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4B0874-56F6-4157-B628-000CE1312E9A}" v="94" dt="2022-12-09T14:02:39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5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1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2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1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0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9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3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1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6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43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28" r:id="rId7"/>
    <p:sldLayoutId id="2147483729" r:id="rId8"/>
    <p:sldLayoutId id="2147483736" r:id="rId9"/>
    <p:sldLayoutId id="2147483727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4CF648-5CB3-49E4-BE34-8A0598901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9E559C-09DA-4586-86C9-F3C05D9A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77240" y="1122363"/>
            <a:ext cx="4116035" cy="2387600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Etyka w biznesie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77240" y="3602038"/>
            <a:ext cx="411603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>
                <a:cs typeface="Calibri"/>
              </a:rPr>
              <a:t>Dr Daniel Butyter</a:t>
            </a:r>
            <a:endParaRPr lang="pl-P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AA7ECE-DB5E-48B2-9EF4-7EEAF123B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2198" y="0"/>
            <a:ext cx="6859801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pview miętowyego zielonego obszaru roboczego z laptopem, kawą, notesem, piórem, okularami i myszą">
            <a:extLst>
              <a:ext uri="{FF2B5EF4-FFF2-40B4-BE49-F238E27FC236}">
                <a16:creationId xmlns:a16="http://schemas.microsoft.com/office/drawing/2014/main" id="{2C30D81E-D3E6-B673-32BD-C64DC1160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" b="25052"/>
          <a:stretch/>
        </p:blipFill>
        <p:spPr>
          <a:xfrm>
            <a:off x="5327444" y="10"/>
            <a:ext cx="6859801" cy="34271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54F422E-435A-4694-BE6E-B4968E798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2199" y="3427200"/>
            <a:ext cx="3430800" cy="343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E9F60-E2BA-44E6-8C5B-A51B1929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2430862-1B4A-470B-8AD3-780215B67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168F1C9-4999-4AA2-A916-26FD96868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8260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EBFF2-20B0-9F68-96DD-A649CFBA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6" descr="Obraz zawierający mapa&#10;&#10;Opis wygenerowany automatycznie">
            <a:extLst>
              <a:ext uri="{FF2B5EF4-FFF2-40B4-BE49-F238E27FC236}">
                <a16:creationId xmlns:a16="http://schemas.microsoft.com/office/drawing/2014/main" id="{AFB2A050-D3B5-2372-E101-265AAE24A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359" y="363077"/>
            <a:ext cx="8106608" cy="6071983"/>
          </a:xfrm>
        </p:spPr>
      </p:pic>
      <p:pic>
        <p:nvPicPr>
          <p:cNvPr id="8" name="Obraz 6" descr="Obraz zawierający mapa&#10;&#10;Opis wygenerowany automatycznie">
            <a:extLst>
              <a:ext uri="{FF2B5EF4-FFF2-40B4-BE49-F238E27FC236}">
                <a16:creationId xmlns:a16="http://schemas.microsoft.com/office/drawing/2014/main" id="{0347966A-C55C-6755-C6D0-2687188D6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759" y="515477"/>
            <a:ext cx="8106608" cy="60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7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EBFF2-20B0-9F68-96DD-A649CFBA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C7C55473-D273-0B31-A23E-3E383BAD2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496" y="43528"/>
            <a:ext cx="9007364" cy="6760241"/>
          </a:xfrm>
        </p:spPr>
      </p:pic>
    </p:spTree>
    <p:extLst>
      <p:ext uri="{BB962C8B-B14F-4D97-AF65-F5344CB8AC3E}">
        <p14:creationId xmlns:p14="http://schemas.microsoft.com/office/powerpoint/2010/main" val="79291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EBFF2-20B0-9F68-96DD-A649CFBA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D557DC-778D-F234-E985-4D38168FA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08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EBFF2-20B0-9F68-96DD-A649CFBA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FE6BA3-A476-AB3B-5E08-40CFF04C0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1. Definicja etyki. Etyka biznesu.</a:t>
            </a:r>
            <a:endParaRPr lang="pl-PL" dirty="0">
              <a:cs typeface="Calibri"/>
            </a:endParaRPr>
          </a:p>
          <a:p>
            <a:pPr>
              <a:buClr>
                <a:srgbClr val="BFC8DC"/>
              </a:buClr>
            </a:pPr>
            <a:r>
              <a:rPr lang="pl-PL" dirty="0">
                <a:ea typeface="+mn-lt"/>
                <a:cs typeface="+mn-lt"/>
              </a:rPr>
              <a:t>2. Społeczna odpowiedzialność biznesu. Etyka zawodowa funkcjonariuszy publicznych.</a:t>
            </a:r>
            <a:endParaRPr lang="pl-PL" dirty="0"/>
          </a:p>
          <a:p>
            <a:pPr>
              <a:buClr>
                <a:srgbClr val="BFC8DC"/>
              </a:buClr>
            </a:pPr>
            <a:r>
              <a:rPr lang="pl-PL" dirty="0">
                <a:ea typeface="+mn-lt"/>
                <a:cs typeface="+mn-lt"/>
              </a:rPr>
              <a:t>3. Wyjaśnienie głównych pojęć związanych z problemami etycznymi w organizacjach biznesowych (</a:t>
            </a:r>
            <a:r>
              <a:rPr lang="pl-PL" dirty="0" err="1">
                <a:ea typeface="+mn-lt"/>
                <a:cs typeface="+mn-lt"/>
              </a:rPr>
              <a:t>Mobbing</a:t>
            </a:r>
            <a:r>
              <a:rPr lang="pl-PL" dirty="0">
                <a:ea typeface="+mn-lt"/>
                <a:cs typeface="+mn-lt"/>
              </a:rPr>
              <a:t>, Lobbing, Dyskryminacja, molestowanie seksualne i romansowanie, korupcja, inwigilacja, donoszenie, kreatywna księgowość, agresywna księgowość)</a:t>
            </a:r>
            <a:endParaRPr lang="pl-PL" dirty="0"/>
          </a:p>
          <a:p>
            <a:pPr>
              <a:buClr>
                <a:srgbClr val="BFC8DC"/>
              </a:buClr>
            </a:pPr>
            <a:r>
              <a:rPr lang="pl-PL" dirty="0">
                <a:ea typeface="+mn-lt"/>
                <a:cs typeface="+mn-lt"/>
              </a:rPr>
              <a:t>4. Umiejętność rozpoznawania sytuacji nieetycznej w pracy</a:t>
            </a:r>
            <a:endParaRPr lang="pl-PL" dirty="0"/>
          </a:p>
          <a:p>
            <a:pPr>
              <a:buClr>
                <a:srgbClr val="BFC8DC"/>
              </a:buClr>
            </a:pPr>
            <a:r>
              <a:rPr lang="pl-PL" dirty="0">
                <a:ea typeface="+mn-lt"/>
                <a:cs typeface="+mn-lt"/>
              </a:rPr>
              <a:t>5. Uwrażliwienie studentów na problemy etyczne, które mają miejsce w praktyce gospodarczej.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383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EBFF2-20B0-9F68-96DD-A649CFBA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48DEE92-4E24-861F-AA5D-AD98EFA4A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908" y="2137629"/>
            <a:ext cx="9675243" cy="2145820"/>
          </a:xfrm>
        </p:spPr>
      </p:pic>
    </p:spTree>
    <p:extLst>
      <p:ext uri="{BB962C8B-B14F-4D97-AF65-F5344CB8AC3E}">
        <p14:creationId xmlns:p14="http://schemas.microsoft.com/office/powerpoint/2010/main" val="75677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EBFF2-20B0-9F68-96DD-A649CFBA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F5C0E5D-94AD-FC91-FEAA-5358FAB32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761" y="129097"/>
            <a:ext cx="8975724" cy="6723601"/>
          </a:xfrm>
        </p:spPr>
      </p:pic>
    </p:spTree>
    <p:extLst>
      <p:ext uri="{BB962C8B-B14F-4D97-AF65-F5344CB8AC3E}">
        <p14:creationId xmlns:p14="http://schemas.microsoft.com/office/powerpoint/2010/main" val="377230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EBFF2-20B0-9F68-96DD-A649CFBA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05453BCA-A898-94BF-5775-D1D5AD03F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9" y="70170"/>
            <a:ext cx="11930331" cy="4827038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A6D3224-8E1D-9927-6A66-29D5220DB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62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EBFF2-20B0-9F68-96DD-A649CFBA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24109D21-90B6-2031-2048-314D317EF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467" y="129097"/>
            <a:ext cx="8325255" cy="6220394"/>
          </a:xfrm>
        </p:spPr>
      </p:pic>
    </p:spTree>
    <p:extLst>
      <p:ext uri="{BB962C8B-B14F-4D97-AF65-F5344CB8AC3E}">
        <p14:creationId xmlns:p14="http://schemas.microsoft.com/office/powerpoint/2010/main" val="18129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EBFF2-20B0-9F68-96DD-A649CFBA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D1CB466C-531C-91E8-A725-8A4888A3E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847" y="121908"/>
            <a:ext cx="8886381" cy="6673280"/>
          </a:xfrm>
        </p:spPr>
      </p:pic>
    </p:spTree>
    <p:extLst>
      <p:ext uri="{BB962C8B-B14F-4D97-AF65-F5344CB8AC3E}">
        <p14:creationId xmlns:p14="http://schemas.microsoft.com/office/powerpoint/2010/main" val="8902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EBFF2-20B0-9F68-96DD-A649CFBA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1FA0D1B4-5ED1-016D-D8BF-A4E1415D9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577" y="229738"/>
            <a:ext cx="8225904" cy="6177262"/>
          </a:xfrm>
        </p:spPr>
      </p:pic>
    </p:spTree>
    <p:extLst>
      <p:ext uri="{BB962C8B-B14F-4D97-AF65-F5344CB8AC3E}">
        <p14:creationId xmlns:p14="http://schemas.microsoft.com/office/powerpoint/2010/main" val="230352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0EBFF2-20B0-9F68-96DD-A649CFBA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06AEE1DF-7BD3-62F0-B722-09BC5D05F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364" y="154141"/>
            <a:ext cx="8220207" cy="6145725"/>
          </a:xfrm>
        </p:spPr>
      </p:pic>
    </p:spTree>
    <p:extLst>
      <p:ext uri="{BB962C8B-B14F-4D97-AF65-F5344CB8AC3E}">
        <p14:creationId xmlns:p14="http://schemas.microsoft.com/office/powerpoint/2010/main" val="352688020"/>
      </p:ext>
    </p:extLst>
  </p:cSld>
  <p:clrMapOvr>
    <a:masterClrMapping/>
  </p:clrMapOvr>
</p:sld>
</file>

<file path=ppt/theme/theme1.xml><?xml version="1.0" encoding="utf-8"?>
<a:theme xmlns:a="http://schemas.openxmlformats.org/drawingml/2006/main" name="CelebrationVTI">
  <a:themeElements>
    <a:clrScheme name="AnalogousFromLightSeedLeftStep">
      <a:dk1>
        <a:srgbClr val="000000"/>
      </a:dk1>
      <a:lt1>
        <a:srgbClr val="FFFFFF"/>
      </a:lt1>
      <a:dk2>
        <a:srgbClr val="412440"/>
      </a:dk2>
      <a:lt2>
        <a:srgbClr val="E8E6E2"/>
      </a:lt2>
      <a:accent1>
        <a:srgbClr val="95A3C5"/>
      </a:accent1>
      <a:accent2>
        <a:srgbClr val="7FA9BA"/>
      </a:accent2>
      <a:accent3>
        <a:srgbClr val="82ACA6"/>
      </a:accent3>
      <a:accent4>
        <a:srgbClr val="77AE90"/>
      </a:accent4>
      <a:accent5>
        <a:srgbClr val="81AC82"/>
      </a:accent5>
      <a:accent6>
        <a:srgbClr val="8AAB75"/>
      </a:accent6>
      <a:hlink>
        <a:srgbClr val="928158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CelebrationVTI</vt:lpstr>
      <vt:lpstr>Etyka w biznesie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37</cp:revision>
  <dcterms:created xsi:type="dcterms:W3CDTF">2022-12-09T13:46:01Z</dcterms:created>
  <dcterms:modified xsi:type="dcterms:W3CDTF">2022-12-09T14:02:51Z</dcterms:modified>
</cp:coreProperties>
</file>