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37F90-77E8-4C6C-AD1E-49DDA7C32685}" v="2" dt="2022-10-30T13:13:1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/>
              <a:t>Ślady kryminalistyczne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/>
              <a:t>Funkcje śladów kryminalistycznych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zapobiegawcza</a:t>
            </a:r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/>
              <a:t>Podział śladów daktyloskopijnych:</a:t>
            </a:r>
          </a:p>
          <a:p>
            <a:pPr marL="0" indent="0">
              <a:buNone/>
            </a:pPr>
            <a:endParaRPr lang="pl-PL" sz="2400" b="1" dirty="0"/>
          </a:p>
          <a:p>
            <a:pPr>
              <a:buFont typeface="+mj-lt"/>
              <a:buAutoNum type="arabicPeriod"/>
            </a:pPr>
            <a:r>
              <a:rPr lang="pl-PL" sz="2400" b="1" dirty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czerwieni wargowej (</a:t>
            </a:r>
            <a:r>
              <a:rPr lang="pl-PL" sz="2400" b="1" dirty="0" err="1"/>
              <a:t>cheiloskopijne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małżowiny usznej (</a:t>
            </a:r>
            <a:r>
              <a:rPr lang="pl-PL" sz="2400" b="1" dirty="0" err="1"/>
              <a:t>otoskopijne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endParaRPr lang="pl-PL" b="1" dirty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/>
              <a:t>Wzory linii papilarnych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/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Zasada 3N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/>
              <a:t>ślady 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/>
              <a:t>Ślady traseologiczne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zwierząt;</a:t>
            </a:r>
          </a:p>
          <a:p>
            <a:pPr>
              <a:buFontTx/>
              <a:buChar char="-"/>
            </a:pPr>
            <a:r>
              <a:rPr lang="pl-PL" sz="2400" dirty="0"/>
              <a:t>pojazdów;</a:t>
            </a:r>
          </a:p>
          <a:p>
            <a:pPr>
              <a:buFontTx/>
              <a:buChar char="-"/>
            </a:pPr>
            <a:r>
              <a:rPr lang="pl-PL" sz="2400" dirty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wydaliny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/>
              <a:t>ślady 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/>
              <a:t>Ślady użycia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/>
              <a:t>broń 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strzału;</a:t>
            </a:r>
          </a:p>
          <a:p>
            <a:r>
              <a:rPr lang="pl-PL" sz="2400" dirty="0"/>
              <a:t>inne skutki działania broni 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/>
              <a:t>Ślad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znaczenie węższe										znaczenie szerokie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określony </a:t>
            </a:r>
            <a:r>
              <a:rPr lang="pl-PL" sz="2400" b="1" dirty="0"/>
              <a:t>stan</a:t>
            </a:r>
            <a:r>
              <a:rPr lang="pl-PL" sz="2400" dirty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związek</a:t>
            </a:r>
            <a:r>
              <a:rPr lang="pl-PL" sz="2400" dirty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znaczenie</a:t>
            </a:r>
            <a:r>
              <a:rPr lang="pl-PL" sz="2400" dirty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poznawalność</a:t>
            </a:r>
            <a:r>
              <a:rPr lang="pl-PL" sz="2400" dirty="0"/>
              <a:t> stanu;</a:t>
            </a:r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materialne				cyfrowe						pamięciowe</a:t>
            </a:r>
          </a:p>
          <a:p>
            <a:pPr>
              <a:buAutoNum type="arabicPeriod"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980DCCB6-2236-EB36-6129-3791DAB8C5EA}"/>
              </a:ext>
            </a:extLst>
          </p:cNvPr>
          <p:cNvCxnSpPr/>
          <p:nvPr/>
        </p:nvCxnSpPr>
        <p:spPr>
          <a:xfrm>
            <a:off x="6606073" y="2511380"/>
            <a:ext cx="0" cy="126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2279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dirty="0"/>
              <a:t>2. biorąc pod uwagę postać zjawiskową materii tworzącej ślady 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ślady substancji 												ślady energii</a:t>
            </a:r>
          </a:p>
          <a:p>
            <a:pPr marL="0" indent="0">
              <a:buNone/>
            </a:pPr>
            <a:r>
              <a:rPr lang="pl-PL" sz="2400" dirty="0"/>
              <a:t>												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293995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F60F48-6C97-4BAB-30EA-B32802DED3DE}"/>
              </a:ext>
            </a:extLst>
          </p:cNvPr>
          <p:cNvSpPr txBox="1"/>
          <p:nvPr/>
        </p:nvSpPr>
        <p:spPr>
          <a:xfrm>
            <a:off x="1763486" y="4099168"/>
            <a:ext cx="282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obiektowe</a:t>
            </a:r>
          </a:p>
          <a:p>
            <a:pPr marL="285750" indent="-285750">
              <a:buFontTx/>
              <a:buChar char="-"/>
            </a:pPr>
            <a:r>
              <a:rPr lang="pl-PL" dirty="0"/>
              <a:t>nawarstwione lub odwarstwione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920A3F-E103-A3C4-85EF-62DF1DE2F2FE}"/>
              </a:ext>
            </a:extLst>
          </p:cNvPr>
          <p:cNvSpPr txBox="1"/>
          <p:nvPr/>
        </p:nvSpPr>
        <p:spPr>
          <a:xfrm>
            <a:off x="8808048" y="4020234"/>
            <a:ext cx="28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oddziaływania</a:t>
            </a:r>
          </a:p>
          <a:p>
            <a:pPr marL="285750" indent="-285750">
              <a:buFontTx/>
              <a:buChar char="-"/>
            </a:pPr>
            <a:r>
              <a:rPr lang="pl-PL" dirty="0"/>
              <a:t>odwzorowania </a:t>
            </a:r>
          </a:p>
        </p:txBody>
      </p: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000" b="1" dirty="0"/>
              <a:t>3. według miejsca występowania 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4. ze względu na wielkość 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makroślady											mikroślady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5. ze względu na dział techniki kryminalistycznej: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dirty="0"/>
              <a:t>- ślady daktyloskopijne;</a:t>
            </a:r>
          </a:p>
          <a:p>
            <a:pPr marL="0" indent="0" algn="ctr">
              <a:buNone/>
            </a:pPr>
            <a:r>
              <a:rPr lang="pl-PL" sz="2400" dirty="0"/>
              <a:t>- ślady mechanoskopijne;</a:t>
            </a:r>
          </a:p>
          <a:p>
            <a:pPr marL="0" indent="0" algn="ctr">
              <a:buNone/>
            </a:pPr>
            <a:r>
              <a:rPr lang="pl-PL" sz="2400" dirty="0"/>
              <a:t>- ślady traseologiczne;</a:t>
            </a:r>
          </a:p>
          <a:p>
            <a:pPr marL="0" indent="0" algn="ctr">
              <a:buNone/>
            </a:pPr>
            <a:r>
              <a:rPr lang="pl-PL" sz="2400" dirty="0"/>
              <a:t>- ślady pisma;</a:t>
            </a:r>
          </a:p>
          <a:p>
            <a:pPr marL="0" indent="0" algn="ctr">
              <a:buNone/>
            </a:pPr>
            <a:r>
              <a:rPr lang="pl-PL" sz="2400" dirty="0"/>
              <a:t>- ślady fonoskopijne;</a:t>
            </a:r>
          </a:p>
          <a:p>
            <a:pPr marL="0" indent="0" algn="ctr">
              <a:buNone/>
            </a:pPr>
            <a:r>
              <a:rPr lang="pl-PL" sz="2400" dirty="0"/>
              <a:t>- ślady biologiczne;</a:t>
            </a:r>
          </a:p>
          <a:p>
            <a:pPr algn="ctr">
              <a:buFontTx/>
              <a:buChar char="-"/>
            </a:pPr>
            <a:r>
              <a:rPr lang="pl-PL" sz="2400" dirty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/>
              <a:t>itd.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3229</TotalTime>
  <Words>446</Words>
  <Application>Microsoft Office PowerPoint</Application>
  <PresentationFormat>Panoramiczny</PresentationFormat>
  <Paragraphs>122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 Mencel</cp:lastModifiedBy>
  <cp:revision>46</cp:revision>
  <dcterms:created xsi:type="dcterms:W3CDTF">2018-03-04T14:56:16Z</dcterms:created>
  <dcterms:modified xsi:type="dcterms:W3CDTF">2022-10-30T13:18:10Z</dcterms:modified>
</cp:coreProperties>
</file>