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2" name="Shape 92"/>
          <p:cNvSpPr/>
          <p:nvPr>
            <p:ph type="sldImg"/>
          </p:nvPr>
        </p:nvSpPr>
        <p:spPr>
          <a:xfrm>
            <a:off x="1143000" y="685800"/>
            <a:ext cx="4572000" cy="3429000"/>
          </a:xfrm>
          <a:prstGeom prst="rect">
            <a:avLst/>
          </a:prstGeom>
        </p:spPr>
        <p:txBody>
          <a:bodyPr/>
          <a:lstStyle/>
          <a:p>
            <a:pPr/>
          </a:p>
        </p:txBody>
      </p:sp>
      <p:sp>
        <p:nvSpPr>
          <p:cNvPr id="93" name="Shape 9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22" name="Trójkąt"/>
          <p:cNvSpPr/>
          <p:nvPr/>
        </p:nvSpPr>
        <p:spPr>
          <a:xfrm>
            <a:off x="0" y="4657725"/>
            <a:ext cx="9150350" cy="12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007897"/>
              </a:gs>
              <a:gs pos="45000">
                <a:srgbClr val="4ABBE0"/>
              </a:gs>
              <a:gs pos="100000">
                <a:srgbClr val="007897"/>
              </a:gs>
            </a:gsLst>
            <a:lin ang="13800000"/>
          </a:gradFill>
          <a:ln w="12700">
            <a:miter lim="400000"/>
          </a:ln>
        </p:spPr>
        <p:txBody>
          <a:bodyPr lIns="45719" rIns="45719" anchor="ctr"/>
          <a:lstStyle/>
          <a:p>
            <a:pPr algn="ctr">
              <a:defRPr>
                <a:solidFill>
                  <a:srgbClr val="FFFFFF"/>
                </a:solidFill>
              </a:defRPr>
            </a:pPr>
          </a:p>
        </p:txBody>
      </p:sp>
      <p:grpSp>
        <p:nvGrpSpPr>
          <p:cNvPr id="27" name="Grupuj"/>
          <p:cNvGrpSpPr/>
          <p:nvPr/>
        </p:nvGrpSpPr>
        <p:grpSpPr>
          <a:xfrm>
            <a:off x="-12193" y="4952999"/>
            <a:ext cx="9162289" cy="1911098"/>
            <a:chOff x="0" y="0"/>
            <a:chExt cx="9162288" cy="1911096"/>
          </a:xfrm>
        </p:grpSpPr>
        <p:sp>
          <p:nvSpPr>
            <p:cNvPr id="23" name="Trójkąt"/>
            <p:cNvSpPr/>
            <p:nvPr/>
          </p:nvSpPr>
          <p:spPr>
            <a:xfrm>
              <a:off x="1699705" y="0"/>
              <a:ext cx="7456488" cy="487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12831"/>
                  </a:lnTo>
                  <a:lnTo>
                    <a:pt x="21600" y="0"/>
                  </a:lnTo>
                  <a:close/>
                </a:path>
              </a:pathLst>
            </a:custGeom>
            <a:solidFill>
              <a:srgbClr val="9FCBDC">
                <a:alpha val="39999"/>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4" name="Linia"/>
            <p:cNvSpPr/>
            <p:nvPr/>
          </p:nvSpPr>
          <p:spPr>
            <a:xfrm>
              <a:off x="48705" y="284163"/>
              <a:ext cx="9107488" cy="7889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0" y="0"/>
                  </a:lnTo>
                </a:path>
              </a:pathLst>
            </a:custGeom>
            <a:solidFill>
              <a:srgbClr val="00000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pic>
          <p:nvPicPr>
            <p:cNvPr id="25" name="image.png" descr="image.png"/>
            <p:cNvPicPr>
              <a:picLocks noChangeAspect="1"/>
            </p:cNvPicPr>
            <p:nvPr/>
          </p:nvPicPr>
          <p:blipFill>
            <a:blip r:embed="rId2">
              <a:extLst/>
            </a:blip>
            <a:stretch>
              <a:fillRect/>
            </a:stretch>
          </p:blipFill>
          <p:spPr>
            <a:xfrm>
              <a:off x="12192" y="45720"/>
              <a:ext cx="9144001" cy="1865377"/>
            </a:xfrm>
            <a:prstGeom prst="rect">
              <a:avLst/>
            </a:prstGeom>
            <a:ln w="12700" cap="flat">
              <a:noFill/>
              <a:miter lim="400000"/>
            </a:ln>
            <a:effectLst/>
          </p:spPr>
        </p:pic>
        <p:pic>
          <p:nvPicPr>
            <p:cNvPr id="26" name="image.png" descr="image.png"/>
            <p:cNvPicPr>
              <a:picLocks noChangeAspect="1"/>
            </p:cNvPicPr>
            <p:nvPr/>
          </p:nvPicPr>
          <p:blipFill>
            <a:blip r:embed="rId3">
              <a:extLst/>
            </a:blip>
            <a:stretch>
              <a:fillRect/>
            </a:stretch>
          </p:blipFill>
          <p:spPr>
            <a:xfrm>
              <a:off x="0" y="39623"/>
              <a:ext cx="9162289" cy="804673"/>
            </a:xfrm>
            <a:prstGeom prst="rect">
              <a:avLst/>
            </a:prstGeom>
            <a:ln w="12700" cap="flat">
              <a:noFill/>
              <a:miter lim="400000"/>
            </a:ln>
            <a:effectLst/>
          </p:spPr>
        </p:pic>
      </p:grpSp>
      <p:sp>
        <p:nvSpPr>
          <p:cNvPr id="28" name="Numer slajdu"/>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Szewron"/>
          <p:cNvSpPr/>
          <p:nvPr/>
        </p:nvSpPr>
        <p:spPr>
          <a:xfrm>
            <a:off x="3636962" y="3005137"/>
            <a:ext cx="182563" cy="228601"/>
          </a:xfrm>
          <a:prstGeom prst="chevron">
            <a:avLst>
              <a:gd name="adj" fmla="val 50000"/>
            </a:avLst>
          </a:prstGeom>
          <a:gradFill>
            <a:gsLst>
              <a:gs pos="0">
                <a:srgbClr val="7FC4DD"/>
              </a:gs>
              <a:gs pos="27999">
                <a:srgbClr val="50B8DA"/>
              </a:gs>
              <a:gs pos="100000">
                <a:srgbClr val="1389A6"/>
              </a:gs>
            </a:gsLst>
            <a:lin ang="5400000"/>
          </a:gradFill>
          <a:ln w="3175" cap="rnd">
            <a:solidFill>
              <a:srgbClr val="1E768C"/>
            </a:solidFill>
          </a:ln>
          <a:effectLst>
            <a:outerShdw sx="100000" sy="100000" kx="0" ky="0" algn="b" rotWithShape="0" blurRad="50800" dist="25400" dir="5400000">
              <a:srgbClr val="000000">
                <a:alpha val="45999"/>
              </a:srgbClr>
            </a:outerShdw>
          </a:effectLst>
        </p:spPr>
        <p:txBody>
          <a:bodyPr lIns="45719" rIns="45719" anchor="ctr"/>
          <a:lstStyle/>
          <a:p>
            <a:pPr>
              <a:defRPr>
                <a:solidFill>
                  <a:srgbClr val="FFFFFF"/>
                </a:solidFill>
              </a:defRPr>
            </a:pPr>
          </a:p>
        </p:txBody>
      </p:sp>
      <p:sp>
        <p:nvSpPr>
          <p:cNvPr id="36" name="Szewron"/>
          <p:cNvSpPr/>
          <p:nvPr/>
        </p:nvSpPr>
        <p:spPr>
          <a:xfrm>
            <a:off x="3449637" y="3005137"/>
            <a:ext cx="184151" cy="228601"/>
          </a:xfrm>
          <a:prstGeom prst="chevron">
            <a:avLst>
              <a:gd name="adj" fmla="val 50000"/>
            </a:avLst>
          </a:prstGeom>
          <a:gradFill>
            <a:gsLst>
              <a:gs pos="0">
                <a:srgbClr val="7FC4DD"/>
              </a:gs>
              <a:gs pos="27999">
                <a:srgbClr val="50B8DA"/>
              </a:gs>
              <a:gs pos="100000">
                <a:srgbClr val="1389A6"/>
              </a:gs>
            </a:gsLst>
            <a:lin ang="5400000"/>
          </a:gradFill>
          <a:ln w="3175" cap="rnd">
            <a:solidFill>
              <a:srgbClr val="1E768C"/>
            </a:solidFill>
          </a:ln>
          <a:effectLst>
            <a:outerShdw sx="100000" sy="100000" kx="0" ky="0" algn="b" rotWithShape="0" blurRad="50800" dist="25400" dir="5400000">
              <a:srgbClr val="000000">
                <a:alpha val="45999"/>
              </a:srgbClr>
            </a:outerShdw>
          </a:effectLst>
        </p:spPr>
        <p:txBody>
          <a:bodyPr lIns="45719" rIns="45719" anchor="ctr"/>
          <a:lstStyle/>
          <a:p>
            <a:pPr>
              <a:defRPr>
                <a:solidFill>
                  <a:srgbClr val="FFFFFF"/>
                </a:solidFill>
              </a:defRPr>
            </a:pPr>
          </a:p>
        </p:txBody>
      </p:sp>
      <p:sp>
        <p:nvSpPr>
          <p:cNvPr id="37" name="Tekst tytułowy"/>
          <p:cNvSpPr txBox="1"/>
          <p:nvPr>
            <p:ph type="title"/>
          </p:nvPr>
        </p:nvSpPr>
        <p:spPr>
          <a:xfrm>
            <a:off x="457200" y="274637"/>
            <a:ext cx="8229600" cy="1143001"/>
          </a:xfrm>
          <a:prstGeom prst="rect">
            <a:avLst/>
          </a:prstGeom>
        </p:spPr>
        <p:txBody>
          <a:bodyPr>
            <a:normAutofit fontScale="100000" lnSpcReduction="0"/>
          </a:bodyPr>
          <a:lstStyle>
            <a:lvl1pPr>
              <a:defRPr>
                <a:solidFill>
                  <a:srgbClr val="DEF5FA"/>
                </a:solidFill>
              </a:defRPr>
            </a:lvl1pPr>
          </a:lstStyle>
          <a:p>
            <a:pPr/>
            <a:r>
              <a:t>Tekst tytułowy</a:t>
            </a:r>
          </a:p>
        </p:txBody>
      </p:sp>
      <p:sp>
        <p:nvSpPr>
          <p:cNvPr id="38" name="Treść - poziom 1…"/>
          <p:cNvSpPr txBox="1"/>
          <p:nvPr>
            <p:ph type="body" idx="1"/>
          </p:nvPr>
        </p:nvSpPr>
        <p:spPr>
          <a:xfrm>
            <a:off x="457200" y="1481137"/>
            <a:ext cx="8229600" cy="4525963"/>
          </a:xfrm>
          <a:prstGeom prst="rect">
            <a:avLst/>
          </a:prstGeom>
        </p:spPr>
        <p:txBody>
          <a:bodyPr>
            <a:normAutofit fontScale="100000" lnSpcReduction="0"/>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Treść - poziom 1</a:t>
            </a:r>
          </a:p>
          <a:p>
            <a:pPr lvl="1"/>
            <a:r>
              <a:t>Treść - poziom 2</a:t>
            </a:r>
          </a:p>
          <a:p>
            <a:pPr lvl="2"/>
            <a:r>
              <a:t>Treść - poziom 3</a:t>
            </a:r>
          </a:p>
          <a:p>
            <a:pPr lvl="3"/>
            <a:r>
              <a:t>Treść - poziom 4</a:t>
            </a:r>
          </a:p>
          <a:p>
            <a:pPr lvl="4"/>
            <a:r>
              <a:t>Treść - poziom 5</a:t>
            </a:r>
          </a:p>
        </p:txBody>
      </p:sp>
      <p:sp>
        <p:nvSpPr>
          <p:cNvPr id="39" name="Numer slajdu"/>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 name="Tekst tytułowy"/>
          <p:cNvSpPr txBox="1"/>
          <p:nvPr>
            <p:ph type="title"/>
          </p:nvPr>
        </p:nvSpPr>
        <p:spPr>
          <a:xfrm>
            <a:off x="457200" y="274637"/>
            <a:ext cx="8229600" cy="1143001"/>
          </a:xfrm>
          <a:prstGeom prst="rect">
            <a:avLst/>
          </a:prstGeom>
        </p:spPr>
        <p:txBody>
          <a:bodyPr>
            <a:normAutofit fontScale="100000" lnSpcReduction="0"/>
          </a:bodyPr>
          <a:lstStyle>
            <a:lvl1pPr>
              <a:defRPr>
                <a:solidFill>
                  <a:srgbClr val="DEF5FA"/>
                </a:solidFill>
              </a:defRPr>
            </a:lvl1pPr>
          </a:lstStyle>
          <a:p>
            <a:pPr/>
            <a:r>
              <a:t>Tekst tytułowy</a:t>
            </a:r>
          </a:p>
        </p:txBody>
      </p:sp>
      <p:sp>
        <p:nvSpPr>
          <p:cNvPr id="47" name="Treść - poziom 1…"/>
          <p:cNvSpPr txBox="1"/>
          <p:nvPr>
            <p:ph type="body" idx="1"/>
          </p:nvPr>
        </p:nvSpPr>
        <p:spPr>
          <a:xfrm>
            <a:off x="457200" y="1481137"/>
            <a:ext cx="8229600" cy="4525963"/>
          </a:xfrm>
          <a:prstGeom prst="rect">
            <a:avLst/>
          </a:prstGeom>
        </p:spPr>
        <p:txBody>
          <a:bodyPr>
            <a:normAutofit fontScale="100000" lnSpcReduction="0"/>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Treść - poziom 1</a:t>
            </a:r>
          </a:p>
          <a:p>
            <a:pPr lvl="1"/>
            <a:r>
              <a:t>Treść - poziom 2</a:t>
            </a:r>
          </a:p>
          <a:p>
            <a:pPr lvl="2"/>
            <a:r>
              <a:t>Treść - poziom 3</a:t>
            </a:r>
          </a:p>
          <a:p>
            <a:pPr lvl="3"/>
            <a:r>
              <a:t>Treść - poziom 4</a:t>
            </a:r>
          </a:p>
          <a:p>
            <a:pPr lvl="4"/>
            <a:r>
              <a:t>Treść - poziom 5</a:t>
            </a:r>
          </a:p>
        </p:txBody>
      </p:sp>
      <p:sp>
        <p:nvSpPr>
          <p:cNvPr id="48" name="Numer slajdu"/>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 name="Tekst tytułowy"/>
          <p:cNvSpPr txBox="1"/>
          <p:nvPr>
            <p:ph type="title"/>
          </p:nvPr>
        </p:nvSpPr>
        <p:spPr>
          <a:xfrm>
            <a:off x="457200" y="274637"/>
            <a:ext cx="8229600" cy="1143001"/>
          </a:xfrm>
          <a:prstGeom prst="rect">
            <a:avLst/>
          </a:prstGeom>
        </p:spPr>
        <p:txBody>
          <a:bodyPr>
            <a:normAutofit fontScale="100000" lnSpcReduction="0"/>
          </a:bodyPr>
          <a:lstStyle/>
          <a:p>
            <a:pPr/>
            <a:r>
              <a:t>Tekst tytułowy</a:t>
            </a:r>
          </a:p>
        </p:txBody>
      </p:sp>
      <p:sp>
        <p:nvSpPr>
          <p:cNvPr id="56" name="Treść - poziom 1…"/>
          <p:cNvSpPr txBox="1"/>
          <p:nvPr>
            <p:ph type="body" idx="1"/>
          </p:nvPr>
        </p:nvSpPr>
        <p:spPr>
          <a:xfrm>
            <a:off x="457200" y="1481137"/>
            <a:ext cx="8229600" cy="4525963"/>
          </a:xfrm>
          <a:prstGeom prst="rect">
            <a:avLst/>
          </a:prstGeom>
        </p:spPr>
        <p:txBody>
          <a:bodyPr>
            <a:normAutofit fontScale="100000" lnSpcReduction="0"/>
          </a:bodyPr>
          <a:lstStyle/>
          <a:p>
            <a:pPr/>
            <a:r>
              <a:t>Treść - poziom 1</a:t>
            </a:r>
          </a:p>
          <a:p>
            <a:pPr lvl="1"/>
            <a:r>
              <a:t>Treść - poziom 2</a:t>
            </a:r>
          </a:p>
          <a:p>
            <a:pPr lvl="2"/>
            <a:r>
              <a:t>Treść - poziom 3</a:t>
            </a:r>
          </a:p>
          <a:p>
            <a:pPr lvl="3"/>
            <a:r>
              <a:t>Treść - poziom 4</a:t>
            </a:r>
          </a:p>
          <a:p>
            <a:pPr lvl="4"/>
            <a:r>
              <a:t>Treść - poziom 5</a:t>
            </a:r>
          </a:p>
        </p:txBody>
      </p:sp>
      <p:sp>
        <p:nvSpPr>
          <p:cNvPr id="57"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4" name="Tekst tytułowy"/>
          <p:cNvSpPr txBox="1"/>
          <p:nvPr>
            <p:ph type="title"/>
          </p:nvPr>
        </p:nvSpPr>
        <p:spPr>
          <a:xfrm>
            <a:off x="457200" y="274637"/>
            <a:ext cx="8229600" cy="1143001"/>
          </a:xfrm>
          <a:prstGeom prst="rect">
            <a:avLst/>
          </a:prstGeom>
        </p:spPr>
        <p:txBody>
          <a:bodyPr>
            <a:normAutofit fontScale="100000" lnSpcReduction="0"/>
          </a:bodyPr>
          <a:lstStyle>
            <a:lvl1pPr>
              <a:defRPr>
                <a:solidFill>
                  <a:srgbClr val="DEF5FA"/>
                </a:solidFill>
              </a:defRPr>
            </a:lvl1pPr>
          </a:lstStyle>
          <a:p>
            <a:pPr/>
            <a:r>
              <a:t>Tekst tytułowy</a:t>
            </a:r>
          </a:p>
        </p:txBody>
      </p:sp>
      <p:sp>
        <p:nvSpPr>
          <p:cNvPr id="65" name="Treść - poziom 1…"/>
          <p:cNvSpPr txBox="1"/>
          <p:nvPr>
            <p:ph type="body" idx="1"/>
          </p:nvPr>
        </p:nvSpPr>
        <p:spPr>
          <a:xfrm>
            <a:off x="457200" y="1481137"/>
            <a:ext cx="8229600" cy="4525963"/>
          </a:xfrm>
          <a:prstGeom prst="rect">
            <a:avLst/>
          </a:prstGeom>
        </p:spPr>
        <p:txBody>
          <a:bodyPr>
            <a:normAutofit fontScale="100000" lnSpcReduction="0"/>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Treść - poziom 1</a:t>
            </a:r>
          </a:p>
          <a:p>
            <a:pPr lvl="1"/>
            <a:r>
              <a:t>Treść - poziom 2</a:t>
            </a:r>
          </a:p>
          <a:p>
            <a:pPr lvl="2"/>
            <a:r>
              <a:t>Treść - poziom 3</a:t>
            </a:r>
          </a:p>
          <a:p>
            <a:pPr lvl="3"/>
            <a:r>
              <a:t>Treść - poziom 4</a:t>
            </a:r>
          </a:p>
          <a:p>
            <a:pPr lvl="4"/>
            <a:r>
              <a:t>Treść - poziom 5</a:t>
            </a:r>
          </a:p>
        </p:txBody>
      </p:sp>
      <p:sp>
        <p:nvSpPr>
          <p:cNvPr id="66" name="Numer slajdu"/>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3" name="Tekst tytułowy"/>
          <p:cNvSpPr txBox="1"/>
          <p:nvPr>
            <p:ph type="title"/>
          </p:nvPr>
        </p:nvSpPr>
        <p:spPr>
          <a:xfrm>
            <a:off x="457200" y="274637"/>
            <a:ext cx="8229600" cy="1143001"/>
          </a:xfrm>
          <a:prstGeom prst="rect">
            <a:avLst/>
          </a:prstGeom>
        </p:spPr>
        <p:txBody>
          <a:bodyPr>
            <a:normAutofit fontScale="100000" lnSpcReduction="0"/>
          </a:bodyPr>
          <a:lstStyle/>
          <a:p>
            <a:pPr/>
            <a:r>
              <a:t>Tekst tytułowy</a:t>
            </a:r>
          </a:p>
        </p:txBody>
      </p:sp>
      <p:sp>
        <p:nvSpPr>
          <p:cNvPr id="74" name="Treść - poziom 1…"/>
          <p:cNvSpPr txBox="1"/>
          <p:nvPr>
            <p:ph type="body" idx="1"/>
          </p:nvPr>
        </p:nvSpPr>
        <p:spPr>
          <a:xfrm>
            <a:off x="457200" y="1481137"/>
            <a:ext cx="8229600" cy="4525963"/>
          </a:xfrm>
          <a:prstGeom prst="rect">
            <a:avLst/>
          </a:prstGeom>
        </p:spPr>
        <p:txBody>
          <a:bodyPr>
            <a:normAutofit fontScale="100000" lnSpcReduction="0"/>
          </a:bodyPr>
          <a:lstStyle/>
          <a:p>
            <a:pPr/>
            <a:r>
              <a:t>Treść - poziom 1</a:t>
            </a:r>
          </a:p>
          <a:p>
            <a:pPr lvl="1"/>
            <a:r>
              <a:t>Treść - poziom 2</a:t>
            </a:r>
          </a:p>
          <a:p>
            <a:pPr lvl="2"/>
            <a:r>
              <a:t>Treść - poziom 3</a:t>
            </a:r>
          </a:p>
          <a:p>
            <a:pPr lvl="3"/>
            <a:r>
              <a:t>Treść - poziom 4</a:t>
            </a:r>
          </a:p>
          <a:p>
            <a:pPr lvl="4"/>
            <a:r>
              <a:t>Treść - poziom 5</a:t>
            </a:r>
          </a:p>
        </p:txBody>
      </p:sp>
      <p:sp>
        <p:nvSpPr>
          <p:cNvPr id="7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2" name="Szewron"/>
          <p:cNvSpPr/>
          <p:nvPr/>
        </p:nvSpPr>
        <p:spPr>
          <a:xfrm>
            <a:off x="8664575" y="4987925"/>
            <a:ext cx="182563" cy="228600"/>
          </a:xfrm>
          <a:prstGeom prst="chevron">
            <a:avLst>
              <a:gd name="adj" fmla="val 50000"/>
            </a:avLst>
          </a:prstGeom>
          <a:gradFill>
            <a:gsLst>
              <a:gs pos="0">
                <a:srgbClr val="7FC4DD"/>
              </a:gs>
              <a:gs pos="27999">
                <a:srgbClr val="50B8DA"/>
              </a:gs>
              <a:gs pos="100000">
                <a:srgbClr val="1389A6"/>
              </a:gs>
            </a:gsLst>
            <a:lin ang="5400000"/>
          </a:gradFill>
          <a:ln w="3175" cap="rnd">
            <a:solidFill>
              <a:srgbClr val="1E768C"/>
            </a:solidFill>
          </a:ln>
          <a:effectLst>
            <a:outerShdw sx="100000" sy="100000" kx="0" ky="0" algn="b" rotWithShape="0" blurRad="50800" dist="25400" dir="5400000">
              <a:srgbClr val="000000">
                <a:alpha val="45999"/>
              </a:srgbClr>
            </a:outerShdw>
          </a:effectLst>
        </p:spPr>
        <p:txBody>
          <a:bodyPr lIns="45719" rIns="45719" anchor="ctr"/>
          <a:lstStyle/>
          <a:p>
            <a:pPr>
              <a:defRPr>
                <a:solidFill>
                  <a:srgbClr val="FFFFFF"/>
                </a:solidFill>
              </a:defRPr>
            </a:pPr>
          </a:p>
        </p:txBody>
      </p:sp>
      <p:sp>
        <p:nvSpPr>
          <p:cNvPr id="83" name="Szewron"/>
          <p:cNvSpPr/>
          <p:nvPr/>
        </p:nvSpPr>
        <p:spPr>
          <a:xfrm>
            <a:off x="8477250" y="4987925"/>
            <a:ext cx="182563" cy="228600"/>
          </a:xfrm>
          <a:prstGeom prst="chevron">
            <a:avLst>
              <a:gd name="adj" fmla="val 50000"/>
            </a:avLst>
          </a:prstGeom>
          <a:gradFill>
            <a:gsLst>
              <a:gs pos="0">
                <a:srgbClr val="7FC4DD"/>
              </a:gs>
              <a:gs pos="27999">
                <a:srgbClr val="50B8DA"/>
              </a:gs>
              <a:gs pos="100000">
                <a:srgbClr val="1389A6"/>
              </a:gs>
            </a:gsLst>
            <a:lin ang="5400000"/>
          </a:gradFill>
          <a:ln w="3175" cap="rnd">
            <a:solidFill>
              <a:srgbClr val="1E768C"/>
            </a:solidFill>
          </a:ln>
          <a:effectLst>
            <a:outerShdw sx="100000" sy="100000" kx="0" ky="0" algn="b" rotWithShape="0" blurRad="50800" dist="25400" dir="5400000">
              <a:srgbClr val="000000">
                <a:alpha val="45999"/>
              </a:srgbClr>
            </a:outerShdw>
          </a:effectLst>
        </p:spPr>
        <p:txBody>
          <a:bodyPr lIns="45719" rIns="45719" anchor="ctr"/>
          <a:lstStyle/>
          <a:p>
            <a:pPr>
              <a:defRPr>
                <a:solidFill>
                  <a:srgbClr val="FFFFFF"/>
                </a:solidFill>
              </a:defRPr>
            </a:pPr>
          </a:p>
        </p:txBody>
      </p:sp>
      <p:sp>
        <p:nvSpPr>
          <p:cNvPr id="84" name="Tekst tytułowy"/>
          <p:cNvSpPr txBox="1"/>
          <p:nvPr>
            <p:ph type="title"/>
          </p:nvPr>
        </p:nvSpPr>
        <p:spPr>
          <a:xfrm>
            <a:off x="457200" y="274637"/>
            <a:ext cx="8229600" cy="1143001"/>
          </a:xfrm>
          <a:prstGeom prst="rect">
            <a:avLst/>
          </a:prstGeom>
        </p:spPr>
        <p:txBody>
          <a:bodyPr>
            <a:normAutofit fontScale="100000" lnSpcReduction="0"/>
          </a:bodyPr>
          <a:lstStyle>
            <a:lvl1pPr>
              <a:defRPr>
                <a:solidFill>
                  <a:srgbClr val="DEF5FA"/>
                </a:solidFill>
              </a:defRPr>
            </a:lvl1pPr>
          </a:lstStyle>
          <a:p>
            <a:pPr/>
            <a:r>
              <a:t>Tekst tytułowy</a:t>
            </a:r>
          </a:p>
        </p:txBody>
      </p:sp>
      <p:sp>
        <p:nvSpPr>
          <p:cNvPr id="85" name="Treść - poziom 1…"/>
          <p:cNvSpPr txBox="1"/>
          <p:nvPr>
            <p:ph type="body" idx="1"/>
          </p:nvPr>
        </p:nvSpPr>
        <p:spPr>
          <a:xfrm>
            <a:off x="457200" y="1481137"/>
            <a:ext cx="8229600" cy="4525963"/>
          </a:xfrm>
          <a:prstGeom prst="rect">
            <a:avLst/>
          </a:prstGeom>
        </p:spPr>
        <p:txBody>
          <a:bodyPr>
            <a:normAutofit fontScale="100000" lnSpcReduction="0"/>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Treść - poziom 1</a:t>
            </a:r>
          </a:p>
          <a:p>
            <a:pPr lvl="1"/>
            <a:r>
              <a:t>Treść - poziom 2</a:t>
            </a:r>
          </a:p>
          <a:p>
            <a:pPr lvl="2"/>
            <a:r>
              <a:t>Treść - poziom 3</a:t>
            </a:r>
          </a:p>
          <a:p>
            <a:pPr lvl="3"/>
            <a:r>
              <a:t>Treść - poziom 4</a:t>
            </a:r>
          </a:p>
          <a:p>
            <a:pPr lvl="4"/>
            <a:r>
              <a:t>Treść - poziom 5</a:t>
            </a:r>
          </a:p>
        </p:txBody>
      </p:sp>
      <p:sp>
        <p:nvSpPr>
          <p:cNvPr id="86" name="Numer slajdu"/>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ia"/>
          <p:cNvSpPr/>
          <p:nvPr/>
        </p:nvSpPr>
        <p:spPr>
          <a:xfrm>
            <a:off x="500062" y="5945187"/>
            <a:ext cx="4940301" cy="920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8"/>
                </a:moveTo>
                <a:lnTo>
                  <a:pt x="21600" y="21600"/>
                </a:lnTo>
                <a:lnTo>
                  <a:pt x="16039" y="21600"/>
                </a:lnTo>
                <a:lnTo>
                  <a:pt x="3" y="0"/>
                </a:lnTo>
              </a:path>
            </a:pathLst>
          </a:custGeom>
          <a:solidFill>
            <a:srgbClr val="9FCBDC">
              <a:alpha val="39999"/>
            </a:srgbClr>
          </a:solidFill>
          <a:ln w="12700">
            <a:miter lim="400000"/>
          </a:ln>
        </p:spPr>
        <p:txBody>
          <a:bodyPr lIns="45719" rIns="45719"/>
          <a:lstStyle/>
          <a:p>
            <a:pPr>
              <a:defRPr>
                <a:latin typeface="Arial"/>
                <a:ea typeface="Arial"/>
                <a:cs typeface="Arial"/>
                <a:sym typeface="Arial"/>
              </a:defRPr>
            </a:pPr>
          </a:p>
        </p:txBody>
      </p:sp>
      <p:sp>
        <p:nvSpPr>
          <p:cNvPr id="3" name="Linia"/>
          <p:cNvSpPr/>
          <p:nvPr/>
        </p:nvSpPr>
        <p:spPr>
          <a:xfrm>
            <a:off x="485775" y="5938837"/>
            <a:ext cx="3690938" cy="933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latin typeface="Arial"/>
                <a:ea typeface="Arial"/>
                <a:cs typeface="Arial"/>
                <a:sym typeface="Arial"/>
              </a:defRPr>
            </a:pPr>
          </a:p>
        </p:txBody>
      </p:sp>
      <p:pic>
        <p:nvPicPr>
          <p:cNvPr id="4" name="image.png" descr="image.png"/>
          <p:cNvPicPr>
            <a:picLocks noChangeAspect="1"/>
          </p:cNvPicPr>
          <p:nvPr/>
        </p:nvPicPr>
        <p:blipFill>
          <a:blip r:embed="rId2">
            <a:extLst/>
          </a:blip>
          <a:stretch>
            <a:fillRect/>
          </a:stretch>
        </p:blipFill>
        <p:spPr>
          <a:xfrm>
            <a:off x="-6350" y="5791200"/>
            <a:ext cx="3402013" cy="1079500"/>
          </a:xfrm>
          <a:prstGeom prst="rect">
            <a:avLst/>
          </a:prstGeom>
          <a:ln w="12700">
            <a:miter lim="400000"/>
          </a:ln>
        </p:spPr>
      </p:pic>
      <p:pic>
        <p:nvPicPr>
          <p:cNvPr id="5" name="image.png" descr="image.png"/>
          <p:cNvPicPr>
            <a:picLocks noChangeAspect="1"/>
          </p:cNvPicPr>
          <p:nvPr/>
        </p:nvPicPr>
        <p:blipFill>
          <a:blip r:embed="rId3">
            <a:extLst/>
          </a:blip>
          <a:stretch>
            <a:fillRect/>
          </a:stretch>
        </p:blipFill>
        <p:spPr>
          <a:xfrm>
            <a:off x="-19050" y="5778500"/>
            <a:ext cx="3421063" cy="1098550"/>
          </a:xfrm>
          <a:prstGeom prst="rect">
            <a:avLst/>
          </a:prstGeom>
          <a:ln w="12700">
            <a:miter lim="400000"/>
          </a:ln>
        </p:spPr>
      </p:pic>
      <p:sp>
        <p:nvSpPr>
          <p:cNvPr id="6" name="Tekst tytułowy"/>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Tekst tytułowy</a:t>
            </a:r>
          </a:p>
        </p:txBody>
      </p:sp>
      <p:sp>
        <p:nvSpPr>
          <p:cNvPr id="7" name="Treść - poziom 1…"/>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Treść - poziom 1</a:t>
            </a:r>
          </a:p>
          <a:p>
            <a:pPr lvl="1"/>
            <a:r>
              <a:t>Treść - poziom 2</a:t>
            </a:r>
          </a:p>
          <a:p>
            <a:pPr lvl="2"/>
            <a:r>
              <a:t>Treść - poziom 3</a:t>
            </a:r>
          </a:p>
          <a:p>
            <a:pPr lvl="3"/>
            <a:r>
              <a:t>Treść - poziom 4</a:t>
            </a:r>
          </a:p>
          <a:p>
            <a:pPr lvl="4"/>
            <a:r>
              <a:t>Treść - poziom 5</a:t>
            </a:r>
          </a:p>
        </p:txBody>
      </p:sp>
      <p:sp>
        <p:nvSpPr>
          <p:cNvPr id="8" name="Numer slajdu"/>
          <p:cNvSpPr txBox="1"/>
          <p:nvPr>
            <p:ph type="sldNum" sz="quarter" idx="2"/>
          </p:nvPr>
        </p:nvSpPr>
        <p:spPr>
          <a:xfrm>
            <a:off x="8761725" y="6522531"/>
            <a:ext cx="252100" cy="251332"/>
          </a:xfrm>
          <a:prstGeom prst="rect">
            <a:avLst/>
          </a:prstGeom>
          <a:ln w="12700">
            <a:miter lim="400000"/>
          </a:ln>
        </p:spPr>
        <p:txBody>
          <a:bodyPr wrap="none" lIns="45719" rIns="45719" anchor="b">
            <a:spAutoFit/>
          </a:bodyPr>
          <a:lstStyle>
            <a:lvl1pPr algn="r">
              <a:defRPr sz="1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4100" u="none">
          <a:ln>
            <a:noFill/>
          </a:ln>
          <a:solidFill>
            <a:srgbClr val="464646"/>
          </a:solidFill>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b="1" baseline="0" cap="none" i="0" spc="0" strike="noStrike" sz="4100" u="none">
          <a:ln>
            <a:noFill/>
          </a:ln>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b="1" baseline="0" cap="none" i="0" spc="0" strike="noStrike" sz="4100" u="none">
          <a:ln>
            <a:noFill/>
          </a:ln>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b="1" baseline="0" cap="none" i="0" spc="0" strike="noStrike" sz="4100" u="none">
          <a:ln>
            <a:noFill/>
          </a:ln>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b="1" baseline="0" cap="none" i="0" spc="0" strike="noStrike" sz="4100" u="none">
          <a:ln>
            <a:noFill/>
          </a:ln>
          <a:solidFill>
            <a:srgbClr val="464646"/>
          </a:solidFill>
          <a:uFillTx/>
          <a:latin typeface="Lucida Sans Unicode"/>
          <a:ea typeface="Lucida Sans Unicode"/>
          <a:cs typeface="Lucida Sans Unicode"/>
          <a:sym typeface="Lucida Sans Unicode"/>
        </a:defRPr>
      </a:lvl5pPr>
      <a:lvl6pPr marL="0" marR="0" indent="457200" algn="l" defTabSz="914400" rtl="0" latinLnBrk="0">
        <a:lnSpc>
          <a:spcPct val="100000"/>
        </a:lnSpc>
        <a:spcBef>
          <a:spcPts val="0"/>
        </a:spcBef>
        <a:spcAft>
          <a:spcPts val="0"/>
        </a:spcAft>
        <a:buClrTx/>
        <a:buSzTx/>
        <a:buFontTx/>
        <a:buNone/>
        <a:tabLst/>
        <a:defRPr b="1" baseline="0" cap="none" i="0" spc="0" strike="noStrike" sz="4100" u="none">
          <a:ln>
            <a:noFill/>
          </a:ln>
          <a:solidFill>
            <a:srgbClr val="464646"/>
          </a:solidFill>
          <a:uFillTx/>
          <a:latin typeface="Lucida Sans Unicode"/>
          <a:ea typeface="Lucida Sans Unicode"/>
          <a:cs typeface="Lucida Sans Unicode"/>
          <a:sym typeface="Lucida Sans Unicode"/>
        </a:defRPr>
      </a:lvl6pPr>
      <a:lvl7pPr marL="0" marR="0" indent="914400" algn="l" defTabSz="914400" rtl="0" latinLnBrk="0">
        <a:lnSpc>
          <a:spcPct val="100000"/>
        </a:lnSpc>
        <a:spcBef>
          <a:spcPts val="0"/>
        </a:spcBef>
        <a:spcAft>
          <a:spcPts val="0"/>
        </a:spcAft>
        <a:buClrTx/>
        <a:buSzTx/>
        <a:buFontTx/>
        <a:buNone/>
        <a:tabLst/>
        <a:defRPr b="1" baseline="0" cap="none" i="0" spc="0" strike="noStrike" sz="4100" u="none">
          <a:ln>
            <a:noFill/>
          </a:ln>
          <a:solidFill>
            <a:srgbClr val="464646"/>
          </a:solidFill>
          <a:uFillTx/>
          <a:latin typeface="Lucida Sans Unicode"/>
          <a:ea typeface="Lucida Sans Unicode"/>
          <a:cs typeface="Lucida Sans Unicode"/>
          <a:sym typeface="Lucida Sans Unicode"/>
        </a:defRPr>
      </a:lvl7pPr>
      <a:lvl8pPr marL="0" marR="0" indent="1371600" algn="l" defTabSz="914400" rtl="0" latinLnBrk="0">
        <a:lnSpc>
          <a:spcPct val="100000"/>
        </a:lnSpc>
        <a:spcBef>
          <a:spcPts val="0"/>
        </a:spcBef>
        <a:spcAft>
          <a:spcPts val="0"/>
        </a:spcAft>
        <a:buClrTx/>
        <a:buSzTx/>
        <a:buFontTx/>
        <a:buNone/>
        <a:tabLst/>
        <a:defRPr b="1" baseline="0" cap="none" i="0" spc="0" strike="noStrike" sz="4100" u="none">
          <a:ln>
            <a:noFill/>
          </a:ln>
          <a:solidFill>
            <a:srgbClr val="464646"/>
          </a:solidFill>
          <a:uFillTx/>
          <a:latin typeface="Lucida Sans Unicode"/>
          <a:ea typeface="Lucida Sans Unicode"/>
          <a:cs typeface="Lucida Sans Unicode"/>
          <a:sym typeface="Lucida Sans Unicode"/>
        </a:defRPr>
      </a:lvl8pPr>
      <a:lvl9pPr marL="0" marR="0" indent="1828800" algn="l" defTabSz="914400" rtl="0" latinLnBrk="0">
        <a:lnSpc>
          <a:spcPct val="100000"/>
        </a:lnSpc>
        <a:spcBef>
          <a:spcPts val="0"/>
        </a:spcBef>
        <a:spcAft>
          <a:spcPts val="0"/>
        </a:spcAft>
        <a:buClrTx/>
        <a:buSzTx/>
        <a:buFontTx/>
        <a:buNone/>
        <a:tabLst/>
        <a:defRPr b="1" baseline="0" cap="none" i="0" spc="0" strike="noStrike" sz="4100" u="none">
          <a:ln>
            <a:noFill/>
          </a:ln>
          <a:solidFill>
            <a:srgbClr val="464646"/>
          </a:solidFill>
          <a:uFillTx/>
          <a:latin typeface="Lucida Sans Unicode"/>
          <a:ea typeface="Lucida Sans Unicode"/>
          <a:cs typeface="Lucida Sans Unicode"/>
          <a:sym typeface="Lucida Sans Unicode"/>
        </a:defRPr>
      </a:lvl9pPr>
    </p:titleStyle>
    <p:bodyStyle>
      <a:lvl1pPr marL="365125" marR="0" indent="-255587" algn="l" defTabSz="914400" rtl="0" latinLnBrk="0">
        <a:lnSpc>
          <a:spcPct val="100000"/>
        </a:lnSpc>
        <a:spcBef>
          <a:spcPts val="400"/>
        </a:spcBef>
        <a:spcAft>
          <a:spcPts val="0"/>
        </a:spcAft>
        <a:buClr>
          <a:schemeClr val="accent1"/>
        </a:buClr>
        <a:buSzPct val="68000"/>
        <a:buFontTx/>
        <a:buChar char="●"/>
        <a:tabLst/>
        <a:defRPr b="0" baseline="0" cap="none" i="0" spc="0" strike="noStrike" sz="2700" u="none">
          <a:ln>
            <a:noFill/>
          </a:ln>
          <a:solidFill>
            <a:srgbClr val="000000"/>
          </a:solidFill>
          <a:uFillTx/>
          <a:latin typeface="Lucida Sans Unicode"/>
          <a:ea typeface="Lucida Sans Unicode"/>
          <a:cs typeface="Lucida Sans Unicode"/>
          <a:sym typeface="Lucida Sans Unicode"/>
        </a:defRPr>
      </a:lvl1pPr>
      <a:lvl2pPr marL="660468" marR="0" indent="-268356"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ln>
            <a:noFill/>
          </a:ln>
          <a:solidFill>
            <a:srgbClr val="000000"/>
          </a:solidFill>
          <a:uFillTx/>
          <a:latin typeface="Lucida Sans Unicode"/>
          <a:ea typeface="Lucida Sans Unicode"/>
          <a:cs typeface="Lucida Sans Unicode"/>
          <a:sym typeface="Lucida Sans Unicode"/>
        </a:defRPr>
      </a:lvl2pPr>
      <a:lvl3pPr marL="924151" marR="0" indent="-293914"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ln>
            <a:noFill/>
          </a:ln>
          <a:solidFill>
            <a:srgbClr val="000000"/>
          </a:solidFill>
          <a:uFillTx/>
          <a:latin typeface="Lucida Sans Unicode"/>
          <a:ea typeface="Lucida Sans Unicode"/>
          <a:cs typeface="Lucida Sans Unicode"/>
          <a:sym typeface="Lucida Sans Unicode"/>
        </a:defRPr>
      </a:lvl3pPr>
      <a:lvl4pPr marL="1239252" marR="0" indent="-324852"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ln>
            <a:noFill/>
          </a:ln>
          <a:solidFill>
            <a:srgbClr val="000000"/>
          </a:solidFill>
          <a:uFillTx/>
          <a:latin typeface="Lucida Sans Unicode"/>
          <a:ea typeface="Lucida Sans Unicode"/>
          <a:cs typeface="Lucida Sans Unicode"/>
          <a:sym typeface="Lucida Sans Unicode"/>
        </a:defRPr>
      </a:lvl4pPr>
      <a:lvl5pPr marL="1485900" marR="0" indent="-342900" algn="l" defTabSz="914400" rtl="0" latinLnBrk="0">
        <a:lnSpc>
          <a:spcPct val="100000"/>
        </a:lnSpc>
        <a:spcBef>
          <a:spcPts val="400"/>
        </a:spcBef>
        <a:spcAft>
          <a:spcPts val="0"/>
        </a:spcAft>
        <a:buClr>
          <a:schemeClr val="accent1"/>
        </a:buClr>
        <a:buSzPct val="100000"/>
        <a:buFontTx/>
        <a:buChar char="●"/>
        <a:tabLst/>
        <a:defRPr b="0" baseline="0" cap="none" i="0" spc="0" strike="noStrike" sz="2700" u="none">
          <a:ln>
            <a:noFill/>
          </a:ln>
          <a:solidFill>
            <a:srgbClr val="000000"/>
          </a:solidFill>
          <a:uFillTx/>
          <a:latin typeface="Lucida Sans Unicode"/>
          <a:ea typeface="Lucida Sans Unicode"/>
          <a:cs typeface="Lucida Sans Unicode"/>
          <a:sym typeface="Lucida Sans Unicode"/>
        </a:defRPr>
      </a:lvl5pPr>
      <a:lvl6pPr marL="1943100" marR="0" indent="-342900" algn="l" defTabSz="914400" rtl="0" latinLnBrk="0">
        <a:lnSpc>
          <a:spcPct val="100000"/>
        </a:lnSpc>
        <a:spcBef>
          <a:spcPts val="400"/>
        </a:spcBef>
        <a:spcAft>
          <a:spcPts val="0"/>
        </a:spcAft>
        <a:buClr>
          <a:schemeClr val="accent1"/>
        </a:buClr>
        <a:buSzPct val="100000"/>
        <a:buFont typeface="Wingdings 3"/>
        <a:buChar char=""/>
        <a:tabLst/>
        <a:defRPr b="0" baseline="0" cap="none" i="0" spc="0" strike="noStrike" sz="2700" u="none">
          <a:ln>
            <a:noFill/>
          </a:ln>
          <a:solidFill>
            <a:srgbClr val="000000"/>
          </a:solidFill>
          <a:uFillTx/>
          <a:latin typeface="Lucida Sans Unicode"/>
          <a:ea typeface="Lucida Sans Unicode"/>
          <a:cs typeface="Lucida Sans Unicode"/>
          <a:sym typeface="Lucida Sans Unicode"/>
        </a:defRPr>
      </a:lvl6pPr>
      <a:lvl7pPr marL="2400300" marR="0" indent="-342900" algn="l" defTabSz="914400" rtl="0" latinLnBrk="0">
        <a:lnSpc>
          <a:spcPct val="100000"/>
        </a:lnSpc>
        <a:spcBef>
          <a:spcPts val="400"/>
        </a:spcBef>
        <a:spcAft>
          <a:spcPts val="0"/>
        </a:spcAft>
        <a:buClr>
          <a:schemeClr val="accent1"/>
        </a:buClr>
        <a:buSzPct val="100000"/>
        <a:buFont typeface="Wingdings 3"/>
        <a:buChar char=""/>
        <a:tabLst/>
        <a:defRPr b="0" baseline="0" cap="none" i="0" spc="0" strike="noStrike" sz="2700" u="none">
          <a:ln>
            <a:noFill/>
          </a:ln>
          <a:solidFill>
            <a:srgbClr val="000000"/>
          </a:solidFill>
          <a:uFillTx/>
          <a:latin typeface="Lucida Sans Unicode"/>
          <a:ea typeface="Lucida Sans Unicode"/>
          <a:cs typeface="Lucida Sans Unicode"/>
          <a:sym typeface="Lucida Sans Unicode"/>
        </a:defRPr>
      </a:lvl7pPr>
      <a:lvl8pPr marL="2857500" marR="0" indent="-342900" algn="l" defTabSz="914400" rtl="0" latinLnBrk="0">
        <a:lnSpc>
          <a:spcPct val="100000"/>
        </a:lnSpc>
        <a:spcBef>
          <a:spcPts val="400"/>
        </a:spcBef>
        <a:spcAft>
          <a:spcPts val="0"/>
        </a:spcAft>
        <a:buClr>
          <a:schemeClr val="accent1"/>
        </a:buClr>
        <a:buSzPct val="100000"/>
        <a:buFont typeface="Wingdings 3"/>
        <a:buChar char=""/>
        <a:tabLst/>
        <a:defRPr b="0" baseline="0" cap="none" i="0" spc="0" strike="noStrike" sz="2700" u="none">
          <a:ln>
            <a:noFill/>
          </a:ln>
          <a:solidFill>
            <a:srgbClr val="000000"/>
          </a:solidFill>
          <a:uFillTx/>
          <a:latin typeface="Lucida Sans Unicode"/>
          <a:ea typeface="Lucida Sans Unicode"/>
          <a:cs typeface="Lucida Sans Unicode"/>
          <a:sym typeface="Lucida Sans Unicode"/>
        </a:defRPr>
      </a:lvl8pPr>
      <a:lvl9pPr marL="3314700" marR="0" indent="-342900" algn="l" defTabSz="914400" rtl="0" latinLnBrk="0">
        <a:lnSpc>
          <a:spcPct val="100000"/>
        </a:lnSpc>
        <a:spcBef>
          <a:spcPts val="400"/>
        </a:spcBef>
        <a:spcAft>
          <a:spcPts val="0"/>
        </a:spcAft>
        <a:buClr>
          <a:schemeClr val="accent1"/>
        </a:buClr>
        <a:buSzPct val="100000"/>
        <a:buFont typeface="Wingdings 3"/>
        <a:buChar char=""/>
        <a:tabLst/>
        <a:defRPr b="0" baseline="0" cap="none" i="0" spc="0" strike="noStrike" sz="2700" u="none">
          <a:ln>
            <a:noFill/>
          </a:ln>
          <a:solidFill>
            <a:srgbClr val="000000"/>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ucida Sans Unicode"/>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ucida Sans Unicode"/>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ucida Sans Unicode"/>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ucida Sans Unicode"/>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ucida Sans Unicode"/>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ucida Sans Unicode"/>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ucida Sans Unicode"/>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ucida Sans Unicode"/>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ucida Sans Unicod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rslege.pl/tajemnica-adwokacka/k82/a21316/" TargetMode="External"/><Relationship Id="rId3"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 name="image.png" descr="image.png"/>
          <p:cNvPicPr>
            <a:picLocks noChangeAspect="1"/>
          </p:cNvPicPr>
          <p:nvPr/>
        </p:nvPicPr>
        <p:blipFill>
          <a:blip r:embed="rId2">
            <a:extLst/>
          </a:blip>
          <a:stretch>
            <a:fillRect/>
          </a:stretch>
        </p:blipFill>
        <p:spPr>
          <a:xfrm>
            <a:off x="688975" y="1755775"/>
            <a:ext cx="7772400" cy="1828800"/>
          </a:xfrm>
          <a:prstGeom prst="rect">
            <a:avLst/>
          </a:prstGeom>
          <a:ln w="12700">
            <a:miter lim="400000"/>
          </a:ln>
        </p:spPr>
      </p:pic>
      <p:sp>
        <p:nvSpPr>
          <p:cNvPr id="96" name="Adwokat jako osoba zaufania publicznego"/>
          <p:cNvSpPr txBox="1"/>
          <p:nvPr>
            <p:ph type="body" sz="quarter" idx="4294967295"/>
          </p:nvPr>
        </p:nvSpPr>
        <p:spPr>
          <a:xfrm>
            <a:off x="685800" y="3611562"/>
            <a:ext cx="7772400" cy="1200151"/>
          </a:xfrm>
          <a:prstGeom prst="rect">
            <a:avLst/>
          </a:prstGeom>
        </p:spPr>
        <p:txBody>
          <a:bodyPr>
            <a:normAutofit fontScale="100000" lnSpcReduction="0"/>
          </a:bodyPr>
          <a:lstStyle>
            <a:lvl1pPr marL="0" indent="0" algn="r">
              <a:buSzTx/>
              <a:buFont typeface="Wingdings 3"/>
              <a:buNone/>
              <a:defRPr i="1">
                <a:solidFill>
                  <a:srgbClr val="464646"/>
                </a:solidFill>
              </a:defRPr>
            </a:lvl1pPr>
          </a:lstStyle>
          <a:p>
            <a:pPr/>
            <a:r>
              <a:t>Adwokat jako osoba zaufania publicznego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Adwokat obowiązany jest zachować w tajemnicy wszystko, o czym dowiedział się w związku z udzielaniem pomocy prawnej.…"/>
          <p:cNvSpPr txBox="1"/>
          <p:nvPr>
            <p:ph type="body" idx="4294967295"/>
          </p:nvPr>
        </p:nvSpPr>
        <p:spPr>
          <a:xfrm>
            <a:off x="457200" y="1481137"/>
            <a:ext cx="8229600" cy="4525963"/>
          </a:xfrm>
          <a:prstGeom prst="rect">
            <a:avLst/>
          </a:prstGeom>
        </p:spPr>
        <p:txBody>
          <a:bodyPr>
            <a:normAutofit fontScale="100000" lnSpcReduction="0"/>
          </a:bodyPr>
          <a:lstStyle/>
          <a:p>
            <a:pPr>
              <a:buChar char=""/>
            </a:pPr>
            <a:r>
              <a:t>Adwokat obowiązany jest zachować w tajemnicy wszystko, o czym dowiedział się w związku z udzielaniem pomocy prawnej. </a:t>
            </a:r>
          </a:p>
          <a:p>
            <a:pPr>
              <a:buChar char=""/>
            </a:pPr>
          </a:p>
          <a:p>
            <a:pPr>
              <a:buChar char=""/>
            </a:pPr>
            <a:r>
              <a:t>Obowiązek ten nie może być ograniczony w czasie. </a:t>
            </a:r>
          </a:p>
        </p:txBody>
      </p:sp>
      <p:sp>
        <p:nvSpPr>
          <p:cNvPr id="123" name="Tytuł"/>
          <p:cNvSpPr txBox="1"/>
          <p:nvPr>
            <p:ph type="title" idx="4294967295"/>
          </p:nvPr>
        </p:nvSpPr>
        <p:spPr>
          <a:xfrm>
            <a:off x="457200" y="274637"/>
            <a:ext cx="8229600" cy="1143001"/>
          </a:xfrm>
          <a:prstGeom prst="rect">
            <a:avLst/>
          </a:prstGeom>
        </p:spPr>
        <p:txBody>
          <a:bodyPr>
            <a:normAutofit fontScale="100000" lnSpcReduction="0"/>
          </a:bodyPr>
          <a:lstStyle/>
          <a:p>
            <a:pPr defTabSz="841247">
              <a:defRPr sz="3772">
                <a:effectLst>
                  <a:outerShdw sx="100000" sy="100000" kx="0" ky="0" algn="b" rotWithShape="0" blurRad="11684" dist="23368" dir="2700000">
                    <a:srgbClr val="DDDDDD"/>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Obowiązek zachowania tajemnicy zawodowej nie dotyczy informacji udostępnianych na podstawie przepisów o przeciwdziałaniu wprowadzaniu do obrotu finansowego wartości majątkowych pochodzących z nielegalnych lub nieujawnionych źródeł oraz o przeciwdziałaniu finansowaniu terroryzmu."/>
          <p:cNvSpPr txBox="1"/>
          <p:nvPr>
            <p:ph type="body" idx="4294967295"/>
          </p:nvPr>
        </p:nvSpPr>
        <p:spPr>
          <a:xfrm>
            <a:off x="457200" y="1481137"/>
            <a:ext cx="8229600" cy="4525963"/>
          </a:xfrm>
          <a:prstGeom prst="rect">
            <a:avLst/>
          </a:prstGeom>
        </p:spPr>
        <p:txBody>
          <a:bodyPr>
            <a:normAutofit fontScale="100000" lnSpcReduction="0"/>
          </a:bodyPr>
          <a:lstStyle>
            <a:lvl1pPr>
              <a:buChar char=""/>
            </a:lvl1pPr>
          </a:lstStyle>
          <a:p>
            <a:pPr/>
            <a:r>
              <a:t>Obowiązek zachowania tajemnicy zawodowej nie dotyczy informacji udostępnianych na podstawie przepisów o przeciwdziałaniu wprowadzaniu do obrotu finansowego wartości majątkowych pochodzących z nielegalnych lub nieujawnionych źródeł oraz o przeciwdziałaniu finansowaniu terroryzmu.</a:t>
            </a:r>
          </a:p>
        </p:txBody>
      </p:sp>
      <p:sp>
        <p:nvSpPr>
          <p:cNvPr id="126" name="Tytuł"/>
          <p:cNvSpPr txBox="1"/>
          <p:nvPr>
            <p:ph type="title" idx="4294967295"/>
          </p:nvPr>
        </p:nvSpPr>
        <p:spPr>
          <a:xfrm>
            <a:off x="457200" y="274637"/>
            <a:ext cx="8229600" cy="1143001"/>
          </a:xfrm>
          <a:prstGeom prst="rect">
            <a:avLst/>
          </a:prstGeom>
        </p:spPr>
        <p:txBody>
          <a:bodyPr>
            <a:normAutofit fontScale="100000" lnSpcReduction="0"/>
          </a:bodyPr>
          <a:lstStyle/>
          <a:p>
            <a:pPr defTabSz="841247">
              <a:defRPr sz="3772">
                <a:effectLst>
                  <a:outerShdw sx="100000" sy="100000" kx="0" ky="0" algn="b" rotWithShape="0" blurRad="11684" dist="23368" dir="2700000">
                    <a:srgbClr val="DDDDDD"/>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strips dir="l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Przedmiot etyki adwokata określony jest normami moralnymi obowiązującymi członków palestry w tych przypadkach, w których normy prawne nie wskazują dla niego wyraźnych norm postępowania."/>
          <p:cNvSpPr txBox="1"/>
          <p:nvPr>
            <p:ph type="body" idx="4294967295"/>
          </p:nvPr>
        </p:nvSpPr>
        <p:spPr>
          <a:xfrm>
            <a:off x="457200" y="1481137"/>
            <a:ext cx="8229600" cy="4525963"/>
          </a:xfrm>
          <a:prstGeom prst="rect">
            <a:avLst/>
          </a:prstGeom>
        </p:spPr>
        <p:txBody>
          <a:bodyPr>
            <a:normAutofit fontScale="100000" lnSpcReduction="0"/>
          </a:bodyPr>
          <a:lstStyle/>
          <a:p>
            <a:pPr>
              <a:buChar char=""/>
              <a:defRPr sz="2800"/>
            </a:pPr>
          </a:p>
          <a:p>
            <a:pPr>
              <a:buChar char=""/>
              <a:defRPr sz="2800"/>
            </a:pPr>
            <a:r>
              <a:t>Przedmiot etyki adwokata określony jest normami moralnymi obowiązującymi członków palestry w tych przypadkach, w których normy prawne nie wskazują dla niego wyraźnych norm postępowania. </a:t>
            </a:r>
          </a:p>
        </p:txBody>
      </p:sp>
      <p:pic>
        <p:nvPicPr>
          <p:cNvPr id="129"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strips dir="lu"/>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Znaczenie etyki adwokackiej wynika z dużego znaczenia społecznego zawodu adwokata."/>
          <p:cNvSpPr txBox="1"/>
          <p:nvPr>
            <p:ph type="body" idx="4294967295"/>
          </p:nvPr>
        </p:nvSpPr>
        <p:spPr>
          <a:xfrm>
            <a:off x="457200" y="1481137"/>
            <a:ext cx="8229600" cy="4525963"/>
          </a:xfrm>
          <a:prstGeom prst="rect">
            <a:avLst/>
          </a:prstGeom>
        </p:spPr>
        <p:txBody>
          <a:bodyPr>
            <a:normAutofit fontScale="100000" lnSpcReduction="0"/>
          </a:bodyPr>
          <a:lstStyle/>
          <a:p>
            <a:pPr>
              <a:buFont typeface="Arial"/>
              <a:buChar char="•"/>
            </a:pPr>
          </a:p>
          <a:p>
            <a:pPr>
              <a:buFont typeface="Arial"/>
              <a:buChar char="•"/>
            </a:pPr>
          </a:p>
          <a:p>
            <a:pPr>
              <a:buFont typeface="Arial"/>
              <a:buChar char="•"/>
            </a:pPr>
            <a:r>
              <a:t>Znaczenie etyki adwokackiej wynika z dużego znaczenia społecznego zawodu adwokata. </a:t>
            </a:r>
          </a:p>
        </p:txBody>
      </p:sp>
      <p:pic>
        <p:nvPicPr>
          <p:cNvPr id="132"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strips dir="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Jak zauważają A. Malicki, I. Wrocławska (Adwokat też pod ochroną, Palestra 1-2/2007) w przypadku konfliktów na salach sądowych pomiędzy sędziami i adwokatami mamy do czynienia z niepokornymi uczniami, którymi są adwokaci i władczymi nauczycielami, czasami  nieprzebierającymi w słowach, którymi okazują się być sędziowie. Sytuacja ta powstaje w związku z postrzeganiem jednej grupy zawodowej przez drugą."/>
          <p:cNvSpPr txBox="1"/>
          <p:nvPr>
            <p:ph type="body" idx="4294967295"/>
          </p:nvPr>
        </p:nvSpPr>
        <p:spPr>
          <a:xfrm>
            <a:off x="457200" y="1481137"/>
            <a:ext cx="8229600" cy="4525963"/>
          </a:xfrm>
          <a:prstGeom prst="rect">
            <a:avLst/>
          </a:prstGeom>
        </p:spPr>
        <p:txBody>
          <a:bodyPr>
            <a:normAutofit fontScale="100000" lnSpcReduction="0"/>
          </a:bodyPr>
          <a:lstStyle/>
          <a:p>
            <a:pPr>
              <a:buChar char=""/>
              <a:defRPr sz="2400"/>
            </a:pPr>
            <a:r>
              <a:t>Jak zauważają A. Malicki, I. Wrocławska (</a:t>
            </a:r>
            <a:r>
              <a:rPr i="1"/>
              <a:t>Adwokat też pod ochroną, </a:t>
            </a:r>
            <a:r>
              <a:t>Palestra 1-2/2007) w przypadku konfliktów na salach sądowych pomiędzy sędziami i adwokatami mamy do czynienia z niepokornymi uczniami, którymi są adwokaci i władczymi nauczycielami, czasami  nieprzebierającymi w słowach, którymi okazują się być sędziowie. Sytuacja ta powstaje w związku z postrzeganiem jednej grupy zawodowej przez drugą. </a:t>
            </a:r>
          </a:p>
        </p:txBody>
      </p:sp>
      <p:pic>
        <p:nvPicPr>
          <p:cNvPr id="135"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strips dir="ru"/>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ędziowie często uważają, że adwokaci mają lekką pracę, za dużo zarabiają i ich życie zawodowe jest wygodne."/>
          <p:cNvSpPr txBox="1"/>
          <p:nvPr>
            <p:ph type="body" idx="4294967295"/>
          </p:nvPr>
        </p:nvSpPr>
        <p:spPr>
          <a:xfrm>
            <a:off x="457200" y="1481137"/>
            <a:ext cx="8229600" cy="4525963"/>
          </a:xfrm>
          <a:prstGeom prst="rect">
            <a:avLst/>
          </a:prstGeom>
        </p:spPr>
        <p:txBody>
          <a:bodyPr>
            <a:normAutofit fontScale="100000" lnSpcReduction="0"/>
          </a:bodyPr>
          <a:lstStyle/>
          <a:p>
            <a:pPr>
              <a:buChar char=""/>
            </a:pPr>
          </a:p>
          <a:p>
            <a:pPr>
              <a:buChar char=""/>
            </a:pPr>
            <a:r>
              <a:t>Sędziowie często uważają, że adwokaci mają lekką pracę, za dużo zarabiają i ich życie zawodowe jest wygodne. </a:t>
            </a:r>
          </a:p>
        </p:txBody>
      </p:sp>
      <p:sp>
        <p:nvSpPr>
          <p:cNvPr id="138" name="Tytuł"/>
          <p:cNvSpPr txBox="1"/>
          <p:nvPr>
            <p:ph type="title" idx="4294967295"/>
          </p:nvPr>
        </p:nvSpPr>
        <p:spPr>
          <a:xfrm>
            <a:off x="457200" y="274637"/>
            <a:ext cx="8229600" cy="1143001"/>
          </a:xfrm>
          <a:prstGeom prst="rect">
            <a:avLst/>
          </a:prstGeom>
        </p:spPr>
        <p:txBody>
          <a:bodyPr>
            <a:normAutofit fontScale="100000" lnSpcReduction="0"/>
          </a:bodyPr>
          <a:lstStyle/>
          <a:p>
            <a:pPr defTabSz="841247">
              <a:defRPr sz="3772">
                <a:effectLst>
                  <a:outerShdw sx="100000" sy="100000" kx="0" ky="0" algn="b" rotWithShape="0" blurRad="11684" dist="23368" dir="2700000">
                    <a:srgbClr val="DDDDDD"/>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Zgodnie z art. 7 ust. 1 prawa o adwokaturze: adwokat podczas i w związku z wykonywaniem obowiązków zawodowych korzysta z ochrony prawnej, podobnie jak sędzia i prokurator.…"/>
          <p:cNvSpPr txBox="1"/>
          <p:nvPr>
            <p:ph type="body" idx="4294967295"/>
          </p:nvPr>
        </p:nvSpPr>
        <p:spPr>
          <a:xfrm>
            <a:off x="457200" y="1481137"/>
            <a:ext cx="8229600" cy="4525963"/>
          </a:xfrm>
          <a:prstGeom prst="rect">
            <a:avLst/>
          </a:prstGeom>
        </p:spPr>
        <p:txBody>
          <a:bodyPr>
            <a:normAutofit fontScale="100000" lnSpcReduction="0"/>
          </a:bodyPr>
          <a:lstStyle/>
          <a:p>
            <a:pPr>
              <a:buChar char=""/>
            </a:pPr>
            <a:r>
              <a:t>Zgodnie z art. 7 ust. 1 prawa o adwokaturze: adwokat podczas i w związku z wykonywaniem obowiązków zawodowych korzysta z ochrony prawnej, podobnie jak sędzia i prokurator. </a:t>
            </a:r>
          </a:p>
          <a:p>
            <a:pPr>
              <a:buChar char=""/>
            </a:pPr>
            <a:r>
              <a:t>Natomiast zgodnie z paragrafem 27 Zbioru Zasad Etyki Adwokackiej i Godności Zawodu adwokat obowiązany jest zachować umiar i takt wobec sądów, urzędów i instytucji przed którymi występuje.</a:t>
            </a:r>
          </a:p>
        </p:txBody>
      </p:sp>
      <p:sp>
        <p:nvSpPr>
          <p:cNvPr id="141" name="Tytuł"/>
          <p:cNvSpPr txBox="1"/>
          <p:nvPr>
            <p:ph type="title" idx="4294967295"/>
          </p:nvPr>
        </p:nvSpPr>
        <p:spPr>
          <a:xfrm>
            <a:off x="457200" y="274637"/>
            <a:ext cx="8229600" cy="1143001"/>
          </a:xfrm>
          <a:prstGeom prst="rect">
            <a:avLst/>
          </a:prstGeom>
        </p:spPr>
        <p:txBody>
          <a:bodyPr>
            <a:normAutofit fontScale="100000" lnSpcReduction="0"/>
          </a:bodyPr>
          <a:lstStyle/>
          <a:p>
            <a:pPr defTabSz="841247">
              <a:defRPr sz="3772">
                <a:effectLst>
                  <a:outerShdw sx="100000" sy="100000" kx="0" ky="0" algn="b" rotWithShape="0" blurRad="11684" dist="23368" dir="2700000">
                    <a:srgbClr val="DDDDDD"/>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 Nastrój powagi, wynikający z charakteru i roli sali sądowej, podkreślony urzędowym strojem sędziów, prokuratorów i adwokatów, powinien znaleźć odzwierciedlenie przede wszystkim w poszanowaniu godności osób uczestniczących w tych czynnościach”."/>
          <p:cNvSpPr txBox="1"/>
          <p:nvPr>
            <p:ph type="body" idx="4294967295"/>
          </p:nvPr>
        </p:nvSpPr>
        <p:spPr>
          <a:xfrm>
            <a:off x="457200" y="1481137"/>
            <a:ext cx="8229600" cy="4525963"/>
          </a:xfrm>
          <a:prstGeom prst="rect">
            <a:avLst/>
          </a:prstGeom>
        </p:spPr>
        <p:txBody>
          <a:bodyPr>
            <a:normAutofit fontScale="100000" lnSpcReduction="0"/>
          </a:bodyPr>
          <a:lstStyle>
            <a:lvl1pPr>
              <a:buChar char=""/>
            </a:lvl1pPr>
          </a:lstStyle>
          <a:p>
            <a:pPr/>
            <a:r>
              <a:t>„ Nastrój powagi, wynikający z charakteru i roli sali sądowej, podkreślony urzędowym strojem sędziów, prokuratorów i adwokatów, powinien znaleźć odzwierciedlenie przede wszystkim w poszanowaniu godności osób uczestniczących w tych czynnościach”.</a:t>
            </a:r>
          </a:p>
        </p:txBody>
      </p:sp>
      <p:pic>
        <p:nvPicPr>
          <p:cNvPr id="144"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Ustawa z 26.5.1982 r. – Prawo o adwokaturze…"/>
          <p:cNvSpPr txBox="1"/>
          <p:nvPr>
            <p:ph type="body" idx="4294967295"/>
          </p:nvPr>
        </p:nvSpPr>
        <p:spPr>
          <a:xfrm>
            <a:off x="457200" y="1481137"/>
            <a:ext cx="8229600" cy="4525963"/>
          </a:xfrm>
          <a:prstGeom prst="rect">
            <a:avLst/>
          </a:prstGeom>
        </p:spPr>
        <p:txBody>
          <a:bodyPr>
            <a:normAutofit fontScale="100000" lnSpcReduction="0"/>
          </a:bodyPr>
          <a:lstStyle/>
          <a:p>
            <a:pPr>
              <a:buFont typeface="Arial"/>
              <a:buChar char="•"/>
              <a:defRPr b="1"/>
            </a:pPr>
            <a:r>
              <a:t>Ustawa z 26.5.1982 r. </a:t>
            </a:r>
            <a:r>
              <a:rPr b="0"/>
              <a:t>– </a:t>
            </a:r>
            <a:r>
              <a:rPr b="0" i="1" u="sng"/>
              <a:t>Prawo o adwokaturze</a:t>
            </a:r>
            <a:endParaRPr i="1" u="sng"/>
          </a:p>
          <a:p>
            <a:pPr>
              <a:buFont typeface="Arial"/>
              <a:buChar char="•"/>
              <a:defRPr i="1" u="sng"/>
            </a:pPr>
          </a:p>
          <a:p>
            <a:pPr>
              <a:buFont typeface="Arial"/>
              <a:buChar char="•"/>
              <a:defRPr i="1" u="sng"/>
            </a:pPr>
            <a:r>
              <a:t> </a:t>
            </a:r>
            <a:r>
              <a:rPr i="0" sz="2800" u="none"/>
              <a:t>Adwokatura powołana jest do udzielania pomocy prawnej, współdziałania w ochronie praw i wolności obywatelskich oraz w kształtowaniu i stosowaniu prawa. </a:t>
            </a:r>
          </a:p>
        </p:txBody>
      </p:sp>
      <p:sp>
        <p:nvSpPr>
          <p:cNvPr id="99" name="Tytuł"/>
          <p:cNvSpPr txBox="1"/>
          <p:nvPr>
            <p:ph type="title" idx="4294967295"/>
          </p:nvPr>
        </p:nvSpPr>
        <p:spPr>
          <a:xfrm>
            <a:off x="457200" y="274637"/>
            <a:ext cx="8229600" cy="1143001"/>
          </a:xfrm>
          <a:prstGeom prst="rect">
            <a:avLst/>
          </a:prstGeom>
        </p:spPr>
        <p:txBody>
          <a:bodyPr>
            <a:normAutofit fontScale="100000" lnSpcReduction="0"/>
          </a:bodyPr>
          <a:lstStyle/>
          <a:p>
            <a:pPr defTabSz="841247">
              <a:defRPr sz="3772">
                <a:effectLst>
                  <a:outerShdw sx="100000" sy="100000" kx="0" ky="0" algn="b" rotWithShape="0" blurRad="11684" dist="23368" dir="2700000">
                    <a:srgbClr val="DDDDDD"/>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wipe di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Nazwa „adwokat” pochodzi od łacińskiego słowa advocatus, a ta z kolei od łacińskiego advocatio, oznaczającego prośbę o pomoc prawną, głównie obronę sądową."/>
          <p:cNvSpPr txBox="1"/>
          <p:nvPr>
            <p:ph type="body" idx="4294967295"/>
          </p:nvPr>
        </p:nvSpPr>
        <p:spPr>
          <a:xfrm>
            <a:off x="457200" y="1481137"/>
            <a:ext cx="8229600" cy="4525963"/>
          </a:xfrm>
          <a:prstGeom prst="rect">
            <a:avLst/>
          </a:prstGeom>
        </p:spPr>
        <p:txBody>
          <a:bodyPr>
            <a:normAutofit fontScale="100000" lnSpcReduction="0"/>
          </a:bodyPr>
          <a:lstStyle/>
          <a:p>
            <a:pPr>
              <a:buChar char=""/>
            </a:pPr>
          </a:p>
          <a:p>
            <a:pPr>
              <a:buChar char=""/>
            </a:pPr>
            <a:r>
              <a:t>Nazwa „adwokat” pochodzi od łacińskiego słowa </a:t>
            </a:r>
            <a:r>
              <a:rPr i="1"/>
              <a:t>advocatus, </a:t>
            </a:r>
            <a:r>
              <a:t>a ta z kolei od łacińskiego </a:t>
            </a:r>
            <a:r>
              <a:rPr i="1"/>
              <a:t>advocatio, </a:t>
            </a:r>
            <a:r>
              <a:t>oznaczającego prośbę o pomoc prawną, głównie obronę sądową. </a:t>
            </a:r>
          </a:p>
        </p:txBody>
      </p:sp>
      <p:pic>
        <p:nvPicPr>
          <p:cNvPr id="102"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Adwokat, jako przedstawiciel ustawowy z mocy ustawy, reprezentuje pokrzywdzonych małoletnich albo ubezwłasnowolnionych. Pełnomocnikiem jest, gdy działa w interesie strony procesu innej niż oskarżony, czy też osoby niebędącej stroną, a w roli obrońcy w interesie oskarżonego występuje w procesie karnym."/>
          <p:cNvSpPr txBox="1"/>
          <p:nvPr>
            <p:ph type="body" idx="4294967295"/>
          </p:nvPr>
        </p:nvSpPr>
        <p:spPr>
          <a:xfrm>
            <a:off x="457200" y="1481137"/>
            <a:ext cx="8229600" cy="4525963"/>
          </a:xfrm>
          <a:prstGeom prst="rect">
            <a:avLst/>
          </a:prstGeom>
        </p:spPr>
        <p:txBody>
          <a:bodyPr>
            <a:normAutofit fontScale="100000" lnSpcReduction="0"/>
          </a:bodyPr>
          <a:lstStyle/>
          <a:p>
            <a:pPr>
              <a:buChar char=""/>
            </a:pPr>
            <a:r>
              <a:t>Adwokat, jako </a:t>
            </a:r>
            <a:r>
              <a:rPr i="1" u="sng"/>
              <a:t>przedstawiciel ustawowy z mocy ustawy, </a:t>
            </a:r>
            <a:r>
              <a:t>reprezentuje pokrzywdzonych małoletnich albo ubezwłasnowolnionych. </a:t>
            </a:r>
            <a:r>
              <a:rPr i="1" u="sng"/>
              <a:t>Pełnomocnikiem</a:t>
            </a:r>
            <a:r>
              <a:t> jest, gdy działa w interesie strony procesu innej niż oskarżony, czy też osoby niebędącej stroną, a w roli </a:t>
            </a:r>
            <a:r>
              <a:rPr i="1" u="sng"/>
              <a:t>obrońcy</a:t>
            </a:r>
            <a:r>
              <a:t> w interesie oskarżonego występuje w procesie karnym.</a:t>
            </a:r>
          </a:p>
        </p:txBody>
      </p:sp>
      <p:sp>
        <p:nvSpPr>
          <p:cNvPr id="105" name="Tytuł"/>
          <p:cNvSpPr txBox="1"/>
          <p:nvPr>
            <p:ph type="title" idx="4294967295"/>
          </p:nvPr>
        </p:nvSpPr>
        <p:spPr>
          <a:xfrm>
            <a:off x="457200" y="274637"/>
            <a:ext cx="8229600" cy="1143001"/>
          </a:xfrm>
          <a:prstGeom prst="rect">
            <a:avLst/>
          </a:prstGeom>
        </p:spPr>
        <p:txBody>
          <a:bodyPr>
            <a:normAutofit fontScale="100000" lnSpcReduction="0"/>
          </a:bodyPr>
          <a:lstStyle/>
          <a:p>
            <a:pPr defTabSz="841247">
              <a:defRPr sz="3772">
                <a:effectLst>
                  <a:outerShdw sx="100000" sy="100000" kx="0" ky="0" algn="b" rotWithShape="0" blurRad="11684" dist="23368" dir="2700000">
                    <a:srgbClr val="DDDDDD"/>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wipe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Na listę adwokatów może być wpisany ten, kto spełnia wymogi ustawowe.…"/>
          <p:cNvSpPr txBox="1"/>
          <p:nvPr>
            <p:ph type="body" idx="4294967295"/>
          </p:nvPr>
        </p:nvSpPr>
        <p:spPr>
          <a:xfrm>
            <a:off x="457200" y="1481137"/>
            <a:ext cx="8229600" cy="4525963"/>
          </a:xfrm>
          <a:prstGeom prst="rect">
            <a:avLst/>
          </a:prstGeom>
        </p:spPr>
        <p:txBody>
          <a:bodyPr>
            <a:normAutofit fontScale="100000" lnSpcReduction="0"/>
          </a:bodyPr>
          <a:lstStyle/>
          <a:p>
            <a:pPr>
              <a:buChar char=""/>
              <a:defRPr sz="2800"/>
            </a:pPr>
          </a:p>
          <a:p>
            <a:pPr>
              <a:buChar char=""/>
              <a:defRPr sz="2800"/>
            </a:pPr>
            <a:r>
              <a:t>Na listę adwokatów może być wpisany ten, kto spełnia wymogi ustawowe. </a:t>
            </a:r>
          </a:p>
          <a:p>
            <a:pPr marL="255587" indent="-146050">
              <a:buSzTx/>
              <a:buFont typeface="Wingdings 3"/>
              <a:buNone/>
              <a:defRPr sz="2800"/>
            </a:pPr>
          </a:p>
          <a:p>
            <a:pPr>
              <a:buChar char=""/>
              <a:defRPr sz="2800"/>
            </a:pPr>
            <a:r>
              <a:t>Są od tego wymogu pewne wyjątki. </a:t>
            </a:r>
          </a:p>
        </p:txBody>
      </p:sp>
      <p:sp>
        <p:nvSpPr>
          <p:cNvPr id="108" name="Tytuł"/>
          <p:cNvSpPr txBox="1"/>
          <p:nvPr>
            <p:ph type="title" idx="4294967295"/>
          </p:nvPr>
        </p:nvSpPr>
        <p:spPr>
          <a:xfrm>
            <a:off x="457200" y="274637"/>
            <a:ext cx="8229600" cy="1143001"/>
          </a:xfrm>
          <a:prstGeom prst="rect">
            <a:avLst/>
          </a:prstGeom>
        </p:spPr>
        <p:txBody>
          <a:bodyPr>
            <a:normAutofit fontScale="100000" lnSpcReduction="0"/>
          </a:bodyPr>
          <a:lstStyle/>
          <a:p>
            <a:pPr defTabSz="841247">
              <a:defRPr sz="3772">
                <a:effectLst>
                  <a:outerShdw sx="100000" sy="100000" kx="0" ky="0" algn="b" rotWithShape="0" blurRad="11684" dist="23368" dir="2700000">
                    <a:srgbClr val="DDDDDD"/>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pull dir="l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Adwokat podczas i w związku z wykonywaniem obowiązków zawodowych  korzysta z ochrony prawnej.…"/>
          <p:cNvSpPr txBox="1"/>
          <p:nvPr>
            <p:ph type="body" idx="4294967295"/>
          </p:nvPr>
        </p:nvSpPr>
        <p:spPr>
          <a:xfrm>
            <a:off x="457200" y="1481137"/>
            <a:ext cx="8229600" cy="4525963"/>
          </a:xfrm>
          <a:prstGeom prst="rect">
            <a:avLst/>
          </a:prstGeom>
        </p:spPr>
        <p:txBody>
          <a:bodyPr>
            <a:normAutofit fontScale="100000" lnSpcReduction="0"/>
          </a:bodyPr>
          <a:lstStyle/>
          <a:p>
            <a:pPr>
              <a:buChar char=""/>
            </a:pPr>
            <a:r>
              <a:t>Adwokat podczas i w związku z wykonywaniem obowiązków zawodowych  korzysta z ochrony prawnej.</a:t>
            </a:r>
          </a:p>
          <a:p>
            <a:pPr marL="255587" indent="-146050">
              <a:buSzTx/>
              <a:buFont typeface="Wingdings 3"/>
              <a:buNone/>
            </a:pPr>
          </a:p>
          <a:p>
            <a:pPr>
              <a:buChar char=""/>
            </a:pPr>
            <a:r>
              <a:t>Przy wykonywaniu zawodu korzysta on z wolności słowa i pisma w granicach określonych przez zadania adwokatury i przepisy prawa.</a:t>
            </a:r>
          </a:p>
        </p:txBody>
      </p:sp>
      <p:sp>
        <p:nvSpPr>
          <p:cNvPr id="111" name="Tytuł"/>
          <p:cNvSpPr txBox="1"/>
          <p:nvPr>
            <p:ph type="title" idx="4294967295"/>
          </p:nvPr>
        </p:nvSpPr>
        <p:spPr>
          <a:xfrm>
            <a:off x="457200" y="274637"/>
            <a:ext cx="8229600" cy="1143001"/>
          </a:xfrm>
          <a:prstGeom prst="rect">
            <a:avLst/>
          </a:prstGeom>
        </p:spPr>
        <p:txBody>
          <a:bodyPr>
            <a:normAutofit fontScale="100000" lnSpcReduction="0"/>
          </a:bodyPr>
          <a:lstStyle/>
          <a:p>
            <a:pPr defTabSz="841247">
              <a:defRPr sz="3772">
                <a:effectLst>
                  <a:outerShdw sx="100000" sy="100000" kx="0" ky="0" algn="b" rotWithShape="0" blurRad="11684" dist="23368" dir="2700000">
                    <a:srgbClr val="DDDDDD"/>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pull dir="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 19 Tajemnica adwokacka"/>
          <p:cNvSpPr txBox="1"/>
          <p:nvPr>
            <p:ph type="body" idx="4294967295"/>
          </p:nvPr>
        </p:nvSpPr>
        <p:spPr>
          <a:xfrm>
            <a:off x="457200" y="1481137"/>
            <a:ext cx="8229600" cy="4525963"/>
          </a:xfrm>
          <a:prstGeom prst="rect">
            <a:avLst/>
          </a:prstGeom>
        </p:spPr>
        <p:txBody>
          <a:bodyPr>
            <a:normAutofit fontScale="100000" lnSpcReduction="0"/>
          </a:bodyPr>
          <a:lstStyle/>
          <a:p>
            <a:pPr marL="361473" indent="-253031" defTabSz="905255">
              <a:spcBef>
                <a:spcPts val="300"/>
              </a:spcBef>
              <a:buFont typeface="Arial"/>
              <a:buChar char="•"/>
              <a:defRPr b="1" sz="8514"/>
            </a:pPr>
            <a:r>
              <a:rPr u="sng">
                <a:solidFill>
                  <a:srgbClr val="FF8119"/>
                </a:solidFill>
                <a:uFill>
                  <a:solidFill>
                    <a:srgbClr val="FF8119"/>
                  </a:solidFill>
                </a:uFill>
                <a:hlinkClick r:id="rId2" invalidUrl="" action="" tgtFrame="" tooltip="" history="1" highlightClick="0" endSnd="0"/>
              </a:rPr>
              <a:t>§ 19 </a:t>
            </a:r>
            <a:r>
              <a:rPr b="0" i="1" u="sng">
                <a:solidFill>
                  <a:srgbClr val="FF8119"/>
                </a:solidFill>
                <a:uFill>
                  <a:solidFill>
                    <a:srgbClr val="FF8119"/>
                  </a:solidFill>
                </a:uFill>
                <a:hlinkClick r:id="rId2" invalidUrl="" action="" tgtFrame="" tooltip="" history="1" highlightClick="0" endSnd="0"/>
              </a:rPr>
              <a:t>Tajemnica adwokacka</a:t>
            </a:r>
          </a:p>
        </p:txBody>
      </p:sp>
      <p:pic>
        <p:nvPicPr>
          <p:cNvPr id="114" name="image.png" descr="image.png"/>
          <p:cNvPicPr>
            <a:picLocks noChangeAspect="1"/>
          </p:cNvPicPr>
          <p:nvPr/>
        </p:nvPicPr>
        <p:blipFill>
          <a:blip r:embed="rId3">
            <a:extLst/>
          </a:blip>
          <a:stretch>
            <a:fillRect/>
          </a:stretch>
        </p:blipFill>
        <p:spPr>
          <a:xfrm>
            <a:off x="457200" y="274637"/>
            <a:ext cx="8229600" cy="11461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pull dir="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Adwokata nie wolno przesłuchiwać jako świadka co do faktów, o których dowiedział się jako obrońca udzielając porady prawnej lub prowadząc sprawę. W innych wypadkach adwokat może odmówić zeznań co do okoliczności, na które rozciąga się obowiązek zachowania tajemnicy określony w art. 6 ustawy z dnia 26 maja 1982 r. - Prawo o adwokaturze (Dz. U. 1982 r. Nr 16 poz. 124), chyba że sąd lub prokurator zwolni go na podstawie art. 163 kpk od obowiązku zachowania tajemnicy. Zwolnienie to może nastąpić tylko wtedy, gdy ujawnienie okoliczności objętych tajemnicą - w drodze przesłuchania adwokata jako świadka - jest nieodzowne dla zapewnienia prawidłowego wyrokowania w sprawie."/>
          <p:cNvSpPr txBox="1"/>
          <p:nvPr>
            <p:ph type="body" idx="4294967295"/>
          </p:nvPr>
        </p:nvSpPr>
        <p:spPr>
          <a:xfrm>
            <a:off x="457200" y="1481137"/>
            <a:ext cx="8229600" cy="4525963"/>
          </a:xfrm>
          <a:prstGeom prst="rect">
            <a:avLst/>
          </a:prstGeom>
        </p:spPr>
        <p:txBody>
          <a:bodyPr>
            <a:normAutofit fontScale="100000" lnSpcReduction="0"/>
          </a:bodyPr>
          <a:lstStyle/>
          <a:p>
            <a:pPr marL="350519" indent="-245363" defTabSz="877823">
              <a:lnSpc>
                <a:spcPct val="80000"/>
              </a:lnSpc>
              <a:spcBef>
                <a:spcPts val="300"/>
              </a:spcBef>
              <a:buFont typeface="Arial"/>
              <a:buChar char="•"/>
              <a:defRPr i="1" sz="2016"/>
            </a:pPr>
            <a:r>
              <a:t>Adwokata nie wolno przesłuchiwać jako świadka co do faktów, o których dowiedział się jako obrońca udzielając porady prawnej lub prowadząc sprawę. W innych wypadkach adwokat może odmówić zeznań co do okoliczności, na które rozciąga się obowiązek zachowania tajemnicy określony w art. 6 ustawy z dnia 26 maja 1982 r. - Prawo o adwokaturze (Dz. U. 1982 r. Nr 16 poz. 124), chyba że sąd lub prokurator zwolni go na podstawie art. 163 kpk od obowiązku zachowania tajemnicy. Zwolnienie to może nastąpić tylko wtedy, gdy ujawnienie okoliczności objętych tajemnicą - w drodze przesłuchania adwokata jako świadka - jest nieodzowne dla zapewnienia prawidłowego wyrokowania w sprawie.</a:t>
            </a:r>
            <a:r>
              <a:rPr i="0"/>
              <a:t> </a:t>
            </a:r>
          </a:p>
          <a:p>
            <a:pPr marL="245363" indent="-140207" defTabSz="877823">
              <a:lnSpc>
                <a:spcPct val="80000"/>
              </a:lnSpc>
              <a:spcBef>
                <a:spcPts val="300"/>
              </a:spcBef>
              <a:buSzTx/>
              <a:buFont typeface="Wingdings 3"/>
              <a:buNone/>
              <a:defRPr sz="1632"/>
            </a:pPr>
            <a:br>
              <a:rPr sz="2016"/>
            </a:br>
            <a:br>
              <a:rPr sz="2016"/>
            </a:br>
          </a:p>
        </p:txBody>
      </p:sp>
      <p:pic>
        <p:nvPicPr>
          <p:cNvPr id="117" name="image.png" descr="image.png"/>
          <p:cNvPicPr>
            <a:picLocks noChangeAspect="1"/>
          </p:cNvPicPr>
          <p:nvPr/>
        </p:nvPicPr>
        <p:blipFill>
          <a:blip r:embed="rId2">
            <a:extLst/>
          </a:blip>
          <a:stretch>
            <a:fillRect/>
          </a:stretch>
        </p:blipFill>
        <p:spPr>
          <a:xfrm>
            <a:off x="427037" y="285750"/>
            <a:ext cx="8229601" cy="11414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Zakaz obejmuje tajemnicę obrońcy, a więc nie każdą tajemnicę adwokacką.…"/>
          <p:cNvSpPr txBox="1"/>
          <p:nvPr>
            <p:ph type="body" idx="4294967295"/>
          </p:nvPr>
        </p:nvSpPr>
        <p:spPr>
          <a:xfrm>
            <a:off x="457200" y="1481137"/>
            <a:ext cx="8229600" cy="4525963"/>
          </a:xfrm>
          <a:prstGeom prst="rect">
            <a:avLst/>
          </a:prstGeom>
        </p:spPr>
        <p:txBody>
          <a:bodyPr>
            <a:normAutofit fontScale="100000" lnSpcReduction="0"/>
          </a:bodyPr>
          <a:lstStyle/>
          <a:p>
            <a:pPr>
              <a:buFont typeface="Arial"/>
              <a:buChar char="•"/>
            </a:pPr>
            <a:r>
              <a:t>Zakaz obejmuje </a:t>
            </a:r>
            <a:r>
              <a:rPr b="1" u="sng"/>
              <a:t>tajemnicę obrońcy</a:t>
            </a:r>
            <a:r>
              <a:t>, a więc nie każdą tajemnicę adwokacką. </a:t>
            </a:r>
          </a:p>
          <a:p>
            <a:pPr>
              <a:buFont typeface="Arial"/>
              <a:buChar char="•"/>
            </a:pPr>
            <a:r>
              <a:t>Dotyczy okoliczności, o których obrońca dowiedział się, udzielając </a:t>
            </a:r>
            <a:r>
              <a:rPr b="1" u="sng"/>
              <a:t>porady prawnej. </a:t>
            </a:r>
            <a:r>
              <a:t> </a:t>
            </a:r>
          </a:p>
          <a:p>
            <a:pPr>
              <a:buFont typeface="Arial"/>
              <a:buChar char="•"/>
            </a:pPr>
            <a:r>
              <a:t>Uzupełnieniem zakazu przesłuchania jest zakaz zajmowania pism i innych dokumentów związanych z wykonywaniem obrony.</a:t>
            </a:r>
            <a:br/>
          </a:p>
        </p:txBody>
      </p:sp>
      <p:sp>
        <p:nvSpPr>
          <p:cNvPr id="120" name="Tytuł"/>
          <p:cNvSpPr txBox="1"/>
          <p:nvPr>
            <p:ph type="title" idx="4294967295"/>
          </p:nvPr>
        </p:nvSpPr>
        <p:spPr>
          <a:xfrm>
            <a:off x="457200" y="274637"/>
            <a:ext cx="8229600" cy="1143001"/>
          </a:xfrm>
          <a:prstGeom prst="rect">
            <a:avLst/>
          </a:prstGeom>
        </p:spPr>
        <p:txBody>
          <a:bodyPr>
            <a:normAutofit fontScale="100000" lnSpcReduction="0"/>
          </a:bodyPr>
          <a:lstStyle/>
          <a:p>
            <a:pPr defTabSz="841247">
              <a:defRPr sz="3772">
                <a:effectLst>
                  <a:outerShdw sx="100000" sy="100000" kx="0" ky="0" algn="b" rotWithShape="0" blurRad="11684" dist="23368" dir="2700000">
                    <a:srgbClr val="DDDDDD"/>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Hol">
  <a:themeElements>
    <a:clrScheme name="Hol">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Hol">
      <a:majorFont>
        <a:latin typeface="Helvetica Neue"/>
        <a:ea typeface="Helvetica Neue"/>
        <a:cs typeface="Helvetica Neue"/>
      </a:majorFont>
      <a:minorFont>
        <a:latin typeface="Helvetica"/>
        <a:ea typeface="Helvetica"/>
        <a:cs typeface="Helvetica"/>
      </a:minorFont>
    </a:fontScheme>
    <a:fmtScheme name="Ho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ol">
  <a:themeElements>
    <a:clrScheme name="Hol">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Hol">
      <a:majorFont>
        <a:latin typeface="Helvetica Neue"/>
        <a:ea typeface="Helvetica Neue"/>
        <a:cs typeface="Helvetica Neue"/>
      </a:majorFont>
      <a:minorFont>
        <a:latin typeface="Helvetica"/>
        <a:ea typeface="Helvetica"/>
        <a:cs typeface="Helvetica"/>
      </a:minorFont>
    </a:fontScheme>
    <a:fmtScheme name="Ho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