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85" r:id="rId3"/>
    <p:sldId id="265" r:id="rId4"/>
    <p:sldId id="278" r:id="rId5"/>
    <p:sldId id="267" r:id="rId6"/>
    <p:sldId id="287" r:id="rId7"/>
    <p:sldId id="286" r:id="rId8"/>
    <p:sldId id="288" r:id="rId9"/>
    <p:sldId id="289" r:id="rId10"/>
    <p:sldId id="268" r:id="rId11"/>
    <p:sldId id="284" r:id="rId12"/>
    <p:sldId id="283" r:id="rId13"/>
    <p:sldId id="269" r:id="rId14"/>
    <p:sldId id="290" r:id="rId15"/>
    <p:sldId id="291" r:id="rId16"/>
    <p:sldId id="271" r:id="rId17"/>
    <p:sldId id="282" r:id="rId18"/>
    <p:sldId id="272" r:id="rId19"/>
    <p:sldId id="279" r:id="rId20"/>
    <p:sldId id="274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48202-2CBA-4C5D-B391-3D8D98898DC5}" v="32" dt="2022-12-03T22:28:07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02" autoAdjust="0"/>
  </p:normalViewPr>
  <p:slideViewPr>
    <p:cSldViewPr snapToGrid="0">
      <p:cViewPr>
        <p:scale>
          <a:sx n="80" d="100"/>
          <a:sy n="80" d="100"/>
        </p:scale>
        <p:origin x="7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EFC48202-2CBA-4C5D-B391-3D8D98898DC5}"/>
    <pc:docChg chg="undo custSel addSld delSld modSld">
      <pc:chgData name="Patrycja Mencel" userId="1318a730cb872e56" providerId="LiveId" clId="{EFC48202-2CBA-4C5D-B391-3D8D98898DC5}" dt="2022-12-03T22:29:10.601" v="276" actId="18131"/>
      <pc:docMkLst>
        <pc:docMk/>
      </pc:docMkLst>
      <pc:sldChg chg="addSp delSp modSp mod">
        <pc:chgData name="Patrycja Mencel" userId="1318a730cb872e56" providerId="LiveId" clId="{EFC48202-2CBA-4C5D-B391-3D8D98898DC5}" dt="2022-12-03T22:13:39.302" v="181" actId="6549"/>
        <pc:sldMkLst>
          <pc:docMk/>
          <pc:sldMk cId="2751720517" sldId="268"/>
        </pc:sldMkLst>
        <pc:spChg chg="mod">
          <ac:chgData name="Patrycja Mencel" userId="1318a730cb872e56" providerId="LiveId" clId="{EFC48202-2CBA-4C5D-B391-3D8D98898DC5}" dt="2022-12-03T22:13:39.302" v="181" actId="6549"/>
          <ac:spMkLst>
            <pc:docMk/>
            <pc:sldMk cId="2751720517" sldId="268"/>
            <ac:spMk id="3" creationId="{00000000-0000-0000-0000-000000000000}"/>
          </ac:spMkLst>
        </pc:spChg>
        <pc:picChg chg="del">
          <ac:chgData name="Patrycja Mencel" userId="1318a730cb872e56" providerId="LiveId" clId="{EFC48202-2CBA-4C5D-B391-3D8D98898DC5}" dt="2022-12-03T22:05:36.428" v="119" actId="21"/>
          <ac:picMkLst>
            <pc:docMk/>
            <pc:sldMk cId="2751720517" sldId="268"/>
            <ac:picMk id="4" creationId="{00000000-0000-0000-0000-000000000000}"/>
          </ac:picMkLst>
        </pc:picChg>
        <pc:picChg chg="mod">
          <ac:chgData name="Patrycja Mencel" userId="1318a730cb872e56" providerId="LiveId" clId="{EFC48202-2CBA-4C5D-B391-3D8D98898DC5}" dt="2022-12-03T22:12:43.651" v="178" actId="1076"/>
          <ac:picMkLst>
            <pc:docMk/>
            <pc:sldMk cId="2751720517" sldId="268"/>
            <ac:picMk id="6" creationId="{00000000-0000-0000-0000-000000000000}"/>
          </ac:picMkLst>
        </pc:picChg>
        <pc:picChg chg="add del mod">
          <ac:chgData name="Patrycja Mencel" userId="1318a730cb872e56" providerId="LiveId" clId="{EFC48202-2CBA-4C5D-B391-3D8D98898DC5}" dt="2022-12-03T22:07:24.449" v="132" actId="478"/>
          <ac:picMkLst>
            <pc:docMk/>
            <pc:sldMk cId="2751720517" sldId="268"/>
            <ac:picMk id="8" creationId="{B7174427-633E-BF9B-8902-E3C490FEE609}"/>
          </ac:picMkLst>
        </pc:picChg>
        <pc:picChg chg="add mod">
          <ac:chgData name="Patrycja Mencel" userId="1318a730cb872e56" providerId="LiveId" clId="{EFC48202-2CBA-4C5D-B391-3D8D98898DC5}" dt="2022-12-03T22:12:38.936" v="176" actId="688"/>
          <ac:picMkLst>
            <pc:docMk/>
            <pc:sldMk cId="2751720517" sldId="268"/>
            <ac:picMk id="10" creationId="{F4C86501-FFE4-508C-130A-6F1068B45407}"/>
          </ac:picMkLst>
        </pc:picChg>
        <pc:picChg chg="add mod">
          <ac:chgData name="Patrycja Mencel" userId="1318a730cb872e56" providerId="LiveId" clId="{EFC48202-2CBA-4C5D-B391-3D8D98898DC5}" dt="2022-12-03T22:12:16.793" v="170" actId="688"/>
          <ac:picMkLst>
            <pc:docMk/>
            <pc:sldMk cId="2751720517" sldId="268"/>
            <ac:picMk id="12" creationId="{CC8AD123-7BF4-2484-E526-326233E7BA1E}"/>
          </ac:picMkLst>
        </pc:picChg>
        <pc:picChg chg="add mod">
          <ac:chgData name="Patrycja Mencel" userId="1318a730cb872e56" providerId="LiveId" clId="{EFC48202-2CBA-4C5D-B391-3D8D98898DC5}" dt="2022-12-03T22:12:31.935" v="174" actId="688"/>
          <ac:picMkLst>
            <pc:docMk/>
            <pc:sldMk cId="2751720517" sldId="268"/>
            <ac:picMk id="13" creationId="{768B6AA4-5EC3-EE34-B644-57A7B0732F9E}"/>
          </ac:picMkLst>
        </pc:picChg>
        <pc:picChg chg="add mod">
          <ac:chgData name="Patrycja Mencel" userId="1318a730cb872e56" providerId="LiveId" clId="{EFC48202-2CBA-4C5D-B391-3D8D98898DC5}" dt="2022-12-03T22:13:31.166" v="180" actId="1076"/>
          <ac:picMkLst>
            <pc:docMk/>
            <pc:sldMk cId="2751720517" sldId="268"/>
            <ac:picMk id="15" creationId="{BF45C3DF-0AEB-8332-6C54-11756D036797}"/>
          </ac:picMkLst>
        </pc:picChg>
      </pc:sldChg>
      <pc:sldChg chg="addSp delSp modSp new mod">
        <pc:chgData name="Patrycja Mencel" userId="1318a730cb872e56" providerId="LiveId" clId="{EFC48202-2CBA-4C5D-B391-3D8D98898DC5}" dt="2022-12-03T21:54:00.797" v="57" actId="962"/>
        <pc:sldMkLst>
          <pc:docMk/>
          <pc:sldMk cId="775803634" sldId="279"/>
        </pc:sldMkLst>
        <pc:spChg chg="del">
          <ac:chgData name="Patrycja Mencel" userId="1318a730cb872e56" providerId="LiveId" clId="{EFC48202-2CBA-4C5D-B391-3D8D98898DC5}" dt="2022-12-03T21:49:55.137" v="1" actId="931"/>
          <ac:spMkLst>
            <pc:docMk/>
            <pc:sldMk cId="775803634" sldId="279"/>
            <ac:spMk id="3" creationId="{2D3ACD8B-94AE-3E58-E593-4691980B0DD3}"/>
          </ac:spMkLst>
        </pc:spChg>
        <pc:spChg chg="add del mod">
          <ac:chgData name="Patrycja Mencel" userId="1318a730cb872e56" providerId="LiveId" clId="{EFC48202-2CBA-4C5D-B391-3D8D98898DC5}" dt="2022-12-03T21:53:55.202" v="54" actId="931"/>
          <ac:spMkLst>
            <pc:docMk/>
            <pc:sldMk cId="775803634" sldId="279"/>
            <ac:spMk id="14" creationId="{CE5F48DA-DEAD-FBDC-3984-E8BAA462FEA5}"/>
          </ac:spMkLst>
        </pc:spChg>
        <pc:picChg chg="add del mod">
          <ac:chgData name="Patrycja Mencel" userId="1318a730cb872e56" providerId="LiveId" clId="{EFC48202-2CBA-4C5D-B391-3D8D98898DC5}" dt="2022-12-03T21:53:07.348" v="44" actId="478"/>
          <ac:picMkLst>
            <pc:docMk/>
            <pc:sldMk cId="775803634" sldId="279"/>
            <ac:picMk id="5" creationId="{E3C37839-3E33-388A-BEF6-D65FF920DDA4}"/>
          </ac:picMkLst>
        </pc:picChg>
        <pc:picChg chg="add mod">
          <ac:chgData name="Patrycja Mencel" userId="1318a730cb872e56" providerId="LiveId" clId="{EFC48202-2CBA-4C5D-B391-3D8D98898DC5}" dt="2022-12-03T21:53:37.239" v="52" actId="14100"/>
          <ac:picMkLst>
            <pc:docMk/>
            <pc:sldMk cId="775803634" sldId="279"/>
            <ac:picMk id="7" creationId="{126FCA41-2A96-AD4D-C57D-141FE8BE61DB}"/>
          </ac:picMkLst>
        </pc:picChg>
        <pc:picChg chg="add del mod">
          <ac:chgData name="Patrycja Mencel" userId="1318a730cb872e56" providerId="LiveId" clId="{EFC48202-2CBA-4C5D-B391-3D8D98898DC5}" dt="2022-12-03T21:50:44.520" v="13" actId="21"/>
          <ac:picMkLst>
            <pc:docMk/>
            <pc:sldMk cId="775803634" sldId="279"/>
            <ac:picMk id="9" creationId="{941A5EAC-9029-245D-C618-31CD963671D7}"/>
          </ac:picMkLst>
        </pc:picChg>
        <pc:picChg chg="add mod">
          <ac:chgData name="Patrycja Mencel" userId="1318a730cb872e56" providerId="LiveId" clId="{EFC48202-2CBA-4C5D-B391-3D8D98898DC5}" dt="2022-12-03T21:53:44.022" v="53" actId="1076"/>
          <ac:picMkLst>
            <pc:docMk/>
            <pc:sldMk cId="775803634" sldId="279"/>
            <ac:picMk id="10" creationId="{BF1ED9D7-E5E2-C01D-F9D4-EB1BA98FA9EB}"/>
          </ac:picMkLst>
        </pc:picChg>
        <pc:picChg chg="add del mod">
          <ac:chgData name="Patrycja Mencel" userId="1318a730cb872e56" providerId="LiveId" clId="{EFC48202-2CBA-4C5D-B391-3D8D98898DC5}" dt="2022-12-03T21:52:26.126" v="35" actId="478"/>
          <ac:picMkLst>
            <pc:docMk/>
            <pc:sldMk cId="775803634" sldId="279"/>
            <ac:picMk id="12" creationId="{686381DD-B1DE-D40E-9637-FEB537488A3B}"/>
          </ac:picMkLst>
        </pc:picChg>
        <pc:picChg chg="add mod">
          <ac:chgData name="Patrycja Mencel" userId="1318a730cb872e56" providerId="LiveId" clId="{EFC48202-2CBA-4C5D-B391-3D8D98898DC5}" dt="2022-12-03T21:54:00.797" v="57" actId="962"/>
          <ac:picMkLst>
            <pc:docMk/>
            <pc:sldMk cId="775803634" sldId="279"/>
            <ac:picMk id="16" creationId="{5E5E7A5F-3565-1A10-7B43-634DF5B18A4C}"/>
          </ac:picMkLst>
        </pc:picChg>
      </pc:sldChg>
      <pc:sldChg chg="addSp delSp modSp new del mod">
        <pc:chgData name="Patrycja Mencel" userId="1318a730cb872e56" providerId="LiveId" clId="{EFC48202-2CBA-4C5D-B391-3D8D98898DC5}" dt="2022-12-03T22:05:08.901" v="118" actId="47"/>
        <pc:sldMkLst>
          <pc:docMk/>
          <pc:sldMk cId="1698386005" sldId="280"/>
        </pc:sldMkLst>
        <pc:spChg chg="del">
          <ac:chgData name="Patrycja Mencel" userId="1318a730cb872e56" providerId="LiveId" clId="{EFC48202-2CBA-4C5D-B391-3D8D98898DC5}" dt="2022-12-03T21:50:50.911" v="15" actId="478"/>
          <ac:spMkLst>
            <pc:docMk/>
            <pc:sldMk cId="1698386005" sldId="280"/>
            <ac:spMk id="2" creationId="{487E5B0F-0661-3CBB-B8C4-385E9FEC97F0}"/>
          </ac:spMkLst>
        </pc:spChg>
        <pc:spChg chg="del">
          <ac:chgData name="Patrycja Mencel" userId="1318a730cb872e56" providerId="LiveId" clId="{EFC48202-2CBA-4C5D-B391-3D8D98898DC5}" dt="2022-12-03T21:50:48.236" v="14" actId="478"/>
          <ac:spMkLst>
            <pc:docMk/>
            <pc:sldMk cId="1698386005" sldId="280"/>
            <ac:spMk id="3" creationId="{43172613-CE41-8BB9-3EB7-E93AA4CB087D}"/>
          </ac:spMkLst>
        </pc:spChg>
        <pc:picChg chg="add del mod">
          <ac:chgData name="Patrycja Mencel" userId="1318a730cb872e56" providerId="LiveId" clId="{EFC48202-2CBA-4C5D-B391-3D8D98898DC5}" dt="2022-12-03T21:51:29.979" v="25" actId="21"/>
          <ac:picMkLst>
            <pc:docMk/>
            <pc:sldMk cId="1698386005" sldId="280"/>
            <ac:picMk id="4" creationId="{5F9D0FBE-0DFA-CB4D-0F6C-30817A89F3BE}"/>
          </ac:picMkLst>
        </pc:picChg>
      </pc:sldChg>
      <pc:sldChg chg="addSp delSp modSp new del mod">
        <pc:chgData name="Patrycja Mencel" userId="1318a730cb872e56" providerId="LiveId" clId="{EFC48202-2CBA-4C5D-B391-3D8D98898DC5}" dt="2022-12-03T22:05:02.389" v="117" actId="47"/>
        <pc:sldMkLst>
          <pc:docMk/>
          <pc:sldMk cId="930099009" sldId="281"/>
        </pc:sldMkLst>
        <pc:spChg chg="del">
          <ac:chgData name="Patrycja Mencel" userId="1318a730cb872e56" providerId="LiveId" clId="{EFC48202-2CBA-4C5D-B391-3D8D98898DC5}" dt="2022-12-03T21:55:57.034" v="59" actId="931"/>
          <ac:spMkLst>
            <pc:docMk/>
            <pc:sldMk cId="930099009" sldId="281"/>
            <ac:spMk id="3" creationId="{A9BABC15-8D53-459E-E5B9-56D4A4D0D682}"/>
          </ac:spMkLst>
        </pc:spChg>
        <pc:spChg chg="add mod">
          <ac:chgData name="Patrycja Mencel" userId="1318a730cb872e56" providerId="LiveId" clId="{EFC48202-2CBA-4C5D-B391-3D8D98898DC5}" dt="2022-12-03T22:00:05.485" v="83" actId="21"/>
          <ac:spMkLst>
            <pc:docMk/>
            <pc:sldMk cId="930099009" sldId="281"/>
            <ac:spMk id="10" creationId="{6D139973-05FA-C3E5-0905-48F9D88B5160}"/>
          </ac:spMkLst>
        </pc:spChg>
        <pc:picChg chg="add del mod modCrop">
          <ac:chgData name="Patrycja Mencel" userId="1318a730cb872e56" providerId="LiveId" clId="{EFC48202-2CBA-4C5D-B391-3D8D98898DC5}" dt="2022-12-03T22:00:05.485" v="83" actId="21"/>
          <ac:picMkLst>
            <pc:docMk/>
            <pc:sldMk cId="930099009" sldId="281"/>
            <ac:picMk id="5" creationId="{9D91FAAF-B130-3B56-5C9A-6EC92D64ACA8}"/>
          </ac:picMkLst>
        </pc:picChg>
        <pc:inkChg chg="add del">
          <ac:chgData name="Patrycja Mencel" userId="1318a730cb872e56" providerId="LiveId" clId="{EFC48202-2CBA-4C5D-B391-3D8D98898DC5}" dt="2022-12-03T21:56:40.711" v="71" actId="9405"/>
          <ac:inkMkLst>
            <pc:docMk/>
            <pc:sldMk cId="930099009" sldId="281"/>
            <ac:inkMk id="6" creationId="{2CE9B0C2-B694-A772-4402-1B61F4DDA228}"/>
          </ac:inkMkLst>
        </pc:inkChg>
        <pc:inkChg chg="add del">
          <ac:chgData name="Patrycja Mencel" userId="1318a730cb872e56" providerId="LiveId" clId="{EFC48202-2CBA-4C5D-B391-3D8D98898DC5}" dt="2022-12-03T21:56:40.508" v="70" actId="9405"/>
          <ac:inkMkLst>
            <pc:docMk/>
            <pc:sldMk cId="930099009" sldId="281"/>
            <ac:inkMk id="7" creationId="{75A43341-6423-E6D0-0F85-5B824D99BBDA}"/>
          </ac:inkMkLst>
        </pc:inkChg>
        <pc:inkChg chg="add del">
          <ac:chgData name="Patrycja Mencel" userId="1318a730cb872e56" providerId="LiveId" clId="{EFC48202-2CBA-4C5D-B391-3D8D98898DC5}" dt="2022-12-03T21:56:40.321" v="69" actId="9405"/>
          <ac:inkMkLst>
            <pc:docMk/>
            <pc:sldMk cId="930099009" sldId="281"/>
            <ac:inkMk id="8" creationId="{DAFC4748-9202-4E39-B920-1C9F7537DA17}"/>
          </ac:inkMkLst>
        </pc:inkChg>
      </pc:sldChg>
      <pc:sldChg chg="addSp delSp modSp new mod">
        <pc:chgData name="Patrycja Mencel" userId="1318a730cb872e56" providerId="LiveId" clId="{EFC48202-2CBA-4C5D-B391-3D8D98898DC5}" dt="2022-12-03T22:04:57.097" v="116" actId="732"/>
        <pc:sldMkLst>
          <pc:docMk/>
          <pc:sldMk cId="4273912670" sldId="282"/>
        </pc:sldMkLst>
        <pc:spChg chg="del">
          <ac:chgData name="Patrycja Mencel" userId="1318a730cb872e56" providerId="LiveId" clId="{EFC48202-2CBA-4C5D-B391-3D8D98898DC5}" dt="2022-12-03T21:59:51.671" v="78" actId="931"/>
          <ac:spMkLst>
            <pc:docMk/>
            <pc:sldMk cId="4273912670" sldId="282"/>
            <ac:spMk id="3" creationId="{B7964A48-89AF-B556-174D-17AB487D3364}"/>
          </ac:spMkLst>
        </pc:spChg>
        <pc:picChg chg="add mod modCrop">
          <ac:chgData name="Patrycja Mencel" userId="1318a730cb872e56" providerId="LiveId" clId="{EFC48202-2CBA-4C5D-B391-3D8D98898DC5}" dt="2022-12-03T22:04:57.097" v="116" actId="732"/>
          <ac:picMkLst>
            <pc:docMk/>
            <pc:sldMk cId="4273912670" sldId="282"/>
            <ac:picMk id="5" creationId="{CA664480-B643-FACB-EC2F-37244BD202A5}"/>
          </ac:picMkLst>
        </pc:picChg>
        <pc:picChg chg="add mod">
          <ac:chgData name="Patrycja Mencel" userId="1318a730cb872e56" providerId="LiveId" clId="{EFC48202-2CBA-4C5D-B391-3D8D98898DC5}" dt="2022-12-03T22:04:40.206" v="112" actId="1076"/>
          <ac:picMkLst>
            <pc:docMk/>
            <pc:sldMk cId="4273912670" sldId="282"/>
            <ac:picMk id="6" creationId="{EC069681-ABD2-CE1E-02E5-5E2415DE9013}"/>
          </ac:picMkLst>
        </pc:picChg>
        <pc:picChg chg="add mod modCrop">
          <ac:chgData name="Patrycja Mencel" userId="1318a730cb872e56" providerId="LiveId" clId="{EFC48202-2CBA-4C5D-B391-3D8D98898DC5}" dt="2022-12-03T22:04:28.954" v="110" actId="732"/>
          <ac:picMkLst>
            <pc:docMk/>
            <pc:sldMk cId="4273912670" sldId="282"/>
            <ac:picMk id="8" creationId="{60EB9923-5A33-F112-9D1D-850363F650D9}"/>
          </ac:picMkLst>
        </pc:picChg>
        <pc:picChg chg="add mod">
          <ac:chgData name="Patrycja Mencel" userId="1318a730cb872e56" providerId="LiveId" clId="{EFC48202-2CBA-4C5D-B391-3D8D98898DC5}" dt="2022-12-03T22:04:23.038" v="109" actId="1076"/>
          <ac:picMkLst>
            <pc:docMk/>
            <pc:sldMk cId="4273912670" sldId="282"/>
            <ac:picMk id="10" creationId="{0C577BD7-BBB1-61E5-DD2C-DEDD81B46FD4}"/>
          </ac:picMkLst>
        </pc:picChg>
      </pc:sldChg>
      <pc:sldChg chg="addSp delSp modSp new mod">
        <pc:chgData name="Patrycja Mencel" userId="1318a730cb872e56" providerId="LiveId" clId="{EFC48202-2CBA-4C5D-B391-3D8D98898DC5}" dt="2022-12-03T22:21:54.353" v="227" actId="1076"/>
        <pc:sldMkLst>
          <pc:docMk/>
          <pc:sldMk cId="2979352561" sldId="283"/>
        </pc:sldMkLst>
        <pc:spChg chg="del">
          <ac:chgData name="Patrycja Mencel" userId="1318a730cb872e56" providerId="LiveId" clId="{EFC48202-2CBA-4C5D-B391-3D8D98898DC5}" dt="2022-12-03T22:05:44.389" v="122" actId="478"/>
          <ac:spMkLst>
            <pc:docMk/>
            <pc:sldMk cId="2979352561" sldId="283"/>
            <ac:spMk id="2" creationId="{B3992D25-F861-E5C0-0181-58C03131F497}"/>
          </ac:spMkLst>
        </pc:spChg>
        <pc:spChg chg="del">
          <ac:chgData name="Patrycja Mencel" userId="1318a730cb872e56" providerId="LiveId" clId="{EFC48202-2CBA-4C5D-B391-3D8D98898DC5}" dt="2022-12-03T22:05:41.495" v="121"/>
          <ac:spMkLst>
            <pc:docMk/>
            <pc:sldMk cId="2979352561" sldId="283"/>
            <ac:spMk id="3" creationId="{6DC7DA99-208C-6753-FCF6-7928CC52B05E}"/>
          </ac:spMkLst>
        </pc:spChg>
        <pc:picChg chg="add mod">
          <ac:chgData name="Patrycja Mencel" userId="1318a730cb872e56" providerId="LiveId" clId="{EFC48202-2CBA-4C5D-B391-3D8D98898DC5}" dt="2022-12-03T22:21:54.353" v="227" actId="1076"/>
          <ac:picMkLst>
            <pc:docMk/>
            <pc:sldMk cId="2979352561" sldId="283"/>
            <ac:picMk id="4" creationId="{D5D10020-5B3F-BBB4-D74C-F7C146956709}"/>
          </ac:picMkLst>
        </pc:picChg>
      </pc:sldChg>
      <pc:sldChg chg="addSp delSp modSp new mod">
        <pc:chgData name="Patrycja Mencel" userId="1318a730cb872e56" providerId="LiveId" clId="{EFC48202-2CBA-4C5D-B391-3D8D98898DC5}" dt="2022-12-03T22:10:44.251" v="163" actId="14100"/>
        <pc:sldMkLst>
          <pc:docMk/>
          <pc:sldMk cId="2888900250" sldId="284"/>
        </pc:sldMkLst>
        <pc:spChg chg="del">
          <ac:chgData name="Patrycja Mencel" userId="1318a730cb872e56" providerId="LiveId" clId="{EFC48202-2CBA-4C5D-B391-3D8D98898DC5}" dt="2022-12-03T22:07:44.406" v="134" actId="931"/>
          <ac:spMkLst>
            <pc:docMk/>
            <pc:sldMk cId="2888900250" sldId="284"/>
            <ac:spMk id="3" creationId="{26B109C3-B308-7B65-1C5F-A314652145F3}"/>
          </ac:spMkLst>
        </pc:spChg>
        <pc:picChg chg="add mod">
          <ac:chgData name="Patrycja Mencel" userId="1318a730cb872e56" providerId="LiveId" clId="{EFC48202-2CBA-4C5D-B391-3D8D98898DC5}" dt="2022-12-03T22:09:48.435" v="146" actId="1076"/>
          <ac:picMkLst>
            <pc:docMk/>
            <pc:sldMk cId="2888900250" sldId="284"/>
            <ac:picMk id="5" creationId="{891589EF-44C2-568D-6386-B0ECCF9B1C97}"/>
          </ac:picMkLst>
        </pc:picChg>
        <pc:picChg chg="add mod">
          <ac:chgData name="Patrycja Mencel" userId="1318a730cb872e56" providerId="LiveId" clId="{EFC48202-2CBA-4C5D-B391-3D8D98898DC5}" dt="2022-12-03T22:09:42.170" v="143" actId="14100"/>
          <ac:picMkLst>
            <pc:docMk/>
            <pc:sldMk cId="2888900250" sldId="284"/>
            <ac:picMk id="7" creationId="{F14AD109-A88D-E3DD-470D-E0FFEBB9E736}"/>
          </ac:picMkLst>
        </pc:picChg>
        <pc:picChg chg="add mod">
          <ac:chgData name="Patrycja Mencel" userId="1318a730cb872e56" providerId="LiveId" clId="{EFC48202-2CBA-4C5D-B391-3D8D98898DC5}" dt="2022-12-03T22:10:19.024" v="155" actId="14100"/>
          <ac:picMkLst>
            <pc:docMk/>
            <pc:sldMk cId="2888900250" sldId="284"/>
            <ac:picMk id="9" creationId="{9B980BEC-2966-BA59-4085-CA7F9DCFF1A0}"/>
          </ac:picMkLst>
        </pc:picChg>
        <pc:picChg chg="add mod">
          <ac:chgData name="Patrycja Mencel" userId="1318a730cb872e56" providerId="LiveId" clId="{EFC48202-2CBA-4C5D-B391-3D8D98898DC5}" dt="2022-12-03T22:10:44.251" v="163" actId="14100"/>
          <ac:picMkLst>
            <pc:docMk/>
            <pc:sldMk cId="2888900250" sldId="284"/>
            <ac:picMk id="11" creationId="{BC331107-A840-53D2-5007-177BEC283F91}"/>
          </ac:picMkLst>
        </pc:picChg>
      </pc:sldChg>
      <pc:sldChg chg="addSp delSp modSp new mod">
        <pc:chgData name="Patrycja Mencel" userId="1318a730cb872e56" providerId="LiveId" clId="{EFC48202-2CBA-4C5D-B391-3D8D98898DC5}" dt="2022-12-03T22:15:45.519" v="195" actId="14100"/>
        <pc:sldMkLst>
          <pc:docMk/>
          <pc:sldMk cId="4202022391" sldId="285"/>
        </pc:sldMkLst>
        <pc:spChg chg="del">
          <ac:chgData name="Patrycja Mencel" userId="1318a730cb872e56" providerId="LiveId" clId="{EFC48202-2CBA-4C5D-B391-3D8D98898DC5}" dt="2022-12-03T22:14:44.061" v="183" actId="931"/>
          <ac:spMkLst>
            <pc:docMk/>
            <pc:sldMk cId="4202022391" sldId="285"/>
            <ac:spMk id="3" creationId="{9EE4512F-B2F5-25FE-B7B5-6615E8E35299}"/>
          </ac:spMkLst>
        </pc:spChg>
        <pc:picChg chg="add mod modCrop">
          <ac:chgData name="Patrycja Mencel" userId="1318a730cb872e56" providerId="LiveId" clId="{EFC48202-2CBA-4C5D-B391-3D8D98898DC5}" dt="2022-12-03T22:15:45.519" v="195" actId="14100"/>
          <ac:picMkLst>
            <pc:docMk/>
            <pc:sldMk cId="4202022391" sldId="285"/>
            <ac:picMk id="5" creationId="{451E90CF-8CDC-475A-4F26-27A74B33F69B}"/>
          </ac:picMkLst>
        </pc:picChg>
      </pc:sldChg>
      <pc:sldChg chg="addSp delSp modSp new mod">
        <pc:chgData name="Patrycja Mencel" userId="1318a730cb872e56" providerId="LiveId" clId="{EFC48202-2CBA-4C5D-B391-3D8D98898DC5}" dt="2022-12-03T22:17:32.950" v="206" actId="14100"/>
        <pc:sldMkLst>
          <pc:docMk/>
          <pc:sldMk cId="2289714698" sldId="286"/>
        </pc:sldMkLst>
        <pc:spChg chg="del">
          <ac:chgData name="Patrycja Mencel" userId="1318a730cb872e56" providerId="LiveId" clId="{EFC48202-2CBA-4C5D-B391-3D8D98898DC5}" dt="2022-12-03T22:17:07.695" v="197" actId="931"/>
          <ac:spMkLst>
            <pc:docMk/>
            <pc:sldMk cId="2289714698" sldId="286"/>
            <ac:spMk id="3" creationId="{BF85C1D3-5575-EC87-D445-AFE76AE4BF0D}"/>
          </ac:spMkLst>
        </pc:spChg>
        <pc:picChg chg="add mod">
          <ac:chgData name="Patrycja Mencel" userId="1318a730cb872e56" providerId="LiveId" clId="{EFC48202-2CBA-4C5D-B391-3D8D98898DC5}" dt="2022-12-03T22:17:32.950" v="206" actId="14100"/>
          <ac:picMkLst>
            <pc:docMk/>
            <pc:sldMk cId="2289714698" sldId="286"/>
            <ac:picMk id="5" creationId="{E3E337AF-775B-F478-D75B-FC35B5964548}"/>
          </ac:picMkLst>
        </pc:picChg>
      </pc:sldChg>
      <pc:sldChg chg="addSp delSp modSp new mod">
        <pc:chgData name="Patrycja Mencel" userId="1318a730cb872e56" providerId="LiveId" clId="{EFC48202-2CBA-4C5D-B391-3D8D98898DC5}" dt="2022-12-03T22:21:32.594" v="224" actId="1076"/>
        <pc:sldMkLst>
          <pc:docMk/>
          <pc:sldMk cId="2700237116" sldId="287"/>
        </pc:sldMkLst>
        <pc:spChg chg="del">
          <ac:chgData name="Patrycja Mencel" userId="1318a730cb872e56" providerId="LiveId" clId="{EFC48202-2CBA-4C5D-B391-3D8D98898DC5}" dt="2022-12-03T22:19:46.168" v="208"/>
          <ac:spMkLst>
            <pc:docMk/>
            <pc:sldMk cId="2700237116" sldId="287"/>
            <ac:spMk id="3" creationId="{1EF83402-8C20-B2E8-861D-154B74BB1064}"/>
          </ac:spMkLst>
        </pc:spChg>
        <pc:spChg chg="add del mod">
          <ac:chgData name="Patrycja Mencel" userId="1318a730cb872e56" providerId="LiveId" clId="{EFC48202-2CBA-4C5D-B391-3D8D98898DC5}" dt="2022-12-03T22:20:05.894" v="210"/>
          <ac:spMkLst>
            <pc:docMk/>
            <pc:sldMk cId="2700237116" sldId="287"/>
            <ac:spMk id="6" creationId="{B7BBE6D7-AC51-C34B-C080-A46287DEB8C3}"/>
          </ac:spMkLst>
        </pc:spChg>
        <pc:picChg chg="add del mod">
          <ac:chgData name="Patrycja Mencel" userId="1318a730cb872e56" providerId="LiveId" clId="{EFC48202-2CBA-4C5D-B391-3D8D98898DC5}" dt="2022-12-03T22:19:47.675" v="209" actId="478"/>
          <ac:picMkLst>
            <pc:docMk/>
            <pc:sldMk cId="2700237116" sldId="287"/>
            <ac:picMk id="4" creationId="{31D1CDA7-4DFA-EF9D-6A9A-BA0342C8E30B}"/>
          </ac:picMkLst>
        </pc:picChg>
        <pc:picChg chg="add mod">
          <ac:chgData name="Patrycja Mencel" userId="1318a730cb872e56" providerId="LiveId" clId="{EFC48202-2CBA-4C5D-B391-3D8D98898DC5}" dt="2022-12-03T22:20:50.421" v="216" actId="14100"/>
          <ac:picMkLst>
            <pc:docMk/>
            <pc:sldMk cId="2700237116" sldId="287"/>
            <ac:picMk id="7" creationId="{78A17631-CE22-E419-D88A-1EE3215B62D1}"/>
          </ac:picMkLst>
        </pc:picChg>
        <pc:picChg chg="add mod">
          <ac:chgData name="Patrycja Mencel" userId="1318a730cb872e56" providerId="LiveId" clId="{EFC48202-2CBA-4C5D-B391-3D8D98898DC5}" dt="2022-12-03T22:21:27.999" v="223" actId="14100"/>
          <ac:picMkLst>
            <pc:docMk/>
            <pc:sldMk cId="2700237116" sldId="287"/>
            <ac:picMk id="8" creationId="{746F6848-EA14-9322-84AC-279731BF0ABD}"/>
          </ac:picMkLst>
        </pc:picChg>
        <pc:picChg chg="add mod">
          <ac:chgData name="Patrycja Mencel" userId="1318a730cb872e56" providerId="LiveId" clId="{EFC48202-2CBA-4C5D-B391-3D8D98898DC5}" dt="2022-12-03T22:21:32.594" v="224" actId="1076"/>
          <ac:picMkLst>
            <pc:docMk/>
            <pc:sldMk cId="2700237116" sldId="287"/>
            <ac:picMk id="9" creationId="{ADDA502A-6A1B-7A92-D25B-E06853555216}"/>
          </ac:picMkLst>
        </pc:picChg>
      </pc:sldChg>
      <pc:sldChg chg="addSp delSp modSp new mod">
        <pc:chgData name="Patrycja Mencel" userId="1318a730cb872e56" providerId="LiveId" clId="{EFC48202-2CBA-4C5D-B391-3D8D98898DC5}" dt="2022-12-03T22:24:07.866" v="239" actId="14100"/>
        <pc:sldMkLst>
          <pc:docMk/>
          <pc:sldMk cId="75554852" sldId="288"/>
        </pc:sldMkLst>
        <pc:spChg chg="del">
          <ac:chgData name="Patrycja Mencel" userId="1318a730cb872e56" providerId="LiveId" clId="{EFC48202-2CBA-4C5D-B391-3D8D98898DC5}" dt="2022-12-03T22:23:33.255" v="229" actId="931"/>
          <ac:spMkLst>
            <pc:docMk/>
            <pc:sldMk cId="75554852" sldId="288"/>
            <ac:spMk id="3" creationId="{ABB48FFE-6F3E-67C9-75A5-C5F9795CD341}"/>
          </ac:spMkLst>
        </pc:spChg>
        <pc:picChg chg="add mod modCrop">
          <ac:chgData name="Patrycja Mencel" userId="1318a730cb872e56" providerId="LiveId" clId="{EFC48202-2CBA-4C5D-B391-3D8D98898DC5}" dt="2022-12-03T22:24:07.866" v="239" actId="14100"/>
          <ac:picMkLst>
            <pc:docMk/>
            <pc:sldMk cId="75554852" sldId="288"/>
            <ac:picMk id="5" creationId="{67D14ED5-B705-6D56-1C15-2E381DB544B3}"/>
          </ac:picMkLst>
        </pc:picChg>
      </pc:sldChg>
      <pc:sldChg chg="addSp delSp modSp new mod">
        <pc:chgData name="Patrycja Mencel" userId="1318a730cb872e56" providerId="LiveId" clId="{EFC48202-2CBA-4C5D-B391-3D8D98898DC5}" dt="2022-12-03T22:25:32.109" v="250" actId="14100"/>
        <pc:sldMkLst>
          <pc:docMk/>
          <pc:sldMk cId="2065662055" sldId="289"/>
        </pc:sldMkLst>
        <pc:spChg chg="del">
          <ac:chgData name="Patrycja Mencel" userId="1318a730cb872e56" providerId="LiveId" clId="{EFC48202-2CBA-4C5D-B391-3D8D98898DC5}" dt="2022-12-03T22:24:54.250" v="241" actId="931"/>
          <ac:spMkLst>
            <pc:docMk/>
            <pc:sldMk cId="2065662055" sldId="289"/>
            <ac:spMk id="3" creationId="{C57804FE-D2B4-68B4-F9A6-ECED5AFDB10A}"/>
          </ac:spMkLst>
        </pc:spChg>
        <pc:picChg chg="add mod modCrop">
          <ac:chgData name="Patrycja Mencel" userId="1318a730cb872e56" providerId="LiveId" clId="{EFC48202-2CBA-4C5D-B391-3D8D98898DC5}" dt="2022-12-03T22:25:32.109" v="250" actId="14100"/>
          <ac:picMkLst>
            <pc:docMk/>
            <pc:sldMk cId="2065662055" sldId="289"/>
            <ac:picMk id="5" creationId="{6679212B-2811-78AA-E3A3-029034709847}"/>
          </ac:picMkLst>
        </pc:picChg>
      </pc:sldChg>
      <pc:sldChg chg="addSp delSp modSp new mod">
        <pc:chgData name="Patrycja Mencel" userId="1318a730cb872e56" providerId="LiveId" clId="{EFC48202-2CBA-4C5D-B391-3D8D98898DC5}" dt="2022-12-03T22:26:55.384" v="256" actId="14100"/>
        <pc:sldMkLst>
          <pc:docMk/>
          <pc:sldMk cId="218390888" sldId="290"/>
        </pc:sldMkLst>
        <pc:spChg chg="del">
          <ac:chgData name="Patrycja Mencel" userId="1318a730cb872e56" providerId="LiveId" clId="{EFC48202-2CBA-4C5D-B391-3D8D98898DC5}" dt="2022-12-03T22:26:38.342" v="252" actId="931"/>
          <ac:spMkLst>
            <pc:docMk/>
            <pc:sldMk cId="218390888" sldId="290"/>
            <ac:spMk id="3" creationId="{B1E04549-2505-577D-2CA3-CA86CCB43154}"/>
          </ac:spMkLst>
        </pc:spChg>
        <pc:picChg chg="add mod">
          <ac:chgData name="Patrycja Mencel" userId="1318a730cb872e56" providerId="LiveId" clId="{EFC48202-2CBA-4C5D-B391-3D8D98898DC5}" dt="2022-12-03T22:26:55.384" v="256" actId="14100"/>
          <ac:picMkLst>
            <pc:docMk/>
            <pc:sldMk cId="218390888" sldId="290"/>
            <ac:picMk id="5" creationId="{472547EE-BBF7-B554-A33D-E3E06278AA7E}"/>
          </ac:picMkLst>
        </pc:picChg>
      </pc:sldChg>
      <pc:sldChg chg="addSp delSp modSp new mod">
        <pc:chgData name="Patrycja Mencel" userId="1318a730cb872e56" providerId="LiveId" clId="{EFC48202-2CBA-4C5D-B391-3D8D98898DC5}" dt="2022-12-03T22:29:10.601" v="276" actId="18131"/>
        <pc:sldMkLst>
          <pc:docMk/>
          <pc:sldMk cId="819574415" sldId="291"/>
        </pc:sldMkLst>
        <pc:spChg chg="del">
          <ac:chgData name="Patrycja Mencel" userId="1318a730cb872e56" providerId="LiveId" clId="{EFC48202-2CBA-4C5D-B391-3D8D98898DC5}" dt="2022-12-03T22:28:07.499" v="258" actId="931"/>
          <ac:spMkLst>
            <pc:docMk/>
            <pc:sldMk cId="819574415" sldId="291"/>
            <ac:spMk id="3" creationId="{519C4CB3-1287-DB56-68A9-27795B944B9B}"/>
          </ac:spMkLst>
        </pc:spChg>
        <pc:picChg chg="add mod modCrop">
          <ac:chgData name="Patrycja Mencel" userId="1318a730cb872e56" providerId="LiveId" clId="{EFC48202-2CBA-4C5D-B391-3D8D98898DC5}" dt="2022-12-03T22:29:10.601" v="276" actId="18131"/>
          <ac:picMkLst>
            <pc:docMk/>
            <pc:sldMk cId="819574415" sldId="291"/>
            <ac:picMk id="5" creationId="{40CBA2DF-60B3-5ADB-CC22-355C954DD3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03.12.2022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</a:t>
            </a:r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ŚLADÓW KRYMINALISTYCZNYCH</a:t>
            </a:r>
            <a:endParaRPr lang="pl-PL" sz="54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Ślady </a:t>
            </a:r>
            <a:r>
              <a:rPr lang="pl-PL" sz="4400" dirty="0" err="1"/>
              <a:t>traseologiczne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0703" y="1262849"/>
            <a:ext cx="6211247" cy="5386744"/>
          </a:xfrm>
        </p:spPr>
        <p:txBody>
          <a:bodyPr>
            <a:noAutofit/>
          </a:bodyPr>
          <a:lstStyle/>
          <a:p>
            <a:r>
              <a:rPr lang="pl-PL" b="1" dirty="0"/>
              <a:t>Ujawnianie śladów </a:t>
            </a:r>
            <a:r>
              <a:rPr lang="pl-PL" b="1" dirty="0" err="1"/>
              <a:t>traseologicznych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/>
              <a:t>- metoda wzrokowa</a:t>
            </a:r>
          </a:p>
          <a:p>
            <a:pPr marL="0" indent="0">
              <a:buNone/>
            </a:pPr>
            <a:r>
              <a:rPr lang="pl-PL" dirty="0"/>
              <a:t>- oświetlenie kątowe (ukośne);</a:t>
            </a:r>
          </a:p>
          <a:p>
            <a:pPr marL="0" indent="0">
              <a:buNone/>
            </a:pPr>
            <a:r>
              <a:rPr lang="pl-PL" dirty="0"/>
              <a:t>- ujawniacze proszkowe.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Techniczne zabezpieczanie śladów </a:t>
            </a:r>
            <a:r>
              <a:rPr lang="pl-PL" b="1" dirty="0" err="1"/>
              <a:t>traseologicznych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b="1" dirty="0"/>
              <a:t>-</a:t>
            </a:r>
            <a:r>
              <a:rPr lang="pl-PL" dirty="0"/>
              <a:t>sfotografowanie;</a:t>
            </a:r>
          </a:p>
          <a:p>
            <a:pPr marL="0" indent="0">
              <a:buNone/>
            </a:pPr>
            <a:r>
              <a:rPr lang="pl-PL" dirty="0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 dirty="0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 dirty="0"/>
              <a:t>-odlewy gipsowe (ślady wgłębione);</a:t>
            </a:r>
          </a:p>
          <a:p>
            <a:pPr marL="0" indent="0">
              <a:buNone/>
            </a:pPr>
            <a:r>
              <a:rPr lang="pl-PL" dirty="0"/>
              <a:t>-w całości-wraz z podłożem;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055" y="226721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  <p:pic>
        <p:nvPicPr>
          <p:cNvPr id="10" name="Grafika 9" descr="Odciski butów z wypełnieniem pełnym">
            <a:extLst>
              <a:ext uri="{FF2B5EF4-FFF2-40B4-BE49-F238E27FC236}">
                <a16:creationId xmlns:a16="http://schemas.microsoft.com/office/drawing/2014/main" id="{F4C86501-FFE4-508C-130A-6F1068B4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101337">
            <a:off x="9506897" y="1886423"/>
            <a:ext cx="914400" cy="914400"/>
          </a:xfrm>
          <a:prstGeom prst="rect">
            <a:avLst/>
          </a:prstGeom>
        </p:spPr>
      </p:pic>
      <p:pic>
        <p:nvPicPr>
          <p:cNvPr id="12" name="Grafika 11" descr="Odciski butów z wypełnieniem pełnym">
            <a:extLst>
              <a:ext uri="{FF2B5EF4-FFF2-40B4-BE49-F238E27FC236}">
                <a16:creationId xmlns:a16="http://schemas.microsoft.com/office/drawing/2014/main" id="{CC8AD123-7BF4-2484-E526-326233E7B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35436">
            <a:off x="9506897" y="4439505"/>
            <a:ext cx="914400" cy="914400"/>
          </a:xfrm>
          <a:prstGeom prst="rect">
            <a:avLst/>
          </a:prstGeom>
        </p:spPr>
      </p:pic>
      <p:pic>
        <p:nvPicPr>
          <p:cNvPr id="13" name="Grafika 12" descr="Odciski butów z wypełnieniem pełnym">
            <a:extLst>
              <a:ext uri="{FF2B5EF4-FFF2-40B4-BE49-F238E27FC236}">
                <a16:creationId xmlns:a16="http://schemas.microsoft.com/office/drawing/2014/main" id="{768B6AA4-5EC3-EE34-B644-57A7B0732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2075" y="3308699"/>
            <a:ext cx="914400" cy="914400"/>
          </a:xfrm>
          <a:prstGeom prst="rect">
            <a:avLst/>
          </a:prstGeom>
        </p:spPr>
      </p:pic>
      <p:pic>
        <p:nvPicPr>
          <p:cNvPr id="15" name="Grafika 14" descr="Odciski łap kontur">
            <a:extLst>
              <a:ext uri="{FF2B5EF4-FFF2-40B4-BE49-F238E27FC236}">
                <a16:creationId xmlns:a16="http://schemas.microsoft.com/office/drawing/2014/main" id="{BF45C3DF-0AEB-8332-6C54-11756D036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673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D5A63F-9A9F-708C-1B57-0256B946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91589EF-44C2-568D-6386-B0ECCF9B1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6109855" cy="3429000"/>
          </a:xfrm>
        </p:spPr>
      </p:pic>
      <p:pic>
        <p:nvPicPr>
          <p:cNvPr id="7" name="Obraz 6" descr="Obraz zawierający zewnętrzne, śnieg, przyroda, dzień&#10;&#10;Opis wygenerowany automatycznie">
            <a:extLst>
              <a:ext uri="{FF2B5EF4-FFF2-40B4-BE49-F238E27FC236}">
                <a16:creationId xmlns:a16="http://schemas.microsoft.com/office/drawing/2014/main" id="{F14AD109-A88D-E3DD-470D-E0FFEBB9E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0"/>
            <a:ext cx="6082146" cy="3429000"/>
          </a:xfrm>
          <a:prstGeom prst="rect">
            <a:avLst/>
          </a:prstGeom>
        </p:spPr>
      </p:pic>
      <p:pic>
        <p:nvPicPr>
          <p:cNvPr id="9" name="Obraz 8" descr="Obraz zawierający podłoże, zewnętrzne, przyroda, piasek&#10;&#10;Opis wygenerowany automatycznie">
            <a:extLst>
              <a:ext uri="{FF2B5EF4-FFF2-40B4-BE49-F238E27FC236}">
                <a16:creationId xmlns:a16="http://schemas.microsoft.com/office/drawing/2014/main" id="{9B980BEC-2966-BA59-4085-CA7F9DCF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9001"/>
            <a:ext cx="6109855" cy="3429000"/>
          </a:xfrm>
          <a:prstGeom prst="rect">
            <a:avLst/>
          </a:prstGeom>
        </p:spPr>
      </p:pic>
      <p:pic>
        <p:nvPicPr>
          <p:cNvPr id="11" name="Obraz 10" descr="Obraz zawierający cegła, materiały budowlane&#10;&#10;Opis wygenerowany automatycznie">
            <a:extLst>
              <a:ext uri="{FF2B5EF4-FFF2-40B4-BE49-F238E27FC236}">
                <a16:creationId xmlns:a16="http://schemas.microsoft.com/office/drawing/2014/main" id="{BC331107-A840-53D2-5007-177BEC283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8999"/>
            <a:ext cx="608214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5D10020-5B3F-BBB4-D74C-F7C146956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4" y="285750"/>
            <a:ext cx="88868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Ślady daktyloskopijne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 dirty="0"/>
              <a:t>Ujawnianie śladów daktyloskopijnych:</a:t>
            </a:r>
          </a:p>
          <a:p>
            <a:pPr marL="0" indent="0">
              <a:buNone/>
            </a:pPr>
            <a:r>
              <a:rPr lang="pl-PL" sz="2400" dirty="0"/>
              <a:t>- metoda wzrokowa,</a:t>
            </a:r>
          </a:p>
          <a:p>
            <a:pPr marL="0" indent="0">
              <a:buNone/>
            </a:pPr>
            <a:r>
              <a:rPr lang="pl-PL" sz="2400" dirty="0"/>
              <a:t>- ujawniacze proszkowe.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śladów:</a:t>
            </a:r>
          </a:p>
          <a:p>
            <a:pPr>
              <a:buFontTx/>
              <a:buChar char="-"/>
            </a:pPr>
            <a:r>
              <a:rPr lang="pl-PL" sz="2400" dirty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400" dirty="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/>
              <a:t>przeniesienie na silikon;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7EB1F-918D-BF14-3E7F-A5FFCA5E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72547EE-BBF7-B554-A33D-E3E06278A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4411" cy="6858001"/>
          </a:xfrm>
        </p:spPr>
      </p:pic>
    </p:spTree>
    <p:extLst>
      <p:ext uri="{BB962C8B-B14F-4D97-AF65-F5344CB8AC3E}">
        <p14:creationId xmlns:p14="http://schemas.microsoft.com/office/powerpoint/2010/main" val="21839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0036C4-0856-00D1-6884-DFA6DEB3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okulary, pływanie, gogle&#10;&#10;Opis wygenerowany automatycznie">
            <a:extLst>
              <a:ext uri="{FF2B5EF4-FFF2-40B4-BE49-F238E27FC236}">
                <a16:creationId xmlns:a16="http://schemas.microsoft.com/office/drawing/2014/main" id="{40CBA2DF-60B3-5ADB-CC22-355C954D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/>
          <a:stretch/>
        </p:blipFill>
        <p:spPr>
          <a:xfrm>
            <a:off x="-9524" y="0"/>
            <a:ext cx="12201524" cy="6828299"/>
          </a:xfrm>
        </p:spPr>
      </p:pic>
    </p:spTree>
    <p:extLst>
      <p:ext uri="{BB962C8B-B14F-4D97-AF65-F5344CB8AC3E}">
        <p14:creationId xmlns:p14="http://schemas.microsoft.com/office/powerpoint/2010/main" val="81957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Ujawnianie śladów mechanoskopijnych:</a:t>
            </a:r>
          </a:p>
          <a:p>
            <a:pPr marL="0" indent="0">
              <a:buNone/>
            </a:pPr>
            <a:r>
              <a:rPr lang="pl-PL" sz="2600" dirty="0"/>
              <a:t>- metoda wzrokowa;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b="1" dirty="0"/>
              <a:t>Techniczne zabezpieczanie śladów mechanoskopijnych:</a:t>
            </a:r>
          </a:p>
          <a:p>
            <a:pPr>
              <a:buFontTx/>
              <a:buChar char="-"/>
            </a:pPr>
            <a:r>
              <a:rPr lang="pl-PL" sz="2600" dirty="0"/>
              <a:t>sfotografowanie;</a:t>
            </a:r>
          </a:p>
          <a:p>
            <a:pPr>
              <a:buFontTx/>
              <a:buChar char="-"/>
            </a:pPr>
            <a:r>
              <a:rPr lang="pl-PL" sz="26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 dirty="0"/>
              <a:t>wykonanie repliki śladu za pomocą masy silikonowej;</a:t>
            </a:r>
          </a:p>
          <a:p>
            <a:pPr>
              <a:buFontTx/>
              <a:buChar char="-"/>
            </a:pPr>
            <a:r>
              <a:rPr lang="pl-PL" sz="2600" dirty="0"/>
              <a:t>zebranie śladów z podłoża;</a:t>
            </a:r>
          </a:p>
          <a:p>
            <a:pPr>
              <a:buFontTx/>
              <a:buChar char="-"/>
            </a:pPr>
            <a:r>
              <a:rPr lang="pl-PL" sz="2600" dirty="0"/>
              <a:t>ochrona śladu przed korozją;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620E82-A8D4-86E0-5028-AE7C4D86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wizytówka, ramka na zdjęcie&#10;&#10;Opis wygenerowany automatycznie">
            <a:extLst>
              <a:ext uri="{FF2B5EF4-FFF2-40B4-BE49-F238E27FC236}">
                <a16:creationId xmlns:a16="http://schemas.microsoft.com/office/drawing/2014/main" id="{CA664480-B643-FACB-EC2F-37244BD20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r="12647"/>
          <a:stretch/>
        </p:blipFill>
        <p:spPr>
          <a:xfrm>
            <a:off x="7704984" y="0"/>
            <a:ext cx="4487016" cy="3060306"/>
          </a:xfrm>
        </p:spPr>
      </p:pic>
      <p:pic>
        <p:nvPicPr>
          <p:cNvPr id="6" name="Symbol zastępczy zawartości 4" descr="Obraz zawierający okno&#10;&#10;Opis wygenerowany automatycznie">
            <a:extLst>
              <a:ext uri="{FF2B5EF4-FFF2-40B4-BE49-F238E27FC236}">
                <a16:creationId xmlns:a16="http://schemas.microsoft.com/office/drawing/2014/main" id="{EC069681-ABD2-CE1E-02E5-5E2415DE9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/>
          <a:stretch/>
        </p:blipFill>
        <p:spPr>
          <a:xfrm>
            <a:off x="5136656" y="2821513"/>
            <a:ext cx="7055344" cy="4036487"/>
          </a:xfrm>
          <a:prstGeom prst="rect">
            <a:avLst/>
          </a:prstGeom>
        </p:spPr>
      </p:pic>
      <p:pic>
        <p:nvPicPr>
          <p:cNvPr id="8" name="Obraz 7" descr="Obraz zawierający podłoże, wewnątrz, drewniane, drewno&#10;&#10;Opis wygenerowany automatycznie">
            <a:extLst>
              <a:ext uri="{FF2B5EF4-FFF2-40B4-BE49-F238E27FC236}">
                <a16:creationId xmlns:a16="http://schemas.microsoft.com/office/drawing/2014/main" id="{60EB9923-5A33-F112-9D1D-850363F65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/>
          <a:stretch/>
        </p:blipFill>
        <p:spPr>
          <a:xfrm>
            <a:off x="4238625" y="0"/>
            <a:ext cx="5136656" cy="2821513"/>
          </a:xfrm>
          <a:prstGeom prst="rect">
            <a:avLst/>
          </a:prstGeom>
        </p:spPr>
      </p:pic>
      <p:pic>
        <p:nvPicPr>
          <p:cNvPr id="10" name="Obraz 9" descr="Obraz zawierający budynek, zewnętrzne, osoba&#10;&#10;Opis wygenerowany automatycznie">
            <a:extLst>
              <a:ext uri="{FF2B5EF4-FFF2-40B4-BE49-F238E27FC236}">
                <a16:creationId xmlns:a16="http://schemas.microsoft.com/office/drawing/2014/main" id="{0C577BD7-BBB1-61E5-DD2C-DEDD81B46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3" y="0"/>
            <a:ext cx="5172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biologiczne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 dirty="0"/>
              <a:t>Ujawnianie śladów biologicznych:</a:t>
            </a:r>
          </a:p>
          <a:p>
            <a:pPr marL="0" indent="0">
              <a:buNone/>
            </a:pPr>
            <a:r>
              <a:rPr lang="pl-PL" sz="2000" dirty="0"/>
              <a:t>- metoda wzrokowa;</a:t>
            </a:r>
          </a:p>
          <a:p>
            <a:pPr marL="0" indent="0">
              <a:buNone/>
            </a:pPr>
            <a:r>
              <a:rPr lang="pl-PL" sz="2000" dirty="0"/>
              <a:t>- odpowiednie oświetlenie, np. </a:t>
            </a:r>
            <a:r>
              <a:rPr lang="pl-PL" sz="2000" dirty="0" err="1"/>
              <a:t>luminol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Techniczne zabezpieczanie śladów biologicznych:</a:t>
            </a:r>
          </a:p>
          <a:p>
            <a:pPr>
              <a:buFontTx/>
              <a:buChar char="-"/>
            </a:pPr>
            <a:r>
              <a:rPr lang="pl-PL" sz="2000" dirty="0"/>
              <a:t>sfotografowanie;</a:t>
            </a:r>
          </a:p>
          <a:p>
            <a:pPr>
              <a:buFontTx/>
              <a:buChar char="-"/>
            </a:pPr>
            <a:r>
              <a:rPr lang="pl-PL" sz="2000" dirty="0"/>
              <a:t>wysuszenie śladu przed zapakowaniem;</a:t>
            </a:r>
          </a:p>
          <a:p>
            <a:pPr>
              <a:buFontTx/>
              <a:buChar char="-"/>
            </a:pPr>
            <a:r>
              <a:rPr lang="pl-PL" sz="2000" dirty="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 dirty="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 dirty="0"/>
              <a:t>zmycie śladu z ciała ofiary przy użyciu </a:t>
            </a:r>
            <a:r>
              <a:rPr lang="pl-PL" sz="2000" dirty="0" err="1"/>
              <a:t>wymazówki</a:t>
            </a:r>
            <a:r>
              <a:rPr lang="pl-PL" sz="2000" dirty="0"/>
              <a:t>;</a:t>
            </a:r>
          </a:p>
          <a:p>
            <a:pPr>
              <a:buFontTx/>
              <a:buChar char="-"/>
            </a:pPr>
            <a:r>
              <a:rPr lang="pl-PL" sz="20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 dirty="0"/>
              <a:t>zapakowanie do papierowego pakietu;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43D73-3BC6-E008-CFE8-C4E1DD5D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26FCA41-2A96-AD4D-C57D-141FE8BE6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F1ED9D7-E5E2-C01D-F9D4-EB1BA98F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67" y="3429000"/>
            <a:ext cx="4060208" cy="3255304"/>
          </a:xfrm>
          <a:prstGeom prst="rect">
            <a:avLst/>
          </a:prstGeom>
        </p:spPr>
      </p:pic>
      <p:pic>
        <p:nvPicPr>
          <p:cNvPr id="16" name="Symbol zastępczy zawartości 15" descr="Obraz zawierający wewnątrz, brudne, łazienka&#10;&#10;Opis wygenerowany automatycznie">
            <a:extLst>
              <a:ext uri="{FF2B5EF4-FFF2-40B4-BE49-F238E27FC236}">
                <a16:creationId xmlns:a16="http://schemas.microsoft.com/office/drawing/2014/main" id="{5E5E7A5F-3565-1A10-7B43-634DF5B18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114300"/>
            <a:ext cx="4060208" cy="3778250"/>
          </a:xfrm>
        </p:spPr>
      </p:pic>
    </p:spTree>
    <p:extLst>
      <p:ext uri="{BB962C8B-B14F-4D97-AF65-F5344CB8AC3E}">
        <p14:creationId xmlns:p14="http://schemas.microsoft.com/office/powerpoint/2010/main" val="77580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4B3F7-ED4F-1F81-65FA-EA5BD362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wewnątrz&#10;&#10;Opis wygenerowany automatycznie">
            <a:extLst>
              <a:ext uri="{FF2B5EF4-FFF2-40B4-BE49-F238E27FC236}">
                <a16:creationId xmlns:a16="http://schemas.microsoft.com/office/drawing/2014/main" id="{451E90CF-8CDC-475A-4F26-27A74B33F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b="-4069"/>
          <a:stretch/>
        </p:blipFill>
        <p:spPr>
          <a:xfrm>
            <a:off x="0" y="0"/>
            <a:ext cx="12192000" cy="7172325"/>
          </a:xfrm>
        </p:spPr>
      </p:pic>
    </p:spTree>
    <p:extLst>
      <p:ext uri="{BB962C8B-B14F-4D97-AF65-F5344CB8AC3E}">
        <p14:creationId xmlns:p14="http://schemas.microsoft.com/office/powerpoint/2010/main" val="42020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/>
              <a:t>Ujawnianie śladów osmologicznych:</a:t>
            </a:r>
          </a:p>
          <a:p>
            <a:pPr marL="0" indent="0">
              <a:buNone/>
            </a:pPr>
            <a:r>
              <a:rPr lang="pl-PL" sz="2400" dirty="0"/>
              <a:t>- założenie, że w danym miejscu występuje ślad osmologiczny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osmologicznych:</a:t>
            </a:r>
          </a:p>
          <a:p>
            <a:pPr>
              <a:buFontTx/>
              <a:buChar char="-"/>
            </a:pPr>
            <a:r>
              <a:rPr lang="pl-PL" sz="2400" dirty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pochłaniacze;</a:t>
            </a:r>
          </a:p>
          <a:p>
            <a:pPr>
              <a:buFontTx/>
              <a:buChar char="-"/>
            </a:pPr>
            <a:r>
              <a:rPr lang="pl-PL" sz="2400" dirty="0"/>
              <a:t>folia aluminiowa;</a:t>
            </a:r>
          </a:p>
          <a:p>
            <a:pPr>
              <a:buFontTx/>
              <a:buChar char="-"/>
            </a:pPr>
            <a:r>
              <a:rPr lang="pl-PL" sz="2400" dirty="0"/>
              <a:t>słoik;</a:t>
            </a:r>
          </a:p>
          <a:p>
            <a:pPr>
              <a:buFontTx/>
              <a:buChar char="-"/>
            </a:pPr>
            <a:r>
              <a:rPr lang="pl-PL" sz="2400" dirty="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 dirty="0"/>
              <a:t>rękawiczki jednorazowego użytku;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 dirty="0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Ujawnianie śladów:</a:t>
            </a:r>
          </a:p>
          <a:p>
            <a:pPr marL="0" indent="0">
              <a:buNone/>
            </a:pPr>
            <a:r>
              <a:rPr lang="pl-PL" sz="2400" dirty="0"/>
              <a:t>- metoda wzrokowa;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użycia broni palnej:</a:t>
            </a:r>
          </a:p>
          <a:p>
            <a:pPr>
              <a:buFontTx/>
              <a:buChar char="-"/>
            </a:pPr>
            <a:r>
              <a:rPr lang="pl-PL" sz="2400" dirty="0"/>
              <a:t>zabezpieczenie śladu w całości;</a:t>
            </a:r>
          </a:p>
          <a:p>
            <a:pPr>
              <a:buFontTx/>
              <a:buChar char="-"/>
            </a:pPr>
            <a:r>
              <a:rPr lang="pl-PL" sz="2400" dirty="0"/>
              <a:t>zapakowanie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 dirty="0"/>
              <a:t>łuski, pociski, naboje- owinięcie w ligninę i włożenie do kartonowego pudełka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UJAWNIENIE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 dirty="0"/>
              <a:t>Planowość ujawniania śladów.</a:t>
            </a:r>
          </a:p>
          <a:p>
            <a:pPr>
              <a:buAutoNum type="arabicPeriod"/>
            </a:pPr>
            <a:r>
              <a:rPr lang="pl-PL" sz="2800" dirty="0"/>
              <a:t>Kolejność ujawniania śladów.</a:t>
            </a:r>
          </a:p>
          <a:p>
            <a:pPr>
              <a:buAutoNum type="arabicPeriod"/>
            </a:pPr>
            <a:r>
              <a:rPr lang="pl-PL" sz="2800" dirty="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 dirty="0"/>
              <a:t>Udokumentowanie ujawnienia śladów.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 dirty="0"/>
              <a:t>Metody ujawniania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Metody fizyczne</a:t>
            </a:r>
          </a:p>
          <a:p>
            <a:r>
              <a:rPr lang="pl-PL" sz="3600" dirty="0"/>
              <a:t>Metody optyczne</a:t>
            </a:r>
          </a:p>
          <a:p>
            <a:r>
              <a:rPr lang="pl-PL" sz="3600" dirty="0"/>
              <a:t>Metody mechaniczne</a:t>
            </a:r>
          </a:p>
          <a:p>
            <a:r>
              <a:rPr lang="pl-PL" sz="3600" dirty="0"/>
              <a:t>Metody chemiczne</a:t>
            </a:r>
          </a:p>
          <a:p>
            <a:r>
              <a:rPr lang="pl-PL" sz="3600" dirty="0"/>
              <a:t>Metody kombinowane </a:t>
            </a:r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 dirty="0"/>
              <a:t>ZABEZPIECZANIE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formalno-procesowe		</a:t>
            </a:r>
            <a:r>
              <a:rPr lang="pl-PL" sz="2400" dirty="0"/>
              <a:t>						</a:t>
            </a:r>
            <a:r>
              <a:rPr lang="pl-PL" sz="2800" dirty="0"/>
              <a:t>techniczne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56DA21-521E-67E0-058B-C627ACD7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10">
            <a:extLst>
              <a:ext uri="{FF2B5EF4-FFF2-40B4-BE49-F238E27FC236}">
                <a16:creationId xmlns:a16="http://schemas.microsoft.com/office/drawing/2014/main" id="{78A17631-CE22-E419-D88A-1EE3215B6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7982" cy="6858000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46F6848-EA14-9322-84AC-279731BF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2" y="0"/>
            <a:ext cx="4404493" cy="6858000"/>
          </a:xfrm>
          <a:prstGeom prst="rect">
            <a:avLst/>
          </a:prstGeom>
        </p:spPr>
      </p:pic>
      <p:pic>
        <p:nvPicPr>
          <p:cNvPr id="9" name="Symbol zastępczy zawartości 3">
            <a:extLst>
              <a:ext uri="{FF2B5EF4-FFF2-40B4-BE49-F238E27FC236}">
                <a16:creationId xmlns:a16="http://schemas.microsoft.com/office/drawing/2014/main" id="{ADDA502A-6A1B-7A92-D25B-E06853555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3" y="85011"/>
            <a:ext cx="4633812" cy="6687977"/>
          </a:xfrm>
        </p:spPr>
      </p:pic>
    </p:spTree>
    <p:extLst>
      <p:ext uri="{BB962C8B-B14F-4D97-AF65-F5344CB8AC3E}">
        <p14:creationId xmlns:p14="http://schemas.microsoft.com/office/powerpoint/2010/main" val="270023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9A738-64EB-784E-D106-B05DD523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E3E337AF-775B-F478-D75B-FC35B5964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0650"/>
          </a:xfrm>
        </p:spPr>
      </p:pic>
    </p:spTree>
    <p:extLst>
      <p:ext uri="{BB962C8B-B14F-4D97-AF65-F5344CB8AC3E}">
        <p14:creationId xmlns:p14="http://schemas.microsoft.com/office/powerpoint/2010/main" val="22897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E3D82-59D8-94F3-0B9B-65F4CFDF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&#10;&#10;Opis wygenerowany automatycznie">
            <a:extLst>
              <a:ext uri="{FF2B5EF4-FFF2-40B4-BE49-F238E27FC236}">
                <a16:creationId xmlns:a16="http://schemas.microsoft.com/office/drawing/2014/main" id="{67D14ED5-B705-6D56-1C15-2E381DB54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55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403E3A-CAAD-0D26-D261-6E0FEC29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wewnątrz&#10;&#10;Opis wygenerowany automatycznie">
            <a:extLst>
              <a:ext uri="{FF2B5EF4-FFF2-40B4-BE49-F238E27FC236}">
                <a16:creationId xmlns:a16="http://schemas.microsoft.com/office/drawing/2014/main" id="{6679212B-2811-78AA-E3A3-02903470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5662055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3541</TotalTime>
  <Words>341</Words>
  <Application>Microsoft Office PowerPoint</Application>
  <PresentationFormat>Panoramiczny</PresentationFormat>
  <Paragraphs>81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Smuga</vt:lpstr>
      <vt:lpstr>Prezentacja programu PowerPoint</vt:lpstr>
      <vt:lpstr>Prezentacja programu PowerPoint</vt:lpstr>
      <vt:lpstr>UJAWNIENIE ŚLADÓW</vt:lpstr>
      <vt:lpstr>Metody ujawniania śladów</vt:lpstr>
      <vt:lpstr>ZABEZPIECZANIE ŚLADÓW</vt:lpstr>
      <vt:lpstr>Prezentacja programu PowerPoint</vt:lpstr>
      <vt:lpstr>Prezentacja programu PowerPoint</vt:lpstr>
      <vt:lpstr>Prezentacja programu PowerPoint</vt:lpstr>
      <vt:lpstr>Prezentacja programu PowerPoint</vt:lpstr>
      <vt:lpstr>Ślady traseologiczne</vt:lpstr>
      <vt:lpstr>Prezentacja programu PowerPoint</vt:lpstr>
      <vt:lpstr>Prezentacja programu PowerPoint</vt:lpstr>
      <vt:lpstr>Ślady daktyloskopijne</vt:lpstr>
      <vt:lpstr>Prezentacja programu PowerPoint</vt:lpstr>
      <vt:lpstr>Prezentacja programu PowerPoint</vt:lpstr>
      <vt:lpstr>Ślady mechanoskopijne</vt:lpstr>
      <vt:lpstr>Prezentacja programu PowerPoint</vt:lpstr>
      <vt:lpstr>Ślady biologiczne</vt:lpstr>
      <vt:lpstr>Prezentacja programu PowerPoint</vt:lpstr>
      <vt:lpstr>Ślady osmologiczne</vt:lpstr>
      <vt:lpstr>Ślady broni palnej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Patrycja Mencel</cp:lastModifiedBy>
  <cp:revision>43</cp:revision>
  <dcterms:created xsi:type="dcterms:W3CDTF">2018-03-04T14:56:16Z</dcterms:created>
  <dcterms:modified xsi:type="dcterms:W3CDTF">2022-12-03T22:29:15Z</dcterms:modified>
</cp:coreProperties>
</file>