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7"/>
  </p:notesMasterIdLst>
  <p:sldIdLst>
    <p:sldId id="256" r:id="rId2"/>
    <p:sldId id="257" r:id="rId3"/>
    <p:sldId id="389" r:id="rId4"/>
    <p:sldId id="386" r:id="rId5"/>
    <p:sldId id="388" r:id="rId6"/>
    <p:sldId id="390" r:id="rId7"/>
    <p:sldId id="341" r:id="rId8"/>
    <p:sldId id="387" r:id="rId9"/>
    <p:sldId id="391" r:id="rId10"/>
    <p:sldId id="267" r:id="rId11"/>
    <p:sldId id="344" r:id="rId12"/>
    <p:sldId id="348" r:id="rId13"/>
    <p:sldId id="349" r:id="rId14"/>
    <p:sldId id="393" r:id="rId15"/>
    <p:sldId id="350" r:id="rId16"/>
    <p:sldId id="394" r:id="rId17"/>
    <p:sldId id="351" r:id="rId18"/>
    <p:sldId id="395" r:id="rId19"/>
    <p:sldId id="327" r:id="rId20"/>
    <p:sldId id="328" r:id="rId21"/>
    <p:sldId id="396" r:id="rId22"/>
    <p:sldId id="397" r:id="rId23"/>
    <p:sldId id="398" r:id="rId24"/>
    <p:sldId id="399" r:id="rId25"/>
    <p:sldId id="400" r:id="rId26"/>
    <p:sldId id="401" r:id="rId27"/>
    <p:sldId id="402" r:id="rId28"/>
    <p:sldId id="403" r:id="rId29"/>
    <p:sldId id="404" r:id="rId30"/>
    <p:sldId id="405" r:id="rId31"/>
    <p:sldId id="406" r:id="rId32"/>
    <p:sldId id="407" r:id="rId33"/>
    <p:sldId id="408" r:id="rId34"/>
    <p:sldId id="409" r:id="rId35"/>
    <p:sldId id="410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4406E3-55F6-4284-BA0A-78D1BD6465AA}" type="doc">
      <dgm:prSet loTypeId="urn:microsoft.com/office/officeart/2005/8/layout/vList2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pl-PL"/>
        </a:p>
      </dgm:t>
    </dgm:pt>
    <dgm:pt modelId="{5B6C0D09-2BC8-491C-BAAA-B0D6B4EF2AB8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ADMINISTRACJA JAKO FUNKCJA W ZORGANIZOWANEJ SPOŁECZNOŚCI ISTNIAŁA JESZCZE ZANIM ZOSTAŁA NAZWANA, A PRZEDE WSZYSTKIM ZANIM BYŁA BADANA, OPISYWANA, ANALIZOWANA; </a:t>
          </a:r>
        </a:p>
      </dgm:t>
    </dgm:pt>
    <dgm:pt modelId="{4026E808-2057-42C2-9827-0AD4E7884AD0}" type="parTrans" cxnId="{DA6CFFFE-A050-46E7-97DA-F6200FBC490B}">
      <dgm:prSet/>
      <dgm:spPr/>
      <dgm:t>
        <a:bodyPr/>
        <a:lstStyle/>
        <a:p>
          <a:endParaRPr lang="pl-PL"/>
        </a:p>
      </dgm:t>
    </dgm:pt>
    <dgm:pt modelId="{E6CF5771-6478-426F-87D8-11AE3935D97E}" type="sibTrans" cxnId="{DA6CFFFE-A050-46E7-97DA-F6200FBC490B}">
      <dgm:prSet/>
      <dgm:spPr/>
      <dgm:t>
        <a:bodyPr/>
        <a:lstStyle/>
        <a:p>
          <a:endParaRPr lang="pl-PL"/>
        </a:p>
      </dgm:t>
    </dgm:pt>
    <dgm:pt modelId="{BBB1B836-B0B6-4FB5-860B-E12D83FCF394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WE WSPÓŁCZESNYM ROZUMIENIU (SYSTEM ZORGANIZOWANY W SPOSÓB BIUROKARTYCZNY, REGULOWANY NORMAMI PRAWNYMI, OBEJMUJĄCY SZEROKI ZAKRES SPRAW SPOŁECZNYCH) – XVIII W. </a:t>
          </a:r>
        </a:p>
      </dgm:t>
    </dgm:pt>
    <dgm:pt modelId="{0C2D372C-3B69-4CD7-BCEE-888553829D75}" type="parTrans" cxnId="{F2B77459-AE61-4CE5-93FF-C4C764A6AA53}">
      <dgm:prSet/>
      <dgm:spPr/>
      <dgm:t>
        <a:bodyPr/>
        <a:lstStyle/>
        <a:p>
          <a:endParaRPr lang="pl-PL"/>
        </a:p>
      </dgm:t>
    </dgm:pt>
    <dgm:pt modelId="{024547C3-5DE4-4DB3-AEFA-CBCCB05038E8}" type="sibTrans" cxnId="{F2B77459-AE61-4CE5-93FF-C4C764A6AA53}">
      <dgm:prSet/>
      <dgm:spPr/>
      <dgm:t>
        <a:bodyPr/>
        <a:lstStyle/>
        <a:p>
          <a:endParaRPr lang="pl-PL"/>
        </a:p>
      </dgm:t>
    </dgm:pt>
    <dgm:pt modelId="{1D7F0FE1-A98F-43B5-95E2-D36E1B8253A1}" type="pres">
      <dgm:prSet presAssocID="{564406E3-55F6-4284-BA0A-78D1BD6465AA}" presName="linear" presStyleCnt="0">
        <dgm:presLayoutVars>
          <dgm:animLvl val="lvl"/>
          <dgm:resizeHandles val="exact"/>
        </dgm:presLayoutVars>
      </dgm:prSet>
      <dgm:spPr/>
    </dgm:pt>
    <dgm:pt modelId="{ECAA36E8-3C9E-47F0-BB28-072A7B289A8D}" type="pres">
      <dgm:prSet presAssocID="{5B6C0D09-2BC8-491C-BAAA-B0D6B4EF2AB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3445A6E-D167-4A37-8C7B-76EA06D99CED}" type="pres">
      <dgm:prSet presAssocID="{E6CF5771-6478-426F-87D8-11AE3935D97E}" presName="spacer" presStyleCnt="0"/>
      <dgm:spPr/>
    </dgm:pt>
    <dgm:pt modelId="{537EA6DE-02AE-4A6F-B388-69BEB9DF1041}" type="pres">
      <dgm:prSet presAssocID="{BBB1B836-B0B6-4FB5-860B-E12D83FCF39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F763212-0483-4610-B756-CAA1EDB5D37E}" type="presOf" srcId="{BBB1B836-B0B6-4FB5-860B-E12D83FCF394}" destId="{537EA6DE-02AE-4A6F-B388-69BEB9DF1041}" srcOrd="0" destOrd="0" presId="urn:microsoft.com/office/officeart/2005/8/layout/vList2"/>
    <dgm:cxn modelId="{F2B77459-AE61-4CE5-93FF-C4C764A6AA53}" srcId="{564406E3-55F6-4284-BA0A-78D1BD6465AA}" destId="{BBB1B836-B0B6-4FB5-860B-E12D83FCF394}" srcOrd="1" destOrd="0" parTransId="{0C2D372C-3B69-4CD7-BCEE-888553829D75}" sibTransId="{024547C3-5DE4-4DB3-AEFA-CBCCB05038E8}"/>
    <dgm:cxn modelId="{4D09D0A5-CCE9-4267-8098-71382EF68C88}" type="presOf" srcId="{564406E3-55F6-4284-BA0A-78D1BD6465AA}" destId="{1D7F0FE1-A98F-43B5-95E2-D36E1B8253A1}" srcOrd="0" destOrd="0" presId="urn:microsoft.com/office/officeart/2005/8/layout/vList2"/>
    <dgm:cxn modelId="{954AAEEA-3BBE-42CC-9443-C7B04EDB0F03}" type="presOf" srcId="{5B6C0D09-2BC8-491C-BAAA-B0D6B4EF2AB8}" destId="{ECAA36E8-3C9E-47F0-BB28-072A7B289A8D}" srcOrd="0" destOrd="0" presId="urn:microsoft.com/office/officeart/2005/8/layout/vList2"/>
    <dgm:cxn modelId="{DA6CFFFE-A050-46E7-97DA-F6200FBC490B}" srcId="{564406E3-55F6-4284-BA0A-78D1BD6465AA}" destId="{5B6C0D09-2BC8-491C-BAAA-B0D6B4EF2AB8}" srcOrd="0" destOrd="0" parTransId="{4026E808-2057-42C2-9827-0AD4E7884AD0}" sibTransId="{E6CF5771-6478-426F-87D8-11AE3935D97E}"/>
    <dgm:cxn modelId="{A9670D58-87B8-408E-8134-1A6AEA86CEB3}" type="presParOf" srcId="{1D7F0FE1-A98F-43B5-95E2-D36E1B8253A1}" destId="{ECAA36E8-3C9E-47F0-BB28-072A7B289A8D}" srcOrd="0" destOrd="0" presId="urn:microsoft.com/office/officeart/2005/8/layout/vList2"/>
    <dgm:cxn modelId="{92981444-DC41-4C90-8F4C-C20431E5109D}" type="presParOf" srcId="{1D7F0FE1-A98F-43B5-95E2-D36E1B8253A1}" destId="{63445A6E-D167-4A37-8C7B-76EA06D99CED}" srcOrd="1" destOrd="0" presId="urn:microsoft.com/office/officeart/2005/8/layout/vList2"/>
    <dgm:cxn modelId="{087D5EA3-F74D-41FC-A4F2-54A499337686}" type="presParOf" srcId="{1D7F0FE1-A98F-43B5-95E2-D36E1B8253A1}" destId="{537EA6DE-02AE-4A6F-B388-69BEB9DF104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9DE779-8CF1-4B96-8E80-44D36A2D1073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52C095EC-E48C-402A-BE6E-33A17BE93208}">
      <dgm:prSet phldrT="[Tekst]" custT="1"/>
      <dgm:spPr/>
      <dgm:t>
        <a:bodyPr/>
        <a:lstStyle/>
        <a:p>
          <a:pPr algn="just"/>
          <a:r>
            <a:rPr lang="pl-PL" sz="1400" b="1" dirty="0">
              <a:solidFill>
                <a:schemeClr val="tx1"/>
              </a:solidFill>
            </a:rPr>
            <a:t>ZMIENIAJĄ SIĘ CELE DZIAŁANIA ADMINISTRACJI, ZADANIA, FORMY DZIAŁANIA, ZASIĘG REGULACJI PRAWEM, NAZWY ITP., </a:t>
          </a:r>
          <a:br>
            <a:rPr lang="pl-PL" sz="1400" b="1" dirty="0">
              <a:solidFill>
                <a:schemeClr val="tx1"/>
              </a:solidFill>
            </a:rPr>
          </a:br>
          <a:r>
            <a:rPr lang="pl-PL" sz="1400" b="1" dirty="0">
              <a:solidFill>
                <a:schemeClr val="tx1"/>
              </a:solidFill>
            </a:rPr>
            <a:t>ALE JAKO ZJAWISKO JEST ONA TRWAŁA;</a:t>
          </a:r>
        </a:p>
        <a:p>
          <a:pPr algn="just"/>
          <a:r>
            <a:rPr lang="pl-PL" sz="1400" b="1" dirty="0">
              <a:solidFill>
                <a:schemeClr val="tx1"/>
              </a:solidFill>
            </a:rPr>
            <a:t>Z ADMINISTRACJĄ MAMY DO CZYNIENIA OD POCZĄTKU FUNKCJONOWANIA PIERWSZYCH ZORGANIZOWANYCH SPOŁECZNOŚCI (NAJPIERW PLEMIONA, PÓŹNIEJ PAŃSTWA) – POBIERANIE DANIN, PODATKÓW, ORGANIZOWANIE PRZESTRZENI, BUDOWA ŚWIĄTYŃ, ALE NIE BYŁA ONA WTEDY NAZYWANA, ANI TYM BARDZIEJ BADANA, ANALIZOWANA.</a:t>
          </a:r>
        </a:p>
      </dgm:t>
    </dgm:pt>
    <dgm:pt modelId="{C95CB7A2-D6A3-4B26-A6C1-A45C02089CF1}" type="parTrans" cxnId="{6F70C42E-0093-4DCB-B96F-D6C25C1907C7}">
      <dgm:prSet/>
      <dgm:spPr/>
      <dgm:t>
        <a:bodyPr/>
        <a:lstStyle/>
        <a:p>
          <a:endParaRPr lang="pl-PL"/>
        </a:p>
      </dgm:t>
    </dgm:pt>
    <dgm:pt modelId="{DC70163D-EF1F-446B-8101-241708896014}" type="sibTrans" cxnId="{6F70C42E-0093-4DCB-B96F-D6C25C1907C7}">
      <dgm:prSet/>
      <dgm:spPr/>
      <dgm:t>
        <a:bodyPr/>
        <a:lstStyle/>
        <a:p>
          <a:endParaRPr lang="pl-PL"/>
        </a:p>
      </dgm:t>
    </dgm:pt>
    <dgm:pt modelId="{FFF6B931-909B-4895-B084-9F118DF9038C}">
      <dgm:prSet phldrT="[Tekst]" custT="1"/>
      <dgm:spPr/>
      <dgm:t>
        <a:bodyPr/>
        <a:lstStyle/>
        <a:p>
          <a:pPr algn="just"/>
          <a:r>
            <a:rPr lang="pl-PL" sz="1400" b="1" dirty="0">
              <a:solidFill>
                <a:schemeClr val="tx1"/>
              </a:solidFill>
            </a:rPr>
            <a:t>O ADMINISTRACJI WE WSPÓŁCZESNYM ROZUMIENIU MOŻEMY MÓWIĆ OD MOMENTU, W KTÓRYM POJAWIŁO SIĘ PRAWO – UZNANE W DOKTRYNIE OŚWIECENIA – XVIII/XIX W.;</a:t>
          </a:r>
        </a:p>
        <a:p>
          <a:pPr algn="just"/>
          <a:r>
            <a:rPr lang="pl-PL" sz="1400" b="1" dirty="0">
              <a:solidFill>
                <a:schemeClr val="tx1"/>
              </a:solidFill>
            </a:rPr>
            <a:t>PRZEKSZTAŁCENIE PAŃSTWA POLICYJNEGO W PAŃSTWO KONSTYTUCYJNE, PODDANIE ADMINISTRACJI REŻIMOWI PRAWA;</a:t>
          </a:r>
        </a:p>
        <a:p>
          <a:pPr algn="just"/>
          <a:r>
            <a:rPr lang="pl-PL" sz="1400" b="1" dirty="0">
              <a:solidFill>
                <a:schemeClr val="tx1"/>
              </a:solidFill>
            </a:rPr>
            <a:t>POWOŁANIE SĄDOWNICTWA ADMINISTRACYJNEGO – POLSKA 1922 R.</a:t>
          </a:r>
        </a:p>
      </dgm:t>
    </dgm:pt>
    <dgm:pt modelId="{7380F36D-377B-4F88-B587-93EA8F630163}" type="parTrans" cxnId="{CDD84088-6420-4E8A-9438-BA80888096DF}">
      <dgm:prSet/>
      <dgm:spPr/>
      <dgm:t>
        <a:bodyPr/>
        <a:lstStyle/>
        <a:p>
          <a:endParaRPr lang="pl-PL"/>
        </a:p>
      </dgm:t>
    </dgm:pt>
    <dgm:pt modelId="{D3587135-4BAD-40C0-BB6F-FB88AD9232C7}" type="sibTrans" cxnId="{CDD84088-6420-4E8A-9438-BA80888096DF}">
      <dgm:prSet/>
      <dgm:spPr/>
      <dgm:t>
        <a:bodyPr/>
        <a:lstStyle/>
        <a:p>
          <a:endParaRPr lang="pl-PL"/>
        </a:p>
      </dgm:t>
    </dgm:pt>
    <dgm:pt modelId="{93D9B503-625F-4F49-876A-79405F2D989F}">
      <dgm:prSet phldrT="[Tekst]" custT="1"/>
      <dgm:spPr/>
      <dgm:t>
        <a:bodyPr/>
        <a:lstStyle/>
        <a:p>
          <a:pPr algn="just"/>
          <a:r>
            <a:rPr lang="pl-PL" sz="1400" b="1" dirty="0">
              <a:solidFill>
                <a:schemeClr val="tx1"/>
              </a:solidFill>
            </a:rPr>
            <a:t>ZMIANY ZAKRESU REGULOWANIA PRZEZ ADMINISTRACJĘ STOSUNKÓW SPOŁECZNYCH – ROZLEGŁY W PAŃSTWIE SOCJALISTYCZNYM (LIKWIDACJA SAMORZĄDU TERYTORIALNEGO, NACJONALIZACJA PRZEMYSŁU, USPOŁECZNIENIE HANDLU, GOSPODARKA PLANOWA), ZMNIEJSZONY W PAŃSTWIE KAPITALISTYCZNYM (PRYWATYZACJA, REPRYWATYZACJA, OGRANICZENIE ADMINISTRACJI RZĄDOWEJ, SAMORZĄD TERYTORIALNY, KORZYSTANIE Z FORM PRAWA CYWILNEGO, Z POZOSTAWIENIEM ZAKRESU SPRAW REGULACJI PAŃSTWA).</a:t>
          </a:r>
        </a:p>
      </dgm:t>
    </dgm:pt>
    <dgm:pt modelId="{9ED4D1C5-22F2-4324-92AF-B9798CF26423}" type="parTrans" cxnId="{4C7FEC95-BD88-4454-A4D3-7AD0031F38D3}">
      <dgm:prSet/>
      <dgm:spPr/>
      <dgm:t>
        <a:bodyPr/>
        <a:lstStyle/>
        <a:p>
          <a:endParaRPr lang="pl-PL"/>
        </a:p>
      </dgm:t>
    </dgm:pt>
    <dgm:pt modelId="{EAC39413-CDCE-4760-8F9E-660422321434}" type="sibTrans" cxnId="{4C7FEC95-BD88-4454-A4D3-7AD0031F38D3}">
      <dgm:prSet/>
      <dgm:spPr/>
      <dgm:t>
        <a:bodyPr/>
        <a:lstStyle/>
        <a:p>
          <a:endParaRPr lang="pl-PL"/>
        </a:p>
      </dgm:t>
    </dgm:pt>
    <dgm:pt modelId="{4BFA1395-D3FE-4575-8E90-829D8E8A1F73}" type="pres">
      <dgm:prSet presAssocID="{AB9DE779-8CF1-4B96-8E80-44D36A2D1073}" presName="Name0" presStyleCnt="0">
        <dgm:presLayoutVars>
          <dgm:chMax val="7"/>
          <dgm:chPref val="7"/>
          <dgm:dir/>
        </dgm:presLayoutVars>
      </dgm:prSet>
      <dgm:spPr/>
    </dgm:pt>
    <dgm:pt modelId="{2523CEF8-EEBE-4A1B-BDCA-E2F084C97969}" type="pres">
      <dgm:prSet presAssocID="{AB9DE779-8CF1-4B96-8E80-44D36A2D1073}" presName="Name1" presStyleCnt="0"/>
      <dgm:spPr/>
    </dgm:pt>
    <dgm:pt modelId="{C1B00647-7751-4B48-BDD6-A57008392854}" type="pres">
      <dgm:prSet presAssocID="{AB9DE779-8CF1-4B96-8E80-44D36A2D1073}" presName="cycle" presStyleCnt="0"/>
      <dgm:spPr/>
    </dgm:pt>
    <dgm:pt modelId="{2A351490-F55F-455A-A27C-504429AB1647}" type="pres">
      <dgm:prSet presAssocID="{AB9DE779-8CF1-4B96-8E80-44D36A2D1073}" presName="srcNode" presStyleLbl="node1" presStyleIdx="0" presStyleCnt="3"/>
      <dgm:spPr/>
    </dgm:pt>
    <dgm:pt modelId="{AB58489C-D7AB-4831-A008-FEE8EDB61DBD}" type="pres">
      <dgm:prSet presAssocID="{AB9DE779-8CF1-4B96-8E80-44D36A2D1073}" presName="conn" presStyleLbl="parChTrans1D2" presStyleIdx="0" presStyleCnt="1"/>
      <dgm:spPr/>
    </dgm:pt>
    <dgm:pt modelId="{BB290F09-0AD9-4013-B166-C4CC2C64554E}" type="pres">
      <dgm:prSet presAssocID="{AB9DE779-8CF1-4B96-8E80-44D36A2D1073}" presName="extraNode" presStyleLbl="node1" presStyleIdx="0" presStyleCnt="3"/>
      <dgm:spPr/>
    </dgm:pt>
    <dgm:pt modelId="{17E5511E-2E5A-4F53-9378-2D790C35FC21}" type="pres">
      <dgm:prSet presAssocID="{AB9DE779-8CF1-4B96-8E80-44D36A2D1073}" presName="dstNode" presStyleLbl="node1" presStyleIdx="0" presStyleCnt="3"/>
      <dgm:spPr/>
    </dgm:pt>
    <dgm:pt modelId="{CB116391-7FEC-4BFF-AB2C-E89727259E7E}" type="pres">
      <dgm:prSet presAssocID="{52C095EC-E48C-402A-BE6E-33A17BE93208}" presName="text_1" presStyleLbl="node1" presStyleIdx="0" presStyleCnt="3">
        <dgm:presLayoutVars>
          <dgm:bulletEnabled val="1"/>
        </dgm:presLayoutVars>
      </dgm:prSet>
      <dgm:spPr/>
    </dgm:pt>
    <dgm:pt modelId="{8BFE7D73-5FED-4C3A-9410-F77A479B29C6}" type="pres">
      <dgm:prSet presAssocID="{52C095EC-E48C-402A-BE6E-33A17BE93208}" presName="accent_1" presStyleCnt="0"/>
      <dgm:spPr/>
    </dgm:pt>
    <dgm:pt modelId="{9CA9D96C-8297-4753-860B-0D73B91BE662}" type="pres">
      <dgm:prSet presAssocID="{52C095EC-E48C-402A-BE6E-33A17BE93208}" presName="accentRepeatNode" presStyleLbl="solidFgAcc1" presStyleIdx="0" presStyleCnt="3"/>
      <dgm:spPr/>
    </dgm:pt>
    <dgm:pt modelId="{AFCC4B65-4D40-48DA-A25E-567F4BDBC675}" type="pres">
      <dgm:prSet presAssocID="{FFF6B931-909B-4895-B084-9F118DF9038C}" presName="text_2" presStyleLbl="node1" presStyleIdx="1" presStyleCnt="3">
        <dgm:presLayoutVars>
          <dgm:bulletEnabled val="1"/>
        </dgm:presLayoutVars>
      </dgm:prSet>
      <dgm:spPr/>
    </dgm:pt>
    <dgm:pt modelId="{1834C1AC-EC81-48D5-9C28-6E75EC59E888}" type="pres">
      <dgm:prSet presAssocID="{FFF6B931-909B-4895-B084-9F118DF9038C}" presName="accent_2" presStyleCnt="0"/>
      <dgm:spPr/>
    </dgm:pt>
    <dgm:pt modelId="{1DEE586A-9444-4C03-988C-A1CD737FA696}" type="pres">
      <dgm:prSet presAssocID="{FFF6B931-909B-4895-B084-9F118DF9038C}" presName="accentRepeatNode" presStyleLbl="solidFgAcc1" presStyleIdx="1" presStyleCnt="3"/>
      <dgm:spPr/>
    </dgm:pt>
    <dgm:pt modelId="{DAAAE51A-41D8-48EF-94C1-BC36F0B44EBA}" type="pres">
      <dgm:prSet presAssocID="{93D9B503-625F-4F49-876A-79405F2D989F}" presName="text_3" presStyleLbl="node1" presStyleIdx="2" presStyleCnt="3">
        <dgm:presLayoutVars>
          <dgm:bulletEnabled val="1"/>
        </dgm:presLayoutVars>
      </dgm:prSet>
      <dgm:spPr/>
    </dgm:pt>
    <dgm:pt modelId="{C231B4A3-CD57-40C4-B407-96FEB64A30FF}" type="pres">
      <dgm:prSet presAssocID="{93D9B503-625F-4F49-876A-79405F2D989F}" presName="accent_3" presStyleCnt="0"/>
      <dgm:spPr/>
    </dgm:pt>
    <dgm:pt modelId="{6A11F08C-F197-48A4-94F0-C0256083DCD5}" type="pres">
      <dgm:prSet presAssocID="{93D9B503-625F-4F49-876A-79405F2D989F}" presName="accentRepeatNode" presStyleLbl="solidFgAcc1" presStyleIdx="2" presStyleCnt="3"/>
      <dgm:spPr/>
    </dgm:pt>
  </dgm:ptLst>
  <dgm:cxnLst>
    <dgm:cxn modelId="{AA160C08-DDB7-4D1A-A97C-50ABAF301C66}" type="presOf" srcId="{FFF6B931-909B-4895-B084-9F118DF9038C}" destId="{AFCC4B65-4D40-48DA-A25E-567F4BDBC675}" srcOrd="0" destOrd="0" presId="urn:microsoft.com/office/officeart/2008/layout/VerticalCurvedList"/>
    <dgm:cxn modelId="{3CD4151D-5A57-4C1F-A8FD-F358B90801BD}" type="presOf" srcId="{93D9B503-625F-4F49-876A-79405F2D989F}" destId="{DAAAE51A-41D8-48EF-94C1-BC36F0B44EBA}" srcOrd="0" destOrd="0" presId="urn:microsoft.com/office/officeart/2008/layout/VerticalCurvedList"/>
    <dgm:cxn modelId="{6F70C42E-0093-4DCB-B96F-D6C25C1907C7}" srcId="{AB9DE779-8CF1-4B96-8E80-44D36A2D1073}" destId="{52C095EC-E48C-402A-BE6E-33A17BE93208}" srcOrd="0" destOrd="0" parTransId="{C95CB7A2-D6A3-4B26-A6C1-A45C02089CF1}" sibTransId="{DC70163D-EF1F-446B-8101-241708896014}"/>
    <dgm:cxn modelId="{8B51C548-D6BC-4F14-9F45-C73096F36BFD}" type="presOf" srcId="{52C095EC-E48C-402A-BE6E-33A17BE93208}" destId="{CB116391-7FEC-4BFF-AB2C-E89727259E7E}" srcOrd="0" destOrd="0" presId="urn:microsoft.com/office/officeart/2008/layout/VerticalCurvedList"/>
    <dgm:cxn modelId="{6098CB59-4D5F-460D-82FF-2E2D30F512E5}" type="presOf" srcId="{DC70163D-EF1F-446B-8101-241708896014}" destId="{AB58489C-D7AB-4831-A008-FEE8EDB61DBD}" srcOrd="0" destOrd="0" presId="urn:microsoft.com/office/officeart/2008/layout/VerticalCurvedList"/>
    <dgm:cxn modelId="{CDD84088-6420-4E8A-9438-BA80888096DF}" srcId="{AB9DE779-8CF1-4B96-8E80-44D36A2D1073}" destId="{FFF6B931-909B-4895-B084-9F118DF9038C}" srcOrd="1" destOrd="0" parTransId="{7380F36D-377B-4F88-B587-93EA8F630163}" sibTransId="{D3587135-4BAD-40C0-BB6F-FB88AD9232C7}"/>
    <dgm:cxn modelId="{4C7FEC95-BD88-4454-A4D3-7AD0031F38D3}" srcId="{AB9DE779-8CF1-4B96-8E80-44D36A2D1073}" destId="{93D9B503-625F-4F49-876A-79405F2D989F}" srcOrd="2" destOrd="0" parTransId="{9ED4D1C5-22F2-4324-92AF-B9798CF26423}" sibTransId="{EAC39413-CDCE-4760-8F9E-660422321434}"/>
    <dgm:cxn modelId="{B5DDF5B4-9323-49FF-8E04-AA6A1590DAAD}" type="presOf" srcId="{AB9DE779-8CF1-4B96-8E80-44D36A2D1073}" destId="{4BFA1395-D3FE-4575-8E90-829D8E8A1F73}" srcOrd="0" destOrd="0" presId="urn:microsoft.com/office/officeart/2008/layout/VerticalCurvedList"/>
    <dgm:cxn modelId="{551F9CBC-B4D7-4609-A968-8DB6F37D1A43}" type="presParOf" srcId="{4BFA1395-D3FE-4575-8E90-829D8E8A1F73}" destId="{2523CEF8-EEBE-4A1B-BDCA-E2F084C97969}" srcOrd="0" destOrd="0" presId="urn:microsoft.com/office/officeart/2008/layout/VerticalCurvedList"/>
    <dgm:cxn modelId="{158C1F4A-E2A5-494C-94EC-7527C8925459}" type="presParOf" srcId="{2523CEF8-EEBE-4A1B-BDCA-E2F084C97969}" destId="{C1B00647-7751-4B48-BDD6-A57008392854}" srcOrd="0" destOrd="0" presId="urn:microsoft.com/office/officeart/2008/layout/VerticalCurvedList"/>
    <dgm:cxn modelId="{5C2FC6CB-52A2-43AA-8DBD-AEF309AD5B2D}" type="presParOf" srcId="{C1B00647-7751-4B48-BDD6-A57008392854}" destId="{2A351490-F55F-455A-A27C-504429AB1647}" srcOrd="0" destOrd="0" presId="urn:microsoft.com/office/officeart/2008/layout/VerticalCurvedList"/>
    <dgm:cxn modelId="{56638208-D5BF-437C-8247-217B8A901230}" type="presParOf" srcId="{C1B00647-7751-4B48-BDD6-A57008392854}" destId="{AB58489C-D7AB-4831-A008-FEE8EDB61DBD}" srcOrd="1" destOrd="0" presId="urn:microsoft.com/office/officeart/2008/layout/VerticalCurvedList"/>
    <dgm:cxn modelId="{F3E753A6-B625-4EC2-83D0-78B157C1EC14}" type="presParOf" srcId="{C1B00647-7751-4B48-BDD6-A57008392854}" destId="{BB290F09-0AD9-4013-B166-C4CC2C64554E}" srcOrd="2" destOrd="0" presId="urn:microsoft.com/office/officeart/2008/layout/VerticalCurvedList"/>
    <dgm:cxn modelId="{BBEE3FC7-6779-4386-AC2F-3CADD934937C}" type="presParOf" srcId="{C1B00647-7751-4B48-BDD6-A57008392854}" destId="{17E5511E-2E5A-4F53-9378-2D790C35FC21}" srcOrd="3" destOrd="0" presId="urn:microsoft.com/office/officeart/2008/layout/VerticalCurvedList"/>
    <dgm:cxn modelId="{DEE99A2B-9B5D-4636-964F-2D5840EB95C6}" type="presParOf" srcId="{2523CEF8-EEBE-4A1B-BDCA-E2F084C97969}" destId="{CB116391-7FEC-4BFF-AB2C-E89727259E7E}" srcOrd="1" destOrd="0" presId="urn:microsoft.com/office/officeart/2008/layout/VerticalCurvedList"/>
    <dgm:cxn modelId="{E64F63A5-4427-4E6B-B5D8-91535CCA1CBA}" type="presParOf" srcId="{2523CEF8-EEBE-4A1B-BDCA-E2F084C97969}" destId="{8BFE7D73-5FED-4C3A-9410-F77A479B29C6}" srcOrd="2" destOrd="0" presId="urn:microsoft.com/office/officeart/2008/layout/VerticalCurvedList"/>
    <dgm:cxn modelId="{BA8722D7-F85D-45FE-AE5A-9336D4506078}" type="presParOf" srcId="{8BFE7D73-5FED-4C3A-9410-F77A479B29C6}" destId="{9CA9D96C-8297-4753-860B-0D73B91BE662}" srcOrd="0" destOrd="0" presId="urn:microsoft.com/office/officeart/2008/layout/VerticalCurvedList"/>
    <dgm:cxn modelId="{1FDD47B1-F321-45F8-B56F-6B6DEB81C0E4}" type="presParOf" srcId="{2523CEF8-EEBE-4A1B-BDCA-E2F084C97969}" destId="{AFCC4B65-4D40-48DA-A25E-567F4BDBC675}" srcOrd="3" destOrd="0" presId="urn:microsoft.com/office/officeart/2008/layout/VerticalCurvedList"/>
    <dgm:cxn modelId="{055E3648-F4C1-46A8-943A-1D855C7F8C2A}" type="presParOf" srcId="{2523CEF8-EEBE-4A1B-BDCA-E2F084C97969}" destId="{1834C1AC-EC81-48D5-9C28-6E75EC59E888}" srcOrd="4" destOrd="0" presId="urn:microsoft.com/office/officeart/2008/layout/VerticalCurvedList"/>
    <dgm:cxn modelId="{BD5A4D00-31F6-46D3-9773-A8739915EEBE}" type="presParOf" srcId="{1834C1AC-EC81-48D5-9C28-6E75EC59E888}" destId="{1DEE586A-9444-4C03-988C-A1CD737FA696}" srcOrd="0" destOrd="0" presId="urn:microsoft.com/office/officeart/2008/layout/VerticalCurvedList"/>
    <dgm:cxn modelId="{36A02F31-A707-44D9-98D6-B88403B7552C}" type="presParOf" srcId="{2523CEF8-EEBE-4A1B-BDCA-E2F084C97969}" destId="{DAAAE51A-41D8-48EF-94C1-BC36F0B44EBA}" srcOrd="5" destOrd="0" presId="urn:microsoft.com/office/officeart/2008/layout/VerticalCurvedList"/>
    <dgm:cxn modelId="{6DECA766-8C17-403B-8022-7A4C84E8C942}" type="presParOf" srcId="{2523CEF8-EEBE-4A1B-BDCA-E2F084C97969}" destId="{C231B4A3-CD57-40C4-B407-96FEB64A30FF}" srcOrd="6" destOrd="0" presId="urn:microsoft.com/office/officeart/2008/layout/VerticalCurvedList"/>
    <dgm:cxn modelId="{1EBBA967-D208-4F5E-8259-21CE4D51B708}" type="presParOf" srcId="{C231B4A3-CD57-40C4-B407-96FEB64A30FF}" destId="{6A11F08C-F197-48A4-94F0-C0256083DCD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590413-9427-41B9-BA91-A9D97FF94E40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6400702-F489-4D40-8C21-B6E6A7611EF1}">
      <dgm:prSet custT="1"/>
      <dgm:spPr/>
      <dgm:t>
        <a:bodyPr/>
        <a:lstStyle/>
        <a:p>
          <a:r>
            <a:rPr lang="pl-PL" sz="2800" b="1" dirty="0">
              <a:solidFill>
                <a:schemeClr val="tx1"/>
              </a:solidFill>
            </a:rPr>
            <a:t>PAŃSTWO PRAWA</a:t>
          </a:r>
        </a:p>
      </dgm:t>
    </dgm:pt>
    <dgm:pt modelId="{58059C25-00A5-47C6-8E30-78E894B59B93}" type="parTrans" cxnId="{C21E1033-26FE-48B0-B37B-EC99B10FFC84}">
      <dgm:prSet/>
      <dgm:spPr/>
      <dgm:t>
        <a:bodyPr/>
        <a:lstStyle/>
        <a:p>
          <a:endParaRPr lang="pl-PL"/>
        </a:p>
      </dgm:t>
    </dgm:pt>
    <dgm:pt modelId="{C127137D-96E1-4E1C-906E-DE8B07C0D598}" type="sibTrans" cxnId="{C21E1033-26FE-48B0-B37B-EC99B10FFC84}">
      <dgm:prSet/>
      <dgm:spPr/>
      <dgm:t>
        <a:bodyPr/>
        <a:lstStyle/>
        <a:p>
          <a:endParaRPr lang="pl-PL"/>
        </a:p>
      </dgm:t>
    </dgm:pt>
    <dgm:pt modelId="{53937F26-3FCF-4B54-A9DD-B759114B7D6A}">
      <dgm:prSet/>
      <dgm:spPr/>
      <dgm:t>
        <a:bodyPr/>
        <a:lstStyle/>
        <a:p>
          <a:pPr algn="just"/>
          <a:r>
            <a:rPr lang="pl-PL" dirty="0"/>
            <a:t>MODELOWA KONSTRUKCJA USTROJOWO-PRAWNA (!)</a:t>
          </a:r>
        </a:p>
      </dgm:t>
    </dgm:pt>
    <dgm:pt modelId="{3272AC1D-5D25-47A3-BC4A-BC16C97940B1}" type="parTrans" cxnId="{E133E707-BAB2-4A44-ADDD-DE9FD9F3D6E6}">
      <dgm:prSet/>
      <dgm:spPr/>
      <dgm:t>
        <a:bodyPr/>
        <a:lstStyle/>
        <a:p>
          <a:endParaRPr lang="pl-PL"/>
        </a:p>
      </dgm:t>
    </dgm:pt>
    <dgm:pt modelId="{F47CC4EA-4A31-452A-B770-4D4745964235}" type="sibTrans" cxnId="{E133E707-BAB2-4A44-ADDD-DE9FD9F3D6E6}">
      <dgm:prSet/>
      <dgm:spPr/>
      <dgm:t>
        <a:bodyPr/>
        <a:lstStyle/>
        <a:p>
          <a:endParaRPr lang="pl-PL"/>
        </a:p>
      </dgm:t>
    </dgm:pt>
    <dgm:pt modelId="{43DC3F4B-4768-47A9-973C-4F08E3C60C40}">
      <dgm:prSet/>
      <dgm:spPr/>
      <dgm:t>
        <a:bodyPr/>
        <a:lstStyle/>
        <a:p>
          <a:pPr algn="just"/>
          <a:r>
            <a:rPr lang="pl-PL" dirty="0"/>
            <a:t>UKSZTAŁTOWANA PRZEZ DOKTRYNĘ PRAWA W OPARCIU O REALIA USTROJOWE PAŃSTW EUROPEJSKICH </a:t>
          </a:r>
        </a:p>
      </dgm:t>
    </dgm:pt>
    <dgm:pt modelId="{C50885E5-0F73-466B-ABE5-A2D931664E5C}" type="parTrans" cxnId="{4F1BD5F3-CD7B-49CD-8D4E-5A1D96725CC4}">
      <dgm:prSet/>
      <dgm:spPr/>
      <dgm:t>
        <a:bodyPr/>
        <a:lstStyle/>
        <a:p>
          <a:endParaRPr lang="pl-PL"/>
        </a:p>
      </dgm:t>
    </dgm:pt>
    <dgm:pt modelId="{6ABF6043-7F25-4DEC-BF47-7D4F354CB1C2}" type="sibTrans" cxnId="{4F1BD5F3-CD7B-49CD-8D4E-5A1D96725CC4}">
      <dgm:prSet/>
      <dgm:spPr/>
      <dgm:t>
        <a:bodyPr/>
        <a:lstStyle/>
        <a:p>
          <a:endParaRPr lang="pl-PL"/>
        </a:p>
      </dgm:t>
    </dgm:pt>
    <dgm:pt modelId="{C3D531B7-6ABA-422C-9145-15EE6666FCB4}">
      <dgm:prSet/>
      <dgm:spPr/>
      <dgm:t>
        <a:bodyPr/>
        <a:lstStyle/>
        <a:p>
          <a:pPr algn="just"/>
          <a:r>
            <a:rPr lang="pl-PL" dirty="0"/>
            <a:t>XIX/XX WIEK</a:t>
          </a:r>
        </a:p>
      </dgm:t>
    </dgm:pt>
    <dgm:pt modelId="{F5C397EC-E0EE-46AD-952B-FD1EED45BA0C}" type="parTrans" cxnId="{17DF3834-86D6-4E5A-ACB7-286C7E954019}">
      <dgm:prSet/>
      <dgm:spPr/>
      <dgm:t>
        <a:bodyPr/>
        <a:lstStyle/>
        <a:p>
          <a:endParaRPr lang="pl-PL"/>
        </a:p>
      </dgm:t>
    </dgm:pt>
    <dgm:pt modelId="{9397B1EA-7F83-4254-91E9-198B03FE33D6}" type="sibTrans" cxnId="{17DF3834-86D6-4E5A-ACB7-286C7E954019}">
      <dgm:prSet/>
      <dgm:spPr/>
      <dgm:t>
        <a:bodyPr/>
        <a:lstStyle/>
        <a:p>
          <a:endParaRPr lang="pl-PL"/>
        </a:p>
      </dgm:t>
    </dgm:pt>
    <dgm:pt modelId="{6A169CC2-D12F-4B17-91FF-5615AF11EEBD}">
      <dgm:prSet/>
      <dgm:spPr/>
      <dgm:t>
        <a:bodyPr/>
        <a:lstStyle/>
        <a:p>
          <a:pPr algn="just"/>
          <a:r>
            <a:rPr lang="pl-PL" dirty="0"/>
            <a:t>ADMINISTRACJA PUBLICZNA POJMOWANA JEST JAKO </a:t>
          </a:r>
          <a:r>
            <a:rPr lang="pl-PL" b="1" u="sng" dirty="0"/>
            <a:t>USTROJOWA FUNKCJA PAŃSTWA I SAMORZĄDU TERYTORIALNEGO</a:t>
          </a:r>
          <a:r>
            <a:rPr lang="pl-PL" dirty="0"/>
            <a:t> POLEGAJĄCA NA WYKONYWANIU ZADAŃ PUBLICZNYCH </a:t>
          </a:r>
          <a:r>
            <a:rPr lang="pl-PL" u="sng" dirty="0"/>
            <a:t>OKREŚLONYCH W PRZEPISACH PRAWA</a:t>
          </a:r>
          <a:r>
            <a:rPr lang="pl-PL" dirty="0"/>
            <a:t>.</a:t>
          </a:r>
        </a:p>
      </dgm:t>
    </dgm:pt>
    <dgm:pt modelId="{1DA18A5F-AD96-4D4C-9C6E-693A4AAA1B2D}" type="parTrans" cxnId="{36E22CC6-E5F0-4078-8585-4B485EAF0DF3}">
      <dgm:prSet/>
      <dgm:spPr/>
      <dgm:t>
        <a:bodyPr/>
        <a:lstStyle/>
        <a:p>
          <a:endParaRPr lang="pl-PL"/>
        </a:p>
      </dgm:t>
    </dgm:pt>
    <dgm:pt modelId="{A3A0D43C-90F8-4093-9E81-84E4AE31AB8D}" type="sibTrans" cxnId="{36E22CC6-E5F0-4078-8585-4B485EAF0DF3}">
      <dgm:prSet/>
      <dgm:spPr/>
      <dgm:t>
        <a:bodyPr/>
        <a:lstStyle/>
        <a:p>
          <a:endParaRPr lang="pl-PL"/>
        </a:p>
      </dgm:t>
    </dgm:pt>
    <dgm:pt modelId="{87F76F86-E396-4B7C-A559-5434C65E34E0}" type="pres">
      <dgm:prSet presAssocID="{4D590413-9427-41B9-BA91-A9D97FF94E40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6EE0E942-300A-4C8D-BEB0-975527657998}" type="pres">
      <dgm:prSet presAssocID="{4D590413-9427-41B9-BA91-A9D97FF94E40}" presName="cycle" presStyleCnt="0"/>
      <dgm:spPr/>
    </dgm:pt>
    <dgm:pt modelId="{609A5FB1-E573-4F71-8716-1473809C50F7}" type="pres">
      <dgm:prSet presAssocID="{4D590413-9427-41B9-BA91-A9D97FF94E40}" presName="centerShape" presStyleCnt="0"/>
      <dgm:spPr/>
    </dgm:pt>
    <dgm:pt modelId="{5F08707D-1823-4AF3-9C88-A6A2DD997EEB}" type="pres">
      <dgm:prSet presAssocID="{4D590413-9427-41B9-BA91-A9D97FF94E40}" presName="connSite" presStyleLbl="node1" presStyleIdx="0" presStyleCnt="2"/>
      <dgm:spPr/>
    </dgm:pt>
    <dgm:pt modelId="{3DB8DA61-6181-455C-86B6-74B9A426E834}" type="pres">
      <dgm:prSet presAssocID="{4D590413-9427-41B9-BA91-A9D97FF94E40}" presName="visible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61C4C5EB-D4EB-480E-BF91-49ABA15DC019}" type="pres">
      <dgm:prSet presAssocID="{58059C25-00A5-47C6-8E30-78E894B59B93}" presName="Name25" presStyleLbl="parChTrans1D1" presStyleIdx="0" presStyleCnt="1"/>
      <dgm:spPr/>
    </dgm:pt>
    <dgm:pt modelId="{E9BD1BDA-7189-4B3A-BB52-20A52CE254AE}" type="pres">
      <dgm:prSet presAssocID="{16400702-F489-4D40-8C21-B6E6A7611EF1}" presName="node" presStyleCnt="0"/>
      <dgm:spPr/>
    </dgm:pt>
    <dgm:pt modelId="{2784061C-B32C-423B-82AD-44ABC8E9DDA6}" type="pres">
      <dgm:prSet presAssocID="{16400702-F489-4D40-8C21-B6E6A7611EF1}" presName="parentNode" presStyleLbl="node1" presStyleIdx="1" presStyleCnt="2" custScaleY="92780">
        <dgm:presLayoutVars>
          <dgm:chMax val="1"/>
          <dgm:bulletEnabled val="1"/>
        </dgm:presLayoutVars>
      </dgm:prSet>
      <dgm:spPr/>
    </dgm:pt>
    <dgm:pt modelId="{CDFB3B1F-7364-4172-8BE4-57A32AD13875}" type="pres">
      <dgm:prSet presAssocID="{16400702-F489-4D40-8C21-B6E6A7611EF1}" presName="childNode" presStyleLbl="revTx" presStyleIdx="0" presStyleCnt="1">
        <dgm:presLayoutVars>
          <dgm:bulletEnabled val="1"/>
        </dgm:presLayoutVars>
      </dgm:prSet>
      <dgm:spPr/>
    </dgm:pt>
  </dgm:ptLst>
  <dgm:cxnLst>
    <dgm:cxn modelId="{E133E707-BAB2-4A44-ADDD-DE9FD9F3D6E6}" srcId="{16400702-F489-4D40-8C21-B6E6A7611EF1}" destId="{53937F26-3FCF-4B54-A9DD-B759114B7D6A}" srcOrd="0" destOrd="0" parTransId="{3272AC1D-5D25-47A3-BC4A-BC16C97940B1}" sibTransId="{F47CC4EA-4A31-452A-B770-4D4745964235}"/>
    <dgm:cxn modelId="{C21E1033-26FE-48B0-B37B-EC99B10FFC84}" srcId="{4D590413-9427-41B9-BA91-A9D97FF94E40}" destId="{16400702-F489-4D40-8C21-B6E6A7611EF1}" srcOrd="0" destOrd="0" parTransId="{58059C25-00A5-47C6-8E30-78E894B59B93}" sibTransId="{C127137D-96E1-4E1C-906E-DE8B07C0D598}"/>
    <dgm:cxn modelId="{17DF3834-86D6-4E5A-ACB7-286C7E954019}" srcId="{16400702-F489-4D40-8C21-B6E6A7611EF1}" destId="{C3D531B7-6ABA-422C-9145-15EE6666FCB4}" srcOrd="2" destOrd="0" parTransId="{F5C397EC-E0EE-46AD-952B-FD1EED45BA0C}" sibTransId="{9397B1EA-7F83-4254-91E9-198B03FE33D6}"/>
    <dgm:cxn modelId="{55248C37-9066-4AAE-A3CA-C51EB6971EBA}" type="presOf" srcId="{58059C25-00A5-47C6-8E30-78E894B59B93}" destId="{61C4C5EB-D4EB-480E-BF91-49ABA15DC019}" srcOrd="0" destOrd="0" presId="urn:microsoft.com/office/officeart/2005/8/layout/radial2"/>
    <dgm:cxn modelId="{285AFB44-39F9-462A-8054-B9CD0AB4EE3E}" type="presOf" srcId="{6A169CC2-D12F-4B17-91FF-5615AF11EEBD}" destId="{CDFB3B1F-7364-4172-8BE4-57A32AD13875}" srcOrd="0" destOrd="3" presId="urn:microsoft.com/office/officeart/2005/8/layout/radial2"/>
    <dgm:cxn modelId="{4A1707BC-FA1B-4C15-8B90-BE1D2728B4B6}" type="presOf" srcId="{4D590413-9427-41B9-BA91-A9D97FF94E40}" destId="{87F76F86-E396-4B7C-A559-5434C65E34E0}" srcOrd="0" destOrd="0" presId="urn:microsoft.com/office/officeart/2005/8/layout/radial2"/>
    <dgm:cxn modelId="{31D27ABE-E7ED-44EB-8975-6B845095C861}" type="presOf" srcId="{53937F26-3FCF-4B54-A9DD-B759114B7D6A}" destId="{CDFB3B1F-7364-4172-8BE4-57A32AD13875}" srcOrd="0" destOrd="0" presId="urn:microsoft.com/office/officeart/2005/8/layout/radial2"/>
    <dgm:cxn modelId="{36E22CC6-E5F0-4078-8585-4B485EAF0DF3}" srcId="{16400702-F489-4D40-8C21-B6E6A7611EF1}" destId="{6A169CC2-D12F-4B17-91FF-5615AF11EEBD}" srcOrd="3" destOrd="0" parTransId="{1DA18A5F-AD96-4D4C-9C6E-693A4AAA1B2D}" sibTransId="{A3A0D43C-90F8-4093-9E81-84E4AE31AB8D}"/>
    <dgm:cxn modelId="{A04F25DD-6E91-4FB7-B262-EFF53B4B9548}" type="presOf" srcId="{43DC3F4B-4768-47A9-973C-4F08E3C60C40}" destId="{CDFB3B1F-7364-4172-8BE4-57A32AD13875}" srcOrd="0" destOrd="1" presId="urn:microsoft.com/office/officeart/2005/8/layout/radial2"/>
    <dgm:cxn modelId="{B59F1DE4-733D-44E8-9309-7BC7C040B4DF}" type="presOf" srcId="{C3D531B7-6ABA-422C-9145-15EE6666FCB4}" destId="{CDFB3B1F-7364-4172-8BE4-57A32AD13875}" srcOrd="0" destOrd="2" presId="urn:microsoft.com/office/officeart/2005/8/layout/radial2"/>
    <dgm:cxn modelId="{4F1BD5F3-CD7B-49CD-8D4E-5A1D96725CC4}" srcId="{16400702-F489-4D40-8C21-B6E6A7611EF1}" destId="{43DC3F4B-4768-47A9-973C-4F08E3C60C40}" srcOrd="1" destOrd="0" parTransId="{C50885E5-0F73-466B-ABE5-A2D931664E5C}" sibTransId="{6ABF6043-7F25-4DEC-BF47-7D4F354CB1C2}"/>
    <dgm:cxn modelId="{6C1F9BFD-AB00-4139-B5D8-B740A5A19978}" type="presOf" srcId="{16400702-F489-4D40-8C21-B6E6A7611EF1}" destId="{2784061C-B32C-423B-82AD-44ABC8E9DDA6}" srcOrd="0" destOrd="0" presId="urn:microsoft.com/office/officeart/2005/8/layout/radial2"/>
    <dgm:cxn modelId="{D4FA6A8E-B25F-416A-9486-DB5BB8D3C3C5}" type="presParOf" srcId="{87F76F86-E396-4B7C-A559-5434C65E34E0}" destId="{6EE0E942-300A-4C8D-BEB0-975527657998}" srcOrd="0" destOrd="0" presId="urn:microsoft.com/office/officeart/2005/8/layout/radial2"/>
    <dgm:cxn modelId="{E6C40505-8A33-4812-B944-59238E68848B}" type="presParOf" srcId="{6EE0E942-300A-4C8D-BEB0-975527657998}" destId="{609A5FB1-E573-4F71-8716-1473809C50F7}" srcOrd="0" destOrd="0" presId="urn:microsoft.com/office/officeart/2005/8/layout/radial2"/>
    <dgm:cxn modelId="{6CD1671F-18FF-4B4A-8894-65E99FFDA6A7}" type="presParOf" srcId="{609A5FB1-E573-4F71-8716-1473809C50F7}" destId="{5F08707D-1823-4AF3-9C88-A6A2DD997EEB}" srcOrd="0" destOrd="0" presId="urn:microsoft.com/office/officeart/2005/8/layout/radial2"/>
    <dgm:cxn modelId="{4B486AE5-7A5A-4BF4-9B5D-B262549583D4}" type="presParOf" srcId="{609A5FB1-E573-4F71-8716-1473809C50F7}" destId="{3DB8DA61-6181-455C-86B6-74B9A426E834}" srcOrd="1" destOrd="0" presId="urn:microsoft.com/office/officeart/2005/8/layout/radial2"/>
    <dgm:cxn modelId="{643D7246-3E8D-4447-B9CB-1BC5DCE9F326}" type="presParOf" srcId="{6EE0E942-300A-4C8D-BEB0-975527657998}" destId="{61C4C5EB-D4EB-480E-BF91-49ABA15DC019}" srcOrd="1" destOrd="0" presId="urn:microsoft.com/office/officeart/2005/8/layout/radial2"/>
    <dgm:cxn modelId="{13F2702B-7536-4693-A617-AE4FCA5184A4}" type="presParOf" srcId="{6EE0E942-300A-4C8D-BEB0-975527657998}" destId="{E9BD1BDA-7189-4B3A-BB52-20A52CE254AE}" srcOrd="2" destOrd="0" presId="urn:microsoft.com/office/officeart/2005/8/layout/radial2"/>
    <dgm:cxn modelId="{87011994-6411-4310-BB28-F8BFFA705622}" type="presParOf" srcId="{E9BD1BDA-7189-4B3A-BB52-20A52CE254AE}" destId="{2784061C-B32C-423B-82AD-44ABC8E9DDA6}" srcOrd="0" destOrd="0" presId="urn:microsoft.com/office/officeart/2005/8/layout/radial2"/>
    <dgm:cxn modelId="{A1CCAA69-428A-4680-BF00-5B0D09D6D6B3}" type="presParOf" srcId="{E9BD1BDA-7189-4B3A-BB52-20A52CE254AE}" destId="{CDFB3B1F-7364-4172-8BE4-57A32AD13875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DB7BE1-6A47-4E12-8D30-0F95075EBFAC}" type="doc">
      <dgm:prSet loTypeId="urn:microsoft.com/office/officeart/2008/layout/RadialCluster" loCatId="relationship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EC59D8ED-9D5B-485C-9C85-2FB9DB4E5CB3}">
      <dgm:prSet custT="1"/>
      <dgm:spPr/>
      <dgm:t>
        <a:bodyPr/>
        <a:lstStyle/>
        <a:p>
          <a:r>
            <a:rPr lang="pl-PL" sz="1800" b="1" dirty="0"/>
            <a:t>PODSTAWOWE ZASADY</a:t>
          </a:r>
        </a:p>
      </dgm:t>
    </dgm:pt>
    <dgm:pt modelId="{3D7CFF6C-8A71-46A9-8CA3-E794389054E2}" type="parTrans" cxnId="{6A14CEE0-5711-43D3-83BF-41E050DBA4DB}">
      <dgm:prSet/>
      <dgm:spPr/>
      <dgm:t>
        <a:bodyPr/>
        <a:lstStyle/>
        <a:p>
          <a:endParaRPr lang="pl-PL"/>
        </a:p>
      </dgm:t>
    </dgm:pt>
    <dgm:pt modelId="{976710D6-AD24-461B-B787-79F2B9780212}" type="sibTrans" cxnId="{6A14CEE0-5711-43D3-83BF-41E050DBA4DB}">
      <dgm:prSet/>
      <dgm:spPr/>
      <dgm:t>
        <a:bodyPr/>
        <a:lstStyle/>
        <a:p>
          <a:endParaRPr lang="pl-PL"/>
        </a:p>
      </dgm:t>
    </dgm:pt>
    <dgm:pt modelId="{5748C848-CF04-4193-9E44-7E05DA75787E}">
      <dgm:prSet/>
      <dgm:spPr/>
      <dgm:t>
        <a:bodyPr/>
        <a:lstStyle/>
        <a:p>
          <a:r>
            <a:rPr lang="pl-PL" dirty="0"/>
            <a:t>CAŁA JEJ DZIAŁALNOŚĆ JEST ZWIĄZANA PRAWEM POWSZECHNIE OBOWIĄZUJĄCYM</a:t>
          </a:r>
        </a:p>
      </dgm:t>
    </dgm:pt>
    <dgm:pt modelId="{BA7938AF-9E5F-41C2-83D6-C81943945B3E}" type="parTrans" cxnId="{BE62FE97-3C79-41C0-8FBF-D92E05411003}">
      <dgm:prSet/>
      <dgm:spPr/>
      <dgm:t>
        <a:bodyPr/>
        <a:lstStyle/>
        <a:p>
          <a:endParaRPr lang="pl-PL"/>
        </a:p>
      </dgm:t>
    </dgm:pt>
    <dgm:pt modelId="{F0B6B266-65F9-4959-8EA8-3CC3917976D0}" type="sibTrans" cxnId="{BE62FE97-3C79-41C0-8FBF-D92E05411003}">
      <dgm:prSet/>
      <dgm:spPr/>
      <dgm:t>
        <a:bodyPr/>
        <a:lstStyle/>
        <a:p>
          <a:endParaRPr lang="pl-PL"/>
        </a:p>
      </dgm:t>
    </dgm:pt>
    <dgm:pt modelId="{8809F453-2DF0-4403-A545-CB2623805776}">
      <dgm:prSet/>
      <dgm:spPr/>
      <dgm:t>
        <a:bodyPr/>
        <a:lstStyle/>
        <a:p>
          <a:r>
            <a:rPr lang="pl-PL" dirty="0"/>
            <a:t>JEJ DZIAŁALNOŚĆ MA CHARAKTER WYKONAWCZY</a:t>
          </a:r>
        </a:p>
      </dgm:t>
    </dgm:pt>
    <dgm:pt modelId="{8884EA60-A7CF-4243-9201-09B6BA9F450B}" type="parTrans" cxnId="{F44FB08B-8104-4506-99B1-338DE7F5440F}">
      <dgm:prSet/>
      <dgm:spPr/>
      <dgm:t>
        <a:bodyPr/>
        <a:lstStyle/>
        <a:p>
          <a:endParaRPr lang="pl-PL"/>
        </a:p>
      </dgm:t>
    </dgm:pt>
    <dgm:pt modelId="{8E721E39-C9B5-4D14-936A-0636972402B9}" type="sibTrans" cxnId="{F44FB08B-8104-4506-99B1-338DE7F5440F}">
      <dgm:prSet/>
      <dgm:spPr/>
      <dgm:t>
        <a:bodyPr/>
        <a:lstStyle/>
        <a:p>
          <a:endParaRPr lang="pl-PL"/>
        </a:p>
      </dgm:t>
    </dgm:pt>
    <dgm:pt modelId="{CD442322-525E-41E3-9D0C-ACCB4EF6770A}">
      <dgm:prSet/>
      <dgm:spPr/>
      <dgm:t>
        <a:bodyPr/>
        <a:lstStyle/>
        <a:p>
          <a:r>
            <a:rPr lang="pl-PL" dirty="0"/>
            <a:t>CAŁA JEJ DZIAŁALNOŚĆ PODDANA JEST KONTROLI NIEZAWISŁEGO SĄDU</a:t>
          </a:r>
        </a:p>
      </dgm:t>
    </dgm:pt>
    <dgm:pt modelId="{01FAF767-FD89-4054-A590-61EE619F26B0}" type="parTrans" cxnId="{1CEB9E52-B7C4-47B6-B8E0-3005C0E81133}">
      <dgm:prSet/>
      <dgm:spPr/>
      <dgm:t>
        <a:bodyPr/>
        <a:lstStyle/>
        <a:p>
          <a:endParaRPr lang="pl-PL"/>
        </a:p>
      </dgm:t>
    </dgm:pt>
    <dgm:pt modelId="{263BD364-C8E9-4BA6-9A39-64E36EA932E5}" type="sibTrans" cxnId="{1CEB9E52-B7C4-47B6-B8E0-3005C0E81133}">
      <dgm:prSet/>
      <dgm:spPr/>
      <dgm:t>
        <a:bodyPr/>
        <a:lstStyle/>
        <a:p>
          <a:endParaRPr lang="pl-PL"/>
        </a:p>
      </dgm:t>
    </dgm:pt>
    <dgm:pt modelId="{1ED30B25-0A05-4398-BBC2-6EEB20A00DC0}">
      <dgm:prSet/>
      <dgm:spPr/>
      <dgm:t>
        <a:bodyPr/>
        <a:lstStyle/>
        <a:p>
          <a:r>
            <a:rPr lang="pl-PL" dirty="0"/>
            <a:t>ORGANY I OSOBY WYKONUJĄCE ADMINISTRACJĘ PONOSZĄ PRAWNĄ ODPOWIEDZIALNOŚĆ ZA PODEJMOWANE DZIAŁANIA</a:t>
          </a:r>
        </a:p>
      </dgm:t>
    </dgm:pt>
    <dgm:pt modelId="{D8DEBE23-C811-4F34-A5B3-BD7E1DB18278}" type="parTrans" cxnId="{20C86412-B3CB-4B77-96A8-7C55F45C78FD}">
      <dgm:prSet/>
      <dgm:spPr/>
      <dgm:t>
        <a:bodyPr/>
        <a:lstStyle/>
        <a:p>
          <a:endParaRPr lang="pl-PL"/>
        </a:p>
      </dgm:t>
    </dgm:pt>
    <dgm:pt modelId="{5F798282-01F6-40FD-A1D9-0C024E1013DA}" type="sibTrans" cxnId="{20C86412-B3CB-4B77-96A8-7C55F45C78FD}">
      <dgm:prSet/>
      <dgm:spPr/>
      <dgm:t>
        <a:bodyPr/>
        <a:lstStyle/>
        <a:p>
          <a:endParaRPr lang="pl-PL"/>
        </a:p>
      </dgm:t>
    </dgm:pt>
    <dgm:pt modelId="{2B48EAAF-0195-4077-9519-E76974F0619C}" type="pres">
      <dgm:prSet presAssocID="{BEDB7BE1-6A47-4E12-8D30-0F95075EBFAC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16AAF27A-BE23-47DA-B7E7-BF64F032E859}" type="pres">
      <dgm:prSet presAssocID="{EC59D8ED-9D5B-485C-9C85-2FB9DB4E5CB3}" presName="singleCycle" presStyleCnt="0"/>
      <dgm:spPr/>
    </dgm:pt>
    <dgm:pt modelId="{9F6BA6A8-D1F0-4790-8451-819CB932AF2D}" type="pres">
      <dgm:prSet presAssocID="{EC59D8ED-9D5B-485C-9C85-2FB9DB4E5CB3}" presName="singleCenter" presStyleLbl="node1" presStyleIdx="0" presStyleCnt="5">
        <dgm:presLayoutVars>
          <dgm:chMax val="7"/>
          <dgm:chPref val="7"/>
        </dgm:presLayoutVars>
      </dgm:prSet>
      <dgm:spPr/>
    </dgm:pt>
    <dgm:pt modelId="{866F1EFF-28EF-41A0-B520-9D32615DC873}" type="pres">
      <dgm:prSet presAssocID="{BA7938AF-9E5F-41C2-83D6-C81943945B3E}" presName="Name56" presStyleLbl="parChTrans1D2" presStyleIdx="0" presStyleCnt="4"/>
      <dgm:spPr/>
    </dgm:pt>
    <dgm:pt modelId="{3D8BFCC0-7AD1-48E5-961E-266CBC2506B7}" type="pres">
      <dgm:prSet presAssocID="{5748C848-CF04-4193-9E44-7E05DA75787E}" presName="text0" presStyleLbl="node1" presStyleIdx="1" presStyleCnt="5" custScaleX="180433" custScaleY="120702">
        <dgm:presLayoutVars>
          <dgm:bulletEnabled val="1"/>
        </dgm:presLayoutVars>
      </dgm:prSet>
      <dgm:spPr/>
    </dgm:pt>
    <dgm:pt modelId="{611B0AB9-F999-4E3E-A6FE-5FF90803EFA8}" type="pres">
      <dgm:prSet presAssocID="{8884EA60-A7CF-4243-9201-09B6BA9F450B}" presName="Name56" presStyleLbl="parChTrans1D2" presStyleIdx="1" presStyleCnt="4"/>
      <dgm:spPr/>
    </dgm:pt>
    <dgm:pt modelId="{AFBCC30F-48AB-434F-81E1-B812DC8DAC3F}" type="pres">
      <dgm:prSet presAssocID="{8809F453-2DF0-4403-A545-CB2623805776}" presName="text0" presStyleLbl="node1" presStyleIdx="2" presStyleCnt="5" custScaleX="191284" custScaleY="196563">
        <dgm:presLayoutVars>
          <dgm:bulletEnabled val="1"/>
        </dgm:presLayoutVars>
      </dgm:prSet>
      <dgm:spPr/>
    </dgm:pt>
    <dgm:pt modelId="{3267BD15-F0F3-4D31-A3B4-EF4CDD33A7AE}" type="pres">
      <dgm:prSet presAssocID="{01FAF767-FD89-4054-A590-61EE619F26B0}" presName="Name56" presStyleLbl="parChTrans1D2" presStyleIdx="2" presStyleCnt="4"/>
      <dgm:spPr/>
    </dgm:pt>
    <dgm:pt modelId="{CDA76FBB-552B-4A54-8F88-57B1A556539A}" type="pres">
      <dgm:prSet presAssocID="{CD442322-525E-41E3-9D0C-ACCB4EF6770A}" presName="text0" presStyleLbl="node1" presStyleIdx="3" presStyleCnt="5" custScaleX="180433" custScaleY="137829">
        <dgm:presLayoutVars>
          <dgm:bulletEnabled val="1"/>
        </dgm:presLayoutVars>
      </dgm:prSet>
      <dgm:spPr/>
    </dgm:pt>
    <dgm:pt modelId="{BE8A3738-8B24-45D1-98D8-8499B7B75234}" type="pres">
      <dgm:prSet presAssocID="{D8DEBE23-C811-4F34-A5B3-BD7E1DB18278}" presName="Name56" presStyleLbl="parChTrans1D2" presStyleIdx="3" presStyleCnt="4"/>
      <dgm:spPr/>
    </dgm:pt>
    <dgm:pt modelId="{4DB91782-7212-409A-BA24-284F799785EE}" type="pres">
      <dgm:prSet presAssocID="{1ED30B25-0A05-4398-BBC2-6EEB20A00DC0}" presName="text0" presStyleLbl="node1" presStyleIdx="4" presStyleCnt="5" custScaleX="195387" custScaleY="193180">
        <dgm:presLayoutVars>
          <dgm:bulletEnabled val="1"/>
        </dgm:presLayoutVars>
      </dgm:prSet>
      <dgm:spPr/>
    </dgm:pt>
  </dgm:ptLst>
  <dgm:cxnLst>
    <dgm:cxn modelId="{B5395D10-0A55-4DCA-8D46-7E1E0D9A64D9}" type="presOf" srcId="{BEDB7BE1-6A47-4E12-8D30-0F95075EBFAC}" destId="{2B48EAAF-0195-4077-9519-E76974F0619C}" srcOrd="0" destOrd="0" presId="urn:microsoft.com/office/officeart/2008/layout/RadialCluster"/>
    <dgm:cxn modelId="{20C86412-B3CB-4B77-96A8-7C55F45C78FD}" srcId="{EC59D8ED-9D5B-485C-9C85-2FB9DB4E5CB3}" destId="{1ED30B25-0A05-4398-BBC2-6EEB20A00DC0}" srcOrd="3" destOrd="0" parTransId="{D8DEBE23-C811-4F34-A5B3-BD7E1DB18278}" sibTransId="{5F798282-01F6-40FD-A1D9-0C024E1013DA}"/>
    <dgm:cxn modelId="{25975221-DF18-4D82-984C-4DC628C486B2}" type="presOf" srcId="{BA7938AF-9E5F-41C2-83D6-C81943945B3E}" destId="{866F1EFF-28EF-41A0-B520-9D32615DC873}" srcOrd="0" destOrd="0" presId="urn:microsoft.com/office/officeart/2008/layout/RadialCluster"/>
    <dgm:cxn modelId="{71C6F428-85F4-42E3-90C6-162BC3F7F83E}" type="presOf" srcId="{CD442322-525E-41E3-9D0C-ACCB4EF6770A}" destId="{CDA76FBB-552B-4A54-8F88-57B1A556539A}" srcOrd="0" destOrd="0" presId="urn:microsoft.com/office/officeart/2008/layout/RadialCluster"/>
    <dgm:cxn modelId="{42EB5B33-89E5-43CC-8108-4FCF14AE89BE}" type="presOf" srcId="{8884EA60-A7CF-4243-9201-09B6BA9F450B}" destId="{611B0AB9-F999-4E3E-A6FE-5FF90803EFA8}" srcOrd="0" destOrd="0" presId="urn:microsoft.com/office/officeart/2008/layout/RadialCluster"/>
    <dgm:cxn modelId="{1CEB9E52-B7C4-47B6-B8E0-3005C0E81133}" srcId="{EC59D8ED-9D5B-485C-9C85-2FB9DB4E5CB3}" destId="{CD442322-525E-41E3-9D0C-ACCB4EF6770A}" srcOrd="2" destOrd="0" parTransId="{01FAF767-FD89-4054-A590-61EE619F26B0}" sibTransId="{263BD364-C8E9-4BA6-9A39-64E36EA932E5}"/>
    <dgm:cxn modelId="{D849A289-7429-4329-8762-21198709914D}" type="presOf" srcId="{1ED30B25-0A05-4398-BBC2-6EEB20A00DC0}" destId="{4DB91782-7212-409A-BA24-284F799785EE}" srcOrd="0" destOrd="0" presId="urn:microsoft.com/office/officeart/2008/layout/RadialCluster"/>
    <dgm:cxn modelId="{0FEFD889-0FC2-49AB-81B9-5D592BD63739}" type="presOf" srcId="{EC59D8ED-9D5B-485C-9C85-2FB9DB4E5CB3}" destId="{9F6BA6A8-D1F0-4790-8451-819CB932AF2D}" srcOrd="0" destOrd="0" presId="urn:microsoft.com/office/officeart/2008/layout/RadialCluster"/>
    <dgm:cxn modelId="{F44FB08B-8104-4506-99B1-338DE7F5440F}" srcId="{EC59D8ED-9D5B-485C-9C85-2FB9DB4E5CB3}" destId="{8809F453-2DF0-4403-A545-CB2623805776}" srcOrd="1" destOrd="0" parTransId="{8884EA60-A7CF-4243-9201-09B6BA9F450B}" sibTransId="{8E721E39-C9B5-4D14-936A-0636972402B9}"/>
    <dgm:cxn modelId="{B9835B91-37A5-4ADF-A548-7E269949E3F9}" type="presOf" srcId="{8809F453-2DF0-4403-A545-CB2623805776}" destId="{AFBCC30F-48AB-434F-81E1-B812DC8DAC3F}" srcOrd="0" destOrd="0" presId="urn:microsoft.com/office/officeart/2008/layout/RadialCluster"/>
    <dgm:cxn modelId="{BE62FE97-3C79-41C0-8FBF-D92E05411003}" srcId="{EC59D8ED-9D5B-485C-9C85-2FB9DB4E5CB3}" destId="{5748C848-CF04-4193-9E44-7E05DA75787E}" srcOrd="0" destOrd="0" parTransId="{BA7938AF-9E5F-41C2-83D6-C81943945B3E}" sibTransId="{F0B6B266-65F9-4959-8EA8-3CC3917976D0}"/>
    <dgm:cxn modelId="{82DEA299-F09E-4DB5-A549-AB4DADE08991}" type="presOf" srcId="{5748C848-CF04-4193-9E44-7E05DA75787E}" destId="{3D8BFCC0-7AD1-48E5-961E-266CBC2506B7}" srcOrd="0" destOrd="0" presId="urn:microsoft.com/office/officeart/2008/layout/RadialCluster"/>
    <dgm:cxn modelId="{AAC2C0A0-C870-4A0B-B7B1-27D1DD187C17}" type="presOf" srcId="{D8DEBE23-C811-4F34-A5B3-BD7E1DB18278}" destId="{BE8A3738-8B24-45D1-98D8-8499B7B75234}" srcOrd="0" destOrd="0" presId="urn:microsoft.com/office/officeart/2008/layout/RadialCluster"/>
    <dgm:cxn modelId="{6A14CEE0-5711-43D3-83BF-41E050DBA4DB}" srcId="{BEDB7BE1-6A47-4E12-8D30-0F95075EBFAC}" destId="{EC59D8ED-9D5B-485C-9C85-2FB9DB4E5CB3}" srcOrd="0" destOrd="0" parTransId="{3D7CFF6C-8A71-46A9-8CA3-E794389054E2}" sibTransId="{976710D6-AD24-461B-B787-79F2B9780212}"/>
    <dgm:cxn modelId="{8145B6E1-77AA-426A-A398-5801FE1E1B19}" type="presOf" srcId="{01FAF767-FD89-4054-A590-61EE619F26B0}" destId="{3267BD15-F0F3-4D31-A3B4-EF4CDD33A7AE}" srcOrd="0" destOrd="0" presId="urn:microsoft.com/office/officeart/2008/layout/RadialCluster"/>
    <dgm:cxn modelId="{881351C5-E7EB-4972-9BAB-6535876203FD}" type="presParOf" srcId="{2B48EAAF-0195-4077-9519-E76974F0619C}" destId="{16AAF27A-BE23-47DA-B7E7-BF64F032E859}" srcOrd="0" destOrd="0" presId="urn:microsoft.com/office/officeart/2008/layout/RadialCluster"/>
    <dgm:cxn modelId="{7CCDB611-DE97-4E60-84E9-16A38E562C41}" type="presParOf" srcId="{16AAF27A-BE23-47DA-B7E7-BF64F032E859}" destId="{9F6BA6A8-D1F0-4790-8451-819CB932AF2D}" srcOrd="0" destOrd="0" presId="urn:microsoft.com/office/officeart/2008/layout/RadialCluster"/>
    <dgm:cxn modelId="{9F512EAD-C820-4D21-BFB9-591BD948933A}" type="presParOf" srcId="{16AAF27A-BE23-47DA-B7E7-BF64F032E859}" destId="{866F1EFF-28EF-41A0-B520-9D32615DC873}" srcOrd="1" destOrd="0" presId="urn:microsoft.com/office/officeart/2008/layout/RadialCluster"/>
    <dgm:cxn modelId="{E28F4974-C014-4AC1-A9F4-2898DDF47413}" type="presParOf" srcId="{16AAF27A-BE23-47DA-B7E7-BF64F032E859}" destId="{3D8BFCC0-7AD1-48E5-961E-266CBC2506B7}" srcOrd="2" destOrd="0" presId="urn:microsoft.com/office/officeart/2008/layout/RadialCluster"/>
    <dgm:cxn modelId="{D9FA9F12-6BA6-408A-BD7C-554460A4A8D0}" type="presParOf" srcId="{16AAF27A-BE23-47DA-B7E7-BF64F032E859}" destId="{611B0AB9-F999-4E3E-A6FE-5FF90803EFA8}" srcOrd="3" destOrd="0" presId="urn:microsoft.com/office/officeart/2008/layout/RadialCluster"/>
    <dgm:cxn modelId="{1EA4407A-A58A-496C-AA4C-84597E418AF2}" type="presParOf" srcId="{16AAF27A-BE23-47DA-B7E7-BF64F032E859}" destId="{AFBCC30F-48AB-434F-81E1-B812DC8DAC3F}" srcOrd="4" destOrd="0" presId="urn:microsoft.com/office/officeart/2008/layout/RadialCluster"/>
    <dgm:cxn modelId="{BF322AEC-9EDF-4A2C-A02A-5B88F5FC5B8C}" type="presParOf" srcId="{16AAF27A-BE23-47DA-B7E7-BF64F032E859}" destId="{3267BD15-F0F3-4D31-A3B4-EF4CDD33A7AE}" srcOrd="5" destOrd="0" presId="urn:microsoft.com/office/officeart/2008/layout/RadialCluster"/>
    <dgm:cxn modelId="{D20589E3-C388-4FFA-84C0-3672C8067B44}" type="presParOf" srcId="{16AAF27A-BE23-47DA-B7E7-BF64F032E859}" destId="{CDA76FBB-552B-4A54-8F88-57B1A556539A}" srcOrd="6" destOrd="0" presId="urn:microsoft.com/office/officeart/2008/layout/RadialCluster"/>
    <dgm:cxn modelId="{24F3EFF2-F620-4EF6-8264-AB8BF89BDEBB}" type="presParOf" srcId="{16AAF27A-BE23-47DA-B7E7-BF64F032E859}" destId="{BE8A3738-8B24-45D1-98D8-8499B7B75234}" srcOrd="7" destOrd="0" presId="urn:microsoft.com/office/officeart/2008/layout/RadialCluster"/>
    <dgm:cxn modelId="{E909B58F-71EE-4D3F-8286-CA08F11A979D}" type="presParOf" srcId="{16AAF27A-BE23-47DA-B7E7-BF64F032E859}" destId="{4DB91782-7212-409A-BA24-284F799785EE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9346B7E-8700-4E05-B1FD-5B7B171844C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7CCF0D4F-9830-485C-A05E-79CED45FC825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NURT NAUK ADMINISTRACYJNYCH</a:t>
          </a:r>
        </a:p>
      </dgm:t>
    </dgm:pt>
    <dgm:pt modelId="{DEB0D2A3-02EB-4D39-9F6D-0EF840D53E27}" type="parTrans" cxnId="{ADF7A0BC-6957-44A0-AE93-672DDE90232E}">
      <dgm:prSet/>
      <dgm:spPr/>
      <dgm:t>
        <a:bodyPr/>
        <a:lstStyle/>
        <a:p>
          <a:endParaRPr lang="pl-PL"/>
        </a:p>
      </dgm:t>
    </dgm:pt>
    <dgm:pt modelId="{474DAB05-E49A-4183-8447-90F9343F7363}" type="sibTrans" cxnId="{ADF7A0BC-6957-44A0-AE93-672DDE90232E}">
      <dgm:prSet/>
      <dgm:spPr/>
      <dgm:t>
        <a:bodyPr/>
        <a:lstStyle/>
        <a:p>
          <a:endParaRPr lang="pl-PL"/>
        </a:p>
      </dgm:t>
    </dgm:pt>
    <dgm:pt modelId="{B0C8862D-06C7-4D9C-BEFD-7D89AE2861C5}">
      <dgm:prSet phldrT="[Tekst]"/>
      <dgm:spPr/>
      <dgm:t>
        <a:bodyPr/>
        <a:lstStyle/>
        <a:p>
          <a:pPr algn="just"/>
          <a:r>
            <a:rPr lang="pl-PL" dirty="0"/>
            <a:t>WIEDZA ADMINISTRACYJNA; UKSZTAŁTOWANY W OKRESIE POWSTAWANIA I ROZWOJU EUROPEJSKIEJ DOKTRYNY PAŃSTWA KONSTYTUCYJNEGO – XIX/XX W.</a:t>
          </a:r>
        </a:p>
      </dgm:t>
    </dgm:pt>
    <dgm:pt modelId="{16872A31-EB2A-4918-8845-C14AB3FFAFAC}" type="parTrans" cxnId="{53774B18-78F8-4696-BDF2-88D4EC93A48F}">
      <dgm:prSet/>
      <dgm:spPr/>
      <dgm:t>
        <a:bodyPr/>
        <a:lstStyle/>
        <a:p>
          <a:endParaRPr lang="pl-PL"/>
        </a:p>
      </dgm:t>
    </dgm:pt>
    <dgm:pt modelId="{CE865E6D-527F-487C-9E33-8B69427F4AF0}" type="sibTrans" cxnId="{53774B18-78F8-4696-BDF2-88D4EC93A48F}">
      <dgm:prSet/>
      <dgm:spPr/>
      <dgm:t>
        <a:bodyPr/>
        <a:lstStyle/>
        <a:p>
          <a:endParaRPr lang="pl-PL"/>
        </a:p>
      </dgm:t>
    </dgm:pt>
    <dgm:pt modelId="{5ADE6CC1-99BD-487C-A314-F88F6D7A32C2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NURT NAUK SPOŁECZNYCH</a:t>
          </a:r>
        </a:p>
      </dgm:t>
    </dgm:pt>
    <dgm:pt modelId="{365BE73D-8EC3-4209-9674-57800C0DFB69}" type="parTrans" cxnId="{93D47379-E160-4436-97CE-8DC6C6714F84}">
      <dgm:prSet/>
      <dgm:spPr/>
      <dgm:t>
        <a:bodyPr/>
        <a:lstStyle/>
        <a:p>
          <a:endParaRPr lang="pl-PL"/>
        </a:p>
      </dgm:t>
    </dgm:pt>
    <dgm:pt modelId="{A0C53645-A61E-4410-A7C5-2F141DA6F35B}" type="sibTrans" cxnId="{93D47379-E160-4436-97CE-8DC6C6714F84}">
      <dgm:prSet/>
      <dgm:spPr/>
      <dgm:t>
        <a:bodyPr/>
        <a:lstStyle/>
        <a:p>
          <a:endParaRPr lang="pl-PL"/>
        </a:p>
      </dgm:t>
    </dgm:pt>
    <dgm:pt modelId="{E9FF9886-9D4F-4C1E-87B6-AC14F529670A}">
      <dgm:prSet phldrT="[Tekst]"/>
      <dgm:spPr/>
      <dgm:t>
        <a:bodyPr/>
        <a:lstStyle/>
        <a:p>
          <a:pPr algn="just"/>
          <a:r>
            <a:rPr lang="pl-PL" dirty="0"/>
            <a:t>ROZWIJANY NA POCZĄTKU XX WIEKU W EUROPIE I STANACH ZJEDNOCZONYCH</a:t>
          </a:r>
        </a:p>
      </dgm:t>
    </dgm:pt>
    <dgm:pt modelId="{16040EA7-9300-4E97-9940-6B45E367E378}" type="parTrans" cxnId="{980175FC-CF04-42FB-9A9F-F723A6EE45C4}">
      <dgm:prSet/>
      <dgm:spPr/>
      <dgm:t>
        <a:bodyPr/>
        <a:lstStyle/>
        <a:p>
          <a:endParaRPr lang="pl-PL"/>
        </a:p>
      </dgm:t>
    </dgm:pt>
    <dgm:pt modelId="{CC437174-9F3E-4F00-8979-51C842F404B1}" type="sibTrans" cxnId="{980175FC-CF04-42FB-9A9F-F723A6EE45C4}">
      <dgm:prSet/>
      <dgm:spPr/>
      <dgm:t>
        <a:bodyPr/>
        <a:lstStyle/>
        <a:p>
          <a:endParaRPr lang="pl-PL"/>
        </a:p>
      </dgm:t>
    </dgm:pt>
    <dgm:pt modelId="{46A7FC0F-024D-4779-9FCD-2E7B11674AF6}" type="pres">
      <dgm:prSet presAssocID="{B9346B7E-8700-4E05-B1FD-5B7B171844CD}" presName="linear" presStyleCnt="0">
        <dgm:presLayoutVars>
          <dgm:animLvl val="lvl"/>
          <dgm:resizeHandles val="exact"/>
        </dgm:presLayoutVars>
      </dgm:prSet>
      <dgm:spPr/>
    </dgm:pt>
    <dgm:pt modelId="{F28F2E5B-9D3F-4964-9C18-C13F51CF76A5}" type="pres">
      <dgm:prSet presAssocID="{7CCF0D4F-9830-485C-A05E-79CED45FC82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E51526E-2F6B-4E8C-96A5-62A4861296B7}" type="pres">
      <dgm:prSet presAssocID="{7CCF0D4F-9830-485C-A05E-79CED45FC825}" presName="childText" presStyleLbl="revTx" presStyleIdx="0" presStyleCnt="2">
        <dgm:presLayoutVars>
          <dgm:bulletEnabled val="1"/>
        </dgm:presLayoutVars>
      </dgm:prSet>
      <dgm:spPr/>
    </dgm:pt>
    <dgm:pt modelId="{C23C3696-4D49-4C45-99D9-3B73399D22FE}" type="pres">
      <dgm:prSet presAssocID="{5ADE6CC1-99BD-487C-A314-F88F6D7A32C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3832785-B2A7-48D7-9B46-606FE0D25C6E}" type="pres">
      <dgm:prSet presAssocID="{5ADE6CC1-99BD-487C-A314-F88F6D7A32C2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B31E20F-3584-48A6-B635-AF057CFA5458}" type="presOf" srcId="{5ADE6CC1-99BD-487C-A314-F88F6D7A32C2}" destId="{C23C3696-4D49-4C45-99D9-3B73399D22FE}" srcOrd="0" destOrd="0" presId="urn:microsoft.com/office/officeart/2005/8/layout/vList2"/>
    <dgm:cxn modelId="{53774B18-78F8-4696-BDF2-88D4EC93A48F}" srcId="{7CCF0D4F-9830-485C-A05E-79CED45FC825}" destId="{B0C8862D-06C7-4D9C-BEFD-7D89AE2861C5}" srcOrd="0" destOrd="0" parTransId="{16872A31-EB2A-4918-8845-C14AB3FFAFAC}" sibTransId="{CE865E6D-527F-487C-9E33-8B69427F4AF0}"/>
    <dgm:cxn modelId="{51272B21-21D5-4E6F-8AAE-AA92F288D77D}" type="presOf" srcId="{B0C8862D-06C7-4D9C-BEFD-7D89AE2861C5}" destId="{8E51526E-2F6B-4E8C-96A5-62A4861296B7}" srcOrd="0" destOrd="0" presId="urn:microsoft.com/office/officeart/2005/8/layout/vList2"/>
    <dgm:cxn modelId="{93D47379-E160-4436-97CE-8DC6C6714F84}" srcId="{B9346B7E-8700-4E05-B1FD-5B7B171844CD}" destId="{5ADE6CC1-99BD-487C-A314-F88F6D7A32C2}" srcOrd="1" destOrd="0" parTransId="{365BE73D-8EC3-4209-9674-57800C0DFB69}" sibTransId="{A0C53645-A61E-4410-A7C5-2F141DA6F35B}"/>
    <dgm:cxn modelId="{84C2E387-65EA-4552-B2B2-DE9FA7A4BE9E}" type="presOf" srcId="{E9FF9886-9D4F-4C1E-87B6-AC14F529670A}" destId="{F3832785-B2A7-48D7-9B46-606FE0D25C6E}" srcOrd="0" destOrd="0" presId="urn:microsoft.com/office/officeart/2005/8/layout/vList2"/>
    <dgm:cxn modelId="{27DB0FA8-045B-42AA-AA6B-E3C4478CB0C1}" type="presOf" srcId="{B9346B7E-8700-4E05-B1FD-5B7B171844CD}" destId="{46A7FC0F-024D-4779-9FCD-2E7B11674AF6}" srcOrd="0" destOrd="0" presId="urn:microsoft.com/office/officeart/2005/8/layout/vList2"/>
    <dgm:cxn modelId="{ADF7A0BC-6957-44A0-AE93-672DDE90232E}" srcId="{B9346B7E-8700-4E05-B1FD-5B7B171844CD}" destId="{7CCF0D4F-9830-485C-A05E-79CED45FC825}" srcOrd="0" destOrd="0" parTransId="{DEB0D2A3-02EB-4D39-9F6D-0EF840D53E27}" sibTransId="{474DAB05-E49A-4183-8447-90F9343F7363}"/>
    <dgm:cxn modelId="{6914A2D2-3238-49B5-9176-936FF4A1B8E5}" type="presOf" srcId="{7CCF0D4F-9830-485C-A05E-79CED45FC825}" destId="{F28F2E5B-9D3F-4964-9C18-C13F51CF76A5}" srcOrd="0" destOrd="0" presId="urn:microsoft.com/office/officeart/2005/8/layout/vList2"/>
    <dgm:cxn modelId="{980175FC-CF04-42FB-9A9F-F723A6EE45C4}" srcId="{5ADE6CC1-99BD-487C-A314-F88F6D7A32C2}" destId="{E9FF9886-9D4F-4C1E-87B6-AC14F529670A}" srcOrd="0" destOrd="0" parTransId="{16040EA7-9300-4E97-9940-6B45E367E378}" sibTransId="{CC437174-9F3E-4F00-8979-51C842F404B1}"/>
    <dgm:cxn modelId="{A7D09D4F-8E10-405E-8253-B82EA5DE8995}" type="presParOf" srcId="{46A7FC0F-024D-4779-9FCD-2E7B11674AF6}" destId="{F28F2E5B-9D3F-4964-9C18-C13F51CF76A5}" srcOrd="0" destOrd="0" presId="urn:microsoft.com/office/officeart/2005/8/layout/vList2"/>
    <dgm:cxn modelId="{4794068C-AE08-49CF-A45E-87ED2E862172}" type="presParOf" srcId="{46A7FC0F-024D-4779-9FCD-2E7B11674AF6}" destId="{8E51526E-2F6B-4E8C-96A5-62A4861296B7}" srcOrd="1" destOrd="0" presId="urn:microsoft.com/office/officeart/2005/8/layout/vList2"/>
    <dgm:cxn modelId="{FA0C5F9E-C368-4812-B596-F5740454BF32}" type="presParOf" srcId="{46A7FC0F-024D-4779-9FCD-2E7B11674AF6}" destId="{C23C3696-4D49-4C45-99D9-3B73399D22FE}" srcOrd="2" destOrd="0" presId="urn:microsoft.com/office/officeart/2005/8/layout/vList2"/>
    <dgm:cxn modelId="{2992255F-26F2-47D9-BB28-4B8F65F46F6D}" type="presParOf" srcId="{46A7FC0F-024D-4779-9FCD-2E7B11674AF6}" destId="{F3832785-B2A7-48D7-9B46-606FE0D25C6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10BD2D9-7916-4E58-87CB-C018EFEC696D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C2EF641F-B849-451B-9484-1BAE866B518D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NAUKA ADMINISTRACJI (OPISOWA)		</a:t>
          </a:r>
        </a:p>
      </dgm:t>
    </dgm:pt>
    <dgm:pt modelId="{ED88B57C-592D-45CF-A58C-11F6DCF4E0D6}" type="parTrans" cxnId="{D90AFF6E-28D3-4847-8868-B636CD6D4725}">
      <dgm:prSet/>
      <dgm:spPr/>
      <dgm:t>
        <a:bodyPr/>
        <a:lstStyle/>
        <a:p>
          <a:endParaRPr lang="pl-PL"/>
        </a:p>
      </dgm:t>
    </dgm:pt>
    <dgm:pt modelId="{D8825FA6-927D-40FE-866A-61922074A6E7}" type="sibTrans" cxnId="{D90AFF6E-28D3-4847-8868-B636CD6D4725}">
      <dgm:prSet/>
      <dgm:spPr/>
      <dgm:t>
        <a:bodyPr/>
        <a:lstStyle/>
        <a:p>
          <a:endParaRPr lang="pl-PL"/>
        </a:p>
      </dgm:t>
    </dgm:pt>
    <dgm:pt modelId="{0DD07740-8CF4-4F84-BC26-B138AA9C3A18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NAUKA PRAWA ADMINISTRACYJNEGO (NORMATYWNO-ANALITYCZNA)</a:t>
          </a:r>
        </a:p>
      </dgm:t>
    </dgm:pt>
    <dgm:pt modelId="{36A5A0D9-7033-4D6B-995C-3551D11F7B8B}" type="parTrans" cxnId="{96044D30-2437-438D-98A9-5BCC6A70723D}">
      <dgm:prSet/>
      <dgm:spPr/>
      <dgm:t>
        <a:bodyPr/>
        <a:lstStyle/>
        <a:p>
          <a:endParaRPr lang="pl-PL"/>
        </a:p>
      </dgm:t>
    </dgm:pt>
    <dgm:pt modelId="{6B85566F-6E44-4A8E-BAC3-5D8055F1F1D4}" type="sibTrans" cxnId="{96044D30-2437-438D-98A9-5BCC6A70723D}">
      <dgm:prSet/>
      <dgm:spPr/>
      <dgm:t>
        <a:bodyPr/>
        <a:lstStyle/>
        <a:p>
          <a:endParaRPr lang="pl-PL"/>
        </a:p>
      </dgm:t>
    </dgm:pt>
    <dgm:pt modelId="{C690BA81-93BC-4ADD-997B-18A9EC0DFE5D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NAUKA POLITYKI ADMNISTRACYJNEJ (POSTULATYWNA, PROSPEKTYWNA)</a:t>
          </a:r>
        </a:p>
      </dgm:t>
    </dgm:pt>
    <dgm:pt modelId="{64A68161-EF25-4DC2-AF68-5F09346CA284}" type="parTrans" cxnId="{CDBBC537-DC0C-4367-9101-745B7C860892}">
      <dgm:prSet/>
      <dgm:spPr/>
      <dgm:t>
        <a:bodyPr/>
        <a:lstStyle/>
        <a:p>
          <a:endParaRPr lang="pl-PL"/>
        </a:p>
      </dgm:t>
    </dgm:pt>
    <dgm:pt modelId="{3A1F9A20-88F3-4A70-B2DE-5665240027DF}" type="sibTrans" cxnId="{CDBBC537-DC0C-4367-9101-745B7C860892}">
      <dgm:prSet/>
      <dgm:spPr/>
      <dgm:t>
        <a:bodyPr/>
        <a:lstStyle/>
        <a:p>
          <a:endParaRPr lang="pl-PL"/>
        </a:p>
      </dgm:t>
    </dgm:pt>
    <dgm:pt modelId="{4C44F3D7-D846-48E5-9AEF-E10CE655E269}" type="pres">
      <dgm:prSet presAssocID="{110BD2D9-7916-4E58-87CB-C018EFEC696D}" presName="Name0" presStyleCnt="0">
        <dgm:presLayoutVars>
          <dgm:chMax val="7"/>
          <dgm:chPref val="7"/>
          <dgm:dir/>
        </dgm:presLayoutVars>
      </dgm:prSet>
      <dgm:spPr/>
    </dgm:pt>
    <dgm:pt modelId="{12A57AF2-3548-4B07-B3E0-4F82F4848CB0}" type="pres">
      <dgm:prSet presAssocID="{110BD2D9-7916-4E58-87CB-C018EFEC696D}" presName="Name1" presStyleCnt="0"/>
      <dgm:spPr/>
    </dgm:pt>
    <dgm:pt modelId="{7BFA8D37-DBC5-43B9-B525-A2B6017B92AF}" type="pres">
      <dgm:prSet presAssocID="{110BD2D9-7916-4E58-87CB-C018EFEC696D}" presName="cycle" presStyleCnt="0"/>
      <dgm:spPr/>
    </dgm:pt>
    <dgm:pt modelId="{76DA9099-8465-42A1-A191-327782E8C4FA}" type="pres">
      <dgm:prSet presAssocID="{110BD2D9-7916-4E58-87CB-C018EFEC696D}" presName="srcNode" presStyleLbl="node1" presStyleIdx="0" presStyleCnt="3"/>
      <dgm:spPr/>
    </dgm:pt>
    <dgm:pt modelId="{203F3F56-7812-4877-852E-D84066F96570}" type="pres">
      <dgm:prSet presAssocID="{110BD2D9-7916-4E58-87CB-C018EFEC696D}" presName="conn" presStyleLbl="parChTrans1D2" presStyleIdx="0" presStyleCnt="1"/>
      <dgm:spPr/>
    </dgm:pt>
    <dgm:pt modelId="{59959EFF-FF17-49EA-A1A1-F614FF882B20}" type="pres">
      <dgm:prSet presAssocID="{110BD2D9-7916-4E58-87CB-C018EFEC696D}" presName="extraNode" presStyleLbl="node1" presStyleIdx="0" presStyleCnt="3"/>
      <dgm:spPr/>
    </dgm:pt>
    <dgm:pt modelId="{9AEAC78E-37CD-4B76-BD15-D58BEDE1D6C0}" type="pres">
      <dgm:prSet presAssocID="{110BD2D9-7916-4E58-87CB-C018EFEC696D}" presName="dstNode" presStyleLbl="node1" presStyleIdx="0" presStyleCnt="3"/>
      <dgm:spPr/>
    </dgm:pt>
    <dgm:pt modelId="{3240F0C4-BD9E-48BC-8DC2-DCA0B57339F6}" type="pres">
      <dgm:prSet presAssocID="{C2EF641F-B849-451B-9484-1BAE866B518D}" presName="text_1" presStyleLbl="node1" presStyleIdx="0" presStyleCnt="3">
        <dgm:presLayoutVars>
          <dgm:bulletEnabled val="1"/>
        </dgm:presLayoutVars>
      </dgm:prSet>
      <dgm:spPr/>
    </dgm:pt>
    <dgm:pt modelId="{C229E8C0-9505-4340-92A4-83A18E12B60A}" type="pres">
      <dgm:prSet presAssocID="{C2EF641F-B849-451B-9484-1BAE866B518D}" presName="accent_1" presStyleCnt="0"/>
      <dgm:spPr/>
    </dgm:pt>
    <dgm:pt modelId="{0661FC2D-B9BC-4C65-966B-30853E89A0A6}" type="pres">
      <dgm:prSet presAssocID="{C2EF641F-B849-451B-9484-1BAE866B518D}" presName="accentRepeatNode" presStyleLbl="solidFgAcc1" presStyleIdx="0" presStyleCnt="3"/>
      <dgm:spPr/>
    </dgm:pt>
    <dgm:pt modelId="{3953E83C-79B9-4C8D-B74B-A78F958434E3}" type="pres">
      <dgm:prSet presAssocID="{0DD07740-8CF4-4F84-BC26-B138AA9C3A18}" presName="text_2" presStyleLbl="node1" presStyleIdx="1" presStyleCnt="3">
        <dgm:presLayoutVars>
          <dgm:bulletEnabled val="1"/>
        </dgm:presLayoutVars>
      </dgm:prSet>
      <dgm:spPr/>
    </dgm:pt>
    <dgm:pt modelId="{9D5F47CE-378B-468B-8698-A480CA69440F}" type="pres">
      <dgm:prSet presAssocID="{0DD07740-8CF4-4F84-BC26-B138AA9C3A18}" presName="accent_2" presStyleCnt="0"/>
      <dgm:spPr/>
    </dgm:pt>
    <dgm:pt modelId="{AF9BE2DA-66A4-414A-93E4-4F495E4C6B7B}" type="pres">
      <dgm:prSet presAssocID="{0DD07740-8CF4-4F84-BC26-B138AA9C3A18}" presName="accentRepeatNode" presStyleLbl="solidFgAcc1" presStyleIdx="1" presStyleCnt="3"/>
      <dgm:spPr/>
    </dgm:pt>
    <dgm:pt modelId="{62C68975-8887-46F2-BE53-26083C8AF1A0}" type="pres">
      <dgm:prSet presAssocID="{C690BA81-93BC-4ADD-997B-18A9EC0DFE5D}" presName="text_3" presStyleLbl="node1" presStyleIdx="2" presStyleCnt="3">
        <dgm:presLayoutVars>
          <dgm:bulletEnabled val="1"/>
        </dgm:presLayoutVars>
      </dgm:prSet>
      <dgm:spPr/>
    </dgm:pt>
    <dgm:pt modelId="{CD8971ED-F19A-4FD3-8EAE-E9D735DD6685}" type="pres">
      <dgm:prSet presAssocID="{C690BA81-93BC-4ADD-997B-18A9EC0DFE5D}" presName="accent_3" presStyleCnt="0"/>
      <dgm:spPr/>
    </dgm:pt>
    <dgm:pt modelId="{B64BE906-A505-4798-9148-D52BAFE535C5}" type="pres">
      <dgm:prSet presAssocID="{C690BA81-93BC-4ADD-997B-18A9EC0DFE5D}" presName="accentRepeatNode" presStyleLbl="solidFgAcc1" presStyleIdx="2" presStyleCnt="3"/>
      <dgm:spPr/>
    </dgm:pt>
  </dgm:ptLst>
  <dgm:cxnLst>
    <dgm:cxn modelId="{7D797E17-E125-4654-A90B-2C8669CB19BB}" type="presOf" srcId="{0DD07740-8CF4-4F84-BC26-B138AA9C3A18}" destId="{3953E83C-79B9-4C8D-B74B-A78F958434E3}" srcOrd="0" destOrd="0" presId="urn:microsoft.com/office/officeart/2008/layout/VerticalCurvedList"/>
    <dgm:cxn modelId="{96044D30-2437-438D-98A9-5BCC6A70723D}" srcId="{110BD2D9-7916-4E58-87CB-C018EFEC696D}" destId="{0DD07740-8CF4-4F84-BC26-B138AA9C3A18}" srcOrd="1" destOrd="0" parTransId="{36A5A0D9-7033-4D6B-995C-3551D11F7B8B}" sibTransId="{6B85566F-6E44-4A8E-BAC3-5D8055F1F1D4}"/>
    <dgm:cxn modelId="{CDBBC537-DC0C-4367-9101-745B7C860892}" srcId="{110BD2D9-7916-4E58-87CB-C018EFEC696D}" destId="{C690BA81-93BC-4ADD-997B-18A9EC0DFE5D}" srcOrd="2" destOrd="0" parTransId="{64A68161-EF25-4DC2-AF68-5F09346CA284}" sibTransId="{3A1F9A20-88F3-4A70-B2DE-5665240027DF}"/>
    <dgm:cxn modelId="{D90AFF6E-28D3-4847-8868-B636CD6D4725}" srcId="{110BD2D9-7916-4E58-87CB-C018EFEC696D}" destId="{C2EF641F-B849-451B-9484-1BAE866B518D}" srcOrd="0" destOrd="0" parTransId="{ED88B57C-592D-45CF-A58C-11F6DCF4E0D6}" sibTransId="{D8825FA6-927D-40FE-866A-61922074A6E7}"/>
    <dgm:cxn modelId="{38028973-46E0-4B72-9F5B-9F7623353C11}" type="presOf" srcId="{110BD2D9-7916-4E58-87CB-C018EFEC696D}" destId="{4C44F3D7-D846-48E5-9AEF-E10CE655E269}" srcOrd="0" destOrd="0" presId="urn:microsoft.com/office/officeart/2008/layout/VerticalCurvedList"/>
    <dgm:cxn modelId="{84629E7C-8D06-408E-9A3D-AA0EA3603118}" type="presOf" srcId="{C2EF641F-B849-451B-9484-1BAE866B518D}" destId="{3240F0C4-BD9E-48BC-8DC2-DCA0B57339F6}" srcOrd="0" destOrd="0" presId="urn:microsoft.com/office/officeart/2008/layout/VerticalCurvedList"/>
    <dgm:cxn modelId="{246D8FAA-71A1-42B8-A945-1D21361DDDD9}" type="presOf" srcId="{C690BA81-93BC-4ADD-997B-18A9EC0DFE5D}" destId="{62C68975-8887-46F2-BE53-26083C8AF1A0}" srcOrd="0" destOrd="0" presId="urn:microsoft.com/office/officeart/2008/layout/VerticalCurvedList"/>
    <dgm:cxn modelId="{9FBFA8B8-B652-4E05-8E95-4767DA909058}" type="presOf" srcId="{D8825FA6-927D-40FE-866A-61922074A6E7}" destId="{203F3F56-7812-4877-852E-D84066F96570}" srcOrd="0" destOrd="0" presId="urn:microsoft.com/office/officeart/2008/layout/VerticalCurvedList"/>
    <dgm:cxn modelId="{B9976FF7-4ADF-422E-A3FE-B4FAF1E1B6FA}" type="presParOf" srcId="{4C44F3D7-D846-48E5-9AEF-E10CE655E269}" destId="{12A57AF2-3548-4B07-B3E0-4F82F4848CB0}" srcOrd="0" destOrd="0" presId="urn:microsoft.com/office/officeart/2008/layout/VerticalCurvedList"/>
    <dgm:cxn modelId="{85D5C7A6-B87C-4D31-A36B-76327A6AC681}" type="presParOf" srcId="{12A57AF2-3548-4B07-B3E0-4F82F4848CB0}" destId="{7BFA8D37-DBC5-43B9-B525-A2B6017B92AF}" srcOrd="0" destOrd="0" presId="urn:microsoft.com/office/officeart/2008/layout/VerticalCurvedList"/>
    <dgm:cxn modelId="{DF5EDA8C-72EF-4340-9B18-38D76387FC6B}" type="presParOf" srcId="{7BFA8D37-DBC5-43B9-B525-A2B6017B92AF}" destId="{76DA9099-8465-42A1-A191-327782E8C4FA}" srcOrd="0" destOrd="0" presId="urn:microsoft.com/office/officeart/2008/layout/VerticalCurvedList"/>
    <dgm:cxn modelId="{92BA9145-63A6-4031-B206-7DB4C362F443}" type="presParOf" srcId="{7BFA8D37-DBC5-43B9-B525-A2B6017B92AF}" destId="{203F3F56-7812-4877-852E-D84066F96570}" srcOrd="1" destOrd="0" presId="urn:microsoft.com/office/officeart/2008/layout/VerticalCurvedList"/>
    <dgm:cxn modelId="{7279DA21-8D61-46BF-A0F8-0160F5DCEA3B}" type="presParOf" srcId="{7BFA8D37-DBC5-43B9-B525-A2B6017B92AF}" destId="{59959EFF-FF17-49EA-A1A1-F614FF882B20}" srcOrd="2" destOrd="0" presId="urn:microsoft.com/office/officeart/2008/layout/VerticalCurvedList"/>
    <dgm:cxn modelId="{2223CCA6-1810-465C-83E0-D7A9DA26327F}" type="presParOf" srcId="{7BFA8D37-DBC5-43B9-B525-A2B6017B92AF}" destId="{9AEAC78E-37CD-4B76-BD15-D58BEDE1D6C0}" srcOrd="3" destOrd="0" presId="urn:microsoft.com/office/officeart/2008/layout/VerticalCurvedList"/>
    <dgm:cxn modelId="{2E973315-00D6-4E6E-A1F6-C9DD0D9B86B5}" type="presParOf" srcId="{12A57AF2-3548-4B07-B3E0-4F82F4848CB0}" destId="{3240F0C4-BD9E-48BC-8DC2-DCA0B57339F6}" srcOrd="1" destOrd="0" presId="urn:microsoft.com/office/officeart/2008/layout/VerticalCurvedList"/>
    <dgm:cxn modelId="{E1B86D46-BE7D-4394-8569-59AD960062C6}" type="presParOf" srcId="{12A57AF2-3548-4B07-B3E0-4F82F4848CB0}" destId="{C229E8C0-9505-4340-92A4-83A18E12B60A}" srcOrd="2" destOrd="0" presId="urn:microsoft.com/office/officeart/2008/layout/VerticalCurvedList"/>
    <dgm:cxn modelId="{064B8B46-1A6A-4A32-8A67-2428B2724015}" type="presParOf" srcId="{C229E8C0-9505-4340-92A4-83A18E12B60A}" destId="{0661FC2D-B9BC-4C65-966B-30853E89A0A6}" srcOrd="0" destOrd="0" presId="urn:microsoft.com/office/officeart/2008/layout/VerticalCurvedList"/>
    <dgm:cxn modelId="{981A9423-595B-443F-877A-856DF5311C17}" type="presParOf" srcId="{12A57AF2-3548-4B07-B3E0-4F82F4848CB0}" destId="{3953E83C-79B9-4C8D-B74B-A78F958434E3}" srcOrd="3" destOrd="0" presId="urn:microsoft.com/office/officeart/2008/layout/VerticalCurvedList"/>
    <dgm:cxn modelId="{F53CA83C-4FD8-44B7-B172-5B5F9621546A}" type="presParOf" srcId="{12A57AF2-3548-4B07-B3E0-4F82F4848CB0}" destId="{9D5F47CE-378B-468B-8698-A480CA69440F}" srcOrd="4" destOrd="0" presId="urn:microsoft.com/office/officeart/2008/layout/VerticalCurvedList"/>
    <dgm:cxn modelId="{B711B4A6-62D5-4AF3-A99B-B7031399DDCD}" type="presParOf" srcId="{9D5F47CE-378B-468B-8698-A480CA69440F}" destId="{AF9BE2DA-66A4-414A-93E4-4F495E4C6B7B}" srcOrd="0" destOrd="0" presId="urn:microsoft.com/office/officeart/2008/layout/VerticalCurvedList"/>
    <dgm:cxn modelId="{9A268C96-2F71-425C-8BC6-1886518D5FF4}" type="presParOf" srcId="{12A57AF2-3548-4B07-B3E0-4F82F4848CB0}" destId="{62C68975-8887-46F2-BE53-26083C8AF1A0}" srcOrd="5" destOrd="0" presId="urn:microsoft.com/office/officeart/2008/layout/VerticalCurvedList"/>
    <dgm:cxn modelId="{02E3691F-C8F1-4987-AB1C-EF67BE642CF6}" type="presParOf" srcId="{12A57AF2-3548-4B07-B3E0-4F82F4848CB0}" destId="{CD8971ED-F19A-4FD3-8EAE-E9D735DD6685}" srcOrd="6" destOrd="0" presId="urn:microsoft.com/office/officeart/2008/layout/VerticalCurvedList"/>
    <dgm:cxn modelId="{B7474C70-8602-4760-8FCC-BF2BF539A9DE}" type="presParOf" srcId="{CD8971ED-F19A-4FD3-8EAE-E9D735DD6685}" destId="{B64BE906-A505-4798-9148-D52BAFE535C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BB9A98A-AEFE-464A-B11B-B6149E44E095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CC716961-98CD-40C0-9FF7-F96CAA0A971E}">
      <dgm:prSet phldrT="[Tekst]" custT="1"/>
      <dgm:spPr/>
      <dgm:t>
        <a:bodyPr/>
        <a:lstStyle/>
        <a:p>
          <a:r>
            <a:rPr lang="pl-PL" sz="3600" b="1" dirty="0"/>
            <a:t>KONSTYTUCJA RP</a:t>
          </a:r>
          <a:endParaRPr lang="en-GB" sz="3600" b="1" dirty="0"/>
        </a:p>
      </dgm:t>
    </dgm:pt>
    <dgm:pt modelId="{331EDB31-88BF-449F-AF8B-855D33B6DEF3}" type="parTrans" cxnId="{B191C059-138A-47A7-84DA-5D52B50C37AD}">
      <dgm:prSet/>
      <dgm:spPr/>
      <dgm:t>
        <a:bodyPr/>
        <a:lstStyle/>
        <a:p>
          <a:endParaRPr lang="en-GB"/>
        </a:p>
      </dgm:t>
    </dgm:pt>
    <dgm:pt modelId="{FD7D48DD-3E37-44D6-905C-2723A47A54AF}" type="sibTrans" cxnId="{B191C059-138A-47A7-84DA-5D52B50C37AD}">
      <dgm:prSet/>
      <dgm:spPr/>
      <dgm:t>
        <a:bodyPr/>
        <a:lstStyle/>
        <a:p>
          <a:endParaRPr lang="en-GB"/>
        </a:p>
      </dgm:t>
    </dgm:pt>
    <dgm:pt modelId="{F8AD4BE6-26B3-45B2-8D1D-37CA61085B4B}">
      <dgm:prSet phldrT="[Tekst]"/>
      <dgm:spPr/>
      <dgm:t>
        <a:bodyPr/>
        <a:lstStyle/>
        <a:p>
          <a:r>
            <a:rPr lang="pl-PL" dirty="0"/>
            <a:t>UMOWY MIĘDZYNARODOWE RATYFIKOWANE ZA POPRZEDNIĄ ZGODĄ WYRAŻONĄ W USTAWIE;</a:t>
          </a:r>
        </a:p>
        <a:p>
          <a:r>
            <a:rPr lang="pl-PL" dirty="0"/>
            <a:t>PRAWO WTÓRNE UE</a:t>
          </a:r>
          <a:endParaRPr lang="en-GB" dirty="0"/>
        </a:p>
      </dgm:t>
    </dgm:pt>
    <dgm:pt modelId="{1F74E2FF-8660-4CF4-9C02-C3386841B46C}" type="parTrans" cxnId="{DF674B57-8083-4175-8CBE-EB88E6DB6966}">
      <dgm:prSet/>
      <dgm:spPr/>
      <dgm:t>
        <a:bodyPr/>
        <a:lstStyle/>
        <a:p>
          <a:endParaRPr lang="en-GB"/>
        </a:p>
      </dgm:t>
    </dgm:pt>
    <dgm:pt modelId="{49FB2885-CE80-4363-9E9C-EA54B6B6F0FD}" type="sibTrans" cxnId="{DF674B57-8083-4175-8CBE-EB88E6DB6966}">
      <dgm:prSet/>
      <dgm:spPr/>
      <dgm:t>
        <a:bodyPr/>
        <a:lstStyle/>
        <a:p>
          <a:endParaRPr lang="en-GB"/>
        </a:p>
      </dgm:t>
    </dgm:pt>
    <dgm:pt modelId="{2DAFE593-4664-44D1-885F-50477C5C6E17}">
      <dgm:prSet phldrT="[Tekst]"/>
      <dgm:spPr/>
      <dgm:t>
        <a:bodyPr/>
        <a:lstStyle/>
        <a:p>
          <a:r>
            <a:rPr lang="pl-PL" dirty="0"/>
            <a:t>USTAWY;</a:t>
          </a:r>
        </a:p>
        <a:p>
          <a:r>
            <a:rPr lang="pl-PL" dirty="0"/>
            <a:t>ROZPORZĄDZENIA Z MOCĄ USTAWY</a:t>
          </a:r>
          <a:endParaRPr lang="en-GB" dirty="0"/>
        </a:p>
      </dgm:t>
    </dgm:pt>
    <dgm:pt modelId="{C4C1142B-B1DD-43AB-BEAD-561381C57B39}" type="parTrans" cxnId="{8FAD5A29-EC15-46D4-9D36-D4CF7B4BC5A1}">
      <dgm:prSet/>
      <dgm:spPr/>
      <dgm:t>
        <a:bodyPr/>
        <a:lstStyle/>
        <a:p>
          <a:endParaRPr lang="en-GB"/>
        </a:p>
      </dgm:t>
    </dgm:pt>
    <dgm:pt modelId="{D0379D43-26D2-4A63-92C7-D2CDC52CA7DC}" type="sibTrans" cxnId="{8FAD5A29-EC15-46D4-9D36-D4CF7B4BC5A1}">
      <dgm:prSet/>
      <dgm:spPr/>
      <dgm:t>
        <a:bodyPr/>
        <a:lstStyle/>
        <a:p>
          <a:endParaRPr lang="en-GB"/>
        </a:p>
      </dgm:t>
    </dgm:pt>
    <dgm:pt modelId="{D492AF9A-FD2F-49F1-BE5A-B4CAF21C17AE}">
      <dgm:prSet/>
      <dgm:spPr/>
      <dgm:t>
        <a:bodyPr/>
        <a:lstStyle/>
        <a:p>
          <a:r>
            <a:rPr lang="pl-PL" dirty="0"/>
            <a:t>ROZPORZĄDZENIA;</a:t>
          </a:r>
        </a:p>
        <a:p>
          <a:r>
            <a:rPr lang="pl-PL" dirty="0"/>
            <a:t>AKTY PRAWA MIEJSCOWEGO</a:t>
          </a:r>
          <a:endParaRPr lang="en-GB" dirty="0"/>
        </a:p>
      </dgm:t>
    </dgm:pt>
    <dgm:pt modelId="{B8F4C407-B772-429D-96B3-B6802F828641}" type="parTrans" cxnId="{BCCE28B0-281B-4065-8B0A-B638EE88EE0C}">
      <dgm:prSet/>
      <dgm:spPr/>
      <dgm:t>
        <a:bodyPr/>
        <a:lstStyle/>
        <a:p>
          <a:endParaRPr lang="en-GB"/>
        </a:p>
      </dgm:t>
    </dgm:pt>
    <dgm:pt modelId="{213E4FA7-D430-4A0C-90F5-32E5378FCD04}" type="sibTrans" cxnId="{BCCE28B0-281B-4065-8B0A-B638EE88EE0C}">
      <dgm:prSet/>
      <dgm:spPr/>
      <dgm:t>
        <a:bodyPr/>
        <a:lstStyle/>
        <a:p>
          <a:endParaRPr lang="en-GB"/>
        </a:p>
      </dgm:t>
    </dgm:pt>
    <dgm:pt modelId="{F1D2065A-35F6-4FC6-A1CA-9A05D42B5AEE}">
      <dgm:prSet/>
      <dgm:spPr/>
      <dgm:t>
        <a:bodyPr/>
        <a:lstStyle/>
        <a:p>
          <a:r>
            <a:rPr lang="pl-PL" dirty="0"/>
            <a:t>UMOWY RATYFIKOWANE BEZ UPRZEDNIEJ ZGODY WYRAŻONEJ W USTAWIE</a:t>
          </a:r>
          <a:endParaRPr lang="en-GB" dirty="0"/>
        </a:p>
      </dgm:t>
    </dgm:pt>
    <dgm:pt modelId="{9C9DD484-B21C-456E-A724-03538D9ED460}" type="parTrans" cxnId="{F85707C7-3C54-48F5-A3EB-F1C3C61C8037}">
      <dgm:prSet/>
      <dgm:spPr/>
      <dgm:t>
        <a:bodyPr/>
        <a:lstStyle/>
        <a:p>
          <a:endParaRPr lang="en-GB"/>
        </a:p>
      </dgm:t>
    </dgm:pt>
    <dgm:pt modelId="{03336EE7-08A8-40CD-B371-9A7CEFE452A8}" type="sibTrans" cxnId="{F85707C7-3C54-48F5-A3EB-F1C3C61C8037}">
      <dgm:prSet/>
      <dgm:spPr/>
      <dgm:t>
        <a:bodyPr/>
        <a:lstStyle/>
        <a:p>
          <a:endParaRPr lang="en-GB"/>
        </a:p>
      </dgm:t>
    </dgm:pt>
    <dgm:pt modelId="{1E11AB56-E68E-43EF-B83F-9A3E7687219A}" type="pres">
      <dgm:prSet presAssocID="{2BB9A98A-AEFE-464A-B11B-B6149E44E095}" presName="compositeShape" presStyleCnt="0">
        <dgm:presLayoutVars>
          <dgm:dir/>
          <dgm:resizeHandles/>
        </dgm:presLayoutVars>
      </dgm:prSet>
      <dgm:spPr/>
    </dgm:pt>
    <dgm:pt modelId="{17B3C81D-55EA-4C07-918A-99B96C9C5C94}" type="pres">
      <dgm:prSet presAssocID="{2BB9A98A-AEFE-464A-B11B-B6149E44E095}" presName="pyramid" presStyleLbl="node1" presStyleIdx="0" presStyleCnt="1"/>
      <dgm:spPr/>
    </dgm:pt>
    <dgm:pt modelId="{F4455818-A9F5-40AF-BFDB-0FB3C7A16093}" type="pres">
      <dgm:prSet presAssocID="{2BB9A98A-AEFE-464A-B11B-B6149E44E095}" presName="theList" presStyleCnt="0"/>
      <dgm:spPr/>
    </dgm:pt>
    <dgm:pt modelId="{0B000923-40A9-40B1-B664-9C46A3B670D7}" type="pres">
      <dgm:prSet presAssocID="{CC716961-98CD-40C0-9FF7-F96CAA0A971E}" presName="aNode" presStyleLbl="fgAcc1" presStyleIdx="0" presStyleCnt="5">
        <dgm:presLayoutVars>
          <dgm:bulletEnabled val="1"/>
        </dgm:presLayoutVars>
      </dgm:prSet>
      <dgm:spPr/>
    </dgm:pt>
    <dgm:pt modelId="{453F5F74-883C-443A-A978-418FC32FFC43}" type="pres">
      <dgm:prSet presAssocID="{CC716961-98CD-40C0-9FF7-F96CAA0A971E}" presName="aSpace" presStyleCnt="0"/>
      <dgm:spPr/>
    </dgm:pt>
    <dgm:pt modelId="{8BD08288-F24F-4994-ADC9-90C08FA7360C}" type="pres">
      <dgm:prSet presAssocID="{F8AD4BE6-26B3-45B2-8D1D-37CA61085B4B}" presName="aNode" presStyleLbl="fgAcc1" presStyleIdx="1" presStyleCnt="5">
        <dgm:presLayoutVars>
          <dgm:bulletEnabled val="1"/>
        </dgm:presLayoutVars>
      </dgm:prSet>
      <dgm:spPr/>
    </dgm:pt>
    <dgm:pt modelId="{BA7545C7-E700-4997-A499-169BF8A4D2E6}" type="pres">
      <dgm:prSet presAssocID="{F8AD4BE6-26B3-45B2-8D1D-37CA61085B4B}" presName="aSpace" presStyleCnt="0"/>
      <dgm:spPr/>
    </dgm:pt>
    <dgm:pt modelId="{6F8B90CB-5F9A-4219-8D8B-0C2FA4846113}" type="pres">
      <dgm:prSet presAssocID="{2DAFE593-4664-44D1-885F-50477C5C6E17}" presName="aNode" presStyleLbl="fgAcc1" presStyleIdx="2" presStyleCnt="5">
        <dgm:presLayoutVars>
          <dgm:bulletEnabled val="1"/>
        </dgm:presLayoutVars>
      </dgm:prSet>
      <dgm:spPr/>
    </dgm:pt>
    <dgm:pt modelId="{FB241357-7B4F-4745-9DA9-DAA5CC5161E8}" type="pres">
      <dgm:prSet presAssocID="{2DAFE593-4664-44D1-885F-50477C5C6E17}" presName="aSpace" presStyleCnt="0"/>
      <dgm:spPr/>
    </dgm:pt>
    <dgm:pt modelId="{52543328-50D2-42FC-A1DA-807362BB67A1}" type="pres">
      <dgm:prSet presAssocID="{F1D2065A-35F6-4FC6-A1CA-9A05D42B5AEE}" presName="aNode" presStyleLbl="fgAcc1" presStyleIdx="3" presStyleCnt="5">
        <dgm:presLayoutVars>
          <dgm:bulletEnabled val="1"/>
        </dgm:presLayoutVars>
      </dgm:prSet>
      <dgm:spPr/>
    </dgm:pt>
    <dgm:pt modelId="{C1F6A633-3E6C-441F-BA59-4FFF24990C71}" type="pres">
      <dgm:prSet presAssocID="{F1D2065A-35F6-4FC6-A1CA-9A05D42B5AEE}" presName="aSpace" presStyleCnt="0"/>
      <dgm:spPr/>
    </dgm:pt>
    <dgm:pt modelId="{EC18FABB-9AFE-4288-8407-BDBA03F6D248}" type="pres">
      <dgm:prSet presAssocID="{D492AF9A-FD2F-49F1-BE5A-B4CAF21C17AE}" presName="aNode" presStyleLbl="fgAcc1" presStyleIdx="4" presStyleCnt="5">
        <dgm:presLayoutVars>
          <dgm:bulletEnabled val="1"/>
        </dgm:presLayoutVars>
      </dgm:prSet>
      <dgm:spPr/>
    </dgm:pt>
    <dgm:pt modelId="{25A4B43C-9E09-4BAF-8DC8-65D13F67D6C1}" type="pres">
      <dgm:prSet presAssocID="{D492AF9A-FD2F-49F1-BE5A-B4CAF21C17AE}" presName="aSpace" presStyleCnt="0"/>
      <dgm:spPr/>
    </dgm:pt>
  </dgm:ptLst>
  <dgm:cxnLst>
    <dgm:cxn modelId="{DD52971E-7B11-4132-B709-D4A3458A80CD}" type="presOf" srcId="{F8AD4BE6-26B3-45B2-8D1D-37CA61085B4B}" destId="{8BD08288-F24F-4994-ADC9-90C08FA7360C}" srcOrd="0" destOrd="0" presId="urn:microsoft.com/office/officeart/2005/8/layout/pyramid2"/>
    <dgm:cxn modelId="{8FAD5A29-EC15-46D4-9D36-D4CF7B4BC5A1}" srcId="{2BB9A98A-AEFE-464A-B11B-B6149E44E095}" destId="{2DAFE593-4664-44D1-885F-50477C5C6E17}" srcOrd="2" destOrd="0" parTransId="{C4C1142B-B1DD-43AB-BEAD-561381C57B39}" sibTransId="{D0379D43-26D2-4A63-92C7-D2CDC52CA7DC}"/>
    <dgm:cxn modelId="{096AF66D-2AA4-4572-BEF1-659AC802446A}" type="presOf" srcId="{D492AF9A-FD2F-49F1-BE5A-B4CAF21C17AE}" destId="{EC18FABB-9AFE-4288-8407-BDBA03F6D248}" srcOrd="0" destOrd="0" presId="urn:microsoft.com/office/officeart/2005/8/layout/pyramid2"/>
    <dgm:cxn modelId="{DF674B57-8083-4175-8CBE-EB88E6DB6966}" srcId="{2BB9A98A-AEFE-464A-B11B-B6149E44E095}" destId="{F8AD4BE6-26B3-45B2-8D1D-37CA61085B4B}" srcOrd="1" destOrd="0" parTransId="{1F74E2FF-8660-4CF4-9C02-C3386841B46C}" sibTransId="{49FB2885-CE80-4363-9E9C-EA54B6B6F0FD}"/>
    <dgm:cxn modelId="{B191C059-138A-47A7-84DA-5D52B50C37AD}" srcId="{2BB9A98A-AEFE-464A-B11B-B6149E44E095}" destId="{CC716961-98CD-40C0-9FF7-F96CAA0A971E}" srcOrd="0" destOrd="0" parTransId="{331EDB31-88BF-449F-AF8B-855D33B6DEF3}" sibTransId="{FD7D48DD-3E37-44D6-905C-2723A47A54AF}"/>
    <dgm:cxn modelId="{CF1C2292-CF6A-4A31-9BB0-C521A8AB7896}" type="presOf" srcId="{F1D2065A-35F6-4FC6-A1CA-9A05D42B5AEE}" destId="{52543328-50D2-42FC-A1DA-807362BB67A1}" srcOrd="0" destOrd="0" presId="urn:microsoft.com/office/officeart/2005/8/layout/pyramid2"/>
    <dgm:cxn modelId="{BCCE28B0-281B-4065-8B0A-B638EE88EE0C}" srcId="{2BB9A98A-AEFE-464A-B11B-B6149E44E095}" destId="{D492AF9A-FD2F-49F1-BE5A-B4CAF21C17AE}" srcOrd="4" destOrd="0" parTransId="{B8F4C407-B772-429D-96B3-B6802F828641}" sibTransId="{213E4FA7-D430-4A0C-90F5-32E5378FCD04}"/>
    <dgm:cxn modelId="{F85707C7-3C54-48F5-A3EB-F1C3C61C8037}" srcId="{2BB9A98A-AEFE-464A-B11B-B6149E44E095}" destId="{F1D2065A-35F6-4FC6-A1CA-9A05D42B5AEE}" srcOrd="3" destOrd="0" parTransId="{9C9DD484-B21C-456E-A724-03538D9ED460}" sibTransId="{03336EE7-08A8-40CD-B371-9A7CEFE452A8}"/>
    <dgm:cxn modelId="{CDBAC1E9-68C6-48C1-BFD1-C9E8A1C3673D}" type="presOf" srcId="{2BB9A98A-AEFE-464A-B11B-B6149E44E095}" destId="{1E11AB56-E68E-43EF-B83F-9A3E7687219A}" srcOrd="0" destOrd="0" presId="urn:microsoft.com/office/officeart/2005/8/layout/pyramid2"/>
    <dgm:cxn modelId="{46BCC1F0-9031-4452-B646-9BAA95263F67}" type="presOf" srcId="{2DAFE593-4664-44D1-885F-50477C5C6E17}" destId="{6F8B90CB-5F9A-4219-8D8B-0C2FA4846113}" srcOrd="0" destOrd="0" presId="urn:microsoft.com/office/officeart/2005/8/layout/pyramid2"/>
    <dgm:cxn modelId="{1FE7CCF7-35FF-4B83-B198-49412EC880AE}" type="presOf" srcId="{CC716961-98CD-40C0-9FF7-F96CAA0A971E}" destId="{0B000923-40A9-40B1-B664-9C46A3B670D7}" srcOrd="0" destOrd="0" presId="urn:microsoft.com/office/officeart/2005/8/layout/pyramid2"/>
    <dgm:cxn modelId="{45130D0F-A010-4C91-99EE-01CAF6957C6B}" type="presParOf" srcId="{1E11AB56-E68E-43EF-B83F-9A3E7687219A}" destId="{17B3C81D-55EA-4C07-918A-99B96C9C5C94}" srcOrd="0" destOrd="0" presId="urn:microsoft.com/office/officeart/2005/8/layout/pyramid2"/>
    <dgm:cxn modelId="{FF2AAB3A-2001-417C-8FCD-BC27068E0502}" type="presParOf" srcId="{1E11AB56-E68E-43EF-B83F-9A3E7687219A}" destId="{F4455818-A9F5-40AF-BFDB-0FB3C7A16093}" srcOrd="1" destOrd="0" presId="urn:microsoft.com/office/officeart/2005/8/layout/pyramid2"/>
    <dgm:cxn modelId="{082B8CE9-533C-4F06-B3D2-31C440714D46}" type="presParOf" srcId="{F4455818-A9F5-40AF-BFDB-0FB3C7A16093}" destId="{0B000923-40A9-40B1-B664-9C46A3B670D7}" srcOrd="0" destOrd="0" presId="urn:microsoft.com/office/officeart/2005/8/layout/pyramid2"/>
    <dgm:cxn modelId="{E749ED90-2E27-4B01-9CFE-8D0C221BB569}" type="presParOf" srcId="{F4455818-A9F5-40AF-BFDB-0FB3C7A16093}" destId="{453F5F74-883C-443A-A978-418FC32FFC43}" srcOrd="1" destOrd="0" presId="urn:microsoft.com/office/officeart/2005/8/layout/pyramid2"/>
    <dgm:cxn modelId="{9F600367-5EBF-4A13-80AD-7F4D658AC39D}" type="presParOf" srcId="{F4455818-A9F5-40AF-BFDB-0FB3C7A16093}" destId="{8BD08288-F24F-4994-ADC9-90C08FA7360C}" srcOrd="2" destOrd="0" presId="urn:microsoft.com/office/officeart/2005/8/layout/pyramid2"/>
    <dgm:cxn modelId="{93E8B02C-F63F-4AB4-8386-F3CD83558748}" type="presParOf" srcId="{F4455818-A9F5-40AF-BFDB-0FB3C7A16093}" destId="{BA7545C7-E700-4997-A499-169BF8A4D2E6}" srcOrd="3" destOrd="0" presId="urn:microsoft.com/office/officeart/2005/8/layout/pyramid2"/>
    <dgm:cxn modelId="{8604F4D4-01CB-45C8-AFC2-D466621077B5}" type="presParOf" srcId="{F4455818-A9F5-40AF-BFDB-0FB3C7A16093}" destId="{6F8B90CB-5F9A-4219-8D8B-0C2FA4846113}" srcOrd="4" destOrd="0" presId="urn:microsoft.com/office/officeart/2005/8/layout/pyramid2"/>
    <dgm:cxn modelId="{E1F188D7-7E5B-45B3-8ADF-B80902CB7DC9}" type="presParOf" srcId="{F4455818-A9F5-40AF-BFDB-0FB3C7A16093}" destId="{FB241357-7B4F-4745-9DA9-DAA5CC5161E8}" srcOrd="5" destOrd="0" presId="urn:microsoft.com/office/officeart/2005/8/layout/pyramid2"/>
    <dgm:cxn modelId="{473D51FB-DBA5-4936-B4BC-0096D07AAF83}" type="presParOf" srcId="{F4455818-A9F5-40AF-BFDB-0FB3C7A16093}" destId="{52543328-50D2-42FC-A1DA-807362BB67A1}" srcOrd="6" destOrd="0" presId="urn:microsoft.com/office/officeart/2005/8/layout/pyramid2"/>
    <dgm:cxn modelId="{CFECCEF4-AA42-46E7-AFFC-5B43BA94A191}" type="presParOf" srcId="{F4455818-A9F5-40AF-BFDB-0FB3C7A16093}" destId="{C1F6A633-3E6C-441F-BA59-4FFF24990C71}" srcOrd="7" destOrd="0" presId="urn:microsoft.com/office/officeart/2005/8/layout/pyramid2"/>
    <dgm:cxn modelId="{3B57B68E-BFA8-41E9-83A2-FEA8B505B472}" type="presParOf" srcId="{F4455818-A9F5-40AF-BFDB-0FB3C7A16093}" destId="{EC18FABB-9AFE-4288-8407-BDBA03F6D248}" srcOrd="8" destOrd="0" presId="urn:microsoft.com/office/officeart/2005/8/layout/pyramid2"/>
    <dgm:cxn modelId="{73AB9CD5-95FE-4044-AE33-FBB3460B2F61}" type="presParOf" srcId="{F4455818-A9F5-40AF-BFDB-0FB3C7A16093}" destId="{25A4B43C-9E09-4BAF-8DC8-65D13F67D6C1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458F5FF-7C4F-480D-9DA9-1C0A5584062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786746C-F6F2-42B3-AD93-147D26B9072D}">
      <dgm:prSet phldrT="[Tekst]"/>
      <dgm:spPr/>
      <dgm:t>
        <a:bodyPr/>
        <a:lstStyle/>
        <a:p>
          <a:r>
            <a:rPr lang="pl-PL" dirty="0"/>
            <a:t>KONSTYTUCYJNE ZASADY PRAWA (NP. ZASADA LEGALIZMU)</a:t>
          </a:r>
          <a:endParaRPr lang="en-GB" dirty="0"/>
        </a:p>
      </dgm:t>
    </dgm:pt>
    <dgm:pt modelId="{6CD05B84-2CDB-4629-8DA1-9BA24B614994}" type="parTrans" cxnId="{112BEEB4-C11A-4201-9933-5EF3C8D08887}">
      <dgm:prSet/>
      <dgm:spPr/>
      <dgm:t>
        <a:bodyPr/>
        <a:lstStyle/>
        <a:p>
          <a:endParaRPr lang="en-GB"/>
        </a:p>
      </dgm:t>
    </dgm:pt>
    <dgm:pt modelId="{E8679576-A73A-452E-9289-7A9B865B4F9A}" type="sibTrans" cxnId="{112BEEB4-C11A-4201-9933-5EF3C8D08887}">
      <dgm:prSet/>
      <dgm:spPr/>
      <dgm:t>
        <a:bodyPr/>
        <a:lstStyle/>
        <a:p>
          <a:endParaRPr lang="en-GB"/>
        </a:p>
      </dgm:t>
    </dgm:pt>
    <dgm:pt modelId="{032CE719-F990-4F65-8B79-53BA14D2DA18}">
      <dgm:prSet phldrT="[Tekst]"/>
      <dgm:spPr/>
      <dgm:t>
        <a:bodyPr/>
        <a:lstStyle/>
        <a:p>
          <a:r>
            <a:rPr lang="pl-PL" dirty="0"/>
            <a:t>STRUKTURA ORGANÓW WŁADZY (SAMORZĄD TERYTORIALNY, ADMINISTRACJA RZĄDOWA)</a:t>
          </a:r>
          <a:endParaRPr lang="en-GB" dirty="0"/>
        </a:p>
      </dgm:t>
    </dgm:pt>
    <dgm:pt modelId="{EAFBFB94-23DD-4DAF-885C-7FAFCD7D2B18}" type="parTrans" cxnId="{C1971CA7-6549-4703-A1E6-841B6B3DCC8C}">
      <dgm:prSet/>
      <dgm:spPr/>
      <dgm:t>
        <a:bodyPr/>
        <a:lstStyle/>
        <a:p>
          <a:endParaRPr lang="en-GB"/>
        </a:p>
      </dgm:t>
    </dgm:pt>
    <dgm:pt modelId="{782D854B-809D-448F-8325-FD134B21585C}" type="sibTrans" cxnId="{C1971CA7-6549-4703-A1E6-841B6B3DCC8C}">
      <dgm:prSet/>
      <dgm:spPr/>
      <dgm:t>
        <a:bodyPr/>
        <a:lstStyle/>
        <a:p>
          <a:endParaRPr lang="en-GB"/>
        </a:p>
      </dgm:t>
    </dgm:pt>
    <dgm:pt modelId="{A9D79CFB-E379-4946-9529-8B036A2606C0}">
      <dgm:prSet phldrT="[Tekst]"/>
      <dgm:spPr/>
      <dgm:t>
        <a:bodyPr/>
        <a:lstStyle/>
        <a:p>
          <a:r>
            <a:rPr lang="pl-PL" dirty="0"/>
            <a:t>ŹRÓDŁA PRAWA</a:t>
          </a:r>
          <a:endParaRPr lang="en-GB" dirty="0"/>
        </a:p>
      </dgm:t>
    </dgm:pt>
    <dgm:pt modelId="{068F1D29-87CF-4AB2-AB86-74FE3BE6EEF0}" type="parTrans" cxnId="{C185A112-BBC0-4438-B98B-CE335FAAF183}">
      <dgm:prSet/>
      <dgm:spPr/>
      <dgm:t>
        <a:bodyPr/>
        <a:lstStyle/>
        <a:p>
          <a:endParaRPr lang="en-GB"/>
        </a:p>
      </dgm:t>
    </dgm:pt>
    <dgm:pt modelId="{AB687C66-09FE-4B11-9366-FBF0B2035D3D}" type="sibTrans" cxnId="{C185A112-BBC0-4438-B98B-CE335FAAF183}">
      <dgm:prSet/>
      <dgm:spPr/>
      <dgm:t>
        <a:bodyPr/>
        <a:lstStyle/>
        <a:p>
          <a:endParaRPr lang="en-GB"/>
        </a:p>
      </dgm:t>
    </dgm:pt>
    <dgm:pt modelId="{947CD046-0545-4475-9180-1878499C9678}">
      <dgm:prSet/>
      <dgm:spPr/>
      <dgm:t>
        <a:bodyPr/>
        <a:lstStyle/>
        <a:p>
          <a:r>
            <a:rPr lang="pl-PL" dirty="0"/>
            <a:t>KONTROLA ADMINISTRACJI PUBLICZNEJ (RPO, SĄDY, TK)</a:t>
          </a:r>
          <a:endParaRPr lang="en-GB" dirty="0"/>
        </a:p>
      </dgm:t>
    </dgm:pt>
    <dgm:pt modelId="{ACDE143F-BB95-435C-B837-BA8E11783017}" type="parTrans" cxnId="{91B16BAF-0BF4-454E-9FCF-9BB65FCE56A1}">
      <dgm:prSet/>
      <dgm:spPr/>
      <dgm:t>
        <a:bodyPr/>
        <a:lstStyle/>
        <a:p>
          <a:endParaRPr lang="en-GB"/>
        </a:p>
      </dgm:t>
    </dgm:pt>
    <dgm:pt modelId="{B6F2CF29-014B-4337-B46A-3F8F2269D67A}" type="sibTrans" cxnId="{91B16BAF-0BF4-454E-9FCF-9BB65FCE56A1}">
      <dgm:prSet/>
      <dgm:spPr/>
      <dgm:t>
        <a:bodyPr/>
        <a:lstStyle/>
        <a:p>
          <a:endParaRPr lang="en-GB"/>
        </a:p>
      </dgm:t>
    </dgm:pt>
    <dgm:pt modelId="{0BC96202-8214-4A03-8FD8-2182E0625CD0}">
      <dgm:prSet/>
      <dgm:spPr/>
      <dgm:t>
        <a:bodyPr/>
        <a:lstStyle/>
        <a:p>
          <a:r>
            <a:rPr lang="pl-PL" dirty="0"/>
            <a:t>MATERIE SZCZEGÓŁOWE (STANY NADZYWCZAJNE, KRRIT)</a:t>
          </a:r>
          <a:endParaRPr lang="en-GB" dirty="0"/>
        </a:p>
      </dgm:t>
    </dgm:pt>
    <dgm:pt modelId="{0DF73F85-79B4-4649-B15F-83C486BAA6B2}" type="parTrans" cxnId="{FDFAE071-CD2F-4350-858F-6AAC5B3469D5}">
      <dgm:prSet/>
      <dgm:spPr/>
      <dgm:t>
        <a:bodyPr/>
        <a:lstStyle/>
        <a:p>
          <a:endParaRPr lang="en-GB"/>
        </a:p>
      </dgm:t>
    </dgm:pt>
    <dgm:pt modelId="{9F1964B1-6854-4CE8-8B37-2EC70455ADD1}" type="sibTrans" cxnId="{FDFAE071-CD2F-4350-858F-6AAC5B3469D5}">
      <dgm:prSet/>
      <dgm:spPr/>
      <dgm:t>
        <a:bodyPr/>
        <a:lstStyle/>
        <a:p>
          <a:endParaRPr lang="en-GB"/>
        </a:p>
      </dgm:t>
    </dgm:pt>
    <dgm:pt modelId="{D665D02D-8BCB-4E74-AEC5-B1315C2C6D06}" type="pres">
      <dgm:prSet presAssocID="{3458F5FF-7C4F-480D-9DA9-1C0A55840626}" presName="linear" presStyleCnt="0">
        <dgm:presLayoutVars>
          <dgm:dir/>
          <dgm:animLvl val="lvl"/>
          <dgm:resizeHandles val="exact"/>
        </dgm:presLayoutVars>
      </dgm:prSet>
      <dgm:spPr/>
    </dgm:pt>
    <dgm:pt modelId="{369B3BB5-8F85-46CF-A318-46C9BF8A4341}" type="pres">
      <dgm:prSet presAssocID="{7786746C-F6F2-42B3-AD93-147D26B9072D}" presName="parentLin" presStyleCnt="0"/>
      <dgm:spPr/>
    </dgm:pt>
    <dgm:pt modelId="{090EA955-0A89-4CCC-AE04-E6EE860477CE}" type="pres">
      <dgm:prSet presAssocID="{7786746C-F6F2-42B3-AD93-147D26B9072D}" presName="parentLeftMargin" presStyleLbl="node1" presStyleIdx="0" presStyleCnt="5"/>
      <dgm:spPr/>
    </dgm:pt>
    <dgm:pt modelId="{448DF6C2-AB02-4074-8812-7F0BA5D20DA6}" type="pres">
      <dgm:prSet presAssocID="{7786746C-F6F2-42B3-AD93-147D26B9072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8715A44-471D-4DEE-A863-C7A38ED8B562}" type="pres">
      <dgm:prSet presAssocID="{7786746C-F6F2-42B3-AD93-147D26B9072D}" presName="negativeSpace" presStyleCnt="0"/>
      <dgm:spPr/>
    </dgm:pt>
    <dgm:pt modelId="{BEC0B598-3E01-4178-A3E7-DA6B1AEEA3B8}" type="pres">
      <dgm:prSet presAssocID="{7786746C-F6F2-42B3-AD93-147D26B9072D}" presName="childText" presStyleLbl="conFgAcc1" presStyleIdx="0" presStyleCnt="5">
        <dgm:presLayoutVars>
          <dgm:bulletEnabled val="1"/>
        </dgm:presLayoutVars>
      </dgm:prSet>
      <dgm:spPr/>
    </dgm:pt>
    <dgm:pt modelId="{426CEC44-BD29-470E-9E7A-5BFC888FD187}" type="pres">
      <dgm:prSet presAssocID="{E8679576-A73A-452E-9289-7A9B865B4F9A}" presName="spaceBetweenRectangles" presStyleCnt="0"/>
      <dgm:spPr/>
    </dgm:pt>
    <dgm:pt modelId="{2CC31098-107F-44FC-B118-EA6D3274E884}" type="pres">
      <dgm:prSet presAssocID="{032CE719-F990-4F65-8B79-53BA14D2DA18}" presName="parentLin" presStyleCnt="0"/>
      <dgm:spPr/>
    </dgm:pt>
    <dgm:pt modelId="{DD72A19E-09BC-4701-8A8C-203223BFFA23}" type="pres">
      <dgm:prSet presAssocID="{032CE719-F990-4F65-8B79-53BA14D2DA18}" presName="parentLeftMargin" presStyleLbl="node1" presStyleIdx="0" presStyleCnt="5"/>
      <dgm:spPr/>
    </dgm:pt>
    <dgm:pt modelId="{114FDD60-F7F2-4178-870C-4F7988649DCD}" type="pres">
      <dgm:prSet presAssocID="{032CE719-F990-4F65-8B79-53BA14D2DA1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28C21AA-6F9D-45D8-B06C-D4FDCC620317}" type="pres">
      <dgm:prSet presAssocID="{032CE719-F990-4F65-8B79-53BA14D2DA18}" presName="negativeSpace" presStyleCnt="0"/>
      <dgm:spPr/>
    </dgm:pt>
    <dgm:pt modelId="{342AB53B-E2A3-4EBC-AB19-468D45F4F82C}" type="pres">
      <dgm:prSet presAssocID="{032CE719-F990-4F65-8B79-53BA14D2DA18}" presName="childText" presStyleLbl="conFgAcc1" presStyleIdx="1" presStyleCnt="5">
        <dgm:presLayoutVars>
          <dgm:bulletEnabled val="1"/>
        </dgm:presLayoutVars>
      </dgm:prSet>
      <dgm:spPr/>
    </dgm:pt>
    <dgm:pt modelId="{1647FC8D-0DBC-46E9-91B5-02DAA33D6823}" type="pres">
      <dgm:prSet presAssocID="{782D854B-809D-448F-8325-FD134B21585C}" presName="spaceBetweenRectangles" presStyleCnt="0"/>
      <dgm:spPr/>
    </dgm:pt>
    <dgm:pt modelId="{FF75F95B-9547-4B91-B085-571CE401E938}" type="pres">
      <dgm:prSet presAssocID="{A9D79CFB-E379-4946-9529-8B036A2606C0}" presName="parentLin" presStyleCnt="0"/>
      <dgm:spPr/>
    </dgm:pt>
    <dgm:pt modelId="{2A406D25-206C-4244-917D-CD4C147697DD}" type="pres">
      <dgm:prSet presAssocID="{A9D79CFB-E379-4946-9529-8B036A2606C0}" presName="parentLeftMargin" presStyleLbl="node1" presStyleIdx="1" presStyleCnt="5"/>
      <dgm:spPr/>
    </dgm:pt>
    <dgm:pt modelId="{AFD9902F-5FC4-4FA0-A2A2-6962477E1943}" type="pres">
      <dgm:prSet presAssocID="{A9D79CFB-E379-4946-9529-8B036A2606C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F002452-CB70-4F6C-98D4-D04B33E6D62F}" type="pres">
      <dgm:prSet presAssocID="{A9D79CFB-E379-4946-9529-8B036A2606C0}" presName="negativeSpace" presStyleCnt="0"/>
      <dgm:spPr/>
    </dgm:pt>
    <dgm:pt modelId="{D028EE97-9A97-4B62-8F7D-CE914E2E1D4D}" type="pres">
      <dgm:prSet presAssocID="{A9D79CFB-E379-4946-9529-8B036A2606C0}" presName="childText" presStyleLbl="conFgAcc1" presStyleIdx="2" presStyleCnt="5">
        <dgm:presLayoutVars>
          <dgm:bulletEnabled val="1"/>
        </dgm:presLayoutVars>
      </dgm:prSet>
      <dgm:spPr/>
    </dgm:pt>
    <dgm:pt modelId="{DB2E2184-E142-4643-B5F7-97F46928DB8A}" type="pres">
      <dgm:prSet presAssocID="{AB687C66-09FE-4B11-9366-FBF0B2035D3D}" presName="spaceBetweenRectangles" presStyleCnt="0"/>
      <dgm:spPr/>
    </dgm:pt>
    <dgm:pt modelId="{D32A92E8-D7EF-4C84-9775-F85E18F1B463}" type="pres">
      <dgm:prSet presAssocID="{947CD046-0545-4475-9180-1878499C9678}" presName="parentLin" presStyleCnt="0"/>
      <dgm:spPr/>
    </dgm:pt>
    <dgm:pt modelId="{F5E058B5-A2A4-4928-847A-3EC2E5F39AD0}" type="pres">
      <dgm:prSet presAssocID="{947CD046-0545-4475-9180-1878499C9678}" presName="parentLeftMargin" presStyleLbl="node1" presStyleIdx="2" presStyleCnt="5"/>
      <dgm:spPr/>
    </dgm:pt>
    <dgm:pt modelId="{B4F34D7A-7775-4377-931C-6023BE9F6A7E}" type="pres">
      <dgm:prSet presAssocID="{947CD046-0545-4475-9180-1878499C967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B238D2D-66CE-46BD-AE05-50EF949303CD}" type="pres">
      <dgm:prSet presAssocID="{947CD046-0545-4475-9180-1878499C9678}" presName="negativeSpace" presStyleCnt="0"/>
      <dgm:spPr/>
    </dgm:pt>
    <dgm:pt modelId="{C5FFC570-630E-4A1E-A9B5-1854173B5053}" type="pres">
      <dgm:prSet presAssocID="{947CD046-0545-4475-9180-1878499C9678}" presName="childText" presStyleLbl="conFgAcc1" presStyleIdx="3" presStyleCnt="5">
        <dgm:presLayoutVars>
          <dgm:bulletEnabled val="1"/>
        </dgm:presLayoutVars>
      </dgm:prSet>
      <dgm:spPr/>
    </dgm:pt>
    <dgm:pt modelId="{9CB37227-EB24-4937-B114-29B73A93EF5E}" type="pres">
      <dgm:prSet presAssocID="{B6F2CF29-014B-4337-B46A-3F8F2269D67A}" presName="spaceBetweenRectangles" presStyleCnt="0"/>
      <dgm:spPr/>
    </dgm:pt>
    <dgm:pt modelId="{CAA6B6C8-17A5-487C-9C7F-EA83B9149AB6}" type="pres">
      <dgm:prSet presAssocID="{0BC96202-8214-4A03-8FD8-2182E0625CD0}" presName="parentLin" presStyleCnt="0"/>
      <dgm:spPr/>
    </dgm:pt>
    <dgm:pt modelId="{10F573AC-26AC-47C6-9BDB-306C7A88AAD0}" type="pres">
      <dgm:prSet presAssocID="{0BC96202-8214-4A03-8FD8-2182E0625CD0}" presName="parentLeftMargin" presStyleLbl="node1" presStyleIdx="3" presStyleCnt="5"/>
      <dgm:spPr/>
    </dgm:pt>
    <dgm:pt modelId="{5624FC16-9BBC-41C6-A497-F8F38B005D1A}" type="pres">
      <dgm:prSet presAssocID="{0BC96202-8214-4A03-8FD8-2182E0625CD0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BA876F95-E86E-46B3-86CA-22015D4BF463}" type="pres">
      <dgm:prSet presAssocID="{0BC96202-8214-4A03-8FD8-2182E0625CD0}" presName="negativeSpace" presStyleCnt="0"/>
      <dgm:spPr/>
    </dgm:pt>
    <dgm:pt modelId="{D94CF02D-FEA4-497C-9741-0A2B56D3133D}" type="pres">
      <dgm:prSet presAssocID="{0BC96202-8214-4A03-8FD8-2182E0625CD0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C185A112-BBC0-4438-B98B-CE335FAAF183}" srcId="{3458F5FF-7C4F-480D-9DA9-1C0A55840626}" destId="{A9D79CFB-E379-4946-9529-8B036A2606C0}" srcOrd="2" destOrd="0" parTransId="{068F1D29-87CF-4AB2-AB86-74FE3BE6EEF0}" sibTransId="{AB687C66-09FE-4B11-9366-FBF0B2035D3D}"/>
    <dgm:cxn modelId="{483BE92A-490B-4A8E-887D-68D3E8EEBAD3}" type="presOf" srcId="{947CD046-0545-4475-9180-1878499C9678}" destId="{F5E058B5-A2A4-4928-847A-3EC2E5F39AD0}" srcOrd="0" destOrd="0" presId="urn:microsoft.com/office/officeart/2005/8/layout/list1"/>
    <dgm:cxn modelId="{D5E09E60-B7E6-4EB1-B0BD-9B672F4874B8}" type="presOf" srcId="{3458F5FF-7C4F-480D-9DA9-1C0A55840626}" destId="{D665D02D-8BCB-4E74-AEC5-B1315C2C6D06}" srcOrd="0" destOrd="0" presId="urn:microsoft.com/office/officeart/2005/8/layout/list1"/>
    <dgm:cxn modelId="{FDFAE071-CD2F-4350-858F-6AAC5B3469D5}" srcId="{3458F5FF-7C4F-480D-9DA9-1C0A55840626}" destId="{0BC96202-8214-4A03-8FD8-2182E0625CD0}" srcOrd="4" destOrd="0" parTransId="{0DF73F85-79B4-4649-B15F-83C486BAA6B2}" sibTransId="{9F1964B1-6854-4CE8-8B37-2EC70455ADD1}"/>
    <dgm:cxn modelId="{29D80D85-722D-438F-B4C3-CA37125402DE}" type="presOf" srcId="{947CD046-0545-4475-9180-1878499C9678}" destId="{B4F34D7A-7775-4377-931C-6023BE9F6A7E}" srcOrd="1" destOrd="0" presId="urn:microsoft.com/office/officeart/2005/8/layout/list1"/>
    <dgm:cxn modelId="{F7229086-9315-4442-81CF-65062F8E2F21}" type="presOf" srcId="{032CE719-F990-4F65-8B79-53BA14D2DA18}" destId="{114FDD60-F7F2-4178-870C-4F7988649DCD}" srcOrd="1" destOrd="0" presId="urn:microsoft.com/office/officeart/2005/8/layout/list1"/>
    <dgm:cxn modelId="{D5AE9089-EAD4-4005-91F1-770E5420C01C}" type="presOf" srcId="{7786746C-F6F2-42B3-AD93-147D26B9072D}" destId="{090EA955-0A89-4CCC-AE04-E6EE860477CE}" srcOrd="0" destOrd="0" presId="urn:microsoft.com/office/officeart/2005/8/layout/list1"/>
    <dgm:cxn modelId="{510DF39D-4895-42C7-8186-91D53B69C41B}" type="presOf" srcId="{A9D79CFB-E379-4946-9529-8B036A2606C0}" destId="{2A406D25-206C-4244-917D-CD4C147697DD}" srcOrd="0" destOrd="0" presId="urn:microsoft.com/office/officeart/2005/8/layout/list1"/>
    <dgm:cxn modelId="{C1971CA7-6549-4703-A1E6-841B6B3DCC8C}" srcId="{3458F5FF-7C4F-480D-9DA9-1C0A55840626}" destId="{032CE719-F990-4F65-8B79-53BA14D2DA18}" srcOrd="1" destOrd="0" parTransId="{EAFBFB94-23DD-4DAF-885C-7FAFCD7D2B18}" sibTransId="{782D854B-809D-448F-8325-FD134B21585C}"/>
    <dgm:cxn modelId="{F5D21EA8-DB28-49D0-AE72-2619CB4A7E06}" type="presOf" srcId="{7786746C-F6F2-42B3-AD93-147D26B9072D}" destId="{448DF6C2-AB02-4074-8812-7F0BA5D20DA6}" srcOrd="1" destOrd="0" presId="urn:microsoft.com/office/officeart/2005/8/layout/list1"/>
    <dgm:cxn modelId="{91B16BAF-0BF4-454E-9FCF-9BB65FCE56A1}" srcId="{3458F5FF-7C4F-480D-9DA9-1C0A55840626}" destId="{947CD046-0545-4475-9180-1878499C9678}" srcOrd="3" destOrd="0" parTransId="{ACDE143F-BB95-435C-B837-BA8E11783017}" sibTransId="{B6F2CF29-014B-4337-B46A-3F8F2269D67A}"/>
    <dgm:cxn modelId="{6D0A74B3-95FD-4B8D-B28B-17AE706DE206}" type="presOf" srcId="{0BC96202-8214-4A03-8FD8-2182E0625CD0}" destId="{10F573AC-26AC-47C6-9BDB-306C7A88AAD0}" srcOrd="0" destOrd="0" presId="urn:microsoft.com/office/officeart/2005/8/layout/list1"/>
    <dgm:cxn modelId="{112BEEB4-C11A-4201-9933-5EF3C8D08887}" srcId="{3458F5FF-7C4F-480D-9DA9-1C0A55840626}" destId="{7786746C-F6F2-42B3-AD93-147D26B9072D}" srcOrd="0" destOrd="0" parTransId="{6CD05B84-2CDB-4629-8DA1-9BA24B614994}" sibTransId="{E8679576-A73A-452E-9289-7A9B865B4F9A}"/>
    <dgm:cxn modelId="{57A22FB6-D9F8-45DC-AC72-5C60403A7393}" type="presOf" srcId="{A9D79CFB-E379-4946-9529-8B036A2606C0}" destId="{AFD9902F-5FC4-4FA0-A2A2-6962477E1943}" srcOrd="1" destOrd="0" presId="urn:microsoft.com/office/officeart/2005/8/layout/list1"/>
    <dgm:cxn modelId="{5F6B4EF3-8317-465A-9B30-E231836E38DD}" type="presOf" srcId="{0BC96202-8214-4A03-8FD8-2182E0625CD0}" destId="{5624FC16-9BBC-41C6-A497-F8F38B005D1A}" srcOrd="1" destOrd="0" presId="urn:microsoft.com/office/officeart/2005/8/layout/list1"/>
    <dgm:cxn modelId="{8667B2F5-DCF9-43BE-9BB7-7517FCE8E3AD}" type="presOf" srcId="{032CE719-F990-4F65-8B79-53BA14D2DA18}" destId="{DD72A19E-09BC-4701-8A8C-203223BFFA23}" srcOrd="0" destOrd="0" presId="urn:microsoft.com/office/officeart/2005/8/layout/list1"/>
    <dgm:cxn modelId="{0190A274-1527-48DA-AF6B-A998E7BCA958}" type="presParOf" srcId="{D665D02D-8BCB-4E74-AEC5-B1315C2C6D06}" destId="{369B3BB5-8F85-46CF-A318-46C9BF8A4341}" srcOrd="0" destOrd="0" presId="urn:microsoft.com/office/officeart/2005/8/layout/list1"/>
    <dgm:cxn modelId="{F27883E6-A47E-41F6-8DBA-944812125195}" type="presParOf" srcId="{369B3BB5-8F85-46CF-A318-46C9BF8A4341}" destId="{090EA955-0A89-4CCC-AE04-E6EE860477CE}" srcOrd="0" destOrd="0" presId="urn:microsoft.com/office/officeart/2005/8/layout/list1"/>
    <dgm:cxn modelId="{20EC608F-8913-4AE3-AB00-EBD81F78D77A}" type="presParOf" srcId="{369B3BB5-8F85-46CF-A318-46C9BF8A4341}" destId="{448DF6C2-AB02-4074-8812-7F0BA5D20DA6}" srcOrd="1" destOrd="0" presId="urn:microsoft.com/office/officeart/2005/8/layout/list1"/>
    <dgm:cxn modelId="{ADFC126F-6B7A-46AD-8040-A74B440DA727}" type="presParOf" srcId="{D665D02D-8BCB-4E74-AEC5-B1315C2C6D06}" destId="{E8715A44-471D-4DEE-A863-C7A38ED8B562}" srcOrd="1" destOrd="0" presId="urn:microsoft.com/office/officeart/2005/8/layout/list1"/>
    <dgm:cxn modelId="{D6DF5B0C-6C04-40AE-A91C-19F64C117B12}" type="presParOf" srcId="{D665D02D-8BCB-4E74-AEC5-B1315C2C6D06}" destId="{BEC0B598-3E01-4178-A3E7-DA6B1AEEA3B8}" srcOrd="2" destOrd="0" presId="urn:microsoft.com/office/officeart/2005/8/layout/list1"/>
    <dgm:cxn modelId="{F6137F02-4994-4588-9589-75431C4D1C5E}" type="presParOf" srcId="{D665D02D-8BCB-4E74-AEC5-B1315C2C6D06}" destId="{426CEC44-BD29-470E-9E7A-5BFC888FD187}" srcOrd="3" destOrd="0" presId="urn:microsoft.com/office/officeart/2005/8/layout/list1"/>
    <dgm:cxn modelId="{E8DAEE75-75C0-4CF8-B622-120F23D7AD83}" type="presParOf" srcId="{D665D02D-8BCB-4E74-AEC5-B1315C2C6D06}" destId="{2CC31098-107F-44FC-B118-EA6D3274E884}" srcOrd="4" destOrd="0" presId="urn:microsoft.com/office/officeart/2005/8/layout/list1"/>
    <dgm:cxn modelId="{E52774EF-F346-4CD2-88DC-00BBEDBA337E}" type="presParOf" srcId="{2CC31098-107F-44FC-B118-EA6D3274E884}" destId="{DD72A19E-09BC-4701-8A8C-203223BFFA23}" srcOrd="0" destOrd="0" presId="urn:microsoft.com/office/officeart/2005/8/layout/list1"/>
    <dgm:cxn modelId="{586E1D3A-A747-4D53-A0E7-885892144952}" type="presParOf" srcId="{2CC31098-107F-44FC-B118-EA6D3274E884}" destId="{114FDD60-F7F2-4178-870C-4F7988649DCD}" srcOrd="1" destOrd="0" presId="urn:microsoft.com/office/officeart/2005/8/layout/list1"/>
    <dgm:cxn modelId="{8F88F1A3-FE40-497D-8D5E-A945B0DF30F6}" type="presParOf" srcId="{D665D02D-8BCB-4E74-AEC5-B1315C2C6D06}" destId="{028C21AA-6F9D-45D8-B06C-D4FDCC620317}" srcOrd="5" destOrd="0" presId="urn:microsoft.com/office/officeart/2005/8/layout/list1"/>
    <dgm:cxn modelId="{F3923B72-D2CD-4AC0-BACD-7BBB4BBC0CDE}" type="presParOf" srcId="{D665D02D-8BCB-4E74-AEC5-B1315C2C6D06}" destId="{342AB53B-E2A3-4EBC-AB19-468D45F4F82C}" srcOrd="6" destOrd="0" presId="urn:microsoft.com/office/officeart/2005/8/layout/list1"/>
    <dgm:cxn modelId="{175F8D8D-30E5-4119-9687-BF9A5FD14D99}" type="presParOf" srcId="{D665D02D-8BCB-4E74-AEC5-B1315C2C6D06}" destId="{1647FC8D-0DBC-46E9-91B5-02DAA33D6823}" srcOrd="7" destOrd="0" presId="urn:microsoft.com/office/officeart/2005/8/layout/list1"/>
    <dgm:cxn modelId="{D817E034-29C5-40E7-B1ED-0B04DB25586C}" type="presParOf" srcId="{D665D02D-8BCB-4E74-AEC5-B1315C2C6D06}" destId="{FF75F95B-9547-4B91-B085-571CE401E938}" srcOrd="8" destOrd="0" presId="urn:microsoft.com/office/officeart/2005/8/layout/list1"/>
    <dgm:cxn modelId="{F883D058-CF7E-467C-918C-8B115A5CD72F}" type="presParOf" srcId="{FF75F95B-9547-4B91-B085-571CE401E938}" destId="{2A406D25-206C-4244-917D-CD4C147697DD}" srcOrd="0" destOrd="0" presId="urn:microsoft.com/office/officeart/2005/8/layout/list1"/>
    <dgm:cxn modelId="{EC933AFD-E60A-47C0-A58D-1954012D61C2}" type="presParOf" srcId="{FF75F95B-9547-4B91-B085-571CE401E938}" destId="{AFD9902F-5FC4-4FA0-A2A2-6962477E1943}" srcOrd="1" destOrd="0" presId="urn:microsoft.com/office/officeart/2005/8/layout/list1"/>
    <dgm:cxn modelId="{4ADFDE94-69CE-40B9-BC72-67D887D82019}" type="presParOf" srcId="{D665D02D-8BCB-4E74-AEC5-B1315C2C6D06}" destId="{3F002452-CB70-4F6C-98D4-D04B33E6D62F}" srcOrd="9" destOrd="0" presId="urn:microsoft.com/office/officeart/2005/8/layout/list1"/>
    <dgm:cxn modelId="{3F454CF7-AEB9-4F42-94C6-05934C797741}" type="presParOf" srcId="{D665D02D-8BCB-4E74-AEC5-B1315C2C6D06}" destId="{D028EE97-9A97-4B62-8F7D-CE914E2E1D4D}" srcOrd="10" destOrd="0" presId="urn:microsoft.com/office/officeart/2005/8/layout/list1"/>
    <dgm:cxn modelId="{48A6AD23-F281-465D-AD16-0CFACB4009C5}" type="presParOf" srcId="{D665D02D-8BCB-4E74-AEC5-B1315C2C6D06}" destId="{DB2E2184-E142-4643-B5F7-97F46928DB8A}" srcOrd="11" destOrd="0" presId="urn:microsoft.com/office/officeart/2005/8/layout/list1"/>
    <dgm:cxn modelId="{F2BEE7E9-DC51-44FF-AC14-30A5D5C9E7B3}" type="presParOf" srcId="{D665D02D-8BCB-4E74-AEC5-B1315C2C6D06}" destId="{D32A92E8-D7EF-4C84-9775-F85E18F1B463}" srcOrd="12" destOrd="0" presId="urn:microsoft.com/office/officeart/2005/8/layout/list1"/>
    <dgm:cxn modelId="{B93D5DE1-647E-49FB-A327-7B53FAFE28BB}" type="presParOf" srcId="{D32A92E8-D7EF-4C84-9775-F85E18F1B463}" destId="{F5E058B5-A2A4-4928-847A-3EC2E5F39AD0}" srcOrd="0" destOrd="0" presId="urn:microsoft.com/office/officeart/2005/8/layout/list1"/>
    <dgm:cxn modelId="{E0BB75DA-3B66-46BE-8821-32DF0AC8CE90}" type="presParOf" srcId="{D32A92E8-D7EF-4C84-9775-F85E18F1B463}" destId="{B4F34D7A-7775-4377-931C-6023BE9F6A7E}" srcOrd="1" destOrd="0" presId="urn:microsoft.com/office/officeart/2005/8/layout/list1"/>
    <dgm:cxn modelId="{31EB66FF-5E5F-4663-888A-0E3E28CBD788}" type="presParOf" srcId="{D665D02D-8BCB-4E74-AEC5-B1315C2C6D06}" destId="{4B238D2D-66CE-46BD-AE05-50EF949303CD}" srcOrd="13" destOrd="0" presId="urn:microsoft.com/office/officeart/2005/8/layout/list1"/>
    <dgm:cxn modelId="{9A0910F2-D683-4C6D-907F-AED74E25F790}" type="presParOf" srcId="{D665D02D-8BCB-4E74-AEC5-B1315C2C6D06}" destId="{C5FFC570-630E-4A1E-A9B5-1854173B5053}" srcOrd="14" destOrd="0" presId="urn:microsoft.com/office/officeart/2005/8/layout/list1"/>
    <dgm:cxn modelId="{6E50991A-0EC6-41D6-9256-06C105330AC3}" type="presParOf" srcId="{D665D02D-8BCB-4E74-AEC5-B1315C2C6D06}" destId="{9CB37227-EB24-4937-B114-29B73A93EF5E}" srcOrd="15" destOrd="0" presId="urn:microsoft.com/office/officeart/2005/8/layout/list1"/>
    <dgm:cxn modelId="{1FF013EC-12B2-421D-A6F9-711F9B3A8550}" type="presParOf" srcId="{D665D02D-8BCB-4E74-AEC5-B1315C2C6D06}" destId="{CAA6B6C8-17A5-487C-9C7F-EA83B9149AB6}" srcOrd="16" destOrd="0" presId="urn:microsoft.com/office/officeart/2005/8/layout/list1"/>
    <dgm:cxn modelId="{8CB2C3E0-3277-4C83-B291-CFDE8C04E15C}" type="presParOf" srcId="{CAA6B6C8-17A5-487C-9C7F-EA83B9149AB6}" destId="{10F573AC-26AC-47C6-9BDB-306C7A88AAD0}" srcOrd="0" destOrd="0" presId="urn:microsoft.com/office/officeart/2005/8/layout/list1"/>
    <dgm:cxn modelId="{367E136E-20BD-4C24-8569-A7BE7DC74192}" type="presParOf" srcId="{CAA6B6C8-17A5-487C-9C7F-EA83B9149AB6}" destId="{5624FC16-9BBC-41C6-A497-F8F38B005D1A}" srcOrd="1" destOrd="0" presId="urn:microsoft.com/office/officeart/2005/8/layout/list1"/>
    <dgm:cxn modelId="{B5070128-C791-42C8-8F42-1E911116E6D6}" type="presParOf" srcId="{D665D02D-8BCB-4E74-AEC5-B1315C2C6D06}" destId="{BA876F95-E86E-46B3-86CA-22015D4BF463}" srcOrd="17" destOrd="0" presId="urn:microsoft.com/office/officeart/2005/8/layout/list1"/>
    <dgm:cxn modelId="{D9FCBF21-0D82-48B0-829A-75A22072D3B0}" type="presParOf" srcId="{D665D02D-8BCB-4E74-AEC5-B1315C2C6D06}" destId="{D94CF02D-FEA4-497C-9741-0A2B56D3133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AA36E8-3C9E-47F0-BB28-072A7B289A8D}">
      <dsp:nvSpPr>
        <dsp:cNvPr id="0" name=""/>
        <dsp:cNvSpPr/>
      </dsp:nvSpPr>
      <dsp:spPr>
        <a:xfrm>
          <a:off x="0" y="369909"/>
          <a:ext cx="11986728" cy="1759680"/>
        </a:xfrm>
        <a:prstGeom prst="round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>
              <a:solidFill>
                <a:schemeClr val="tx1"/>
              </a:solidFill>
            </a:rPr>
            <a:t>ADMINISTRACJA JAKO FUNKCJA W ZORGANIZOWANEJ SPOŁECZNOŚCI ISTNIAŁA JESZCZE ZANIM ZOSTAŁA NAZWANA, A PRZEDE WSZYSTKIM ZANIM BYŁA BADANA, OPISYWANA, ANALIZOWANA; </a:t>
          </a:r>
        </a:p>
      </dsp:txBody>
      <dsp:txXfrm>
        <a:off x="85900" y="455809"/>
        <a:ext cx="11814928" cy="1587880"/>
      </dsp:txXfrm>
    </dsp:sp>
    <dsp:sp modelId="{537EA6DE-02AE-4A6F-B388-69BEB9DF1041}">
      <dsp:nvSpPr>
        <dsp:cNvPr id="0" name=""/>
        <dsp:cNvSpPr/>
      </dsp:nvSpPr>
      <dsp:spPr>
        <a:xfrm>
          <a:off x="0" y="2221749"/>
          <a:ext cx="11986728" cy="1759680"/>
        </a:xfrm>
        <a:prstGeom prst="roundRect">
          <a:avLst/>
        </a:prstGeom>
        <a:solidFill>
          <a:schemeClr val="accent2">
            <a:shade val="50000"/>
            <a:hueOff val="116701"/>
            <a:satOff val="4523"/>
            <a:lumOff val="4044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>
              <a:solidFill>
                <a:schemeClr val="tx1"/>
              </a:solidFill>
            </a:rPr>
            <a:t>WE WSPÓŁCZESNYM ROZUMIENIU (SYSTEM ZORGANIZOWANY W SPOSÓB BIUROKARTYCZNY, REGULOWANY NORMAMI PRAWNYMI, OBEJMUJĄCY SZEROKI ZAKRES SPRAW SPOŁECZNYCH) – XVIII W. </a:t>
          </a:r>
        </a:p>
      </dsp:txBody>
      <dsp:txXfrm>
        <a:off x="85900" y="2307649"/>
        <a:ext cx="11814928" cy="15878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58489C-D7AB-4831-A008-FEE8EDB61DBD}">
      <dsp:nvSpPr>
        <dsp:cNvPr id="0" name=""/>
        <dsp:cNvSpPr/>
      </dsp:nvSpPr>
      <dsp:spPr>
        <a:xfrm>
          <a:off x="-5805890" y="-888785"/>
          <a:ext cx="6913530" cy="6913530"/>
        </a:xfrm>
        <a:prstGeom prst="blockArc">
          <a:avLst>
            <a:gd name="adj1" fmla="val 18900000"/>
            <a:gd name="adj2" fmla="val 2700000"/>
            <a:gd name="adj3" fmla="val 312"/>
          </a:avLst>
        </a:pr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16391-7FEC-4BFF-AB2C-E89727259E7E}">
      <dsp:nvSpPr>
        <dsp:cNvPr id="0" name=""/>
        <dsp:cNvSpPr/>
      </dsp:nvSpPr>
      <dsp:spPr>
        <a:xfrm>
          <a:off x="712871" y="513596"/>
          <a:ext cx="10570052" cy="102719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5334" tIns="35560" rIns="35560" bIns="3556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ZMIENIAJĄ SIĘ CELE DZIAŁANIA ADMINISTRACJI, ZADANIA, FORMY DZIAŁANIA, ZASIĘG REGULACJI PRAWEM, NAZWY ITP., </a:t>
          </a:r>
          <a:br>
            <a:rPr lang="pl-PL" sz="1400" b="1" kern="1200" dirty="0">
              <a:solidFill>
                <a:schemeClr val="tx1"/>
              </a:solidFill>
            </a:rPr>
          </a:br>
          <a:r>
            <a:rPr lang="pl-PL" sz="1400" b="1" kern="1200" dirty="0">
              <a:solidFill>
                <a:schemeClr val="tx1"/>
              </a:solidFill>
            </a:rPr>
            <a:t>ALE JAKO ZJAWISKO JEST ONA TRWAŁA;</a:t>
          </a:r>
        </a:p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Z ADMINISTRACJĄ MAMY DO CZYNIENIA OD POCZĄTKU FUNKCJONOWANIA PIERWSZYCH ZORGANIZOWANYCH SPOŁECZNOŚCI (NAJPIERW PLEMIONA, PÓŹNIEJ PAŃSTWA) – POBIERANIE DANIN, PODATKÓW, ORGANIZOWANIE PRZESTRZENI, BUDOWA ŚWIĄTYŃ, ALE NIE BYŁA ONA WTEDY NAZYWANA, ANI TYM BARDZIEJ BADANA, ANALIZOWANA.</a:t>
          </a:r>
        </a:p>
      </dsp:txBody>
      <dsp:txXfrm>
        <a:off x="712871" y="513596"/>
        <a:ext cx="10570052" cy="1027192"/>
      </dsp:txXfrm>
    </dsp:sp>
    <dsp:sp modelId="{9CA9D96C-8297-4753-860B-0D73B91BE662}">
      <dsp:nvSpPr>
        <dsp:cNvPr id="0" name=""/>
        <dsp:cNvSpPr/>
      </dsp:nvSpPr>
      <dsp:spPr>
        <a:xfrm>
          <a:off x="70876" y="385197"/>
          <a:ext cx="1283990" cy="12839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CC4B65-4D40-48DA-A25E-567F4BDBC675}">
      <dsp:nvSpPr>
        <dsp:cNvPr id="0" name=""/>
        <dsp:cNvSpPr/>
      </dsp:nvSpPr>
      <dsp:spPr>
        <a:xfrm>
          <a:off x="1086255" y="2054384"/>
          <a:ext cx="10196668" cy="1027192"/>
        </a:xfrm>
        <a:prstGeom prst="rect">
          <a:avLst/>
        </a:prstGeom>
        <a:solidFill>
          <a:schemeClr val="accent2">
            <a:hueOff val="-1383973"/>
            <a:satOff val="-795"/>
            <a:lumOff val="215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5334" tIns="35560" rIns="35560" bIns="3556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O ADMINISTRACJI WE WSPÓŁCZESNYM ROZUMIENIU MOŻEMY MÓWIĆ OD MOMENTU, W KTÓRYM POJAWIŁO SIĘ PRAWO – UZNANE W DOKTRYNIE OŚWIECENIA – XVIII/XIX W.;</a:t>
          </a:r>
        </a:p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PRZEKSZTAŁCENIE PAŃSTWA POLICYJNEGO W PAŃSTWO KONSTYTUCYJNE, PODDANIE ADMINISTRACJI REŻIMOWI PRAWA;</a:t>
          </a:r>
        </a:p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POWOŁANIE SĄDOWNICTWA ADMINISTRACYJNEGO – POLSKA 1922 R.</a:t>
          </a:r>
        </a:p>
      </dsp:txBody>
      <dsp:txXfrm>
        <a:off x="1086255" y="2054384"/>
        <a:ext cx="10196668" cy="1027192"/>
      </dsp:txXfrm>
    </dsp:sp>
    <dsp:sp modelId="{1DEE586A-9444-4C03-988C-A1CD737FA696}">
      <dsp:nvSpPr>
        <dsp:cNvPr id="0" name=""/>
        <dsp:cNvSpPr/>
      </dsp:nvSpPr>
      <dsp:spPr>
        <a:xfrm>
          <a:off x="444260" y="1925985"/>
          <a:ext cx="1283990" cy="12839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1383973"/>
              <a:satOff val="-795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AAE51A-41D8-48EF-94C1-BC36F0B44EBA}">
      <dsp:nvSpPr>
        <dsp:cNvPr id="0" name=""/>
        <dsp:cNvSpPr/>
      </dsp:nvSpPr>
      <dsp:spPr>
        <a:xfrm>
          <a:off x="712871" y="3595172"/>
          <a:ext cx="10570052" cy="1027192"/>
        </a:xfrm>
        <a:prstGeom prst="rect">
          <a:avLst/>
        </a:prstGeom>
        <a:solidFill>
          <a:schemeClr val="accent2">
            <a:hueOff val="-2767946"/>
            <a:satOff val="-1591"/>
            <a:lumOff val="431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5334" tIns="35560" rIns="35560" bIns="3556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ZMIANY ZAKRESU REGULOWANIA PRZEZ ADMINISTRACJĘ STOSUNKÓW SPOŁECZNYCH – ROZLEGŁY W PAŃSTWIE SOCJALISTYCZNYM (LIKWIDACJA SAMORZĄDU TERYTORIALNEGO, NACJONALIZACJA PRZEMYSŁU, USPOŁECZNIENIE HANDLU, GOSPODARKA PLANOWA), ZMNIEJSZONY W PAŃSTWIE KAPITALISTYCZNYM (PRYWATYZACJA, REPRYWATYZACJA, OGRANICZENIE ADMINISTRACJI RZĄDOWEJ, SAMORZĄD TERYTORIALNY, KORZYSTANIE Z FORM PRAWA CYWILNEGO, Z POZOSTAWIENIEM ZAKRESU SPRAW REGULACJI PAŃSTWA).</a:t>
          </a:r>
        </a:p>
      </dsp:txBody>
      <dsp:txXfrm>
        <a:off x="712871" y="3595172"/>
        <a:ext cx="10570052" cy="1027192"/>
      </dsp:txXfrm>
    </dsp:sp>
    <dsp:sp modelId="{6A11F08C-F197-48A4-94F0-C0256083DCD5}">
      <dsp:nvSpPr>
        <dsp:cNvPr id="0" name=""/>
        <dsp:cNvSpPr/>
      </dsp:nvSpPr>
      <dsp:spPr>
        <a:xfrm>
          <a:off x="70876" y="3466773"/>
          <a:ext cx="1283990" cy="12839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2767946"/>
              <a:satOff val="-1591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4C5EB-D4EB-480E-BF91-49ABA15DC019}">
      <dsp:nvSpPr>
        <dsp:cNvPr id="0" name=""/>
        <dsp:cNvSpPr/>
      </dsp:nvSpPr>
      <dsp:spPr>
        <a:xfrm>
          <a:off x="3397639" y="2141479"/>
          <a:ext cx="884086" cy="68378"/>
        </a:xfrm>
        <a:custGeom>
          <a:avLst/>
          <a:gdLst/>
          <a:ahLst/>
          <a:cxnLst/>
          <a:rect l="0" t="0" r="0" b="0"/>
          <a:pathLst>
            <a:path>
              <a:moveTo>
                <a:pt x="0" y="34189"/>
              </a:moveTo>
              <a:lnTo>
                <a:pt x="884086" y="3418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B8DA61-6181-455C-86B6-74B9A426E834}">
      <dsp:nvSpPr>
        <dsp:cNvPr id="0" name=""/>
        <dsp:cNvSpPr/>
      </dsp:nvSpPr>
      <dsp:spPr>
        <a:xfrm>
          <a:off x="2148" y="178321"/>
          <a:ext cx="3994695" cy="399469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84061C-B32C-423B-82AD-44ABC8E9DDA6}">
      <dsp:nvSpPr>
        <dsp:cNvPr id="0" name=""/>
        <dsp:cNvSpPr/>
      </dsp:nvSpPr>
      <dsp:spPr>
        <a:xfrm>
          <a:off x="4281726" y="1063785"/>
          <a:ext cx="2396817" cy="22237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>
              <a:solidFill>
                <a:schemeClr val="tx1"/>
              </a:solidFill>
            </a:rPr>
            <a:t>PAŃSTWO PRAWA</a:t>
          </a:r>
        </a:p>
      </dsp:txBody>
      <dsp:txXfrm>
        <a:off x="4632732" y="1389448"/>
        <a:ext cx="1694805" cy="1572441"/>
      </dsp:txXfrm>
    </dsp:sp>
    <dsp:sp modelId="{CDFB3B1F-7364-4172-8BE4-57A32AD13875}">
      <dsp:nvSpPr>
        <dsp:cNvPr id="0" name=""/>
        <dsp:cNvSpPr/>
      </dsp:nvSpPr>
      <dsp:spPr>
        <a:xfrm>
          <a:off x="6918225" y="1063785"/>
          <a:ext cx="3595226" cy="22237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MODELOWA KONSTRUKCJA USTROJOWO-PRAWNA (!)</a:t>
          </a:r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UKSZTAŁTOWANA PRZEZ DOKTRYNĘ PRAWA W OPARCIU O REALIA USTROJOWE PAŃSTW EUROPEJSKICH </a:t>
          </a:r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XIX/XX WIEK</a:t>
          </a:r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ADMINISTRACJA PUBLICZNA POJMOWANA JEST JAKO </a:t>
          </a:r>
          <a:r>
            <a:rPr lang="pl-PL" sz="1300" b="1" u="sng" kern="1200" dirty="0"/>
            <a:t>USTROJOWA FUNKCJA PAŃSTWA I SAMORZĄDU TERYTORIALNEGO</a:t>
          </a:r>
          <a:r>
            <a:rPr lang="pl-PL" sz="1300" kern="1200" dirty="0"/>
            <a:t> POLEGAJĄCA NA WYKONYWANIU ZADAŃ PUBLICZNYCH </a:t>
          </a:r>
          <a:r>
            <a:rPr lang="pl-PL" sz="1300" u="sng" kern="1200" dirty="0"/>
            <a:t>OKREŚLONYCH W PRZEPISACH PRAWA</a:t>
          </a:r>
          <a:r>
            <a:rPr lang="pl-PL" sz="1300" kern="1200" dirty="0"/>
            <a:t>.</a:t>
          </a:r>
        </a:p>
      </dsp:txBody>
      <dsp:txXfrm>
        <a:off x="6918225" y="1063785"/>
        <a:ext cx="3595226" cy="22237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6BA6A8-D1F0-4790-8451-819CB932AF2D}">
      <dsp:nvSpPr>
        <dsp:cNvPr id="0" name=""/>
        <dsp:cNvSpPr/>
      </dsp:nvSpPr>
      <dsp:spPr>
        <a:xfrm>
          <a:off x="4905976" y="1918975"/>
          <a:ext cx="1686301" cy="168630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PODSTAWOWE ZASADY</a:t>
          </a:r>
        </a:p>
      </dsp:txBody>
      <dsp:txXfrm>
        <a:off x="4988294" y="2001293"/>
        <a:ext cx="1521665" cy="1521665"/>
      </dsp:txXfrm>
    </dsp:sp>
    <dsp:sp modelId="{866F1EFF-28EF-41A0-B520-9D32615DC873}">
      <dsp:nvSpPr>
        <dsp:cNvPr id="0" name=""/>
        <dsp:cNvSpPr/>
      </dsp:nvSpPr>
      <dsp:spPr>
        <a:xfrm rot="16200000">
          <a:off x="5389077" y="1558926"/>
          <a:ext cx="72009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20098" y="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8BFCC0-7AD1-48E5-961E-266CBC2506B7}">
      <dsp:nvSpPr>
        <dsp:cNvPr id="0" name=""/>
        <dsp:cNvSpPr/>
      </dsp:nvSpPr>
      <dsp:spPr>
        <a:xfrm>
          <a:off x="4729841" y="-164840"/>
          <a:ext cx="2038571" cy="1363717"/>
        </a:xfrm>
        <a:prstGeom prst="roundRect">
          <a:avLst/>
        </a:prstGeom>
        <a:gradFill rotWithShape="0">
          <a:gsLst>
            <a:gs pos="0">
              <a:schemeClr val="accent4">
                <a:hueOff val="-2594661"/>
                <a:satOff val="-12"/>
                <a:lumOff val="-3627"/>
                <a:alphaOff val="0"/>
                <a:tint val="65000"/>
                <a:shade val="92000"/>
                <a:satMod val="130000"/>
              </a:schemeClr>
            </a:gs>
            <a:gs pos="45000">
              <a:schemeClr val="accent4">
                <a:hueOff val="-2594661"/>
                <a:satOff val="-12"/>
                <a:lumOff val="-3627"/>
                <a:alphaOff val="0"/>
                <a:tint val="60000"/>
                <a:shade val="99000"/>
                <a:satMod val="120000"/>
              </a:schemeClr>
            </a:gs>
            <a:gs pos="100000">
              <a:schemeClr val="accent4">
                <a:hueOff val="-2594661"/>
                <a:satOff val="-12"/>
                <a:lumOff val="-3627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CAŁA JEJ DZIAŁALNOŚĆ JEST ZWIĄZANA PRAWEM POWSZECHNIE OBOWIĄZUJĄCYM</a:t>
          </a:r>
        </a:p>
      </dsp:txBody>
      <dsp:txXfrm>
        <a:off x="4796412" y="-98269"/>
        <a:ext cx="1905429" cy="1230575"/>
      </dsp:txXfrm>
    </dsp:sp>
    <dsp:sp modelId="{611B0AB9-F999-4E3E-A6FE-5FF90803EFA8}">
      <dsp:nvSpPr>
        <dsp:cNvPr id="0" name=""/>
        <dsp:cNvSpPr/>
      </dsp:nvSpPr>
      <dsp:spPr>
        <a:xfrm>
          <a:off x="6592277" y="2762126"/>
          <a:ext cx="32137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1373" y="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BCC30F-48AB-434F-81E1-B812DC8DAC3F}">
      <dsp:nvSpPr>
        <dsp:cNvPr id="0" name=""/>
        <dsp:cNvSpPr/>
      </dsp:nvSpPr>
      <dsp:spPr>
        <a:xfrm>
          <a:off x="6913651" y="1651720"/>
          <a:ext cx="2161168" cy="2220812"/>
        </a:xfrm>
        <a:prstGeom prst="roundRect">
          <a:avLst/>
        </a:prstGeom>
        <a:gradFill rotWithShape="0">
          <a:gsLst>
            <a:gs pos="0">
              <a:schemeClr val="accent4">
                <a:hueOff val="-5189321"/>
                <a:satOff val="-24"/>
                <a:lumOff val="-7255"/>
                <a:alphaOff val="0"/>
                <a:tint val="65000"/>
                <a:shade val="92000"/>
                <a:satMod val="130000"/>
              </a:schemeClr>
            </a:gs>
            <a:gs pos="45000">
              <a:schemeClr val="accent4">
                <a:hueOff val="-5189321"/>
                <a:satOff val="-24"/>
                <a:lumOff val="-7255"/>
                <a:alphaOff val="0"/>
                <a:tint val="60000"/>
                <a:shade val="99000"/>
                <a:satMod val="120000"/>
              </a:schemeClr>
            </a:gs>
            <a:gs pos="100000">
              <a:schemeClr val="accent4">
                <a:hueOff val="-5189321"/>
                <a:satOff val="-24"/>
                <a:lumOff val="-7255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JEJ DZIAŁALNOŚĆ MA CHARAKTER WYKONAWCZY</a:t>
          </a:r>
        </a:p>
      </dsp:txBody>
      <dsp:txXfrm>
        <a:off x="7019151" y="1757220"/>
        <a:ext cx="1950168" cy="2009812"/>
      </dsp:txXfrm>
    </dsp:sp>
    <dsp:sp modelId="{3267BD15-F0F3-4D31-A3B4-EF4CDD33A7AE}">
      <dsp:nvSpPr>
        <dsp:cNvPr id="0" name=""/>
        <dsp:cNvSpPr/>
      </dsp:nvSpPr>
      <dsp:spPr>
        <a:xfrm rot="5400000">
          <a:off x="5437453" y="3916950"/>
          <a:ext cx="62334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23346" y="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A76FBB-552B-4A54-8F88-57B1A556539A}">
      <dsp:nvSpPr>
        <dsp:cNvPr id="0" name=""/>
        <dsp:cNvSpPr/>
      </dsp:nvSpPr>
      <dsp:spPr>
        <a:xfrm>
          <a:off x="4729841" y="4228623"/>
          <a:ext cx="2038571" cy="1557222"/>
        </a:xfrm>
        <a:prstGeom prst="roundRect">
          <a:avLst/>
        </a:prstGeom>
        <a:gradFill rotWithShape="0">
          <a:gsLst>
            <a:gs pos="0">
              <a:schemeClr val="accent4">
                <a:hueOff val="-7783982"/>
                <a:satOff val="-37"/>
                <a:lumOff val="-10882"/>
                <a:alphaOff val="0"/>
                <a:tint val="65000"/>
                <a:shade val="92000"/>
                <a:satMod val="130000"/>
              </a:schemeClr>
            </a:gs>
            <a:gs pos="45000">
              <a:schemeClr val="accent4">
                <a:hueOff val="-7783982"/>
                <a:satOff val="-37"/>
                <a:lumOff val="-10882"/>
                <a:alphaOff val="0"/>
                <a:tint val="60000"/>
                <a:shade val="99000"/>
                <a:satMod val="120000"/>
              </a:schemeClr>
            </a:gs>
            <a:gs pos="100000">
              <a:schemeClr val="accent4">
                <a:hueOff val="-7783982"/>
                <a:satOff val="-37"/>
                <a:lumOff val="-10882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CAŁA JEJ DZIAŁALNOŚĆ PODDANA JEST KONTROLI NIEZAWISŁEGO SĄDU</a:t>
          </a:r>
        </a:p>
      </dsp:txBody>
      <dsp:txXfrm>
        <a:off x="4805858" y="4304640"/>
        <a:ext cx="1886537" cy="1405188"/>
      </dsp:txXfrm>
    </dsp:sp>
    <dsp:sp modelId="{BE8A3738-8B24-45D1-98D8-8499B7B75234}">
      <dsp:nvSpPr>
        <dsp:cNvPr id="0" name=""/>
        <dsp:cNvSpPr/>
      </dsp:nvSpPr>
      <dsp:spPr>
        <a:xfrm rot="10800000">
          <a:off x="4607781" y="2762126"/>
          <a:ext cx="2981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8195" y="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B91782-7212-409A-BA24-284F799785EE}">
      <dsp:nvSpPr>
        <dsp:cNvPr id="0" name=""/>
        <dsp:cNvSpPr/>
      </dsp:nvSpPr>
      <dsp:spPr>
        <a:xfrm>
          <a:off x="2400256" y="1670831"/>
          <a:ext cx="2207525" cy="2182590"/>
        </a:xfrm>
        <a:prstGeom prst="roundRect">
          <a:avLst/>
        </a:prstGeom>
        <a:gradFill rotWithShape="0">
          <a:gsLst>
            <a:gs pos="0">
              <a:schemeClr val="accent4">
                <a:hueOff val="-10378642"/>
                <a:satOff val="-49"/>
                <a:lumOff val="-14510"/>
                <a:alphaOff val="0"/>
                <a:tint val="65000"/>
                <a:shade val="92000"/>
                <a:satMod val="130000"/>
              </a:schemeClr>
            </a:gs>
            <a:gs pos="45000">
              <a:schemeClr val="accent4">
                <a:hueOff val="-10378642"/>
                <a:satOff val="-49"/>
                <a:lumOff val="-1451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4">
                <a:hueOff val="-10378642"/>
                <a:satOff val="-49"/>
                <a:lumOff val="-1451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ORGANY I OSOBY WYKONUJĄCE ADMINISTRACJĘ PONOSZĄ PRAWNĄ ODPOWIEDZIALNOŚĆ ZA PODEJMOWANE DZIAŁANIA</a:t>
          </a:r>
        </a:p>
      </dsp:txBody>
      <dsp:txXfrm>
        <a:off x="2506801" y="1777376"/>
        <a:ext cx="1994435" cy="19695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8F2E5B-9D3F-4964-9C18-C13F51CF76A5}">
      <dsp:nvSpPr>
        <dsp:cNvPr id="0" name=""/>
        <dsp:cNvSpPr/>
      </dsp:nvSpPr>
      <dsp:spPr>
        <a:xfrm>
          <a:off x="0" y="26018"/>
          <a:ext cx="10515600" cy="9594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>
              <a:solidFill>
                <a:schemeClr val="tx1"/>
              </a:solidFill>
            </a:rPr>
            <a:t>NURT NAUK ADMINISTRACYJNYCH</a:t>
          </a:r>
        </a:p>
      </dsp:txBody>
      <dsp:txXfrm>
        <a:off x="46834" y="72852"/>
        <a:ext cx="10421932" cy="865732"/>
      </dsp:txXfrm>
    </dsp:sp>
    <dsp:sp modelId="{8E51526E-2F6B-4E8C-96A5-62A4861296B7}">
      <dsp:nvSpPr>
        <dsp:cNvPr id="0" name=""/>
        <dsp:cNvSpPr/>
      </dsp:nvSpPr>
      <dsp:spPr>
        <a:xfrm>
          <a:off x="0" y="985419"/>
          <a:ext cx="10515600" cy="140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0800" rIns="284480" bIns="50800" numCol="1" spcCol="1270" anchor="t" anchorCtr="0">
          <a:noAutofit/>
        </a:bodyPr>
        <a:lstStyle/>
        <a:p>
          <a:pPr marL="285750" lvl="1" indent="-285750" algn="just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100" kern="1200" dirty="0"/>
            <a:t>WIEDZA ADMINISTRACYJNA; UKSZTAŁTOWANY W OKRESIE POWSTAWANIA I ROZWOJU EUROPEJSKIEJ DOKTRYNY PAŃSTWA KONSTYTUCYJNEGO – XIX/XX W.</a:t>
          </a:r>
        </a:p>
      </dsp:txBody>
      <dsp:txXfrm>
        <a:off x="0" y="985419"/>
        <a:ext cx="10515600" cy="1407600"/>
      </dsp:txXfrm>
    </dsp:sp>
    <dsp:sp modelId="{C23C3696-4D49-4C45-99D9-3B73399D22FE}">
      <dsp:nvSpPr>
        <dsp:cNvPr id="0" name=""/>
        <dsp:cNvSpPr/>
      </dsp:nvSpPr>
      <dsp:spPr>
        <a:xfrm>
          <a:off x="0" y="2393018"/>
          <a:ext cx="10515600" cy="959400"/>
        </a:xfrm>
        <a:prstGeom prst="roundRect">
          <a:avLst/>
        </a:prstGeom>
        <a:solidFill>
          <a:schemeClr val="accent5">
            <a:hueOff val="18601683"/>
            <a:satOff val="-7104"/>
            <a:lumOff val="-215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>
              <a:solidFill>
                <a:schemeClr val="tx1"/>
              </a:solidFill>
            </a:rPr>
            <a:t>NURT NAUK SPOŁECZNYCH</a:t>
          </a:r>
        </a:p>
      </dsp:txBody>
      <dsp:txXfrm>
        <a:off x="46834" y="2439852"/>
        <a:ext cx="10421932" cy="865732"/>
      </dsp:txXfrm>
    </dsp:sp>
    <dsp:sp modelId="{F3832785-B2A7-48D7-9B46-606FE0D25C6E}">
      <dsp:nvSpPr>
        <dsp:cNvPr id="0" name=""/>
        <dsp:cNvSpPr/>
      </dsp:nvSpPr>
      <dsp:spPr>
        <a:xfrm>
          <a:off x="0" y="3352419"/>
          <a:ext cx="10515600" cy="972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0800" rIns="284480" bIns="50800" numCol="1" spcCol="1270" anchor="t" anchorCtr="0">
          <a:noAutofit/>
        </a:bodyPr>
        <a:lstStyle/>
        <a:p>
          <a:pPr marL="285750" lvl="1" indent="-285750" algn="just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100" kern="1200" dirty="0"/>
            <a:t>ROZWIJANY NA POCZĄTKU XX WIEKU W EUROPIE I STANACH ZJEDNOCZONYCH</a:t>
          </a:r>
        </a:p>
      </dsp:txBody>
      <dsp:txXfrm>
        <a:off x="0" y="3352419"/>
        <a:ext cx="10515600" cy="9729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3F3F56-7812-4877-852E-D84066F96570}">
      <dsp:nvSpPr>
        <dsp:cNvPr id="0" name=""/>
        <dsp:cNvSpPr/>
      </dsp:nvSpPr>
      <dsp:spPr>
        <a:xfrm>
          <a:off x="-2254118" y="-348633"/>
          <a:ext cx="2692807" cy="2692807"/>
        </a:xfrm>
        <a:prstGeom prst="blockArc">
          <a:avLst>
            <a:gd name="adj1" fmla="val 18900000"/>
            <a:gd name="adj2" fmla="val 2700000"/>
            <a:gd name="adj3" fmla="val 802"/>
          </a:avLst>
        </a:pr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40F0C4-BD9E-48BC-8DC2-DCA0B57339F6}">
      <dsp:nvSpPr>
        <dsp:cNvPr id="0" name=""/>
        <dsp:cNvSpPr/>
      </dsp:nvSpPr>
      <dsp:spPr>
        <a:xfrm>
          <a:off x="282002" y="199554"/>
          <a:ext cx="11673115" cy="39910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79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NAUKA ADMINISTRACJI (OPISOWA)		</a:t>
          </a:r>
        </a:p>
      </dsp:txBody>
      <dsp:txXfrm>
        <a:off x="282002" y="199554"/>
        <a:ext cx="11673115" cy="399108"/>
      </dsp:txXfrm>
    </dsp:sp>
    <dsp:sp modelId="{0661FC2D-B9BC-4C65-966B-30853E89A0A6}">
      <dsp:nvSpPr>
        <dsp:cNvPr id="0" name=""/>
        <dsp:cNvSpPr/>
      </dsp:nvSpPr>
      <dsp:spPr>
        <a:xfrm>
          <a:off x="32559" y="149665"/>
          <a:ext cx="498885" cy="4988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3E83C-79B9-4C8D-B74B-A78F958434E3}">
      <dsp:nvSpPr>
        <dsp:cNvPr id="0" name=""/>
        <dsp:cNvSpPr/>
      </dsp:nvSpPr>
      <dsp:spPr>
        <a:xfrm>
          <a:off x="427077" y="798216"/>
          <a:ext cx="11528039" cy="399108"/>
        </a:xfrm>
        <a:prstGeom prst="rect">
          <a:avLst/>
        </a:prstGeom>
        <a:solidFill>
          <a:schemeClr val="accent2">
            <a:hueOff val="-1383973"/>
            <a:satOff val="-795"/>
            <a:lumOff val="215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79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NAUKA PRAWA ADMINISTRACYJNEGO (NORMATYWNO-ANALITYCZNA)</a:t>
          </a:r>
        </a:p>
      </dsp:txBody>
      <dsp:txXfrm>
        <a:off x="427077" y="798216"/>
        <a:ext cx="11528039" cy="399108"/>
      </dsp:txXfrm>
    </dsp:sp>
    <dsp:sp modelId="{AF9BE2DA-66A4-414A-93E4-4F495E4C6B7B}">
      <dsp:nvSpPr>
        <dsp:cNvPr id="0" name=""/>
        <dsp:cNvSpPr/>
      </dsp:nvSpPr>
      <dsp:spPr>
        <a:xfrm>
          <a:off x="177635" y="748327"/>
          <a:ext cx="498885" cy="4988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1383973"/>
              <a:satOff val="-795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C68975-8887-46F2-BE53-26083C8AF1A0}">
      <dsp:nvSpPr>
        <dsp:cNvPr id="0" name=""/>
        <dsp:cNvSpPr/>
      </dsp:nvSpPr>
      <dsp:spPr>
        <a:xfrm>
          <a:off x="282002" y="1396878"/>
          <a:ext cx="11673115" cy="399108"/>
        </a:xfrm>
        <a:prstGeom prst="rect">
          <a:avLst/>
        </a:prstGeom>
        <a:solidFill>
          <a:schemeClr val="accent2">
            <a:hueOff val="-2767946"/>
            <a:satOff val="-1591"/>
            <a:lumOff val="431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79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NAUKA POLITYKI ADMNISTRACYJNEJ (POSTULATYWNA, PROSPEKTYWNA)</a:t>
          </a:r>
        </a:p>
      </dsp:txBody>
      <dsp:txXfrm>
        <a:off x="282002" y="1396878"/>
        <a:ext cx="11673115" cy="399108"/>
      </dsp:txXfrm>
    </dsp:sp>
    <dsp:sp modelId="{B64BE906-A505-4798-9148-D52BAFE535C5}">
      <dsp:nvSpPr>
        <dsp:cNvPr id="0" name=""/>
        <dsp:cNvSpPr/>
      </dsp:nvSpPr>
      <dsp:spPr>
        <a:xfrm>
          <a:off x="32559" y="1346990"/>
          <a:ext cx="498885" cy="4988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2767946"/>
              <a:satOff val="-1591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3C81D-55EA-4C07-918A-99B96C9C5C94}">
      <dsp:nvSpPr>
        <dsp:cNvPr id="0" name=""/>
        <dsp:cNvSpPr/>
      </dsp:nvSpPr>
      <dsp:spPr>
        <a:xfrm>
          <a:off x="2379655" y="0"/>
          <a:ext cx="6241311" cy="624131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000923-40A9-40B1-B664-9C46A3B670D7}">
      <dsp:nvSpPr>
        <dsp:cNvPr id="0" name=""/>
        <dsp:cNvSpPr/>
      </dsp:nvSpPr>
      <dsp:spPr>
        <a:xfrm>
          <a:off x="5500311" y="624740"/>
          <a:ext cx="4056852" cy="8874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b="1" kern="1200" dirty="0"/>
            <a:t>KONSTYTUCJA RP</a:t>
          </a:r>
          <a:endParaRPr lang="en-GB" sz="3600" b="1" kern="1200" dirty="0"/>
        </a:p>
      </dsp:txBody>
      <dsp:txXfrm>
        <a:off x="5543632" y="668061"/>
        <a:ext cx="3970210" cy="800794"/>
      </dsp:txXfrm>
    </dsp:sp>
    <dsp:sp modelId="{8BD08288-F24F-4994-ADC9-90C08FA7360C}">
      <dsp:nvSpPr>
        <dsp:cNvPr id="0" name=""/>
        <dsp:cNvSpPr/>
      </dsp:nvSpPr>
      <dsp:spPr>
        <a:xfrm>
          <a:off x="5500311" y="1623106"/>
          <a:ext cx="4056852" cy="8874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UMOWY MIĘDZYNARODOWE RATYFIKOWANE ZA POPRZEDNIĄ ZGODĄ WYRAŻONĄ W USTAWIE;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PRAWO WTÓRNE UE</a:t>
          </a:r>
          <a:endParaRPr lang="en-GB" sz="1400" kern="1200" dirty="0"/>
        </a:p>
      </dsp:txBody>
      <dsp:txXfrm>
        <a:off x="5543632" y="1666427"/>
        <a:ext cx="3970210" cy="800794"/>
      </dsp:txXfrm>
    </dsp:sp>
    <dsp:sp modelId="{6F8B90CB-5F9A-4219-8D8B-0C2FA4846113}">
      <dsp:nvSpPr>
        <dsp:cNvPr id="0" name=""/>
        <dsp:cNvSpPr/>
      </dsp:nvSpPr>
      <dsp:spPr>
        <a:xfrm>
          <a:off x="5500311" y="2621472"/>
          <a:ext cx="4056852" cy="8874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USTAWY;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ROZPORZĄDZENIA Z MOCĄ USTAWY</a:t>
          </a:r>
          <a:endParaRPr lang="en-GB" sz="1400" kern="1200" dirty="0"/>
        </a:p>
      </dsp:txBody>
      <dsp:txXfrm>
        <a:off x="5543632" y="2664793"/>
        <a:ext cx="3970210" cy="800794"/>
      </dsp:txXfrm>
    </dsp:sp>
    <dsp:sp modelId="{52543328-50D2-42FC-A1DA-807362BB67A1}">
      <dsp:nvSpPr>
        <dsp:cNvPr id="0" name=""/>
        <dsp:cNvSpPr/>
      </dsp:nvSpPr>
      <dsp:spPr>
        <a:xfrm>
          <a:off x="5500311" y="3619838"/>
          <a:ext cx="4056852" cy="8874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UMOWY RATYFIKOWANE BEZ UPRZEDNIEJ ZGODY WYRAŻONEJ W USTAWIE</a:t>
          </a:r>
          <a:endParaRPr lang="en-GB" sz="1400" kern="1200" dirty="0"/>
        </a:p>
      </dsp:txBody>
      <dsp:txXfrm>
        <a:off x="5543632" y="3663159"/>
        <a:ext cx="3970210" cy="800794"/>
      </dsp:txXfrm>
    </dsp:sp>
    <dsp:sp modelId="{EC18FABB-9AFE-4288-8407-BDBA03F6D248}">
      <dsp:nvSpPr>
        <dsp:cNvPr id="0" name=""/>
        <dsp:cNvSpPr/>
      </dsp:nvSpPr>
      <dsp:spPr>
        <a:xfrm>
          <a:off x="5500311" y="4618204"/>
          <a:ext cx="4056852" cy="8874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ROZPORZĄDZENIA;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AKTY PRAWA MIEJSCOWEGO</a:t>
          </a:r>
          <a:endParaRPr lang="en-GB" sz="1400" kern="1200" dirty="0"/>
        </a:p>
      </dsp:txBody>
      <dsp:txXfrm>
        <a:off x="5543632" y="4661525"/>
        <a:ext cx="3970210" cy="80079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C0B598-3E01-4178-A3E7-DA6B1AEEA3B8}">
      <dsp:nvSpPr>
        <dsp:cNvPr id="0" name=""/>
        <dsp:cNvSpPr/>
      </dsp:nvSpPr>
      <dsp:spPr>
        <a:xfrm>
          <a:off x="0" y="822466"/>
          <a:ext cx="1086466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8DF6C2-AB02-4074-8812-7F0BA5D20DA6}">
      <dsp:nvSpPr>
        <dsp:cNvPr id="0" name=""/>
        <dsp:cNvSpPr/>
      </dsp:nvSpPr>
      <dsp:spPr>
        <a:xfrm>
          <a:off x="543233" y="615826"/>
          <a:ext cx="7605265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461" tIns="0" rIns="28746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KONSTYTUCYJNE ZASADY PRAWA (NP. ZASADA LEGALIZMU)</a:t>
          </a:r>
          <a:endParaRPr lang="en-GB" sz="1400" kern="1200" dirty="0"/>
        </a:p>
      </dsp:txBody>
      <dsp:txXfrm>
        <a:off x="563408" y="636001"/>
        <a:ext cx="7564915" cy="372930"/>
      </dsp:txXfrm>
    </dsp:sp>
    <dsp:sp modelId="{342AB53B-E2A3-4EBC-AB19-468D45F4F82C}">
      <dsp:nvSpPr>
        <dsp:cNvPr id="0" name=""/>
        <dsp:cNvSpPr/>
      </dsp:nvSpPr>
      <dsp:spPr>
        <a:xfrm>
          <a:off x="0" y="1457506"/>
          <a:ext cx="1086466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4FDD60-F7F2-4178-870C-4F7988649DCD}">
      <dsp:nvSpPr>
        <dsp:cNvPr id="0" name=""/>
        <dsp:cNvSpPr/>
      </dsp:nvSpPr>
      <dsp:spPr>
        <a:xfrm>
          <a:off x="543233" y="1250866"/>
          <a:ext cx="7605265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461" tIns="0" rIns="28746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STRUKTURA ORGANÓW WŁADZY (SAMORZĄD TERYTORIALNY, ADMINISTRACJA RZĄDOWA)</a:t>
          </a:r>
          <a:endParaRPr lang="en-GB" sz="1400" kern="1200" dirty="0"/>
        </a:p>
      </dsp:txBody>
      <dsp:txXfrm>
        <a:off x="563408" y="1271041"/>
        <a:ext cx="7564915" cy="372930"/>
      </dsp:txXfrm>
    </dsp:sp>
    <dsp:sp modelId="{D028EE97-9A97-4B62-8F7D-CE914E2E1D4D}">
      <dsp:nvSpPr>
        <dsp:cNvPr id="0" name=""/>
        <dsp:cNvSpPr/>
      </dsp:nvSpPr>
      <dsp:spPr>
        <a:xfrm>
          <a:off x="0" y="2092546"/>
          <a:ext cx="1086466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D9902F-5FC4-4FA0-A2A2-6962477E1943}">
      <dsp:nvSpPr>
        <dsp:cNvPr id="0" name=""/>
        <dsp:cNvSpPr/>
      </dsp:nvSpPr>
      <dsp:spPr>
        <a:xfrm>
          <a:off x="543233" y="1885906"/>
          <a:ext cx="7605265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461" tIns="0" rIns="28746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ŹRÓDŁA PRAWA</a:t>
          </a:r>
          <a:endParaRPr lang="en-GB" sz="1400" kern="1200" dirty="0"/>
        </a:p>
      </dsp:txBody>
      <dsp:txXfrm>
        <a:off x="563408" y="1906081"/>
        <a:ext cx="7564915" cy="372930"/>
      </dsp:txXfrm>
    </dsp:sp>
    <dsp:sp modelId="{C5FFC570-630E-4A1E-A9B5-1854173B5053}">
      <dsp:nvSpPr>
        <dsp:cNvPr id="0" name=""/>
        <dsp:cNvSpPr/>
      </dsp:nvSpPr>
      <dsp:spPr>
        <a:xfrm>
          <a:off x="0" y="2727586"/>
          <a:ext cx="1086466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F34D7A-7775-4377-931C-6023BE9F6A7E}">
      <dsp:nvSpPr>
        <dsp:cNvPr id="0" name=""/>
        <dsp:cNvSpPr/>
      </dsp:nvSpPr>
      <dsp:spPr>
        <a:xfrm>
          <a:off x="543233" y="2520946"/>
          <a:ext cx="7605265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461" tIns="0" rIns="28746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KONTROLA ADMINISTRACJI PUBLICZNEJ (RPO, SĄDY, TK)</a:t>
          </a:r>
          <a:endParaRPr lang="en-GB" sz="1400" kern="1200" dirty="0"/>
        </a:p>
      </dsp:txBody>
      <dsp:txXfrm>
        <a:off x="563408" y="2541121"/>
        <a:ext cx="7564915" cy="372930"/>
      </dsp:txXfrm>
    </dsp:sp>
    <dsp:sp modelId="{D94CF02D-FEA4-497C-9741-0A2B56D3133D}">
      <dsp:nvSpPr>
        <dsp:cNvPr id="0" name=""/>
        <dsp:cNvSpPr/>
      </dsp:nvSpPr>
      <dsp:spPr>
        <a:xfrm>
          <a:off x="0" y="3362626"/>
          <a:ext cx="1086466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24FC16-9BBC-41C6-A497-F8F38B005D1A}">
      <dsp:nvSpPr>
        <dsp:cNvPr id="0" name=""/>
        <dsp:cNvSpPr/>
      </dsp:nvSpPr>
      <dsp:spPr>
        <a:xfrm>
          <a:off x="543233" y="3155986"/>
          <a:ext cx="7605265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461" tIns="0" rIns="28746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MATERIE SZCZEGÓŁOWE (STANY NADZYWCZAJNE, KRRIT)</a:t>
          </a:r>
          <a:endParaRPr lang="en-GB" sz="1400" kern="1200" dirty="0"/>
        </a:p>
      </dsp:txBody>
      <dsp:txXfrm>
        <a:off x="563408" y="3176161"/>
        <a:ext cx="7564915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26BEB-3EC7-48C2-9A7D-C6EB5F0E90A1}" type="datetimeFigureOut">
              <a:rPr lang="en-GB" smtClean="0"/>
              <a:t>03/12/2022</a:t>
            </a:fld>
            <a:endParaRPr lang="en-GB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272D0-1234-4ACF-B984-EE08C1E0B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724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272D0-1234-4ACF-B984-EE08C1E0B413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607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FC382-6D7C-4F7B-A572-AE79D2A8FDD9}" type="datetimeFigureOut">
              <a:rPr lang="en-GB" smtClean="0"/>
              <a:t>03/12/2022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49-6A61-4A79-A0BF-4AAD5C005C59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19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FC382-6D7C-4F7B-A572-AE79D2A8FDD9}" type="datetimeFigureOut">
              <a:rPr lang="en-GB" smtClean="0"/>
              <a:t>03/12/2022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49-6A61-4A79-A0BF-4AAD5C005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658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FC382-6D7C-4F7B-A572-AE79D2A8FDD9}" type="datetimeFigureOut">
              <a:rPr lang="en-GB" smtClean="0"/>
              <a:t>03/12/2022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49-6A61-4A79-A0BF-4AAD5C005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767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FC382-6D7C-4F7B-A572-AE79D2A8FDD9}" type="datetimeFigureOut">
              <a:rPr lang="en-GB" smtClean="0"/>
              <a:t>03/12/2022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49-6A61-4A79-A0BF-4AAD5C005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06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FC382-6D7C-4F7B-A572-AE79D2A8FDD9}" type="datetimeFigureOut">
              <a:rPr lang="en-GB" smtClean="0"/>
              <a:t>03/12/2022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49-6A61-4A79-A0BF-4AAD5C005C59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1368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FC382-6D7C-4F7B-A572-AE79D2A8FDD9}" type="datetimeFigureOut">
              <a:rPr lang="en-GB" smtClean="0"/>
              <a:t>03/12/2022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49-6A61-4A79-A0BF-4AAD5C005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697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FC382-6D7C-4F7B-A572-AE79D2A8FDD9}" type="datetimeFigureOut">
              <a:rPr lang="en-GB" smtClean="0"/>
              <a:t>03/12/2022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49-6A61-4A79-A0BF-4AAD5C005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397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FC382-6D7C-4F7B-A572-AE79D2A8FDD9}" type="datetimeFigureOut">
              <a:rPr lang="en-GB" smtClean="0"/>
              <a:t>03/12/2022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49-6A61-4A79-A0BF-4AAD5C005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691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FC382-6D7C-4F7B-A572-AE79D2A8FDD9}" type="datetimeFigureOut">
              <a:rPr lang="en-GB" smtClean="0"/>
              <a:t>03/12/2022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49-6A61-4A79-A0BF-4AAD5C005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240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D4FC382-6D7C-4F7B-A572-AE79D2A8FDD9}" type="datetimeFigureOut">
              <a:rPr lang="en-GB" smtClean="0"/>
              <a:t>03/12/2022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5A5849-6A61-4A79-A0BF-4AAD5C005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64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FC382-6D7C-4F7B-A572-AE79D2A8FDD9}" type="datetimeFigureOut">
              <a:rPr lang="en-GB" smtClean="0"/>
              <a:t>03/12/2022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49-6A61-4A79-A0BF-4AAD5C005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05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D4FC382-6D7C-4F7B-A572-AE79D2A8FDD9}" type="datetimeFigureOut">
              <a:rPr lang="en-GB" smtClean="0"/>
              <a:t>03/12/2022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B5A5849-6A61-4A79-A0BF-4AAD5C005C59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028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95BE52-2F53-FB45-714F-E580017794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PODSTAWOWE POJĘCIA PRAWA ADMINISTRACYJNEGO</a:t>
            </a:r>
            <a:endParaRPr lang="en-GB" b="1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BAD09A7-6387-E85E-F4B6-049FD1BF4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409034"/>
            <a:ext cx="9144000" cy="1655762"/>
          </a:xfrm>
        </p:spPr>
        <p:txBody>
          <a:bodyPr/>
          <a:lstStyle/>
          <a:p>
            <a:r>
              <a:rPr lang="pl-PL" b="1" dirty="0">
                <a:solidFill>
                  <a:schemeClr val="tx1"/>
                </a:solidFill>
              </a:rPr>
              <a:t>DR KARINA PILARZ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255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ADMINISTRACJA PUBLICZNA W PAŃSTWIE PRAWA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F796594-8157-44E7-8DED-372E942DBF2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9664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9FBDDB8-422E-4A8B-9CEF-26ACB4B460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0000161"/>
              </p:ext>
            </p:extLst>
          </p:nvPr>
        </p:nvGraphicFramePr>
        <p:xfrm>
          <a:off x="358462" y="365125"/>
          <a:ext cx="11475076" cy="5621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015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FB82DC-E714-4AFB-8C18-EBC237F6B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465" y="542798"/>
            <a:ext cx="6891186" cy="1135737"/>
          </a:xfrm>
        </p:spPr>
        <p:txBody>
          <a:bodyPr>
            <a:normAutofit/>
          </a:bodyPr>
          <a:lstStyle/>
          <a:p>
            <a:r>
              <a:rPr lang="pl-PL" sz="3600" dirty="0"/>
              <a:t>ZWIĄZANIE PRAWEM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ABF745-90C9-47F5-8EED-E7E06DCD5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545" y="1782981"/>
            <a:ext cx="10229222" cy="4393982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/>
              <a:t>ART. 7 KONSTYTUCJI RP – KONSTYTUCYJNA ZASADA LEGALIZMU;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/>
              <a:t>WSZYSTKIE DZIAŁANIA ORGANÓW WŁADZY PUBLICZNEJ MUSZĄ MIEĆ PODSTAWĘ PRAWNĄ;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/>
              <a:t>CELEM DZIAŁANIA ORGANÓW ADMINISTRACYJNYCH JEST WYKONYWANIE PRAWNIE OKREŚLONYCH ZADAŃ PUBLICZNYCH;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/>
              <a:t>PRAWO OKREŚLA FORMY I PROCEDURY DZIAŁANIA;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NIE ZNAJDUJE ZASTOSOWANIA ZASADA, ŻE CO NIE JEST ZABRONIONE, TO JEST DOZWOLONE;</a:t>
            </a:r>
            <a:endParaRPr lang="pl-PL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/>
              <a:t>MA NA CELU UNIEMOŻLIWIENIE SWOBODY DZIAŁANIA, DOWOLNOŚCI, DYSKRECJONALNOŚCI;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/>
              <a:t>WYWIEDZIONE Z PRZEKONANIA, ŻE ADMINISTRACJA ZE SWEJ NATURY DĄŻY DO SWOBODY, POSZERZANIA ZAKRESU WŁADZY DYSKRECJONALNEJ. </a:t>
            </a:r>
          </a:p>
        </p:txBody>
      </p:sp>
    </p:spTree>
    <p:extLst>
      <p:ext uri="{BB962C8B-B14F-4D97-AF65-F5344CB8AC3E}">
        <p14:creationId xmlns:p14="http://schemas.microsoft.com/office/powerpoint/2010/main" val="2643930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5A0F44-56C3-4E30-A437-934AB5706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788" y="572943"/>
            <a:ext cx="6891186" cy="1135737"/>
          </a:xfrm>
        </p:spPr>
        <p:txBody>
          <a:bodyPr>
            <a:normAutofit/>
          </a:bodyPr>
          <a:lstStyle/>
          <a:p>
            <a:r>
              <a:rPr lang="pl-PL" sz="3600" dirty="0"/>
              <a:t>WYKONAWCZY CHARAKTER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6C4CB4-B86D-480E-99B1-CAE1FB356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545" y="1782981"/>
            <a:ext cx="10189029" cy="43939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000" dirty="0"/>
              <a:t>WYWODZI SIĘ Z KONSTYTUCYJNEGO TRÓJPODZIAŁU WŁADZY, OPIERAJĄCEGO SIĘ NA ZASADZIE RÓWNOWAGI WŁADZ PUBLICZNYCH, Z JEDNOCZESNYM PRYMATEM WŁADZY USTAWODAWCZEJ (TWORZY ONA PRAWO POWSZECHNIE OBOWIĄZUJĄCE, NA PODSTAWIE KTÓREGO DZIAŁA WŁADZA WYKONAWCZA I SĄDOWNICZA).</a:t>
            </a:r>
          </a:p>
          <a:p>
            <a:pPr algn="just"/>
            <a:endParaRPr lang="pl-PL" sz="2000" dirty="0"/>
          </a:p>
          <a:p>
            <a:pPr marL="0" indent="0" algn="just">
              <a:buNone/>
            </a:pPr>
            <a:r>
              <a:rPr lang="pl-PL" sz="2000" dirty="0"/>
              <a:t>ART. 10 KONSTYTUCJI RP – </a:t>
            </a:r>
            <a:r>
              <a:rPr lang="pl-PL" sz="2000" b="1" dirty="0"/>
              <a:t>MONTESKIUSZOWSKI TRÓJPODZIAŁ WŁADZY</a:t>
            </a:r>
            <a:endParaRPr lang="pl-PL" sz="2000" dirty="0"/>
          </a:p>
          <a:p>
            <a:pPr algn="just">
              <a:buFont typeface="+mj-lt"/>
              <a:buAutoNum type="arabicPeriod"/>
            </a:pPr>
            <a:r>
              <a:rPr lang="pl-PL" sz="2000" b="0" i="0" dirty="0">
                <a:effectLst/>
              </a:rPr>
              <a:t>USTRÓJ RZECZYPOSPOLITEJ POLSKIEJ OPIERA SIĘ NA PODZIALE I RÓWNOWADZE WŁADZY USTAWODAWCZEJ, WŁADZY WYKONAWCZEJ I WŁADZY SĄDOWNICZEJ.</a:t>
            </a:r>
          </a:p>
          <a:p>
            <a:pPr algn="just">
              <a:buFont typeface="+mj-lt"/>
              <a:buAutoNum type="arabicPeriod"/>
            </a:pPr>
            <a:r>
              <a:rPr lang="pl-PL" sz="2000" b="0" i="0" dirty="0">
                <a:effectLst/>
              </a:rPr>
              <a:t>WŁADZĘ USTAWODAWCZĄ SPRAWUJĄ SEJM I SENAT, </a:t>
            </a:r>
            <a:r>
              <a:rPr lang="pl-PL" sz="2000" b="1" i="0" u="sng" dirty="0">
                <a:effectLst/>
              </a:rPr>
              <a:t>WŁADZĘ WYKONAWCZĄ PREZYDENT RZECZYPOSPOLITEJ POLSKIEJ I RADA MINISTRÓW</a:t>
            </a:r>
            <a:r>
              <a:rPr lang="pl-PL" sz="2000" b="0" i="0" dirty="0">
                <a:effectLst/>
              </a:rPr>
              <a:t>, A WŁADZĘ SĄDOWNICZĄ SĄDY I TRYBUNAŁY.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995455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D93F93-CC04-4897-B25F-ABDCDE7D9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9062BD-9034-4B8A-98DE-2EF987A02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25624"/>
            <a:ext cx="10256520" cy="5032375"/>
          </a:xfrm>
        </p:spPr>
        <p:txBody>
          <a:bodyPr/>
          <a:lstStyle/>
          <a:p>
            <a:pPr algn="just"/>
            <a:r>
              <a:rPr lang="pl-PL" dirty="0"/>
              <a:t>ORGANY ADMINISTRACJI PUBLICZNEJ USYTUOWANE SĄ W STRUKTURACH WŁADZY WYKONAWCZEJ, MIMO IŻ NIE ZOSTAŁY WPROST WYMIENIONE W ART. 10 KONSTYTUCJI RP;</a:t>
            </a:r>
          </a:p>
          <a:p>
            <a:pPr algn="just"/>
            <a:r>
              <a:rPr lang="pl-PL" dirty="0"/>
              <a:t>DWA POZIOMY ORGANIZACYJNE, KTÓRE MOŻEMY WYRÓŻNIĆ W OBRĘBIE WŁADZY WYKONAWCZEJ: EGZEKUTYWA POLITYCZNA I ADMINISTRACJA PUBLICZNA;</a:t>
            </a:r>
          </a:p>
          <a:p>
            <a:pPr algn="just"/>
            <a:r>
              <a:rPr lang="pl-PL" dirty="0"/>
              <a:t>ORGANY ADMINISTRACJI PUBLICZNEJ MAJĄ ZA ZADANIE JEDYNIE </a:t>
            </a:r>
            <a:r>
              <a:rPr lang="pl-PL" b="1" u="sng" dirty="0">
                <a:solidFill>
                  <a:srgbClr val="FF3399"/>
                </a:solidFill>
              </a:rPr>
              <a:t>KONKRETYZOWANIE</a:t>
            </a:r>
            <a:r>
              <a:rPr lang="pl-PL" dirty="0"/>
              <a:t> (WYKONYWANIE) </a:t>
            </a:r>
            <a:r>
              <a:rPr lang="pl-PL" b="1" u="sng" dirty="0">
                <a:solidFill>
                  <a:srgbClr val="FF3399"/>
                </a:solidFill>
              </a:rPr>
              <a:t>PRAWA POWSZECHNIE OBOWIĄZUJĄCEGO</a:t>
            </a:r>
            <a:r>
              <a:rPr lang="pl-PL" dirty="0"/>
              <a:t>, ALE GO NIE TWORZĄ.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1542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FD2A8F-1279-45C3-AC9D-DEF7A9116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2073" y="866229"/>
            <a:ext cx="7197913" cy="1128068"/>
          </a:xfrm>
        </p:spPr>
        <p:txBody>
          <a:bodyPr anchor="ctr">
            <a:normAutofit/>
          </a:bodyPr>
          <a:lstStyle/>
          <a:p>
            <a:r>
              <a:rPr lang="pl-PL" sz="3700" dirty="0"/>
              <a:t>PODDANIE KONTROLI SĄDOWEJ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13B457-197A-4235-AE99-6491E66EB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965" y="2330505"/>
            <a:ext cx="10540721" cy="3979585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l-PL" sz="1800" b="1" i="0" dirty="0">
              <a:solidFill>
                <a:srgbClr val="000000"/>
              </a:solidFill>
              <a:effectLst/>
            </a:endParaRPr>
          </a:p>
          <a:p>
            <a:pPr algn="ctr"/>
            <a:r>
              <a:rPr lang="pl-PL" sz="1600" b="1" i="0" dirty="0">
                <a:solidFill>
                  <a:srgbClr val="000000"/>
                </a:solidFill>
                <a:effectLst/>
              </a:rPr>
              <a:t>NAJWYŻSZY TRYBUNAŁ ADMINISTRACYJNY – 1922 R.</a:t>
            </a:r>
          </a:p>
          <a:p>
            <a:pPr algn="ctr"/>
            <a:r>
              <a:rPr lang="pl-PL" sz="1600" b="1" i="0" dirty="0">
                <a:solidFill>
                  <a:srgbClr val="000000"/>
                </a:solidFill>
                <a:effectLst/>
              </a:rPr>
              <a:t>NACZELNY SĄD ADMINISTRACYJNY – 1980 R.</a:t>
            </a:r>
          </a:p>
          <a:p>
            <a:pPr marL="0" indent="0" algn="ctr">
              <a:buNone/>
            </a:pPr>
            <a:endParaRPr lang="pl-PL" sz="1800" b="1" i="0" dirty="0">
              <a:solidFill>
                <a:srgbClr val="000000"/>
              </a:solidFill>
              <a:effectLst/>
            </a:endParaRPr>
          </a:p>
          <a:p>
            <a:pPr marL="0" indent="0" algn="ctr">
              <a:buNone/>
            </a:pPr>
            <a:r>
              <a:rPr lang="pl-PL" sz="1800" b="1" i="0" u="sng" dirty="0">
                <a:solidFill>
                  <a:srgbClr val="000000"/>
                </a:solidFill>
                <a:effectLst/>
              </a:rPr>
              <a:t>ART. 184 KONST</a:t>
            </a:r>
            <a:r>
              <a:rPr lang="pl-PL" sz="1800" b="1" u="sng" dirty="0">
                <a:solidFill>
                  <a:srgbClr val="000000"/>
                </a:solidFill>
              </a:rPr>
              <a:t>. RP Z 1997 R.</a:t>
            </a:r>
            <a:endParaRPr lang="pl-PL" sz="1800" b="1" i="0" u="sng" dirty="0">
              <a:solidFill>
                <a:srgbClr val="000000"/>
              </a:solidFill>
              <a:effectLst/>
            </a:endParaRPr>
          </a:p>
          <a:p>
            <a:pPr marL="0" indent="0" algn="just">
              <a:buNone/>
            </a:pPr>
            <a:r>
              <a:rPr lang="pl-PL" sz="1900" b="0" i="0" dirty="0">
                <a:solidFill>
                  <a:srgbClr val="000000"/>
                </a:solidFill>
                <a:effectLst/>
              </a:rPr>
              <a:t>NACZELNY SĄD ADMINISTRACYJNY ORAZ INNE SĄDY ADMINISTRACYJNE SPRAWUJĄ, W ZAKRESIE OKREŚLONYM W USTAWIE, </a:t>
            </a:r>
            <a:r>
              <a:rPr lang="pl-PL" sz="1900" b="1" i="0" u="sng" dirty="0">
                <a:solidFill>
                  <a:srgbClr val="FF3399"/>
                </a:solidFill>
                <a:effectLst/>
              </a:rPr>
              <a:t>KONTROLĘ DZIAŁALNOŚCI ADMINISTRACJI PUBLICZNEJ</a:t>
            </a:r>
            <a:r>
              <a:rPr lang="pl-PL" sz="1900" b="0" i="0" dirty="0">
                <a:solidFill>
                  <a:srgbClr val="000000"/>
                </a:solidFill>
                <a:effectLst/>
              </a:rPr>
              <a:t>. KONTROLA TA OBEJMUJE RÓWNIEŻ ORZEKANIE O ZGODNOŚCI Z USTAWAMI UCHWAŁ ORGANÓW SAMORZĄDU TERYTORIALNEGO I AKTÓW NORMATYWNYCH TERENOWYCH ORGANÓW ADMINISTRACJI RZĄDOWEJ.</a:t>
            </a:r>
          </a:p>
          <a:p>
            <a:endParaRPr lang="pl-PL" sz="2000" dirty="0"/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882983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C31030-D778-495D-99D9-91964052C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AD7A79-2F5D-49F5-96B5-A1D7C4919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sz="2800" dirty="0"/>
              <a:t>CAŁA DZIAŁALNOŚĆ ADMINISTRACJI PUBLICZNEJ PODDANA JEST KONTROLI NIEZAWISŁEGO, NIEZALEŻNEGO, BEZSTRONNEGO SĄDU;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800" dirty="0"/>
              <a:t>ŚRODEK OCHRONY PRAW I WOLNOŚCI OBYWATELA;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800" dirty="0"/>
              <a:t>MA NA CELU PRZECIWDZIAŁANIE NAKŁADANIU NA OBYWATELI NIEKONSTYTUCYJNYCH OBOWIĄZKÓW;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800" dirty="0"/>
              <a:t>CHRONI PRZED NIEKONSTYTUCYJNĄ INGERENCJĄ ADMINISTRACJI W PRAWA I WOLNOŚCI OBYWATELI.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6683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2E1EBA-79FB-40CA-B280-8F83DF3A3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025" y="815986"/>
            <a:ext cx="7499363" cy="1128068"/>
          </a:xfrm>
        </p:spPr>
        <p:txBody>
          <a:bodyPr anchor="ctr">
            <a:normAutofit/>
          </a:bodyPr>
          <a:lstStyle/>
          <a:p>
            <a:r>
              <a:rPr lang="pl-PL" sz="3700" dirty="0"/>
              <a:t>ODPOWIEDZIALNOŚĆ PRAWNA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EE7EEA-2EF4-4E6A-95CF-0E91E4AD6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905" y="1767797"/>
            <a:ext cx="10430189" cy="3979585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sz="2000" dirty="0"/>
              <a:t>ZA DZIAŁANIA NIEZGODNE Z PRAWEM I SZKODY WYRZĄDZONE TAKIMI DZIAŁANIAMI OSOBY PIASTUJĄCE FUNKCJE ORGANÓW, A TAKŻE OSOBY SPRAWUJĄCE URZĘDY PONOSZĄ ODPOWIEDZIALNOŚĆ PRAWNĄ – KARNĄ, CYWILNĄ, DYSCYPLINARNĄ.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sz="2000" dirty="0"/>
              <a:t>ODPOWIEDZIALNOŚĆ ZA DZIAŁANIA LEGALNE ADMINISTRACJI PUBLICZNEJ.</a:t>
            </a:r>
          </a:p>
        </p:txBody>
      </p:sp>
    </p:spTree>
    <p:extLst>
      <p:ext uri="{BB962C8B-B14F-4D97-AF65-F5344CB8AC3E}">
        <p14:creationId xmlns:p14="http://schemas.microsoft.com/office/powerpoint/2010/main" val="1406732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18F071-4A78-968A-2858-9A1501361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WAŻNE CECHY ADMINISTRACJI PUBLICZNEJ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DACB2B-F82C-6541-8CED-94C0AF05C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DZIAŁA W INTERESIE PUBLICZNYM – JEJ CELEM NIE JEST OSIĄGNIĘCIE ZYSKÓW I INNYCH KORZYŚCI;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 DO ZASADY DZIAŁA W SPOSÓB WŁADCZY (WŁADZTWO ADMINISTRACYJNE – MOŻLIWOŚĆ JEDNOSTRONNEGO, WIĄŻĄCEGO KSZTAŁTOWANIA SYTUACJI OKREŚLONEGO PODMIOTU PRZEZ INNY UPRAWNIONY PODMIOT WRAZ Z MOŻLIWOŚCIĄ ZAPEWNIENIA SKUTECZNOŚCI TEGO KSZTAŁTOWANIA POPRZEZ UŻYCIE PRZYMUSU PAŃSTWOWEGO);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JAKO FUNKCJA JEST DZIAŁALNOŚCIĄ O CHARAKTERZE ORGANIZATORSKIM, WYKONAWCZYM, POLEGAJĄCĄ NA BIEŻĄCYM, CIĄGŁYM REALIZOWANIU ZADAŃ PUBLICZNYCH;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STRUKTURA ORGANIZACYJNA ORGANÓW ADMINISTRACJI PUBLICZNEJ JEST POCHODNĄ ZADAŃ PUBLICZNYCH;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ZADANIA PUBLICZNE INTERPRETOWANE SĄ JAKO OBOWIĄZKI ORGANÓW;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JAWNOŚĆ DZIAŁANIA.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25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C144D7-37F0-49A4-A5A9-AEC3D1A46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GENEZA BADAŃ ADMINISTRACJI PUBLICZNEJ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E910D6B-58D0-4F25-B567-A41448721BB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4641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BE73DB-9A12-46F2-0E5C-D589F7032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WYKŁAD NR 1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851DCC-31C9-B1B3-666F-8F98172B1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PLAN ZAJĘĆ:</a:t>
            </a:r>
          </a:p>
          <a:p>
            <a:pPr marL="457200" indent="-457200" algn="just">
              <a:buAutoNum type="arabicPeriod"/>
            </a:pPr>
            <a:r>
              <a:rPr lang="pl-PL" dirty="0"/>
              <a:t>ZAGADNIENIA ORGANIZACYJNE</a:t>
            </a:r>
          </a:p>
          <a:p>
            <a:pPr marL="457200" indent="-457200" algn="just">
              <a:buAutoNum type="arabicPeriod"/>
            </a:pPr>
            <a:r>
              <a:rPr lang="pl-PL" dirty="0"/>
              <a:t>POJĘCIE ADMINISTRACJI PUBLICZNEJ</a:t>
            </a:r>
          </a:p>
          <a:p>
            <a:pPr marL="457200" indent="-457200" algn="just">
              <a:buAutoNum type="arabicPeriod"/>
            </a:pPr>
            <a:r>
              <a:rPr lang="pl-PL" dirty="0"/>
              <a:t>POJĘCIE PRAWA ADMINISTRACYJNEGO</a:t>
            </a:r>
          </a:p>
          <a:p>
            <a:pPr marL="457200" indent="-457200" algn="just">
              <a:buAutoNum type="arabicPeriod"/>
            </a:pPr>
            <a:r>
              <a:rPr lang="pl-PL" dirty="0"/>
              <a:t>ŹRÓDŁA PRAWA ADMINISTRACYJNEGO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9572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1DCE66-A9F2-48B6-A071-0A3C3ECD2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NURT NAUK ADMINISTRACYJNYCH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AE6A83-9053-4EC0-A116-E2C551922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706" y="1825625"/>
            <a:ext cx="10346094" cy="2895665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DO TEGO NURTU ZALICZANE SĄ TRZY NAUKI – TRIADA NAUK ADMINISTRACYJNYCH; WSZYSTKIE Z NICH ZAJMUJĄ SIĘ USTROJEM ADMINISTRACJI W SENSIE SZEROKIM – JEJ MIEJSCEM W PAŃSTWIE, STRUKTURĄ, ZADANIAMI, UWARUNKOWANIAMI, PRZYDATNOŚCIĄ DLA LUDZI, TRWANIEM I PRZEOBRAŻENIAMI.</a:t>
            </a:r>
          </a:p>
          <a:p>
            <a:pPr marL="0" indent="0">
              <a:buNone/>
            </a:pPr>
            <a:r>
              <a:rPr lang="pl-PL" dirty="0"/>
              <a:t>SĄ TO: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588754C-7BC1-4F64-88A6-FD68676F7B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8704696"/>
              </p:ext>
            </p:extLst>
          </p:nvPr>
        </p:nvGraphicFramePr>
        <p:xfrm>
          <a:off x="-1" y="3429000"/>
          <a:ext cx="11977635" cy="19955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9542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A6E0F3-807E-ABEB-EA6D-263CF77EF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PRAWA ADMINISTRACYJNEGO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AE8F97-8506-B679-DE76-A802EA98C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WIELE RÓŻNYCH DEFINICJI DOKTRYNALNYCH;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BRAK DEFINICJI LEGALNEJ;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ELEMENT SYSTEMU PRAWA STANOWIĄCY JEGO OSOBNĄ GAŁĄŹ;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NALEŻY DO SZERSZEJ KATEGORII PRAWA PUBLICZNEGO, CO OZNACZA ŻE JEGO REGULACJA NASTAWIONA JEST NA WŁADZĘ PUBLICZNĄ I JEJ DZIAŁANIE;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PRAWO ADMINISTRACYJNE TO GAŁĄŹ PRAWA NAKIEROWANA NA UNORMOWANIE DZIAŁALNOŚCI WŁADZY PUBLICZNEJ KWALIFIKOWANEJ PRZEDMIOTOWO JAKO ADMINISTROWANIE;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„CYWILIZACJA” PRAWA ADMINISTRACYJNEGO;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OBEJMUJE SZEROKI PRZEDMIOTOWO OBSZAR REGULACJI NORMUJĄCEJ WIELCE ZRÓŻNICOWANĄ TEMATYKĘ.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3801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09C614-AD89-D60B-18B3-0D4E01E75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PRZYKŁADOWE DEFINICJE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793284-960A-C8DE-C13D-F753EE920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PRAWO ADMINISTRACYJNE TO ZESPÓŁ NORM REGULUJĄCY DZIAŁALNOŚĆ ADMINISTRACYJNĄ.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PRAWO ADMINISTRACYJNE TO PRAWO, KTÓRE NORMUJE ADMINISTRACJĘ PUBLICZNĄ.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PRAWEM ADMINISTRACYJNYM JEST PRAWO, KTÓRE ZAWIERA ELEMENT WŁADZTWA.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PRAWO ADMINISTRACYJNE DOTYCZY ADMINISTRACJI PUBLICZNEJ (POJĘTEJ JAKO PEWNA DZIEDZINA KULTURY SPOŁECZNEJ) I JEST DLA NIEJ SWOISTE, TJ. OBEJMUJE TO, CO JEST WYTWORZONE WŁAŚNIE DLA ORGANIZACJI I DZIAŁANIA ADMINISTRACJI PUBLICZNEJ, A NIE ZARAZEM DLA INNYCH DZIEDZIN KULTURY SPOŁECZNEJ.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PRAWO ADMINISTRACYJNE TO GAŁĄŹ PRAWA, KTÓRA NORMUJE ORGANIZACJĘ I FUNKCJONOWANIE ADMINISTRACJI PUBLICZNEJ.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17296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088649-E2F3-E786-E12C-4BB361646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PODSTAWOWE DZIAŁY PRAWA ADMINISTRACYJNEGO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2CF556-8FF8-F803-C63B-7A0995A18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74196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pl-PL" dirty="0"/>
              <a:t>PRAWO ADMINISTRACYJNE USTROJOWE</a:t>
            </a:r>
          </a:p>
          <a:p>
            <a:pPr marL="0" indent="0" algn="just">
              <a:buNone/>
            </a:pPr>
            <a:r>
              <a:rPr lang="pl-PL" dirty="0"/>
              <a:t>REGULUJE NAJWAŻNIEJSZE ELEMENTY ADMINISTRACJI PUBLICZNEJ JAKO ORGANIZACJI; DOTYCZY TWORZENIA I OBSADZANIA ORGANÓW ADMINISTRACYJNYCH I ICH URZĘDÓW, BUDOWY WEWNĘTRZNEJ ORAZ WZAJEMNYCH RELACJI POSZCZEGÓLNYCH STRUKTUR ORGANIZACJI (NADZÓR, KONTROLA, KIEROWNICTWO), KSZTAŁTOWANIA ZADAŃ I KOMPETENCJI PODMIOTÓW ADMINISTRUJĄCYCH.</a:t>
            </a:r>
          </a:p>
          <a:p>
            <a:pPr marL="0" indent="0" algn="just">
              <a:buNone/>
            </a:pPr>
            <a:r>
              <a:rPr lang="pl-PL" dirty="0"/>
              <a:t>NO. USTAWY USTROJOWE DOTYCZĄCE SAMORZĄDU TERYTORIALNEGO – USG, USP, USW.</a:t>
            </a:r>
          </a:p>
        </p:txBody>
      </p:sp>
    </p:spTree>
    <p:extLst>
      <p:ext uri="{BB962C8B-B14F-4D97-AF65-F5344CB8AC3E}">
        <p14:creationId xmlns:p14="http://schemas.microsoft.com/office/powerpoint/2010/main" val="23697904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014753-F278-8E28-3A88-6FC543A44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4FE4D4-5D8D-3D10-2C02-3A151AC62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 startAt="2"/>
            </a:pPr>
            <a:r>
              <a:rPr lang="pl-PL" dirty="0"/>
              <a:t>PRAWO ADMINISTRACYJNE MATERIALNE</a:t>
            </a:r>
          </a:p>
          <a:p>
            <a:pPr marL="0" indent="0" algn="just">
              <a:buNone/>
            </a:pPr>
            <a:r>
              <a:rPr lang="pl-PL" dirty="0"/>
              <a:t>GDY REALIZACJA PRAWA NASTĘPUJE PRZEZ WYDANIE DECYZJI OKREŚLA ORGANY WŁAŚCIWE DO ICH WYDANIA ORAZ TREŚĆ DECYZJI CO DO PRAW I OBOWIĄZKÓW PRZYDAWANYCH LUB NAKŁADANYCH;</a:t>
            </a:r>
          </a:p>
          <a:p>
            <a:pPr marL="0" indent="0" algn="just">
              <a:buNone/>
            </a:pPr>
            <a:r>
              <a:rPr lang="pl-PL" dirty="0"/>
              <a:t>GDY SKUTKI PRAWNE POWSTAJĄ Z MOCY PRAWA OKREŚLA SKUTKI NIEPRZESTRZEGANIA NORM. </a:t>
            </a:r>
          </a:p>
          <a:p>
            <a:pPr marL="0" indent="0" algn="just">
              <a:buNone/>
            </a:pPr>
            <a:r>
              <a:rPr lang="pl-PL" dirty="0"/>
              <a:t>PRAWO TO WIĄŻE SIĘ ŚCIŚLE Z POZYCJĄ JEDNOSTKI, OKREŚLENIEM JEJ PRAW I OBOWIĄZKÓW, USTALENIEM SFERY INGERENCJI WŁADZY PUBLICZNEJ W SYTUACJĘ JEDNOSTKI, ZAKREŚLENIEM MOŻLIWOŚCI WYSTĘPOWANIA PRZEZ JEDNOSTKĘ WOBEC WŁADZY PUBLICZNEJ Z OKREŚLONYMI ŻĄDANIAMI I ROSZCZENIAMI. </a:t>
            </a:r>
          </a:p>
          <a:p>
            <a:pPr marL="0" indent="0" algn="just">
              <a:buNone/>
            </a:pPr>
            <a:r>
              <a:rPr lang="pl-PL" dirty="0"/>
              <a:t>NP. USTAWA O PLANOWANIU I ZAGOSPODAROWANIU PRZESTRZENNYM.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12749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E05539-E3A0-C38B-47D5-7200DC850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B0F32A-A2A5-3F8B-20AF-A9945706A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 startAt="3"/>
            </a:pPr>
            <a:r>
              <a:rPr lang="pl-PL" dirty="0"/>
              <a:t>PRAWO ADMINISTRACYJNE PROCESOWE</a:t>
            </a:r>
          </a:p>
          <a:p>
            <a:pPr marL="0" indent="0" algn="just">
              <a:buNone/>
            </a:pPr>
            <a:r>
              <a:rPr lang="pl-PL" dirty="0"/>
              <a:t>REGULUJE TOK CZYNNOŚCI PODEJMOWANYCH PRZEZ ORGANY OKREŚLONE PRAWEM USTROJOWYM W CELU REALIZACJI NORM PRAWA MATERIALNEGO.</a:t>
            </a:r>
          </a:p>
          <a:p>
            <a:pPr marL="0" indent="0" algn="just">
              <a:buNone/>
            </a:pPr>
            <a:r>
              <a:rPr lang="pl-PL" dirty="0"/>
              <a:t>INSTRUMENT REALIZACJI PRAWA MATERIALNEGO.</a:t>
            </a:r>
          </a:p>
          <a:p>
            <a:pPr marL="0" indent="0" algn="just">
              <a:buNone/>
            </a:pPr>
            <a:r>
              <a:rPr lang="pl-PL" dirty="0"/>
              <a:t>NP. KODEKS POSTĘPOWANIA ADMINISTRACYJNEGO (KPA).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50092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871DCF-763A-B30A-EB79-E13F0624D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ŹRÓDŁA PRAWA ADMINISTRACYJNEGO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0B1E7D-68D6-FE55-B912-0CF94C79A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pPr algn="just"/>
            <a:r>
              <a:rPr lang="pl-PL" dirty="0"/>
              <a:t>SĄ TO WSZELKIEGO RODZAJU AKTY PRAWOTWÓRCZE, KTÓRE WYZNACZAJĄ CO JEST PRAWEM ADMINISTRACYJNYM – CO JEST REGUŁĄ WŁAŚCIWEGO ZACHOWANIA SIĘ I Z CZYM MA BYĆ ZGODNE DZIAŁANIE OBYWATELI ORAZ ORGANÓW ADMINISTRACJI PUBLICZNEJ.</a:t>
            </a:r>
          </a:p>
          <a:p>
            <a:pPr algn="just"/>
            <a:r>
              <a:rPr lang="pl-PL" dirty="0"/>
              <a:t>PRAWO ADMINISTRACYJNE SKIEROWANE JEST ZARÓWNO DO PODMIOTÓW SPOZA STRUKTURY ADMINISTRACYJNEJ (SFERY ZEWNĘTRZNEJ), JAK I DO PODMIOTÓW DZIAŁAJĄCYCH WEWNĄTRZ ADMINISTRACJI PUBLICZNEJ (SFERY WEWNĘTRZNEJ).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7827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344FD5-675C-B53C-9D0C-2DBE983DD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KONSTYTUCJA RP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30D66F-A1EE-CC05-7A54-640F16E30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Rozdział III</a:t>
            </a:r>
          </a:p>
          <a:p>
            <a:pPr algn="just"/>
            <a:r>
              <a:rPr lang="pl-PL" dirty="0"/>
              <a:t>ŹRÓDŁA PRAWA</a:t>
            </a:r>
          </a:p>
          <a:p>
            <a:pPr marL="85725" indent="0" algn="just">
              <a:buNone/>
            </a:pPr>
            <a:r>
              <a:rPr lang="pl-PL" b="1" dirty="0"/>
              <a:t>Art. 87</a:t>
            </a:r>
          </a:p>
          <a:p>
            <a:pPr marL="85725" indent="0" algn="just">
              <a:buNone/>
            </a:pPr>
            <a:r>
              <a:rPr lang="pl-PL" dirty="0"/>
              <a:t>1. Źródłami powszechnie obowiązującego prawa Rzeczypospolitej Polskiej są: Konstytucja, ustawy, ratyfikowane umowy międzynarodowe oraz rozporządzenia.</a:t>
            </a:r>
          </a:p>
          <a:p>
            <a:pPr algn="just"/>
            <a:r>
              <a:rPr lang="pl-PL" dirty="0"/>
              <a:t>2. Źródłami powszechnie obowiązującego prawa Rzeczypospolitej Polskiej są na obszarze działania organów, które je ustanowiły, akty prawa miejscowego.	</a:t>
            </a:r>
          </a:p>
          <a:p>
            <a:pPr algn="just"/>
            <a:r>
              <a:rPr lang="pl-PL" b="1" dirty="0"/>
              <a:t>Art. 93</a:t>
            </a:r>
          </a:p>
          <a:p>
            <a:pPr marL="85725" indent="0" algn="just">
              <a:buNone/>
            </a:pPr>
            <a:r>
              <a:rPr lang="pl-PL" dirty="0"/>
              <a:t>1. Uchwały Rady Ministrów oraz zarządzenia Prezesa Rady Ministrów i ministrów mają charakter wewnętrzny i obowiązują tylko jednostki organizacyjnie podległe organowi wydającemu te akty.</a:t>
            </a:r>
          </a:p>
          <a:p>
            <a:pPr algn="just"/>
            <a:r>
              <a:rPr lang="pl-PL" dirty="0"/>
              <a:t>2. Zarządzenia są wydawane tylko na podstawie ustawy. Nie mogą one stanowić podstawy decyzji wobec obywateli, osób prawnych oraz innych podmiotów.</a:t>
            </a:r>
          </a:p>
          <a:p>
            <a:pPr algn="just"/>
            <a:r>
              <a:rPr lang="pl-PL" dirty="0"/>
              <a:t>3. Uchwały i zarządzenia podlegają kontroli co do ich zgodności z powszechnie obowiązującym prawem.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7928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C989F0-E643-26B7-06DF-8D064D9AE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411883-3040-1CE3-417A-7D87A14AC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ROZRÓŻNIENIE NA ŹRÓDŁA PRAWA POWSZECHNIE OBOWIĄZUJĄCEGO I PRAWO WEWNĘTRZNE;</a:t>
            </a:r>
          </a:p>
          <a:p>
            <a:pPr algn="just"/>
            <a:r>
              <a:rPr lang="pl-PL" dirty="0"/>
              <a:t>PODZIAŁ MA CHARAKTER DYCHOTOMICZNY.</a:t>
            </a:r>
          </a:p>
          <a:p>
            <a:pPr algn="just"/>
            <a:r>
              <a:rPr lang="pl-PL" b="1" dirty="0">
                <a:solidFill>
                  <a:srgbClr val="00B050"/>
                </a:solidFill>
              </a:rPr>
              <a:t>ŹRÓDŁA PRAWA POWSZECHNIE OBOWIĄZUJĄCEGO TO AKTY PRAWA, KTÓRE MOGĄ STANOWIĆ PODSTAWĘ WŁADCZYCH DECYZJI ORGANÓW ADMINISTRACJI PUBLICZNEJ WOBEC OBYWATELI, OSÓB PRAWNYCH I INNYCH PODMIOTÓW SPOZA STRUKTURY ADMINISTRACYJNEJ.</a:t>
            </a:r>
          </a:p>
          <a:p>
            <a:pPr algn="just"/>
            <a:r>
              <a:rPr lang="pl-PL" b="1" dirty="0">
                <a:solidFill>
                  <a:srgbClr val="00B050"/>
                </a:solidFill>
              </a:rPr>
              <a:t>MOGĄ REGULOWAĆ POSTĘPOWANIE WSZELKICH KATEGORII ADRESATÓW.</a:t>
            </a:r>
          </a:p>
          <a:p>
            <a:pPr algn="just"/>
            <a:r>
              <a:rPr lang="pl-PL" b="1" dirty="0">
                <a:solidFill>
                  <a:schemeClr val="accent3">
                    <a:lumMod val="75000"/>
                  </a:schemeClr>
                </a:solidFill>
              </a:rPr>
              <a:t>PRAWO WEWNĘTRZNE TO AKTY OBOWIĄZUJĄCE WYŁĄCZNIE JEDNOSTKI ORGANIZACYJNE PODPORZĄDKOWANE I PODMIOTY SŁUŻBOWO PODLEGŁE ORGANOWI ADMINISTRACJI PUBLICZNEJ WYDAJĄCEMU AKT. </a:t>
            </a:r>
          </a:p>
          <a:p>
            <a:pPr algn="just"/>
            <a:r>
              <a:rPr lang="pl-PL" b="1" dirty="0">
                <a:solidFill>
                  <a:schemeClr val="accent3">
                    <a:lumMod val="75000"/>
                  </a:schemeClr>
                </a:solidFill>
              </a:rPr>
              <a:t>NIE MOGĄ KSZTAŁTOWAĆ SYTUACJI PRAWNEJ ANI STANOWIĆ PODSTAWY WŁADCZYCH DECYZJI WOBEC PODMIOTÓW SPOZA STRUKTURY ADMINISTRACJI PUBLICZNEJ.</a:t>
            </a:r>
            <a:endParaRPr lang="en-GB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8375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D1314A-6A0D-FFCE-C57C-AF7E430DB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SKONSTRUOWANIA SYSTEMU ŹRÓDEŁ PRAWA ADMINISTRACYJNEGO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A76700-0E47-D51F-DAFD-65C921CA4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TWORZĄ SPÓJNIE UPORZĄDKOWANY SYSTEM – UPORZĄDKOWANIE TO POLEGA NA USTALENIU HIERARCHII I OKREŚLENIU WZAJEMNYCH RELACJI POSZCZEGÓLNYCH ŹRÓDEŁ PRAWA WZGLĘDEM SIEBIE;</a:t>
            </a:r>
          </a:p>
          <a:p>
            <a:pPr algn="just"/>
            <a:r>
              <a:rPr lang="pl-PL" dirty="0"/>
              <a:t>ZAMKNIĘTY SYSTEM ŹRÓDEŁ PRAWA ADMINISTRACYJNEGO O CHARAKTERZE POWSZECHNIE OBOWIĄZUJĄCYM UZUPEŁNIANY JEST PRZEZ ODGRYWAJĄCE W TYM OBSZARZE BARDZO ISTOTNĄ ROLĘ ŹRÓDŁA PRAWA WEWNĘTRZNEGO (KATALOG OTWARTY, W KONSTYTUCJI WSKAZANE JEDYNIE PRZYKŁADY) ORAZ TZW. NIEZORGANIZOWANE ŹRÓDŁA PRAWA.</a:t>
            </a:r>
          </a:p>
          <a:p>
            <a:pPr algn="just"/>
            <a:r>
              <a:rPr lang="pl-PL" dirty="0"/>
              <a:t>SZCZEGÓLNA MOC KONSTYTUCJI ORAZ JEJ NACZELNE MIEJSCE W SYSTEMIE ŹRÓDEŁ PRAWA ADMINISTRACYJNEGO.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0124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2AB3AD-408A-BCF6-4F74-2CBA2C0E6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DOMINUJĄCY POGLĄD O WSPÓŁZALEŻNOŚCI OKREŚLENIA PRAWA ADMINISTRACYJNEGO Z USTALENIEM TREŚCI POJĘCIOWEJ KATEGORII ADMINISTRACJI.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J. STAROŚCIAK: „OKREŚLENIA PRAWA ADMINISTRACYJNEGO NIE MOŻNA PODAĆ DOPÓTY, DOPÓKI NIE ZOSTANIE WYJAŚNIONE ZAGADNIENIE, CO TO JEST ADMINISTRACJA”.</a:t>
            </a:r>
          </a:p>
          <a:p>
            <a:pPr algn="just"/>
            <a:r>
              <a:rPr lang="pl-PL" dirty="0"/>
              <a:t>Z. NIEWIADOMSKI: „NIE SPOSÓB PRZECIEŻ ZDEFINIOWAĆ PRAWA ADMINISTRACYJNEGO, NIE WYJAŚNIWSZY ISTOTY ADMINISTRACJI PUBLICZNEJ”.</a:t>
            </a:r>
            <a:endParaRPr lang="en-GB" dirty="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A75D01B9-1A20-7243-5EB9-5B6E93532EF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dirty="0">
                <a:solidFill>
                  <a:schemeClr val="tx1"/>
                </a:solidFill>
                <a:latin typeface="Calibri Light "/>
              </a:rPr>
              <a:t>POJĘCIE ADMINISTRACJI PUBLICZNEJ</a:t>
            </a:r>
            <a:endParaRPr lang="en-GB" sz="4800" dirty="0">
              <a:latin typeface="Calibri Light "/>
            </a:endParaRPr>
          </a:p>
        </p:txBody>
      </p:sp>
    </p:spTree>
    <p:extLst>
      <p:ext uri="{BB962C8B-B14F-4D97-AF65-F5344CB8AC3E}">
        <p14:creationId xmlns:p14="http://schemas.microsoft.com/office/powerpoint/2010/main" val="10736887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8D8A66D-FAD8-3B5E-DBA6-A131933031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117572"/>
              </p:ext>
            </p:extLst>
          </p:nvPr>
        </p:nvGraphicFramePr>
        <p:xfrm>
          <a:off x="255180" y="85060"/>
          <a:ext cx="11936819" cy="6241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03355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0F8A1E-413A-FFB8-FCF7-7D8226D39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UNORMOWANIA KONSTYTUCYJNE ODNOSZĄCE SIĘ DO KSZTAŁTU I TREŚCI PRAWA ADMINISTRACYJNEGO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3709F75-F742-D95F-DB83-21390CF5B9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8386094"/>
              </p:ext>
            </p:extLst>
          </p:nvPr>
        </p:nvGraphicFramePr>
        <p:xfrm>
          <a:off x="1096962" y="1846263"/>
          <a:ext cx="10864665" cy="4331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88379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33E527-A7D6-FFC0-297C-138C4801A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USTAWA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B5E2B8-F24E-4443-ACCB-B3E1B981C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AKT NORMATYWNY PODWÓJNIE OGÓLNY – ZAWIERA NORMY O CHARAKTERZE GENERALNYM I ABSTRAKCYJNYM;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POWTARZALNOŚĆ;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UCHWALANA PRZEZ PARLAMENT;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NIE WYMAGA WYRAŹNEGO UPOWAŻNIENIA ANI PODSTAWY PRAWNEJ DLA PARLAMENTU DO JEJ STANOWIENIA – SAMOISTNA MOC USTAWY.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32034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79DB04-10FC-870F-0A91-9F8143A0D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ROZPORZĄDZENIE Z MOCĄ USTAWY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20C08B-6947-ABE2-39F8-437075887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WYDAWANE W WYJĄTKOWYCH SYTUACJACH WYŁĄCZNIE PRZEZ PREZYDENTA RP;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PODSTAWĘ DO ICH WYDAWANIA STANOWI KONSTYTUCJA;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WYDAWANE W CZASIE STANU WOJENNEGO PRZEZ PREZYDENTA RP NA WNIOSEK RADY MINISTRÓW  (GDY SEJM NIE MOŻE SIĘ ZEBRAĆ NA POSIEDZENIE);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OGRANICZONY ZAKRES I TREŚĆ;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PODLEGA ZATWIERDZENIU PRZEZ SEJM NA NAJBLIŻSZYM POSIEDZENIU.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9221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02BAF1-AEDF-A500-001B-D6E9A5706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ROZPORZĄDZENIE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19D2E8-914A-A440-3968-5BF382BD2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AKT PODUSTAWOWY;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WYMAGAJA SZCZEGÓLNEGO UPOWAŻNIENIA ZAWARTEGO W USTAWIE – ORGAN WŁAŚCIWY, ZAKRES REGULACJI, WYTYCZNE CO DO TREŚCI AKTU;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KONKRETYZUJE ORAZ USZCZEGÓŁAWIA MATERIĘ USTAWOWĄ;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TWORZONE I WYKONYWANE PRZEZ SAMĄ ADMINISTRACJĘ PUBLICZNĄ;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KATALOG ORGANÓW UPRAWNIONYCH DO WYDAWANIA ROZPORZĄDZEŃ: PREZYDENT RP, RADA MINISTRÓW, PREZES RM, MINISTROWIE KIERUJĄCY DZIAŁAMI ADMINISTRACJI RZĄDOWEJ, PRZEWODNICZĄCY KOMITETÓW WCHODZĄCYCH W SKŁAD RM, KRRiT.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9491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8F015C-5AC6-4BAA-B0BD-F4BDBBE72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AKTY PRAWA MIEJSCOWEGO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9BEE0C-D7F8-DC4E-8DF3-2C3C1421B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MAJĄ CHARAKTER PODUSTAWOWY;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WYMAGAJĄ UPOWAŻNIENIA USTAWOWEGO;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OBOWIĄZUJĄ NA OBSZARZE DZIAŁANIA ORGANÓW, KTÓRE JE USTANOWIŁY;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STANOWIONE PRZEZ ORGANY SAMORZĄDU TERYTORIALNEGO ORAZ TERENOWE ORGANY ADMINISTRACJI RZĄDOWEJ;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MOGĄ MIEĆ RÓŻNE NAZWY – UCHWAŁA, ZARZĄDZENIE, STATUT, ROZPORZĄDZENIE PORZĄDKOWE WOJEWODY;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PODLEGAJĄ PUBLIKACJI W WOJEWÓDZKIM DZIENNIKU URZĘDOWYM;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ISTOTNE ZNACZENIE WŚRÓD APM MAJĄ AKTY PLANISTYCZNE (MIEJSCOWY PLAN ZAGOSPODAROWANIA PRZESTRZENNEGO, UCHWAŁA KRAJOBRAZOWA) ORAZ AKTY </a:t>
            </a:r>
            <a:r>
              <a:rPr lang="pl-PL"/>
              <a:t>REGULUJĄCE WEWNĘTRZNĄ </a:t>
            </a:r>
            <a:r>
              <a:rPr lang="pl-PL" dirty="0"/>
              <a:t>ORGANIZACJĘ JST (NP. STATUT GMINY).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8129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BF49E241-FD4F-4CA4-B51F-EE038C9430F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2636" y="1525717"/>
          <a:ext cx="11986728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4950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A5411D-35C3-4A57-8828-3F0FE177F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35707"/>
          </a:xfrm>
        </p:spPr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EWOLUCJA ADMINISTRACJI PUBLICZNEJ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B5C5771-BEEB-444C-BD13-0B09162529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1011282"/>
              </p:ext>
            </p:extLst>
          </p:nvPr>
        </p:nvGraphicFramePr>
        <p:xfrm>
          <a:off x="0" y="1222310"/>
          <a:ext cx="11353800" cy="5135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4195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342968-265C-D6A2-231B-96362A295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PODSTAWOWE ZNACZENIA ADMINISTRACJI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7A8D44-444B-5AE0-FA0B-7C1A9830E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1. ZNACZENIE PODMIOTOWE (ORGANIZACYJNE)</a:t>
            </a:r>
          </a:p>
          <a:p>
            <a:pPr algn="just"/>
            <a:r>
              <a:rPr lang="pl-PL" dirty="0"/>
              <a:t>ADMINISTRACJA POSTRZEGANA JAKO ZŁOŻONA ORGANIZACJA, OBEJMUJĄCA PODMIOTY RÓŻNIĄCE SIĘ CHARAKTEREM PRAWNYM, M.IN. ORGANY, URZĘDY, ZAKŁADY ADMINISTRACYJNE, POWIĄZANE ZE SOBĄ W OKREŚLONY, ZAŁOŻONY SPOSÓB W RAMACH STRUKTUR ORGANIZACYJNYCH I UKŁADÓW FUNKCJONALNYCH, TWORZĄCYCH W SWYM CAŁOKSZTAŁCIE PEWIEN SYSTEM ORGANIZACYJNY I MECHANIZM DZIAŁANIA (APARAT ADMINISTRACYJNY).</a:t>
            </a:r>
          </a:p>
          <a:p>
            <a:pPr algn="just"/>
            <a:r>
              <a:rPr lang="pl-PL" dirty="0"/>
              <a:t>2. ZNACZENIE PRZEDMIOTOWE (FUNKCJONALNE)</a:t>
            </a:r>
          </a:p>
          <a:p>
            <a:pPr algn="just"/>
            <a:r>
              <a:rPr lang="pl-PL" dirty="0"/>
              <a:t>ADMINISTRACJA WIDZIANA JAKO KATEGORIA DYNAMICZNA, KOJARZONA Z DZIAŁANIEM, AKTYWNOŚCIĄ, OZNACZAJĄCA PEWIEN RODZAJ DZIAŁALNOŚCI, FUNKCJA O OKREŚLONYCH TREŚCIACH.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092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977B04-C609-4ABE-8DCE-E648EDE72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PRZYKŁADOWE DEFINICJE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B2CB3F-3FE0-4935-82D2-817B1A431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dirty="0"/>
          </a:p>
          <a:p>
            <a:pPr algn="just"/>
            <a:r>
              <a:rPr lang="pl-PL" dirty="0"/>
              <a:t>PLANOWE ZGRUPOWANIE LUDZI POWOŁANE W SŁUŻBIE OKREŚLONEJ MISJI PUBLICZNEJ (JERZY STEFAN LANGROD);</a:t>
            </a:r>
          </a:p>
          <a:p>
            <a:pPr algn="just"/>
            <a:r>
              <a:rPr lang="pl-PL" dirty="0"/>
              <a:t>PLANOWA DZIAŁALNOŚĆ PAŃSTWA ZMIERZAJĄCA DO ZASPOKOJENIA POTRZEB ZBIOROWYCH, LECZ </a:t>
            </a:r>
            <a:r>
              <a:rPr lang="pl-PL" b="1" u="sng" dirty="0"/>
              <a:t>NIEBĘDĄCA</a:t>
            </a:r>
            <a:r>
              <a:rPr lang="pl-PL" dirty="0"/>
              <a:t> ANI USTAWODAWSTWEM, ANI SĄDOWNICTWEM (TADEUSZ BIGO) -&gt; </a:t>
            </a:r>
            <a:r>
              <a:rPr lang="pl-PL" dirty="0">
                <a:solidFill>
                  <a:srgbClr val="FF0000"/>
                </a:solidFill>
              </a:rPr>
              <a:t>DEFINICJA NEGATYWNA, „TEORIA WIELKIEJ RESZTY”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07592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>
            <a:extLst>
              <a:ext uri="{FF2B5EF4-FFF2-40B4-BE49-F238E27FC236}">
                <a16:creationId xmlns:a16="http://schemas.microsoft.com/office/drawing/2014/main" id="{385ED8D2-B613-4FD3-9789-C4F0AECEC8B8}"/>
              </a:ext>
            </a:extLst>
          </p:cNvPr>
          <p:cNvSpPr/>
          <p:nvPr/>
        </p:nvSpPr>
        <p:spPr>
          <a:xfrm>
            <a:off x="485192" y="2808514"/>
            <a:ext cx="11364686" cy="2127380"/>
          </a:xfrm>
          <a:prstGeom prst="rect">
            <a:avLst/>
          </a:prstGeom>
          <a:solidFill>
            <a:schemeClr val="bg2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37416"/>
            <a:ext cx="10515600" cy="1325563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DEFINICJA J. BOCIA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62EFDC-B939-4308-AFCE-215B1498D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10" y="2378284"/>
            <a:ext cx="11094098" cy="4351338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ADMINISTRACJA PUBLICZNA JEST TO </a:t>
            </a:r>
            <a:r>
              <a:rPr lang="pl-PL" b="1" u="sng" dirty="0"/>
              <a:t>PRZEJĘTE PRZEZ PAŃSTWO</a:t>
            </a:r>
            <a:r>
              <a:rPr lang="pl-PL" b="1" dirty="0"/>
              <a:t> </a:t>
            </a:r>
            <a:r>
              <a:rPr lang="pl-PL" dirty="0"/>
              <a:t>I REALIZOWANE PRZEZ JEGO </a:t>
            </a:r>
            <a:r>
              <a:rPr lang="pl-PL" u="sng" dirty="0"/>
              <a:t>ZAWISŁE</a:t>
            </a:r>
            <a:r>
              <a:rPr lang="pl-PL" dirty="0"/>
              <a:t> ORGANY, A TAKŻE PRZEZ ORGANY SAMORZĄDU TERYTORIALNEGO, ZASPOKAJANIE ZBIOROWYCH  I INDYWIDUALNYCH POTRZEB OBYWATELI, WYNIKAJĄCYCH ZE WSPÓŁŻYCIA LUDZI W SPOŁECZNOŚCIACH.</a:t>
            </a:r>
          </a:p>
        </p:txBody>
      </p:sp>
    </p:spTree>
    <p:extLst>
      <p:ext uri="{BB962C8B-B14F-4D97-AF65-F5344CB8AC3E}">
        <p14:creationId xmlns:p14="http://schemas.microsoft.com/office/powerpoint/2010/main" val="2120568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FC4EF8-4FB0-7F2F-38CA-B90785915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04F374-3629-3D70-F6F2-5C8F9AC60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3600" dirty="0"/>
          </a:p>
          <a:p>
            <a:pPr algn="just"/>
            <a:endParaRPr lang="pl-PL" sz="3600" dirty="0"/>
          </a:p>
          <a:p>
            <a:pPr algn="just"/>
            <a:r>
              <a:rPr lang="pl-PL" sz="3600" dirty="0"/>
              <a:t>E. FORSTHOFF: „ADMINISTRACJI ZDEFINIOWAĆ SIĘ NIE DA, MOŻNA CO NAJWYŻEJ JĄ TYLKO OPISAĆ”.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56344752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ja">
  <a:themeElements>
    <a:clrScheme name="Retrospekcja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2182</Words>
  <Application>Microsoft Office PowerPoint</Application>
  <PresentationFormat>Panoramiczny</PresentationFormat>
  <Paragraphs>191</Paragraphs>
  <Slides>35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Calibri Light </vt:lpstr>
      <vt:lpstr>Wingdings</vt:lpstr>
      <vt:lpstr>Retrospekcja</vt:lpstr>
      <vt:lpstr>PODSTAWOWE POJĘCIA PRAWA ADMINISTRACYJNEGO</vt:lpstr>
      <vt:lpstr>WYKŁAD NR 1</vt:lpstr>
      <vt:lpstr>POJĘCIE ADMINISTRACJI PUBLICZNEJ</vt:lpstr>
      <vt:lpstr>Prezentacja programu PowerPoint</vt:lpstr>
      <vt:lpstr>EWOLUCJA ADMINISTRACJI PUBLICZNEJ</vt:lpstr>
      <vt:lpstr>PODSTAWOWE ZNACZENIA ADMINISTRACJI</vt:lpstr>
      <vt:lpstr>PRZYKŁADOWE DEFINICJE</vt:lpstr>
      <vt:lpstr>DEFINICJA J. BOCIA</vt:lpstr>
      <vt:lpstr>Prezentacja programu PowerPoint</vt:lpstr>
      <vt:lpstr>ADMINISTRACJA PUBLICZNA W PAŃSTWIE PRAWA</vt:lpstr>
      <vt:lpstr>Prezentacja programu PowerPoint</vt:lpstr>
      <vt:lpstr>ZWIĄZANIE PRAWEM</vt:lpstr>
      <vt:lpstr>WYKONAWCZY CHARAKTER</vt:lpstr>
      <vt:lpstr>Prezentacja programu PowerPoint</vt:lpstr>
      <vt:lpstr>PODDANIE KONTROLI SĄDOWEJ</vt:lpstr>
      <vt:lpstr>Prezentacja programu PowerPoint</vt:lpstr>
      <vt:lpstr>ODPOWIEDZIALNOŚĆ PRAWNA</vt:lpstr>
      <vt:lpstr>WAŻNE CECHY ADMINISTRACJI PUBLICZNEJ</vt:lpstr>
      <vt:lpstr>GENEZA BADAŃ ADMINISTRACJI PUBLICZNEJ</vt:lpstr>
      <vt:lpstr>NURT NAUK ADMINISTRACYJNYCH</vt:lpstr>
      <vt:lpstr>POJĘCIE PRAWA ADMINISTRACYJNEGO</vt:lpstr>
      <vt:lpstr>PRZYKŁADOWE DEFINICJE</vt:lpstr>
      <vt:lpstr>PODSTAWOWE DZIAŁY PRAWA ADMINISTRACYJNEGO</vt:lpstr>
      <vt:lpstr>Prezentacja programu PowerPoint</vt:lpstr>
      <vt:lpstr>Prezentacja programu PowerPoint</vt:lpstr>
      <vt:lpstr>ŹRÓDŁA PRAWA ADMINISTRACYJNEGO</vt:lpstr>
      <vt:lpstr>KONSTYTUCJA RP</vt:lpstr>
      <vt:lpstr>Prezentacja programu PowerPoint</vt:lpstr>
      <vt:lpstr>ZASADY SKONSTRUOWANIA SYSTEMU ŹRÓDEŁ PRAWA ADMINISTRACYJNEGO</vt:lpstr>
      <vt:lpstr>Prezentacja programu PowerPoint</vt:lpstr>
      <vt:lpstr>UNORMOWANIA KONSTYTUCYJNE ODNOSZĄCE SIĘ DO KSZTAŁTU I TREŚCI PRAWA ADMINISTRACYJNEGO</vt:lpstr>
      <vt:lpstr>USTAWA</vt:lpstr>
      <vt:lpstr>ROZPORZĄDZENIE Z MOCĄ USTAWY</vt:lpstr>
      <vt:lpstr>ROZPORZĄDZENIE</vt:lpstr>
      <vt:lpstr>AKTY PRAWA MIEJSCOWEGO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PODSTAWOWE POJĘCIA PRAWA ADMINISTRACYJNEGO</dc:title>
  <dc:creator>Karina Pilarz</dc:creator>
  <cp:lastModifiedBy>Karina Pilarz</cp:lastModifiedBy>
  <cp:revision>9</cp:revision>
  <dcterms:created xsi:type="dcterms:W3CDTF">2022-11-30T13:27:48Z</dcterms:created>
  <dcterms:modified xsi:type="dcterms:W3CDTF">2022-12-03T09:40:31Z</dcterms:modified>
</cp:coreProperties>
</file>