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6"/>
  </p:notesMasterIdLst>
  <p:sldIdLst>
    <p:sldId id="257" r:id="rId2"/>
    <p:sldId id="258" r:id="rId3"/>
    <p:sldId id="376" r:id="rId4"/>
    <p:sldId id="410" r:id="rId5"/>
    <p:sldId id="309" r:id="rId6"/>
    <p:sldId id="310" r:id="rId7"/>
    <p:sldId id="381" r:id="rId8"/>
    <p:sldId id="278" r:id="rId9"/>
    <p:sldId id="354" r:id="rId10"/>
    <p:sldId id="279" r:id="rId11"/>
    <p:sldId id="280" r:id="rId12"/>
    <p:sldId id="377" r:id="rId13"/>
    <p:sldId id="356" r:id="rId14"/>
    <p:sldId id="393" r:id="rId15"/>
    <p:sldId id="355" r:id="rId16"/>
    <p:sldId id="281" r:id="rId17"/>
    <p:sldId id="312" r:id="rId18"/>
    <p:sldId id="314" r:id="rId19"/>
    <p:sldId id="315" r:id="rId20"/>
    <p:sldId id="419" r:id="rId21"/>
    <p:sldId id="420" r:id="rId22"/>
    <p:sldId id="367" r:id="rId23"/>
    <p:sldId id="316" r:id="rId24"/>
    <p:sldId id="317" r:id="rId25"/>
    <p:sldId id="382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26" r:id="rId35"/>
    <p:sldId id="383" r:id="rId36"/>
    <p:sldId id="411" r:id="rId37"/>
    <p:sldId id="384" r:id="rId38"/>
    <p:sldId id="329" r:id="rId39"/>
    <p:sldId id="412" r:id="rId40"/>
    <p:sldId id="413" r:id="rId41"/>
    <p:sldId id="414" r:id="rId42"/>
    <p:sldId id="415" r:id="rId43"/>
    <p:sldId id="416" r:id="rId44"/>
    <p:sldId id="421" r:id="rId45"/>
    <p:sldId id="259" r:id="rId46"/>
    <p:sldId id="260" r:id="rId47"/>
    <p:sldId id="261" r:id="rId48"/>
    <p:sldId id="282" r:id="rId49"/>
    <p:sldId id="357" r:id="rId50"/>
    <p:sldId id="289" r:id="rId51"/>
    <p:sldId id="360" r:id="rId52"/>
    <p:sldId id="358" r:id="rId53"/>
    <p:sldId id="283" r:id="rId54"/>
    <p:sldId id="285" r:id="rId5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D2FCA8-F143-4981-A2D0-164C59B34EB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CBD67F0A-BFA8-4C80-BEAC-E121D501E26A}">
      <dgm:prSet/>
      <dgm:spPr/>
      <dgm:t>
        <a:bodyPr/>
        <a:lstStyle/>
        <a:p>
          <a:r>
            <a:rPr lang="pl-PL" dirty="0"/>
            <a:t> KATEGORIE PODMIOTÓW</a:t>
          </a:r>
        </a:p>
      </dgm:t>
    </dgm:pt>
    <dgm:pt modelId="{09805890-9AF0-4060-A468-565DA0EC0F41}" type="parTrans" cxnId="{37C32DD9-1864-40EE-8764-47579FBAE16F}">
      <dgm:prSet/>
      <dgm:spPr/>
      <dgm:t>
        <a:bodyPr/>
        <a:lstStyle/>
        <a:p>
          <a:endParaRPr lang="pl-PL"/>
        </a:p>
      </dgm:t>
    </dgm:pt>
    <dgm:pt modelId="{341E39AA-83D2-4FF8-9BC7-F9521487D788}" type="sibTrans" cxnId="{37C32DD9-1864-40EE-8764-47579FBAE16F}">
      <dgm:prSet/>
      <dgm:spPr/>
      <dgm:t>
        <a:bodyPr/>
        <a:lstStyle/>
        <a:p>
          <a:endParaRPr lang="pl-PL"/>
        </a:p>
      </dgm:t>
    </dgm:pt>
    <dgm:pt modelId="{B18BBFFE-DC29-4CBD-BB41-19584BD8EAFD}">
      <dgm:prSet/>
      <dgm:spPr/>
      <dgm:t>
        <a:bodyPr/>
        <a:lstStyle/>
        <a:p>
          <a:r>
            <a:rPr lang="pl-PL" dirty="0"/>
            <a:t>ORGANY</a:t>
          </a:r>
        </a:p>
      </dgm:t>
    </dgm:pt>
    <dgm:pt modelId="{C1D08AC6-D4B4-45CA-9617-BEE6C3F89502}" type="parTrans" cxnId="{B143D4E2-2860-4755-810A-2C9CCA11A050}">
      <dgm:prSet/>
      <dgm:spPr/>
      <dgm:t>
        <a:bodyPr/>
        <a:lstStyle/>
        <a:p>
          <a:endParaRPr lang="pl-PL"/>
        </a:p>
      </dgm:t>
    </dgm:pt>
    <dgm:pt modelId="{34C5EC40-6F55-493E-8D4A-3089F3408A54}" type="sibTrans" cxnId="{B143D4E2-2860-4755-810A-2C9CCA11A050}">
      <dgm:prSet/>
      <dgm:spPr/>
      <dgm:t>
        <a:bodyPr/>
        <a:lstStyle/>
        <a:p>
          <a:endParaRPr lang="pl-PL"/>
        </a:p>
      </dgm:t>
    </dgm:pt>
    <dgm:pt modelId="{B24A9A07-1206-44DF-9172-A9BFB653A489}">
      <dgm:prSet/>
      <dgm:spPr/>
      <dgm:t>
        <a:bodyPr/>
        <a:lstStyle/>
        <a:p>
          <a:r>
            <a:rPr lang="pl-PL" dirty="0"/>
            <a:t>URZĘDNICY </a:t>
          </a:r>
        </a:p>
      </dgm:t>
    </dgm:pt>
    <dgm:pt modelId="{3B258BCC-1864-4FD2-A5CE-3F268F36B09A}" type="parTrans" cxnId="{B30797C6-6DA3-41AB-8506-18E64F68DA50}">
      <dgm:prSet/>
      <dgm:spPr/>
      <dgm:t>
        <a:bodyPr/>
        <a:lstStyle/>
        <a:p>
          <a:endParaRPr lang="pl-PL"/>
        </a:p>
      </dgm:t>
    </dgm:pt>
    <dgm:pt modelId="{4857C9A6-076E-4A51-8AC7-603A35C5AA27}" type="sibTrans" cxnId="{B30797C6-6DA3-41AB-8506-18E64F68DA50}">
      <dgm:prSet/>
      <dgm:spPr/>
      <dgm:t>
        <a:bodyPr/>
        <a:lstStyle/>
        <a:p>
          <a:endParaRPr lang="pl-PL"/>
        </a:p>
      </dgm:t>
    </dgm:pt>
    <dgm:pt modelId="{4FCC7209-DAF8-4C58-83E5-D6DA25DB5540}" type="pres">
      <dgm:prSet presAssocID="{67D2FCA8-F143-4981-A2D0-164C59B34EB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E31BA45-D4E4-494D-B27F-BA92C8B01BC2}" type="pres">
      <dgm:prSet presAssocID="{CBD67F0A-BFA8-4C80-BEAC-E121D501E26A}" presName="hierRoot1" presStyleCnt="0"/>
      <dgm:spPr/>
    </dgm:pt>
    <dgm:pt modelId="{5B61DB56-7179-4D03-8136-D2BA0A875C65}" type="pres">
      <dgm:prSet presAssocID="{CBD67F0A-BFA8-4C80-BEAC-E121D501E26A}" presName="composite" presStyleCnt="0"/>
      <dgm:spPr/>
    </dgm:pt>
    <dgm:pt modelId="{57EA9CA4-5C34-43BC-978B-D3C2F268F9FA}" type="pres">
      <dgm:prSet presAssocID="{CBD67F0A-BFA8-4C80-BEAC-E121D501E26A}" presName="background" presStyleLbl="node0" presStyleIdx="0" presStyleCnt="1"/>
      <dgm:spPr/>
    </dgm:pt>
    <dgm:pt modelId="{984FF297-B5CD-4260-8FCF-9E732D52E3EF}" type="pres">
      <dgm:prSet presAssocID="{CBD67F0A-BFA8-4C80-BEAC-E121D501E26A}" presName="text" presStyleLbl="fgAcc0" presStyleIdx="0" presStyleCnt="1">
        <dgm:presLayoutVars>
          <dgm:chPref val="3"/>
        </dgm:presLayoutVars>
      </dgm:prSet>
      <dgm:spPr/>
    </dgm:pt>
    <dgm:pt modelId="{3D96157B-DDA8-48B5-A761-56F9D70D4287}" type="pres">
      <dgm:prSet presAssocID="{CBD67F0A-BFA8-4C80-BEAC-E121D501E26A}" presName="hierChild2" presStyleCnt="0"/>
      <dgm:spPr/>
    </dgm:pt>
    <dgm:pt modelId="{DC45AD0E-0239-47E7-9DE4-9BB217EA47CF}" type="pres">
      <dgm:prSet presAssocID="{C1D08AC6-D4B4-45CA-9617-BEE6C3F89502}" presName="Name10" presStyleLbl="parChTrans1D2" presStyleIdx="0" presStyleCnt="2"/>
      <dgm:spPr/>
    </dgm:pt>
    <dgm:pt modelId="{60BEA256-9F71-4EDC-91E2-BA9BE6BB4E9D}" type="pres">
      <dgm:prSet presAssocID="{B18BBFFE-DC29-4CBD-BB41-19584BD8EAFD}" presName="hierRoot2" presStyleCnt="0"/>
      <dgm:spPr/>
    </dgm:pt>
    <dgm:pt modelId="{C657E99F-37A0-4B92-93EF-E417540E2A25}" type="pres">
      <dgm:prSet presAssocID="{B18BBFFE-DC29-4CBD-BB41-19584BD8EAFD}" presName="composite2" presStyleCnt="0"/>
      <dgm:spPr/>
    </dgm:pt>
    <dgm:pt modelId="{516B7697-8E13-4827-8F70-6163E3A50BAC}" type="pres">
      <dgm:prSet presAssocID="{B18BBFFE-DC29-4CBD-BB41-19584BD8EAFD}" presName="background2" presStyleLbl="node2" presStyleIdx="0" presStyleCnt="2"/>
      <dgm:spPr/>
    </dgm:pt>
    <dgm:pt modelId="{FDB14C52-5B56-4B0C-80B1-D09C90B6E97F}" type="pres">
      <dgm:prSet presAssocID="{B18BBFFE-DC29-4CBD-BB41-19584BD8EAFD}" presName="text2" presStyleLbl="fgAcc2" presStyleIdx="0" presStyleCnt="2">
        <dgm:presLayoutVars>
          <dgm:chPref val="3"/>
        </dgm:presLayoutVars>
      </dgm:prSet>
      <dgm:spPr/>
    </dgm:pt>
    <dgm:pt modelId="{9780CCAF-3949-4895-82D5-D146FEE73AF9}" type="pres">
      <dgm:prSet presAssocID="{B18BBFFE-DC29-4CBD-BB41-19584BD8EAFD}" presName="hierChild3" presStyleCnt="0"/>
      <dgm:spPr/>
    </dgm:pt>
    <dgm:pt modelId="{9E896C64-34DB-458F-A9C3-99BB98CD8719}" type="pres">
      <dgm:prSet presAssocID="{3B258BCC-1864-4FD2-A5CE-3F268F36B09A}" presName="Name10" presStyleLbl="parChTrans1D2" presStyleIdx="1" presStyleCnt="2"/>
      <dgm:spPr/>
    </dgm:pt>
    <dgm:pt modelId="{093C7E01-FB10-4BAF-92CF-D8CEACEF591C}" type="pres">
      <dgm:prSet presAssocID="{B24A9A07-1206-44DF-9172-A9BFB653A489}" presName="hierRoot2" presStyleCnt="0"/>
      <dgm:spPr/>
    </dgm:pt>
    <dgm:pt modelId="{3906C4B2-F906-4211-BB66-9245C5E57F96}" type="pres">
      <dgm:prSet presAssocID="{B24A9A07-1206-44DF-9172-A9BFB653A489}" presName="composite2" presStyleCnt="0"/>
      <dgm:spPr/>
    </dgm:pt>
    <dgm:pt modelId="{21E1B66A-1E96-466D-B111-30337AD78A7D}" type="pres">
      <dgm:prSet presAssocID="{B24A9A07-1206-44DF-9172-A9BFB653A489}" presName="background2" presStyleLbl="node2" presStyleIdx="1" presStyleCnt="2"/>
      <dgm:spPr/>
    </dgm:pt>
    <dgm:pt modelId="{E7993485-1A0E-4E7E-9FA8-98890AD2CC61}" type="pres">
      <dgm:prSet presAssocID="{B24A9A07-1206-44DF-9172-A9BFB653A489}" presName="text2" presStyleLbl="fgAcc2" presStyleIdx="1" presStyleCnt="2">
        <dgm:presLayoutVars>
          <dgm:chPref val="3"/>
        </dgm:presLayoutVars>
      </dgm:prSet>
      <dgm:spPr/>
    </dgm:pt>
    <dgm:pt modelId="{E35433D3-7793-401F-877C-0BC8532ED37E}" type="pres">
      <dgm:prSet presAssocID="{B24A9A07-1206-44DF-9172-A9BFB653A489}" presName="hierChild3" presStyleCnt="0"/>
      <dgm:spPr/>
    </dgm:pt>
  </dgm:ptLst>
  <dgm:cxnLst>
    <dgm:cxn modelId="{7175E83F-0703-41B0-BD27-8EDE333B26CB}" type="presOf" srcId="{67D2FCA8-F143-4981-A2D0-164C59B34EB5}" destId="{4FCC7209-DAF8-4C58-83E5-D6DA25DB5540}" srcOrd="0" destOrd="0" presId="urn:microsoft.com/office/officeart/2005/8/layout/hierarchy1"/>
    <dgm:cxn modelId="{F4899F68-234B-4E9F-A604-0CBCBAD492F0}" type="presOf" srcId="{CBD67F0A-BFA8-4C80-BEAC-E121D501E26A}" destId="{984FF297-B5CD-4260-8FCF-9E732D52E3EF}" srcOrd="0" destOrd="0" presId="urn:microsoft.com/office/officeart/2005/8/layout/hierarchy1"/>
    <dgm:cxn modelId="{A013D28C-BC64-46B0-A9A1-3D316DB1CB7A}" type="presOf" srcId="{C1D08AC6-D4B4-45CA-9617-BEE6C3F89502}" destId="{DC45AD0E-0239-47E7-9DE4-9BB217EA47CF}" srcOrd="0" destOrd="0" presId="urn:microsoft.com/office/officeart/2005/8/layout/hierarchy1"/>
    <dgm:cxn modelId="{A9D75891-88B9-4388-90CC-B39A62A4F484}" type="presOf" srcId="{3B258BCC-1864-4FD2-A5CE-3F268F36B09A}" destId="{9E896C64-34DB-458F-A9C3-99BB98CD8719}" srcOrd="0" destOrd="0" presId="urn:microsoft.com/office/officeart/2005/8/layout/hierarchy1"/>
    <dgm:cxn modelId="{B30797C6-6DA3-41AB-8506-18E64F68DA50}" srcId="{CBD67F0A-BFA8-4C80-BEAC-E121D501E26A}" destId="{B24A9A07-1206-44DF-9172-A9BFB653A489}" srcOrd="1" destOrd="0" parTransId="{3B258BCC-1864-4FD2-A5CE-3F268F36B09A}" sibTransId="{4857C9A6-076E-4A51-8AC7-603A35C5AA27}"/>
    <dgm:cxn modelId="{37C32DD9-1864-40EE-8764-47579FBAE16F}" srcId="{67D2FCA8-F143-4981-A2D0-164C59B34EB5}" destId="{CBD67F0A-BFA8-4C80-BEAC-E121D501E26A}" srcOrd="0" destOrd="0" parTransId="{09805890-9AF0-4060-A468-565DA0EC0F41}" sibTransId="{341E39AA-83D2-4FF8-9BC7-F9521487D788}"/>
    <dgm:cxn modelId="{B143D4E2-2860-4755-810A-2C9CCA11A050}" srcId="{CBD67F0A-BFA8-4C80-BEAC-E121D501E26A}" destId="{B18BBFFE-DC29-4CBD-BB41-19584BD8EAFD}" srcOrd="0" destOrd="0" parTransId="{C1D08AC6-D4B4-45CA-9617-BEE6C3F89502}" sibTransId="{34C5EC40-6F55-493E-8D4A-3089F3408A54}"/>
    <dgm:cxn modelId="{FB149EF8-9E50-4BBE-A41C-56DEFAC2A56D}" type="presOf" srcId="{B18BBFFE-DC29-4CBD-BB41-19584BD8EAFD}" destId="{FDB14C52-5B56-4B0C-80B1-D09C90B6E97F}" srcOrd="0" destOrd="0" presId="urn:microsoft.com/office/officeart/2005/8/layout/hierarchy1"/>
    <dgm:cxn modelId="{28C357FE-8DEB-4EA6-A34E-36F49946199D}" type="presOf" srcId="{B24A9A07-1206-44DF-9172-A9BFB653A489}" destId="{E7993485-1A0E-4E7E-9FA8-98890AD2CC61}" srcOrd="0" destOrd="0" presId="urn:microsoft.com/office/officeart/2005/8/layout/hierarchy1"/>
    <dgm:cxn modelId="{73F0EB2E-DF40-4788-BEA7-03787E0F5805}" type="presParOf" srcId="{4FCC7209-DAF8-4C58-83E5-D6DA25DB5540}" destId="{6E31BA45-D4E4-494D-B27F-BA92C8B01BC2}" srcOrd="0" destOrd="0" presId="urn:microsoft.com/office/officeart/2005/8/layout/hierarchy1"/>
    <dgm:cxn modelId="{76352EB9-379D-42EC-8EA7-810FCFA2CC31}" type="presParOf" srcId="{6E31BA45-D4E4-494D-B27F-BA92C8B01BC2}" destId="{5B61DB56-7179-4D03-8136-D2BA0A875C65}" srcOrd="0" destOrd="0" presId="urn:microsoft.com/office/officeart/2005/8/layout/hierarchy1"/>
    <dgm:cxn modelId="{ABF8F5F0-FF17-408B-ACBF-3ED297E9881D}" type="presParOf" srcId="{5B61DB56-7179-4D03-8136-D2BA0A875C65}" destId="{57EA9CA4-5C34-43BC-978B-D3C2F268F9FA}" srcOrd="0" destOrd="0" presId="urn:microsoft.com/office/officeart/2005/8/layout/hierarchy1"/>
    <dgm:cxn modelId="{159EC403-4D5C-4607-98A0-3B6DDC7B5074}" type="presParOf" srcId="{5B61DB56-7179-4D03-8136-D2BA0A875C65}" destId="{984FF297-B5CD-4260-8FCF-9E732D52E3EF}" srcOrd="1" destOrd="0" presId="urn:microsoft.com/office/officeart/2005/8/layout/hierarchy1"/>
    <dgm:cxn modelId="{E5EF8AF5-B8F2-451A-AF3C-C0B18D22CC0E}" type="presParOf" srcId="{6E31BA45-D4E4-494D-B27F-BA92C8B01BC2}" destId="{3D96157B-DDA8-48B5-A761-56F9D70D4287}" srcOrd="1" destOrd="0" presId="urn:microsoft.com/office/officeart/2005/8/layout/hierarchy1"/>
    <dgm:cxn modelId="{FBE48BB7-F3D6-4DDA-9DE8-9C4FDBCF71EC}" type="presParOf" srcId="{3D96157B-DDA8-48B5-A761-56F9D70D4287}" destId="{DC45AD0E-0239-47E7-9DE4-9BB217EA47CF}" srcOrd="0" destOrd="0" presId="urn:microsoft.com/office/officeart/2005/8/layout/hierarchy1"/>
    <dgm:cxn modelId="{8E520953-5253-4326-BCC2-5EA42C9B6DF1}" type="presParOf" srcId="{3D96157B-DDA8-48B5-A761-56F9D70D4287}" destId="{60BEA256-9F71-4EDC-91E2-BA9BE6BB4E9D}" srcOrd="1" destOrd="0" presId="urn:microsoft.com/office/officeart/2005/8/layout/hierarchy1"/>
    <dgm:cxn modelId="{9D17780B-48DE-4B66-8403-7F351A5FDEFF}" type="presParOf" srcId="{60BEA256-9F71-4EDC-91E2-BA9BE6BB4E9D}" destId="{C657E99F-37A0-4B92-93EF-E417540E2A25}" srcOrd="0" destOrd="0" presId="urn:microsoft.com/office/officeart/2005/8/layout/hierarchy1"/>
    <dgm:cxn modelId="{564BD551-2F39-4FB8-952A-9472A26DB505}" type="presParOf" srcId="{C657E99F-37A0-4B92-93EF-E417540E2A25}" destId="{516B7697-8E13-4827-8F70-6163E3A50BAC}" srcOrd="0" destOrd="0" presId="urn:microsoft.com/office/officeart/2005/8/layout/hierarchy1"/>
    <dgm:cxn modelId="{39BE5FF4-282E-473D-93F3-F26912E72FC7}" type="presParOf" srcId="{C657E99F-37A0-4B92-93EF-E417540E2A25}" destId="{FDB14C52-5B56-4B0C-80B1-D09C90B6E97F}" srcOrd="1" destOrd="0" presId="urn:microsoft.com/office/officeart/2005/8/layout/hierarchy1"/>
    <dgm:cxn modelId="{A5992D36-E7C7-435B-9A53-453A8E8F7CB6}" type="presParOf" srcId="{60BEA256-9F71-4EDC-91E2-BA9BE6BB4E9D}" destId="{9780CCAF-3949-4895-82D5-D146FEE73AF9}" srcOrd="1" destOrd="0" presId="urn:microsoft.com/office/officeart/2005/8/layout/hierarchy1"/>
    <dgm:cxn modelId="{97544F5F-12E7-4C77-B9AF-67E59BD8270A}" type="presParOf" srcId="{3D96157B-DDA8-48B5-A761-56F9D70D4287}" destId="{9E896C64-34DB-458F-A9C3-99BB98CD8719}" srcOrd="2" destOrd="0" presId="urn:microsoft.com/office/officeart/2005/8/layout/hierarchy1"/>
    <dgm:cxn modelId="{BE94A44D-CA7B-4FF2-97F8-B9E908C8CF4C}" type="presParOf" srcId="{3D96157B-DDA8-48B5-A761-56F9D70D4287}" destId="{093C7E01-FB10-4BAF-92CF-D8CEACEF591C}" srcOrd="3" destOrd="0" presId="urn:microsoft.com/office/officeart/2005/8/layout/hierarchy1"/>
    <dgm:cxn modelId="{9477E72A-DB30-4CBE-AD96-EF82D2E2022F}" type="presParOf" srcId="{093C7E01-FB10-4BAF-92CF-D8CEACEF591C}" destId="{3906C4B2-F906-4211-BB66-9245C5E57F96}" srcOrd="0" destOrd="0" presId="urn:microsoft.com/office/officeart/2005/8/layout/hierarchy1"/>
    <dgm:cxn modelId="{2193AD62-9FF9-400B-8E11-44086FD77E8C}" type="presParOf" srcId="{3906C4B2-F906-4211-BB66-9245C5E57F96}" destId="{21E1B66A-1E96-466D-B111-30337AD78A7D}" srcOrd="0" destOrd="0" presId="urn:microsoft.com/office/officeart/2005/8/layout/hierarchy1"/>
    <dgm:cxn modelId="{3DE02283-6A76-4CC6-926F-24FDB7A4D9DC}" type="presParOf" srcId="{3906C4B2-F906-4211-BB66-9245C5E57F96}" destId="{E7993485-1A0E-4E7E-9FA8-98890AD2CC61}" srcOrd="1" destOrd="0" presId="urn:microsoft.com/office/officeart/2005/8/layout/hierarchy1"/>
    <dgm:cxn modelId="{205C9B7F-52A7-4414-AD9E-D030717C5A6B}" type="presParOf" srcId="{093C7E01-FB10-4BAF-92CF-D8CEACEF591C}" destId="{E35433D3-7793-401F-877C-0BC8532ED37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04DE10F-FC89-4734-AB78-A0FB19832A07}" type="doc">
      <dgm:prSet loTypeId="urn:microsoft.com/office/officeart/2005/8/layout/radial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D976B942-4917-4DBD-9391-B3D4D1050513}">
      <dgm:prSet custT="1"/>
      <dgm:spPr/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DEKONCENTRACJA</a:t>
          </a:r>
          <a:endParaRPr lang="pl-PL" sz="1100" b="1" dirty="0">
            <a:solidFill>
              <a:schemeClr val="tx1"/>
            </a:solidFill>
          </a:endParaRPr>
        </a:p>
      </dgm:t>
    </dgm:pt>
    <dgm:pt modelId="{CE4B9D55-6C95-45D7-BE74-E809C4660A61}" type="parTrans" cxnId="{C1267254-858C-4C7F-9F28-7A8A524F7215}">
      <dgm:prSet/>
      <dgm:spPr/>
      <dgm:t>
        <a:bodyPr/>
        <a:lstStyle/>
        <a:p>
          <a:endParaRPr lang="pl-PL"/>
        </a:p>
      </dgm:t>
    </dgm:pt>
    <dgm:pt modelId="{3E085702-FCE0-423F-8A5F-1C6590999232}" type="sibTrans" cxnId="{C1267254-858C-4C7F-9F28-7A8A524F7215}">
      <dgm:prSet/>
      <dgm:spPr/>
      <dgm:t>
        <a:bodyPr/>
        <a:lstStyle/>
        <a:p>
          <a:endParaRPr lang="pl-PL"/>
        </a:p>
      </dgm:t>
    </dgm:pt>
    <dgm:pt modelId="{FB5FA26C-311C-4295-87E3-E62EDECCAA99}">
      <dgm:prSet custT="1"/>
      <dgm:spPr/>
      <dgm:t>
        <a:bodyPr/>
        <a:lstStyle/>
        <a:p>
          <a:r>
            <a:rPr lang="pl-PL" sz="1200" b="1" dirty="0">
              <a:solidFill>
                <a:schemeClr val="tx1"/>
              </a:solidFill>
            </a:rPr>
            <a:t>W SENSIE STATYCZNYM </a:t>
          </a:r>
          <a:r>
            <a:rPr lang="pl-PL" sz="1200" dirty="0">
              <a:solidFill>
                <a:schemeClr val="tx1"/>
              </a:solidFill>
            </a:rPr>
            <a:t>– RZECZYWISTY ROZKŁAD KOMPETENCJI MIĘDZY POSZCZEGÓLNYMI ORGANAMI</a:t>
          </a:r>
        </a:p>
      </dgm:t>
    </dgm:pt>
    <dgm:pt modelId="{107271FB-3E54-420A-AE3D-45CFC3635EA3}" type="parTrans" cxnId="{4BFDCA16-0C2B-48E0-9435-BC508C477F84}">
      <dgm:prSet/>
      <dgm:spPr/>
      <dgm:t>
        <a:bodyPr/>
        <a:lstStyle/>
        <a:p>
          <a:endParaRPr lang="pl-PL"/>
        </a:p>
      </dgm:t>
    </dgm:pt>
    <dgm:pt modelId="{B618D32C-3197-435D-81FE-AF59FA5B086D}" type="sibTrans" cxnId="{4BFDCA16-0C2B-48E0-9435-BC508C477F84}">
      <dgm:prSet/>
      <dgm:spPr/>
      <dgm:t>
        <a:bodyPr/>
        <a:lstStyle/>
        <a:p>
          <a:endParaRPr lang="pl-PL"/>
        </a:p>
      </dgm:t>
    </dgm:pt>
    <dgm:pt modelId="{7F895E33-159C-4B67-B63F-FFFA87697242}">
      <dgm:prSet custT="1"/>
      <dgm:spPr/>
      <dgm:t>
        <a:bodyPr/>
        <a:lstStyle/>
        <a:p>
          <a:r>
            <a:rPr lang="pl-PL" sz="900" b="1" dirty="0">
              <a:solidFill>
                <a:schemeClr val="tx1"/>
              </a:solidFill>
            </a:rPr>
            <a:t>W SENSIE DYNAMICZNYM </a:t>
          </a:r>
          <a:r>
            <a:rPr lang="pl-PL" sz="900" dirty="0">
              <a:solidFill>
                <a:schemeClr val="tx1"/>
              </a:solidFill>
            </a:rPr>
            <a:t>– DEKONCENTRACJA= PROCES DEKONCENTROWANIA, CZYLI RUCH KOMPETENCJI (PRZENIESIENIE Z JEDNEGO ORGANU NA INNY LUB KILKA). </a:t>
          </a:r>
        </a:p>
      </dgm:t>
    </dgm:pt>
    <dgm:pt modelId="{C2E94B5E-AEF5-4C4A-A32F-8DB388AC41B9}" type="parTrans" cxnId="{DEFBDE72-41DE-486D-947F-C2A63D3C1F59}">
      <dgm:prSet/>
      <dgm:spPr/>
      <dgm:t>
        <a:bodyPr/>
        <a:lstStyle/>
        <a:p>
          <a:endParaRPr lang="pl-PL"/>
        </a:p>
      </dgm:t>
    </dgm:pt>
    <dgm:pt modelId="{F4EF2D2F-BC5C-47D2-82F9-8153EE5E161A}" type="sibTrans" cxnId="{DEFBDE72-41DE-486D-947F-C2A63D3C1F59}">
      <dgm:prSet/>
      <dgm:spPr/>
      <dgm:t>
        <a:bodyPr/>
        <a:lstStyle/>
        <a:p>
          <a:endParaRPr lang="pl-PL"/>
        </a:p>
      </dgm:t>
    </dgm:pt>
    <dgm:pt modelId="{8BBC58C7-8EA4-45A8-AD2E-670C47A5B9BB}" type="pres">
      <dgm:prSet presAssocID="{104DE10F-FC89-4734-AB78-A0FB19832A0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2984C0B-D74D-499C-A1B0-1F68049FC288}" type="pres">
      <dgm:prSet presAssocID="{D976B942-4917-4DBD-9391-B3D4D1050513}" presName="centerShape" presStyleLbl="node0" presStyleIdx="0" presStyleCnt="1" custScaleX="143458" custScaleY="140182"/>
      <dgm:spPr/>
    </dgm:pt>
    <dgm:pt modelId="{C99C20DF-357C-4A35-8836-E85D7FA690D7}" type="pres">
      <dgm:prSet presAssocID="{107271FB-3E54-420A-AE3D-45CFC3635EA3}" presName="parTrans" presStyleLbl="sibTrans2D1" presStyleIdx="0" presStyleCnt="2"/>
      <dgm:spPr/>
    </dgm:pt>
    <dgm:pt modelId="{C4EDF09D-9167-4E5E-AF45-AC5C065D1CEE}" type="pres">
      <dgm:prSet presAssocID="{107271FB-3E54-420A-AE3D-45CFC3635EA3}" presName="connectorText" presStyleLbl="sibTrans2D1" presStyleIdx="0" presStyleCnt="2"/>
      <dgm:spPr/>
    </dgm:pt>
    <dgm:pt modelId="{295866FA-4B76-4F76-AD60-79CE90CDC29D}" type="pres">
      <dgm:prSet presAssocID="{FB5FA26C-311C-4295-87E3-E62EDECCAA99}" presName="node" presStyleLbl="node1" presStyleIdx="0" presStyleCnt="2">
        <dgm:presLayoutVars>
          <dgm:bulletEnabled val="1"/>
        </dgm:presLayoutVars>
      </dgm:prSet>
      <dgm:spPr/>
    </dgm:pt>
    <dgm:pt modelId="{398127DC-24C7-4080-BFBE-44387AC29C14}" type="pres">
      <dgm:prSet presAssocID="{C2E94B5E-AEF5-4C4A-A32F-8DB388AC41B9}" presName="parTrans" presStyleLbl="sibTrans2D1" presStyleIdx="1" presStyleCnt="2"/>
      <dgm:spPr/>
    </dgm:pt>
    <dgm:pt modelId="{B6B75CE0-2C4C-468E-A98B-B3DD064F48D4}" type="pres">
      <dgm:prSet presAssocID="{C2E94B5E-AEF5-4C4A-A32F-8DB388AC41B9}" presName="connectorText" presStyleLbl="sibTrans2D1" presStyleIdx="1" presStyleCnt="2"/>
      <dgm:spPr/>
    </dgm:pt>
    <dgm:pt modelId="{183B2964-072B-41CA-886D-7568A408A4CC}" type="pres">
      <dgm:prSet presAssocID="{7F895E33-159C-4B67-B63F-FFFA87697242}" presName="node" presStyleLbl="node1" presStyleIdx="1" presStyleCnt="2">
        <dgm:presLayoutVars>
          <dgm:bulletEnabled val="1"/>
        </dgm:presLayoutVars>
      </dgm:prSet>
      <dgm:spPr/>
    </dgm:pt>
  </dgm:ptLst>
  <dgm:cxnLst>
    <dgm:cxn modelId="{51C5F20A-E8D8-4707-8671-4A83C6751616}" type="presOf" srcId="{D976B942-4917-4DBD-9391-B3D4D1050513}" destId="{82984C0B-D74D-499C-A1B0-1F68049FC288}" srcOrd="0" destOrd="0" presId="urn:microsoft.com/office/officeart/2005/8/layout/radial5"/>
    <dgm:cxn modelId="{4BFDCA16-0C2B-48E0-9435-BC508C477F84}" srcId="{D976B942-4917-4DBD-9391-B3D4D1050513}" destId="{FB5FA26C-311C-4295-87E3-E62EDECCAA99}" srcOrd="0" destOrd="0" parTransId="{107271FB-3E54-420A-AE3D-45CFC3635EA3}" sibTransId="{B618D32C-3197-435D-81FE-AF59FA5B086D}"/>
    <dgm:cxn modelId="{D9E1B520-7CA2-49DD-834A-E30D73D1BAB2}" type="presOf" srcId="{C2E94B5E-AEF5-4C4A-A32F-8DB388AC41B9}" destId="{B6B75CE0-2C4C-468E-A98B-B3DD064F48D4}" srcOrd="1" destOrd="0" presId="urn:microsoft.com/office/officeart/2005/8/layout/radial5"/>
    <dgm:cxn modelId="{F2D2A439-A8B8-4C32-811D-3D451E2AA0CB}" type="presOf" srcId="{FB5FA26C-311C-4295-87E3-E62EDECCAA99}" destId="{295866FA-4B76-4F76-AD60-79CE90CDC29D}" srcOrd="0" destOrd="0" presId="urn:microsoft.com/office/officeart/2005/8/layout/radial5"/>
    <dgm:cxn modelId="{EA1F415F-F21E-4BFF-A0F1-422B3828E5FC}" type="presOf" srcId="{C2E94B5E-AEF5-4C4A-A32F-8DB388AC41B9}" destId="{398127DC-24C7-4080-BFBE-44387AC29C14}" srcOrd="0" destOrd="0" presId="urn:microsoft.com/office/officeart/2005/8/layout/radial5"/>
    <dgm:cxn modelId="{B51D9362-A48D-4767-AC85-06240A683B6F}" type="presOf" srcId="{107271FB-3E54-420A-AE3D-45CFC3635EA3}" destId="{C99C20DF-357C-4A35-8836-E85D7FA690D7}" srcOrd="0" destOrd="0" presId="urn:microsoft.com/office/officeart/2005/8/layout/radial5"/>
    <dgm:cxn modelId="{92024C66-4FAE-454A-827E-6103B0F98303}" type="presOf" srcId="{104DE10F-FC89-4734-AB78-A0FB19832A07}" destId="{8BBC58C7-8EA4-45A8-AD2E-670C47A5B9BB}" srcOrd="0" destOrd="0" presId="urn:microsoft.com/office/officeart/2005/8/layout/radial5"/>
    <dgm:cxn modelId="{DEFBDE72-41DE-486D-947F-C2A63D3C1F59}" srcId="{D976B942-4917-4DBD-9391-B3D4D1050513}" destId="{7F895E33-159C-4B67-B63F-FFFA87697242}" srcOrd="1" destOrd="0" parTransId="{C2E94B5E-AEF5-4C4A-A32F-8DB388AC41B9}" sibTransId="{F4EF2D2F-BC5C-47D2-82F9-8153EE5E161A}"/>
    <dgm:cxn modelId="{C1267254-858C-4C7F-9F28-7A8A524F7215}" srcId="{104DE10F-FC89-4734-AB78-A0FB19832A07}" destId="{D976B942-4917-4DBD-9391-B3D4D1050513}" srcOrd="0" destOrd="0" parTransId="{CE4B9D55-6C95-45D7-BE74-E809C4660A61}" sibTransId="{3E085702-FCE0-423F-8A5F-1C6590999232}"/>
    <dgm:cxn modelId="{E83E1676-C385-4944-BF7A-3B7E23834D53}" type="presOf" srcId="{7F895E33-159C-4B67-B63F-FFFA87697242}" destId="{183B2964-072B-41CA-886D-7568A408A4CC}" srcOrd="0" destOrd="0" presId="urn:microsoft.com/office/officeart/2005/8/layout/radial5"/>
    <dgm:cxn modelId="{0B308CD8-D807-4434-83C7-D69B88EA86EE}" type="presOf" srcId="{107271FB-3E54-420A-AE3D-45CFC3635EA3}" destId="{C4EDF09D-9167-4E5E-AF45-AC5C065D1CEE}" srcOrd="1" destOrd="0" presId="urn:microsoft.com/office/officeart/2005/8/layout/radial5"/>
    <dgm:cxn modelId="{4695F523-5D81-4342-B38F-FBF04F1F4184}" type="presParOf" srcId="{8BBC58C7-8EA4-45A8-AD2E-670C47A5B9BB}" destId="{82984C0B-D74D-499C-A1B0-1F68049FC288}" srcOrd="0" destOrd="0" presId="urn:microsoft.com/office/officeart/2005/8/layout/radial5"/>
    <dgm:cxn modelId="{C8B8FB54-6794-4BEB-8EE3-F5502A71FCFF}" type="presParOf" srcId="{8BBC58C7-8EA4-45A8-AD2E-670C47A5B9BB}" destId="{C99C20DF-357C-4A35-8836-E85D7FA690D7}" srcOrd="1" destOrd="0" presId="urn:microsoft.com/office/officeart/2005/8/layout/radial5"/>
    <dgm:cxn modelId="{95AB8D92-B63F-4E65-8626-851C01C2B2EF}" type="presParOf" srcId="{C99C20DF-357C-4A35-8836-E85D7FA690D7}" destId="{C4EDF09D-9167-4E5E-AF45-AC5C065D1CEE}" srcOrd="0" destOrd="0" presId="urn:microsoft.com/office/officeart/2005/8/layout/radial5"/>
    <dgm:cxn modelId="{182F5A6A-92CF-4FB3-B5F4-ABCF9DB2309A}" type="presParOf" srcId="{8BBC58C7-8EA4-45A8-AD2E-670C47A5B9BB}" destId="{295866FA-4B76-4F76-AD60-79CE90CDC29D}" srcOrd="2" destOrd="0" presId="urn:microsoft.com/office/officeart/2005/8/layout/radial5"/>
    <dgm:cxn modelId="{7D90CA90-8331-4449-872D-FD71E0843D7B}" type="presParOf" srcId="{8BBC58C7-8EA4-45A8-AD2E-670C47A5B9BB}" destId="{398127DC-24C7-4080-BFBE-44387AC29C14}" srcOrd="3" destOrd="0" presId="urn:microsoft.com/office/officeart/2005/8/layout/radial5"/>
    <dgm:cxn modelId="{D4FEC9B0-A9CF-4CBA-97AB-635A154C6E9B}" type="presParOf" srcId="{398127DC-24C7-4080-BFBE-44387AC29C14}" destId="{B6B75CE0-2C4C-468E-A98B-B3DD064F48D4}" srcOrd="0" destOrd="0" presId="urn:microsoft.com/office/officeart/2005/8/layout/radial5"/>
    <dgm:cxn modelId="{1D3C637A-43DE-431E-9AA1-7DD6F8901425}" type="presParOf" srcId="{8BBC58C7-8EA4-45A8-AD2E-670C47A5B9BB}" destId="{183B2964-072B-41CA-886D-7568A408A4CC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8B72AC7-2A56-4B36-BA3B-010336C7A1E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DF5FFAED-6206-48E9-9EFA-6731D40375E9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PRZENIESIENIE KOMPETENCJI NA ORGANY NIŻSZE LUB RÓWNORZĘDNE;</a:t>
          </a:r>
        </a:p>
      </dgm:t>
    </dgm:pt>
    <dgm:pt modelId="{EA45E0D9-8A77-415C-AAA0-A1D2BA3F7B3C}" type="parTrans" cxnId="{B73BBBE2-C968-4D50-A3AC-B7A5FF15DF62}">
      <dgm:prSet/>
      <dgm:spPr/>
      <dgm:t>
        <a:bodyPr/>
        <a:lstStyle/>
        <a:p>
          <a:endParaRPr lang="pl-PL"/>
        </a:p>
      </dgm:t>
    </dgm:pt>
    <dgm:pt modelId="{5EC36A77-B354-4D33-B83B-E214E92349EA}" type="sibTrans" cxnId="{B73BBBE2-C968-4D50-A3AC-B7A5FF15DF62}">
      <dgm:prSet/>
      <dgm:spPr/>
      <dgm:t>
        <a:bodyPr/>
        <a:lstStyle/>
        <a:p>
          <a:endParaRPr lang="pl-PL"/>
        </a:p>
      </dgm:t>
    </dgm:pt>
    <dgm:pt modelId="{3435B5A9-8F2B-43EF-9E04-95CEAA7FA119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DOKONYWANE W DRODZE AKTU NORMATYWNEGO RZĘDU USTAWY LUB AKTU NORMATYWNEGO ORGANU PRZENOSZĄCEGO KOMPETENCJE;</a:t>
          </a:r>
        </a:p>
      </dgm:t>
    </dgm:pt>
    <dgm:pt modelId="{59BA5BE3-95C2-46B0-89A3-EEE3B3EA70BC}" type="parTrans" cxnId="{01C99649-D83A-41BB-AA46-B96FA01B3601}">
      <dgm:prSet/>
      <dgm:spPr/>
      <dgm:t>
        <a:bodyPr/>
        <a:lstStyle/>
        <a:p>
          <a:endParaRPr lang="pl-PL"/>
        </a:p>
      </dgm:t>
    </dgm:pt>
    <dgm:pt modelId="{F569C198-F391-479A-9B9E-81045B9BFC2F}" type="sibTrans" cxnId="{01C99649-D83A-41BB-AA46-B96FA01B3601}">
      <dgm:prSet/>
      <dgm:spPr/>
      <dgm:t>
        <a:bodyPr/>
        <a:lstStyle/>
        <a:p>
          <a:endParaRPr lang="pl-PL"/>
        </a:p>
      </dgm:t>
    </dgm:pt>
    <dgm:pt modelId="{8E67C857-3348-4A32-A4EC-9DDAEAF57B7B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Z ZACHOWANIEM NADRZĘDNOŚCI HIERARCHICZNEJ ORGANÓW ZWIERZCHNICH W ZAKRESIE REALIZACJI PRZEKAZANYCH KOMPETENCJI.</a:t>
          </a:r>
        </a:p>
      </dgm:t>
    </dgm:pt>
    <dgm:pt modelId="{D0007129-8AAF-4D7C-930F-E4CA1271B49B}" type="parTrans" cxnId="{4506C662-8424-40A4-96A0-1BD83AC0FFA3}">
      <dgm:prSet/>
      <dgm:spPr/>
      <dgm:t>
        <a:bodyPr/>
        <a:lstStyle/>
        <a:p>
          <a:endParaRPr lang="pl-PL"/>
        </a:p>
      </dgm:t>
    </dgm:pt>
    <dgm:pt modelId="{96E07910-5C33-4AEB-80D8-1F3E53D93724}" type="sibTrans" cxnId="{4506C662-8424-40A4-96A0-1BD83AC0FFA3}">
      <dgm:prSet/>
      <dgm:spPr/>
      <dgm:t>
        <a:bodyPr/>
        <a:lstStyle/>
        <a:p>
          <a:endParaRPr lang="pl-PL"/>
        </a:p>
      </dgm:t>
    </dgm:pt>
    <dgm:pt modelId="{64436BA3-7154-41FD-9EE6-6A73D7C248D9}" type="pres">
      <dgm:prSet presAssocID="{88B72AC7-2A56-4B36-BA3B-010336C7A1EE}" presName="Name0" presStyleCnt="0">
        <dgm:presLayoutVars>
          <dgm:chMax val="7"/>
          <dgm:chPref val="7"/>
          <dgm:dir/>
        </dgm:presLayoutVars>
      </dgm:prSet>
      <dgm:spPr/>
    </dgm:pt>
    <dgm:pt modelId="{9C6D83A0-AADF-4AA9-9F64-339A75707FF9}" type="pres">
      <dgm:prSet presAssocID="{88B72AC7-2A56-4B36-BA3B-010336C7A1EE}" presName="Name1" presStyleCnt="0"/>
      <dgm:spPr/>
    </dgm:pt>
    <dgm:pt modelId="{881BE0DB-96DE-4775-9EDA-1FF75E78AB3E}" type="pres">
      <dgm:prSet presAssocID="{88B72AC7-2A56-4B36-BA3B-010336C7A1EE}" presName="cycle" presStyleCnt="0"/>
      <dgm:spPr/>
    </dgm:pt>
    <dgm:pt modelId="{E3375B61-14A8-4EE6-9C09-1507A0BABD23}" type="pres">
      <dgm:prSet presAssocID="{88B72AC7-2A56-4B36-BA3B-010336C7A1EE}" presName="srcNode" presStyleLbl="node1" presStyleIdx="0" presStyleCnt="3"/>
      <dgm:spPr/>
    </dgm:pt>
    <dgm:pt modelId="{699CE5A2-0886-4778-A407-5B14D1638B01}" type="pres">
      <dgm:prSet presAssocID="{88B72AC7-2A56-4B36-BA3B-010336C7A1EE}" presName="conn" presStyleLbl="parChTrans1D2" presStyleIdx="0" presStyleCnt="1"/>
      <dgm:spPr/>
    </dgm:pt>
    <dgm:pt modelId="{44A1CA2D-5052-4C24-90C5-58FAF8DCA77F}" type="pres">
      <dgm:prSet presAssocID="{88B72AC7-2A56-4B36-BA3B-010336C7A1EE}" presName="extraNode" presStyleLbl="node1" presStyleIdx="0" presStyleCnt="3"/>
      <dgm:spPr/>
    </dgm:pt>
    <dgm:pt modelId="{65794131-063E-41D2-8C06-96BE009E536A}" type="pres">
      <dgm:prSet presAssocID="{88B72AC7-2A56-4B36-BA3B-010336C7A1EE}" presName="dstNode" presStyleLbl="node1" presStyleIdx="0" presStyleCnt="3"/>
      <dgm:spPr/>
    </dgm:pt>
    <dgm:pt modelId="{2B6EE635-A44C-427A-9B13-D031618E3E1A}" type="pres">
      <dgm:prSet presAssocID="{DF5FFAED-6206-48E9-9EFA-6731D40375E9}" presName="text_1" presStyleLbl="node1" presStyleIdx="0" presStyleCnt="3">
        <dgm:presLayoutVars>
          <dgm:bulletEnabled val="1"/>
        </dgm:presLayoutVars>
      </dgm:prSet>
      <dgm:spPr/>
    </dgm:pt>
    <dgm:pt modelId="{F1A4E8DF-D8F1-4D86-8C85-B44B8D568637}" type="pres">
      <dgm:prSet presAssocID="{DF5FFAED-6206-48E9-9EFA-6731D40375E9}" presName="accent_1" presStyleCnt="0"/>
      <dgm:spPr/>
    </dgm:pt>
    <dgm:pt modelId="{DF982826-33C1-4F50-B58B-B7F4D802E139}" type="pres">
      <dgm:prSet presAssocID="{DF5FFAED-6206-48E9-9EFA-6731D40375E9}" presName="accentRepeatNode" presStyleLbl="solidFgAcc1" presStyleIdx="0" presStyleCnt="3"/>
      <dgm:spPr/>
    </dgm:pt>
    <dgm:pt modelId="{C55105BB-C3F5-4AD4-897C-A2C38E7F5D0B}" type="pres">
      <dgm:prSet presAssocID="{3435B5A9-8F2B-43EF-9E04-95CEAA7FA119}" presName="text_2" presStyleLbl="node1" presStyleIdx="1" presStyleCnt="3">
        <dgm:presLayoutVars>
          <dgm:bulletEnabled val="1"/>
        </dgm:presLayoutVars>
      </dgm:prSet>
      <dgm:spPr/>
    </dgm:pt>
    <dgm:pt modelId="{431CA6B1-BE7B-4D18-A7ED-B4484B883CA1}" type="pres">
      <dgm:prSet presAssocID="{3435B5A9-8F2B-43EF-9E04-95CEAA7FA119}" presName="accent_2" presStyleCnt="0"/>
      <dgm:spPr/>
    </dgm:pt>
    <dgm:pt modelId="{94EF640B-285D-4154-8D78-FBCD8E6F28BD}" type="pres">
      <dgm:prSet presAssocID="{3435B5A9-8F2B-43EF-9E04-95CEAA7FA119}" presName="accentRepeatNode" presStyleLbl="solidFgAcc1" presStyleIdx="1" presStyleCnt="3"/>
      <dgm:spPr/>
    </dgm:pt>
    <dgm:pt modelId="{EC9AFD91-41DA-4237-A71E-BF0000C1D8AB}" type="pres">
      <dgm:prSet presAssocID="{8E67C857-3348-4A32-A4EC-9DDAEAF57B7B}" presName="text_3" presStyleLbl="node1" presStyleIdx="2" presStyleCnt="3">
        <dgm:presLayoutVars>
          <dgm:bulletEnabled val="1"/>
        </dgm:presLayoutVars>
      </dgm:prSet>
      <dgm:spPr/>
    </dgm:pt>
    <dgm:pt modelId="{F48DC83C-3846-49B1-9860-6B41EA0C86C1}" type="pres">
      <dgm:prSet presAssocID="{8E67C857-3348-4A32-A4EC-9DDAEAF57B7B}" presName="accent_3" presStyleCnt="0"/>
      <dgm:spPr/>
    </dgm:pt>
    <dgm:pt modelId="{854FA4F2-E5B7-417A-8695-3F7150FA6B0A}" type="pres">
      <dgm:prSet presAssocID="{8E67C857-3348-4A32-A4EC-9DDAEAF57B7B}" presName="accentRepeatNode" presStyleLbl="solidFgAcc1" presStyleIdx="2" presStyleCnt="3"/>
      <dgm:spPr/>
    </dgm:pt>
  </dgm:ptLst>
  <dgm:cxnLst>
    <dgm:cxn modelId="{67816422-F314-4170-8D7B-FAFD7D516C4C}" type="presOf" srcId="{3435B5A9-8F2B-43EF-9E04-95CEAA7FA119}" destId="{C55105BB-C3F5-4AD4-897C-A2C38E7F5D0B}" srcOrd="0" destOrd="0" presId="urn:microsoft.com/office/officeart/2008/layout/VerticalCurvedList"/>
    <dgm:cxn modelId="{0D013B39-737D-41C6-B48C-0C19658B8F51}" type="presOf" srcId="{5EC36A77-B354-4D33-B83B-E214E92349EA}" destId="{699CE5A2-0886-4778-A407-5B14D1638B01}" srcOrd="0" destOrd="0" presId="urn:microsoft.com/office/officeart/2008/layout/VerticalCurvedList"/>
    <dgm:cxn modelId="{4506C662-8424-40A4-96A0-1BD83AC0FFA3}" srcId="{88B72AC7-2A56-4B36-BA3B-010336C7A1EE}" destId="{8E67C857-3348-4A32-A4EC-9DDAEAF57B7B}" srcOrd="2" destOrd="0" parTransId="{D0007129-8AAF-4D7C-930F-E4CA1271B49B}" sibTransId="{96E07910-5C33-4AEB-80D8-1F3E53D93724}"/>
    <dgm:cxn modelId="{01C99649-D83A-41BB-AA46-B96FA01B3601}" srcId="{88B72AC7-2A56-4B36-BA3B-010336C7A1EE}" destId="{3435B5A9-8F2B-43EF-9E04-95CEAA7FA119}" srcOrd="1" destOrd="0" parTransId="{59BA5BE3-95C2-46B0-89A3-EEE3B3EA70BC}" sibTransId="{F569C198-F391-479A-9B9E-81045B9BFC2F}"/>
    <dgm:cxn modelId="{0866C24C-6D45-4BCF-AD0E-554A373CAC32}" type="presOf" srcId="{8E67C857-3348-4A32-A4EC-9DDAEAF57B7B}" destId="{EC9AFD91-41DA-4237-A71E-BF0000C1D8AB}" srcOrd="0" destOrd="0" presId="urn:microsoft.com/office/officeart/2008/layout/VerticalCurvedList"/>
    <dgm:cxn modelId="{D9503C94-E08F-4B42-9255-F0AAA0FB78DE}" type="presOf" srcId="{DF5FFAED-6206-48E9-9EFA-6731D40375E9}" destId="{2B6EE635-A44C-427A-9B13-D031618E3E1A}" srcOrd="0" destOrd="0" presId="urn:microsoft.com/office/officeart/2008/layout/VerticalCurvedList"/>
    <dgm:cxn modelId="{348176E0-C654-4033-A5FE-FBB13659F31A}" type="presOf" srcId="{88B72AC7-2A56-4B36-BA3B-010336C7A1EE}" destId="{64436BA3-7154-41FD-9EE6-6A73D7C248D9}" srcOrd="0" destOrd="0" presId="urn:microsoft.com/office/officeart/2008/layout/VerticalCurvedList"/>
    <dgm:cxn modelId="{B73BBBE2-C968-4D50-A3AC-B7A5FF15DF62}" srcId="{88B72AC7-2A56-4B36-BA3B-010336C7A1EE}" destId="{DF5FFAED-6206-48E9-9EFA-6731D40375E9}" srcOrd="0" destOrd="0" parTransId="{EA45E0D9-8A77-415C-AAA0-A1D2BA3F7B3C}" sibTransId="{5EC36A77-B354-4D33-B83B-E214E92349EA}"/>
    <dgm:cxn modelId="{F752E6A6-F0B5-4110-8A93-000BF7B75735}" type="presParOf" srcId="{64436BA3-7154-41FD-9EE6-6A73D7C248D9}" destId="{9C6D83A0-AADF-4AA9-9F64-339A75707FF9}" srcOrd="0" destOrd="0" presId="urn:microsoft.com/office/officeart/2008/layout/VerticalCurvedList"/>
    <dgm:cxn modelId="{06AC7765-E43F-4C03-8AD0-3948E8D04E19}" type="presParOf" srcId="{9C6D83A0-AADF-4AA9-9F64-339A75707FF9}" destId="{881BE0DB-96DE-4775-9EDA-1FF75E78AB3E}" srcOrd="0" destOrd="0" presId="urn:microsoft.com/office/officeart/2008/layout/VerticalCurvedList"/>
    <dgm:cxn modelId="{554534A0-35A7-4B4D-9150-F455623D928C}" type="presParOf" srcId="{881BE0DB-96DE-4775-9EDA-1FF75E78AB3E}" destId="{E3375B61-14A8-4EE6-9C09-1507A0BABD23}" srcOrd="0" destOrd="0" presId="urn:microsoft.com/office/officeart/2008/layout/VerticalCurvedList"/>
    <dgm:cxn modelId="{A5B72138-3AF3-4C20-A639-48D113BE059D}" type="presParOf" srcId="{881BE0DB-96DE-4775-9EDA-1FF75E78AB3E}" destId="{699CE5A2-0886-4778-A407-5B14D1638B01}" srcOrd="1" destOrd="0" presId="urn:microsoft.com/office/officeart/2008/layout/VerticalCurvedList"/>
    <dgm:cxn modelId="{A0C27E68-C769-4C34-8534-5EABE3F7B66F}" type="presParOf" srcId="{881BE0DB-96DE-4775-9EDA-1FF75E78AB3E}" destId="{44A1CA2D-5052-4C24-90C5-58FAF8DCA77F}" srcOrd="2" destOrd="0" presId="urn:microsoft.com/office/officeart/2008/layout/VerticalCurvedList"/>
    <dgm:cxn modelId="{E25C2FCC-ED3A-4FBE-A7C4-E1985A5DCFC8}" type="presParOf" srcId="{881BE0DB-96DE-4775-9EDA-1FF75E78AB3E}" destId="{65794131-063E-41D2-8C06-96BE009E536A}" srcOrd="3" destOrd="0" presId="urn:microsoft.com/office/officeart/2008/layout/VerticalCurvedList"/>
    <dgm:cxn modelId="{09D209F4-99EB-4440-BE3C-1C6A1B94253B}" type="presParOf" srcId="{9C6D83A0-AADF-4AA9-9F64-339A75707FF9}" destId="{2B6EE635-A44C-427A-9B13-D031618E3E1A}" srcOrd="1" destOrd="0" presId="urn:microsoft.com/office/officeart/2008/layout/VerticalCurvedList"/>
    <dgm:cxn modelId="{74C5124F-6F5F-4C25-9939-734AD117F91A}" type="presParOf" srcId="{9C6D83A0-AADF-4AA9-9F64-339A75707FF9}" destId="{F1A4E8DF-D8F1-4D86-8C85-B44B8D568637}" srcOrd="2" destOrd="0" presId="urn:microsoft.com/office/officeart/2008/layout/VerticalCurvedList"/>
    <dgm:cxn modelId="{033356BA-EA25-4912-9010-963F6969147C}" type="presParOf" srcId="{F1A4E8DF-D8F1-4D86-8C85-B44B8D568637}" destId="{DF982826-33C1-4F50-B58B-B7F4D802E139}" srcOrd="0" destOrd="0" presId="urn:microsoft.com/office/officeart/2008/layout/VerticalCurvedList"/>
    <dgm:cxn modelId="{67BA095E-BEF1-44BE-95BB-E33C8A72E823}" type="presParOf" srcId="{9C6D83A0-AADF-4AA9-9F64-339A75707FF9}" destId="{C55105BB-C3F5-4AD4-897C-A2C38E7F5D0B}" srcOrd="3" destOrd="0" presId="urn:microsoft.com/office/officeart/2008/layout/VerticalCurvedList"/>
    <dgm:cxn modelId="{DD2A53C9-4C74-4B60-881B-EF48EDC36AFD}" type="presParOf" srcId="{9C6D83A0-AADF-4AA9-9F64-339A75707FF9}" destId="{431CA6B1-BE7B-4D18-A7ED-B4484B883CA1}" srcOrd="4" destOrd="0" presId="urn:microsoft.com/office/officeart/2008/layout/VerticalCurvedList"/>
    <dgm:cxn modelId="{43107C5E-7B77-4A45-99F3-9CFE8DBF9CB8}" type="presParOf" srcId="{431CA6B1-BE7B-4D18-A7ED-B4484B883CA1}" destId="{94EF640B-285D-4154-8D78-FBCD8E6F28BD}" srcOrd="0" destOrd="0" presId="urn:microsoft.com/office/officeart/2008/layout/VerticalCurvedList"/>
    <dgm:cxn modelId="{40908E27-5A79-4C97-B0E1-4149E460D567}" type="presParOf" srcId="{9C6D83A0-AADF-4AA9-9F64-339A75707FF9}" destId="{EC9AFD91-41DA-4237-A71E-BF0000C1D8AB}" srcOrd="5" destOrd="0" presId="urn:microsoft.com/office/officeart/2008/layout/VerticalCurvedList"/>
    <dgm:cxn modelId="{6837645F-9930-4B97-8531-CF1F8C276310}" type="presParOf" srcId="{9C6D83A0-AADF-4AA9-9F64-339A75707FF9}" destId="{F48DC83C-3846-49B1-9860-6B41EA0C86C1}" srcOrd="6" destOrd="0" presId="urn:microsoft.com/office/officeart/2008/layout/VerticalCurvedList"/>
    <dgm:cxn modelId="{B82A2F9E-8B72-412E-86B2-E0DE46971773}" type="presParOf" srcId="{F48DC83C-3846-49B1-9860-6B41EA0C86C1}" destId="{854FA4F2-E5B7-417A-8695-3F7150FA6B0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C4F4221-1B09-4952-AC26-8967C9FAB7F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239826E-310B-4A50-85D1-B579FAE38A91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RESORTOWA (POZIOMA) </a:t>
          </a:r>
        </a:p>
      </dgm:t>
    </dgm:pt>
    <dgm:pt modelId="{49F10D0C-3786-46A5-8627-D71D9FB39EBC}" type="parTrans" cxnId="{686D5B05-35EA-4ED8-B576-07B42BD74F2C}">
      <dgm:prSet/>
      <dgm:spPr/>
      <dgm:t>
        <a:bodyPr/>
        <a:lstStyle/>
        <a:p>
          <a:endParaRPr lang="pl-PL"/>
        </a:p>
      </dgm:t>
    </dgm:pt>
    <dgm:pt modelId="{11E013F8-20F4-41EA-8AFC-2448025CBACF}" type="sibTrans" cxnId="{686D5B05-35EA-4ED8-B576-07B42BD74F2C}">
      <dgm:prSet/>
      <dgm:spPr/>
      <dgm:t>
        <a:bodyPr/>
        <a:lstStyle/>
        <a:p>
          <a:endParaRPr lang="pl-PL"/>
        </a:p>
      </dgm:t>
    </dgm:pt>
    <dgm:pt modelId="{FD730CBD-D600-4983-9809-9DFAB5D75A6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SKOŚNA  </a:t>
          </a:r>
        </a:p>
      </dgm:t>
    </dgm:pt>
    <dgm:pt modelId="{F928636A-71FA-4E54-A3E9-BE64C663C627}" type="parTrans" cxnId="{6E71E8FA-545F-4867-A245-CFF4E47E0B80}">
      <dgm:prSet/>
      <dgm:spPr/>
      <dgm:t>
        <a:bodyPr/>
        <a:lstStyle/>
        <a:p>
          <a:endParaRPr lang="pl-PL"/>
        </a:p>
      </dgm:t>
    </dgm:pt>
    <dgm:pt modelId="{9C26A299-3916-43B9-82C5-F4ECAACE8128}" type="sibTrans" cxnId="{6E71E8FA-545F-4867-A245-CFF4E47E0B80}">
      <dgm:prSet/>
      <dgm:spPr/>
      <dgm:t>
        <a:bodyPr/>
        <a:lstStyle/>
        <a:p>
          <a:endParaRPr lang="pl-PL"/>
        </a:p>
      </dgm:t>
    </dgm:pt>
    <dgm:pt modelId="{56079ED1-D40A-43F8-875B-23FBDDD0438B}">
      <dgm:prSet custT="1"/>
      <dgm:spPr/>
      <dgm:t>
        <a:bodyPr/>
        <a:lstStyle/>
        <a:p>
          <a:pPr algn="just"/>
          <a:r>
            <a:rPr lang="pl-PL" sz="3200" dirty="0"/>
            <a:t>na organy niższego stopnia w tym samym resorcie</a:t>
          </a:r>
        </a:p>
      </dgm:t>
    </dgm:pt>
    <dgm:pt modelId="{8D374BCA-2055-4FFB-BEA6-A46620505453}" type="parTrans" cxnId="{159CD074-F575-41F8-8D41-00D40B284C05}">
      <dgm:prSet/>
      <dgm:spPr/>
      <dgm:t>
        <a:bodyPr/>
        <a:lstStyle/>
        <a:p>
          <a:endParaRPr lang="pl-PL"/>
        </a:p>
      </dgm:t>
    </dgm:pt>
    <dgm:pt modelId="{E56C724B-1164-4935-A77E-7C099E554B61}" type="sibTrans" cxnId="{159CD074-F575-41F8-8D41-00D40B284C05}">
      <dgm:prSet/>
      <dgm:spPr/>
      <dgm:t>
        <a:bodyPr/>
        <a:lstStyle/>
        <a:p>
          <a:endParaRPr lang="pl-PL"/>
        </a:p>
      </dgm:t>
    </dgm:pt>
    <dgm:pt modelId="{097FA1AB-EE52-451D-B0E5-BC01485388EE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TERYTORIALNA (PIONOWA)  </a:t>
          </a:r>
        </a:p>
      </dgm:t>
    </dgm:pt>
    <dgm:pt modelId="{F53035CB-233A-4B5F-9642-F70D8F80D9F2}" type="sibTrans" cxnId="{EE97CD70-23DB-4EE5-AEF5-8D02A74E6FDB}">
      <dgm:prSet/>
      <dgm:spPr/>
      <dgm:t>
        <a:bodyPr/>
        <a:lstStyle/>
        <a:p>
          <a:endParaRPr lang="pl-PL"/>
        </a:p>
      </dgm:t>
    </dgm:pt>
    <dgm:pt modelId="{8B136F38-6FDC-4C2A-AB78-5FAD3A7D047E}" type="parTrans" cxnId="{EE97CD70-23DB-4EE5-AEF5-8D02A74E6FDB}">
      <dgm:prSet/>
      <dgm:spPr/>
      <dgm:t>
        <a:bodyPr/>
        <a:lstStyle/>
        <a:p>
          <a:endParaRPr lang="pl-PL"/>
        </a:p>
      </dgm:t>
    </dgm:pt>
    <dgm:pt modelId="{4520091A-0DD0-4B95-8FE4-2583B77FE9C3}">
      <dgm:prSet custT="1"/>
      <dgm:spPr/>
      <dgm:t>
        <a:bodyPr/>
        <a:lstStyle/>
        <a:p>
          <a:pPr algn="just"/>
          <a:r>
            <a:rPr lang="pl-PL" sz="2800" dirty="0"/>
            <a:t>kompetencje organów z danego resortu przechodzą na organy tego samego stopnia, w innym resorcie</a:t>
          </a:r>
        </a:p>
      </dgm:t>
    </dgm:pt>
    <dgm:pt modelId="{59E4B116-52AD-4D64-A11C-AEBEB2BFC2E8}" type="parTrans" cxnId="{83FB6EBC-A3E0-40E7-A80B-AA0B980FF379}">
      <dgm:prSet/>
      <dgm:spPr/>
      <dgm:t>
        <a:bodyPr/>
        <a:lstStyle/>
        <a:p>
          <a:endParaRPr lang="pl-PL"/>
        </a:p>
      </dgm:t>
    </dgm:pt>
    <dgm:pt modelId="{AEBD308F-CF9A-4F70-87EE-0B79A848B878}" type="sibTrans" cxnId="{83FB6EBC-A3E0-40E7-A80B-AA0B980FF379}">
      <dgm:prSet/>
      <dgm:spPr/>
      <dgm:t>
        <a:bodyPr/>
        <a:lstStyle/>
        <a:p>
          <a:endParaRPr lang="pl-PL"/>
        </a:p>
      </dgm:t>
    </dgm:pt>
    <dgm:pt modelId="{7B95FE1A-04D6-4B91-B154-ADFA6A836BC5}">
      <dgm:prSet custT="1"/>
      <dgm:spPr/>
      <dgm:t>
        <a:bodyPr/>
        <a:lstStyle/>
        <a:p>
          <a:pPr algn="just"/>
          <a:r>
            <a:rPr lang="pl-PL" sz="2800" dirty="0"/>
            <a:t>kompetencje organów danego resortu przechodzą na kompetencje organów niższego stopnia w innym resorcie</a:t>
          </a:r>
          <a:endParaRPr lang="pl-PL" sz="3600" dirty="0"/>
        </a:p>
      </dgm:t>
    </dgm:pt>
    <dgm:pt modelId="{07CD3365-5BAE-40B5-AF48-4EFE57E0F550}" type="parTrans" cxnId="{3A54FF74-4B63-4B2E-899B-336A29E8C08A}">
      <dgm:prSet/>
      <dgm:spPr/>
      <dgm:t>
        <a:bodyPr/>
        <a:lstStyle/>
        <a:p>
          <a:endParaRPr lang="pl-PL"/>
        </a:p>
      </dgm:t>
    </dgm:pt>
    <dgm:pt modelId="{5A831D18-6250-40A5-B239-BBEE4FDDD156}" type="sibTrans" cxnId="{3A54FF74-4B63-4B2E-899B-336A29E8C08A}">
      <dgm:prSet/>
      <dgm:spPr/>
      <dgm:t>
        <a:bodyPr/>
        <a:lstStyle/>
        <a:p>
          <a:endParaRPr lang="pl-PL"/>
        </a:p>
      </dgm:t>
    </dgm:pt>
    <dgm:pt modelId="{7881852F-18C1-4337-97B3-693DB2CB186D}" type="pres">
      <dgm:prSet presAssocID="{CC4F4221-1B09-4952-AC26-8967C9FAB7FA}" presName="Name0" presStyleCnt="0">
        <dgm:presLayoutVars>
          <dgm:dir/>
          <dgm:animLvl val="lvl"/>
          <dgm:resizeHandles val="exact"/>
        </dgm:presLayoutVars>
      </dgm:prSet>
      <dgm:spPr/>
    </dgm:pt>
    <dgm:pt modelId="{D5ECF37C-75EB-42C5-A123-154D04A82245}" type="pres">
      <dgm:prSet presAssocID="{097FA1AB-EE52-451D-B0E5-BC01485388EE}" presName="linNode" presStyleCnt="0"/>
      <dgm:spPr/>
    </dgm:pt>
    <dgm:pt modelId="{7E3DC365-B024-49E6-B625-6D3C193863F7}" type="pres">
      <dgm:prSet presAssocID="{097FA1AB-EE52-451D-B0E5-BC01485388EE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A80A2DA-7FE8-46C2-A315-362A9CEECA7B}" type="pres">
      <dgm:prSet presAssocID="{097FA1AB-EE52-451D-B0E5-BC01485388EE}" presName="descendantText" presStyleLbl="alignAccFollowNode1" presStyleIdx="0" presStyleCnt="3">
        <dgm:presLayoutVars>
          <dgm:bulletEnabled val="1"/>
        </dgm:presLayoutVars>
      </dgm:prSet>
      <dgm:spPr/>
    </dgm:pt>
    <dgm:pt modelId="{1289F6A9-8A28-4716-BE0E-624E457122D7}" type="pres">
      <dgm:prSet presAssocID="{F53035CB-233A-4B5F-9642-F70D8F80D9F2}" presName="sp" presStyleCnt="0"/>
      <dgm:spPr/>
    </dgm:pt>
    <dgm:pt modelId="{EA25C074-B3C9-4DFB-8BD4-80A464E9F387}" type="pres">
      <dgm:prSet presAssocID="{B239826E-310B-4A50-85D1-B579FAE38A91}" presName="linNode" presStyleCnt="0"/>
      <dgm:spPr/>
    </dgm:pt>
    <dgm:pt modelId="{8137E16F-D6EB-4047-8966-DF9A40FAB89E}" type="pres">
      <dgm:prSet presAssocID="{B239826E-310B-4A50-85D1-B579FAE38A9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7BE0758-704C-4C8C-9055-EAAC3FC5FA1A}" type="pres">
      <dgm:prSet presAssocID="{B239826E-310B-4A50-85D1-B579FAE38A91}" presName="descendantText" presStyleLbl="alignAccFollowNode1" presStyleIdx="1" presStyleCnt="3">
        <dgm:presLayoutVars>
          <dgm:bulletEnabled val="1"/>
        </dgm:presLayoutVars>
      </dgm:prSet>
      <dgm:spPr/>
    </dgm:pt>
    <dgm:pt modelId="{9DEA7F5C-708F-4EBD-81F3-7E832A283A66}" type="pres">
      <dgm:prSet presAssocID="{11E013F8-20F4-41EA-8AFC-2448025CBACF}" presName="sp" presStyleCnt="0"/>
      <dgm:spPr/>
    </dgm:pt>
    <dgm:pt modelId="{2435EE58-A315-4F23-82D5-D7F7D02A5307}" type="pres">
      <dgm:prSet presAssocID="{FD730CBD-D600-4983-9809-9DFAB5D75A64}" presName="linNode" presStyleCnt="0"/>
      <dgm:spPr/>
    </dgm:pt>
    <dgm:pt modelId="{A59A865A-57A1-4ABB-A6A0-E99C340872A7}" type="pres">
      <dgm:prSet presAssocID="{FD730CBD-D600-4983-9809-9DFAB5D75A6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315312B9-BBCA-41D4-9385-C029C2CEA6DD}" type="pres">
      <dgm:prSet presAssocID="{FD730CBD-D600-4983-9809-9DFAB5D75A6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686D5B05-35EA-4ED8-B576-07B42BD74F2C}" srcId="{CC4F4221-1B09-4952-AC26-8967C9FAB7FA}" destId="{B239826E-310B-4A50-85D1-B579FAE38A91}" srcOrd="1" destOrd="0" parTransId="{49F10D0C-3786-46A5-8627-D71D9FB39EBC}" sibTransId="{11E013F8-20F4-41EA-8AFC-2448025CBACF}"/>
    <dgm:cxn modelId="{25227C2C-18DD-4FE7-9ED6-DAB3DA56E714}" type="presOf" srcId="{B239826E-310B-4A50-85D1-B579FAE38A91}" destId="{8137E16F-D6EB-4047-8966-DF9A40FAB89E}" srcOrd="0" destOrd="0" presId="urn:microsoft.com/office/officeart/2005/8/layout/vList5"/>
    <dgm:cxn modelId="{4A39845E-B5B8-42E9-9CB8-73C03836D699}" type="presOf" srcId="{7B95FE1A-04D6-4B91-B154-ADFA6A836BC5}" destId="{315312B9-BBCA-41D4-9385-C029C2CEA6DD}" srcOrd="0" destOrd="0" presId="urn:microsoft.com/office/officeart/2005/8/layout/vList5"/>
    <dgm:cxn modelId="{66370E4C-D601-49B7-BB17-06C1D316F141}" type="presOf" srcId="{CC4F4221-1B09-4952-AC26-8967C9FAB7FA}" destId="{7881852F-18C1-4337-97B3-693DB2CB186D}" srcOrd="0" destOrd="0" presId="urn:microsoft.com/office/officeart/2005/8/layout/vList5"/>
    <dgm:cxn modelId="{EE97CD70-23DB-4EE5-AEF5-8D02A74E6FDB}" srcId="{CC4F4221-1B09-4952-AC26-8967C9FAB7FA}" destId="{097FA1AB-EE52-451D-B0E5-BC01485388EE}" srcOrd="0" destOrd="0" parTransId="{8B136F38-6FDC-4C2A-AB78-5FAD3A7D047E}" sibTransId="{F53035CB-233A-4B5F-9642-F70D8F80D9F2}"/>
    <dgm:cxn modelId="{159CD074-F575-41F8-8D41-00D40B284C05}" srcId="{097FA1AB-EE52-451D-B0E5-BC01485388EE}" destId="{56079ED1-D40A-43F8-875B-23FBDDD0438B}" srcOrd="0" destOrd="0" parTransId="{8D374BCA-2055-4FFB-BEA6-A46620505453}" sibTransId="{E56C724B-1164-4935-A77E-7C099E554B61}"/>
    <dgm:cxn modelId="{3A54FF74-4B63-4B2E-899B-336A29E8C08A}" srcId="{FD730CBD-D600-4983-9809-9DFAB5D75A64}" destId="{7B95FE1A-04D6-4B91-B154-ADFA6A836BC5}" srcOrd="0" destOrd="0" parTransId="{07CD3365-5BAE-40B5-AF48-4EFE57E0F550}" sibTransId="{5A831D18-6250-40A5-B239-BBEE4FDDD156}"/>
    <dgm:cxn modelId="{FB0FA38D-1707-4573-83B5-FE889D2E55C8}" type="presOf" srcId="{FD730CBD-D600-4983-9809-9DFAB5D75A64}" destId="{A59A865A-57A1-4ABB-A6A0-E99C340872A7}" srcOrd="0" destOrd="0" presId="urn:microsoft.com/office/officeart/2005/8/layout/vList5"/>
    <dgm:cxn modelId="{2C6902AE-B8AC-4ACF-AF1C-1AAAFE8F7DD8}" type="presOf" srcId="{56079ED1-D40A-43F8-875B-23FBDDD0438B}" destId="{9A80A2DA-7FE8-46C2-A315-362A9CEECA7B}" srcOrd="0" destOrd="0" presId="urn:microsoft.com/office/officeart/2005/8/layout/vList5"/>
    <dgm:cxn modelId="{A3849DB2-9C57-4CD1-ACD4-155820DFD16B}" type="presOf" srcId="{4520091A-0DD0-4B95-8FE4-2583B77FE9C3}" destId="{17BE0758-704C-4C8C-9055-EAAC3FC5FA1A}" srcOrd="0" destOrd="0" presId="urn:microsoft.com/office/officeart/2005/8/layout/vList5"/>
    <dgm:cxn modelId="{83FB6EBC-A3E0-40E7-A80B-AA0B980FF379}" srcId="{B239826E-310B-4A50-85D1-B579FAE38A91}" destId="{4520091A-0DD0-4B95-8FE4-2583B77FE9C3}" srcOrd="0" destOrd="0" parTransId="{59E4B116-52AD-4D64-A11C-AEBEB2BFC2E8}" sibTransId="{AEBD308F-CF9A-4F70-87EE-0B79A848B878}"/>
    <dgm:cxn modelId="{40E3AEC6-CBAB-4810-A72B-B9D11FBD6F58}" type="presOf" srcId="{097FA1AB-EE52-451D-B0E5-BC01485388EE}" destId="{7E3DC365-B024-49E6-B625-6D3C193863F7}" srcOrd="0" destOrd="0" presId="urn:microsoft.com/office/officeart/2005/8/layout/vList5"/>
    <dgm:cxn modelId="{6E71E8FA-545F-4867-A245-CFF4E47E0B80}" srcId="{CC4F4221-1B09-4952-AC26-8967C9FAB7FA}" destId="{FD730CBD-D600-4983-9809-9DFAB5D75A64}" srcOrd="2" destOrd="0" parTransId="{F928636A-71FA-4E54-A3E9-BE64C663C627}" sibTransId="{9C26A299-3916-43B9-82C5-F4ECAACE8128}"/>
    <dgm:cxn modelId="{B16AA9B0-1A5F-40CB-9635-B0D6B659D043}" type="presParOf" srcId="{7881852F-18C1-4337-97B3-693DB2CB186D}" destId="{D5ECF37C-75EB-42C5-A123-154D04A82245}" srcOrd="0" destOrd="0" presId="urn:microsoft.com/office/officeart/2005/8/layout/vList5"/>
    <dgm:cxn modelId="{4E122F21-CD39-42C5-B3E9-498993AB11B1}" type="presParOf" srcId="{D5ECF37C-75EB-42C5-A123-154D04A82245}" destId="{7E3DC365-B024-49E6-B625-6D3C193863F7}" srcOrd="0" destOrd="0" presId="urn:microsoft.com/office/officeart/2005/8/layout/vList5"/>
    <dgm:cxn modelId="{A71752CF-95E0-4D17-BC57-F7741FC36BCF}" type="presParOf" srcId="{D5ECF37C-75EB-42C5-A123-154D04A82245}" destId="{9A80A2DA-7FE8-46C2-A315-362A9CEECA7B}" srcOrd="1" destOrd="0" presId="urn:microsoft.com/office/officeart/2005/8/layout/vList5"/>
    <dgm:cxn modelId="{5A1731DA-367C-4FD8-A5D3-ACC365896239}" type="presParOf" srcId="{7881852F-18C1-4337-97B3-693DB2CB186D}" destId="{1289F6A9-8A28-4716-BE0E-624E457122D7}" srcOrd="1" destOrd="0" presId="urn:microsoft.com/office/officeart/2005/8/layout/vList5"/>
    <dgm:cxn modelId="{1D83939C-7306-417B-A2CC-8F75F914BC97}" type="presParOf" srcId="{7881852F-18C1-4337-97B3-693DB2CB186D}" destId="{EA25C074-B3C9-4DFB-8BD4-80A464E9F387}" srcOrd="2" destOrd="0" presId="urn:microsoft.com/office/officeart/2005/8/layout/vList5"/>
    <dgm:cxn modelId="{8FA260B1-B8B4-43EF-A1DB-A9BB88485CCB}" type="presParOf" srcId="{EA25C074-B3C9-4DFB-8BD4-80A464E9F387}" destId="{8137E16F-D6EB-4047-8966-DF9A40FAB89E}" srcOrd="0" destOrd="0" presId="urn:microsoft.com/office/officeart/2005/8/layout/vList5"/>
    <dgm:cxn modelId="{85E59256-450A-40B4-9635-3FE6D96443F6}" type="presParOf" srcId="{EA25C074-B3C9-4DFB-8BD4-80A464E9F387}" destId="{17BE0758-704C-4C8C-9055-EAAC3FC5FA1A}" srcOrd="1" destOrd="0" presId="urn:microsoft.com/office/officeart/2005/8/layout/vList5"/>
    <dgm:cxn modelId="{ECB1E8D6-5D81-4DAC-9671-29E24D7EFCD3}" type="presParOf" srcId="{7881852F-18C1-4337-97B3-693DB2CB186D}" destId="{9DEA7F5C-708F-4EBD-81F3-7E832A283A66}" srcOrd="3" destOrd="0" presId="urn:microsoft.com/office/officeart/2005/8/layout/vList5"/>
    <dgm:cxn modelId="{1329CD2A-FFC1-4CC3-A2E2-6F5D58DC6E5A}" type="presParOf" srcId="{7881852F-18C1-4337-97B3-693DB2CB186D}" destId="{2435EE58-A315-4F23-82D5-D7F7D02A5307}" srcOrd="4" destOrd="0" presId="urn:microsoft.com/office/officeart/2005/8/layout/vList5"/>
    <dgm:cxn modelId="{CC72C708-4D2F-463C-B054-9B3B571C86D4}" type="presParOf" srcId="{2435EE58-A315-4F23-82D5-D7F7D02A5307}" destId="{A59A865A-57A1-4ABB-A6A0-E99C340872A7}" srcOrd="0" destOrd="0" presId="urn:microsoft.com/office/officeart/2005/8/layout/vList5"/>
    <dgm:cxn modelId="{A60A70AD-7B32-4652-8D87-4F1F4B542CBE}" type="presParOf" srcId="{2435EE58-A315-4F23-82D5-D7F7D02A5307}" destId="{315312B9-BBCA-41D4-9385-C029C2CEA6D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CDCE223-3DC7-4087-81BE-F79F40AE45DE}" type="doc">
      <dgm:prSet loTypeId="urn:microsoft.com/office/officeart/2005/8/layout/arrow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4EBDE7CC-3B74-4B9D-A9E5-7BAF8438BF8F}">
      <dgm:prSet phldrT="[Tekst]" custT="1"/>
      <dgm:spPr/>
      <dgm:t>
        <a:bodyPr/>
        <a:lstStyle/>
        <a:p>
          <a:r>
            <a:rPr lang="pl-PL" sz="2800" b="1" dirty="0">
              <a:solidFill>
                <a:schemeClr val="tx1"/>
              </a:solidFill>
            </a:rPr>
            <a:t>ADMINISTRACJA SCENTRALIZOWANA</a:t>
          </a:r>
        </a:p>
      </dgm:t>
    </dgm:pt>
    <dgm:pt modelId="{4A8B7481-8600-4C9A-BE5D-7062BC47EF5B}" type="parTrans" cxnId="{24776D1D-A197-4015-B2C1-509030EEEE4B}">
      <dgm:prSet/>
      <dgm:spPr/>
      <dgm:t>
        <a:bodyPr/>
        <a:lstStyle/>
        <a:p>
          <a:endParaRPr lang="pl-PL"/>
        </a:p>
      </dgm:t>
    </dgm:pt>
    <dgm:pt modelId="{5CABB0F5-C7E1-4512-80CB-4E13B656EB6A}" type="sibTrans" cxnId="{24776D1D-A197-4015-B2C1-509030EEEE4B}">
      <dgm:prSet/>
      <dgm:spPr/>
      <dgm:t>
        <a:bodyPr/>
        <a:lstStyle/>
        <a:p>
          <a:endParaRPr lang="pl-PL"/>
        </a:p>
      </dgm:t>
    </dgm:pt>
    <dgm:pt modelId="{E6C78D94-3385-4E68-B589-741DA52C99ED}">
      <dgm:prSet phldrT="[Tekst]" custT="1"/>
      <dgm:spPr/>
      <dgm:t>
        <a:bodyPr/>
        <a:lstStyle/>
        <a:p>
          <a:r>
            <a:rPr lang="pl-PL" sz="3200" b="1" dirty="0">
              <a:solidFill>
                <a:schemeClr val="tx1"/>
              </a:solidFill>
            </a:rPr>
            <a:t>ADMINISTRACJA RZĄDOWA</a:t>
          </a:r>
        </a:p>
      </dgm:t>
    </dgm:pt>
    <dgm:pt modelId="{E4EEA1D1-B0FE-41F2-ABE5-0AD829AB044B}" type="parTrans" cxnId="{E919D8D0-A3EC-4EE3-850A-F55DCF0963DF}">
      <dgm:prSet/>
      <dgm:spPr/>
      <dgm:t>
        <a:bodyPr/>
        <a:lstStyle/>
        <a:p>
          <a:endParaRPr lang="pl-PL"/>
        </a:p>
      </dgm:t>
    </dgm:pt>
    <dgm:pt modelId="{67E796AC-AA8F-4240-A73B-9D2798DE0A90}" type="sibTrans" cxnId="{E919D8D0-A3EC-4EE3-850A-F55DCF0963DF}">
      <dgm:prSet/>
      <dgm:spPr/>
      <dgm:t>
        <a:bodyPr/>
        <a:lstStyle/>
        <a:p>
          <a:endParaRPr lang="pl-PL"/>
        </a:p>
      </dgm:t>
    </dgm:pt>
    <dgm:pt modelId="{2230106E-13C5-4AD2-834E-8BABDB94E70F}" type="pres">
      <dgm:prSet presAssocID="{ACDCE223-3DC7-4087-81BE-F79F40AE45DE}" presName="diagram" presStyleCnt="0">
        <dgm:presLayoutVars>
          <dgm:dir/>
          <dgm:resizeHandles val="exact"/>
        </dgm:presLayoutVars>
      </dgm:prSet>
      <dgm:spPr/>
    </dgm:pt>
    <dgm:pt modelId="{B0E39A46-7AA9-453B-A3D7-80B7F0A0CBDE}" type="pres">
      <dgm:prSet presAssocID="{4EBDE7CC-3B74-4B9D-A9E5-7BAF8438BF8F}" presName="arrow" presStyleLbl="node1" presStyleIdx="0" presStyleCnt="2">
        <dgm:presLayoutVars>
          <dgm:bulletEnabled val="1"/>
        </dgm:presLayoutVars>
      </dgm:prSet>
      <dgm:spPr/>
    </dgm:pt>
    <dgm:pt modelId="{B4B9EB6A-76FE-4EC8-BFC0-BB58C4E8B432}" type="pres">
      <dgm:prSet presAssocID="{E6C78D94-3385-4E68-B589-741DA52C99ED}" presName="arrow" presStyleLbl="node1" presStyleIdx="1" presStyleCnt="2">
        <dgm:presLayoutVars>
          <dgm:bulletEnabled val="1"/>
        </dgm:presLayoutVars>
      </dgm:prSet>
      <dgm:spPr/>
    </dgm:pt>
  </dgm:ptLst>
  <dgm:cxnLst>
    <dgm:cxn modelId="{24776D1D-A197-4015-B2C1-509030EEEE4B}" srcId="{ACDCE223-3DC7-4087-81BE-F79F40AE45DE}" destId="{4EBDE7CC-3B74-4B9D-A9E5-7BAF8438BF8F}" srcOrd="0" destOrd="0" parTransId="{4A8B7481-8600-4C9A-BE5D-7062BC47EF5B}" sibTransId="{5CABB0F5-C7E1-4512-80CB-4E13B656EB6A}"/>
    <dgm:cxn modelId="{28B2F457-3F36-4BE4-B838-FC3D7C83DC69}" type="presOf" srcId="{4EBDE7CC-3B74-4B9D-A9E5-7BAF8438BF8F}" destId="{B0E39A46-7AA9-453B-A3D7-80B7F0A0CBDE}" srcOrd="0" destOrd="0" presId="urn:microsoft.com/office/officeart/2005/8/layout/arrow5"/>
    <dgm:cxn modelId="{2CACFEA2-3B56-4519-9A46-3B2EAE68CEA8}" type="presOf" srcId="{ACDCE223-3DC7-4087-81BE-F79F40AE45DE}" destId="{2230106E-13C5-4AD2-834E-8BABDB94E70F}" srcOrd="0" destOrd="0" presId="urn:microsoft.com/office/officeart/2005/8/layout/arrow5"/>
    <dgm:cxn modelId="{60125FB1-9A9F-4A34-B176-9387C688AC87}" type="presOf" srcId="{E6C78D94-3385-4E68-B589-741DA52C99ED}" destId="{B4B9EB6A-76FE-4EC8-BFC0-BB58C4E8B432}" srcOrd="0" destOrd="0" presId="urn:microsoft.com/office/officeart/2005/8/layout/arrow5"/>
    <dgm:cxn modelId="{E919D8D0-A3EC-4EE3-850A-F55DCF0963DF}" srcId="{ACDCE223-3DC7-4087-81BE-F79F40AE45DE}" destId="{E6C78D94-3385-4E68-B589-741DA52C99ED}" srcOrd="1" destOrd="0" parTransId="{E4EEA1D1-B0FE-41F2-ABE5-0AD829AB044B}" sibTransId="{67E796AC-AA8F-4240-A73B-9D2798DE0A90}"/>
    <dgm:cxn modelId="{127ADEEA-5349-4450-82D7-3BF262BD55E1}" type="presParOf" srcId="{2230106E-13C5-4AD2-834E-8BABDB94E70F}" destId="{B0E39A46-7AA9-453B-A3D7-80B7F0A0CBDE}" srcOrd="0" destOrd="0" presId="urn:microsoft.com/office/officeart/2005/8/layout/arrow5"/>
    <dgm:cxn modelId="{8BC1FE0E-BDB4-4B47-AAB7-CCC8CB11D453}" type="presParOf" srcId="{2230106E-13C5-4AD2-834E-8BABDB94E70F}" destId="{B4B9EB6A-76FE-4EC8-BFC0-BB58C4E8B43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DDC2205-E893-4B9C-B760-1BBCB8661BEC}" type="doc">
      <dgm:prSet loTypeId="urn:microsoft.com/office/officeart/2005/8/layout/arrow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B5BA951C-DCB5-4F4D-AAF6-D723B4E1A541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ADMINISTRACJA ZDECENTRALIZOWANA</a:t>
          </a:r>
        </a:p>
      </dgm:t>
    </dgm:pt>
    <dgm:pt modelId="{208C0BE7-320D-4030-AC2B-EA0929EDF6CC}" type="parTrans" cxnId="{922CECA3-B265-4BCB-81FA-22BDAB180157}">
      <dgm:prSet/>
      <dgm:spPr/>
      <dgm:t>
        <a:bodyPr/>
        <a:lstStyle/>
        <a:p>
          <a:endParaRPr lang="pl-PL"/>
        </a:p>
      </dgm:t>
    </dgm:pt>
    <dgm:pt modelId="{17722C9D-9889-4636-8A7F-7FAE2D64E906}" type="sibTrans" cxnId="{922CECA3-B265-4BCB-81FA-22BDAB180157}">
      <dgm:prSet/>
      <dgm:spPr/>
      <dgm:t>
        <a:bodyPr/>
        <a:lstStyle/>
        <a:p>
          <a:endParaRPr lang="pl-PL"/>
        </a:p>
      </dgm:t>
    </dgm:pt>
    <dgm:pt modelId="{05302D8D-DD42-4521-BE83-77552E55FE9E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SAMORZĄD TERYTORIALNY</a:t>
          </a:r>
        </a:p>
      </dgm:t>
    </dgm:pt>
    <dgm:pt modelId="{79F46127-EA10-4EE7-80C7-A6842F6F31DB}" type="parTrans" cxnId="{384DD0E9-6627-4DD0-A88B-95D2F4F3C0A1}">
      <dgm:prSet/>
      <dgm:spPr/>
      <dgm:t>
        <a:bodyPr/>
        <a:lstStyle/>
        <a:p>
          <a:endParaRPr lang="pl-PL"/>
        </a:p>
      </dgm:t>
    </dgm:pt>
    <dgm:pt modelId="{CFBF1224-F02D-44E2-9B35-CB2A9CF36D74}" type="sibTrans" cxnId="{384DD0E9-6627-4DD0-A88B-95D2F4F3C0A1}">
      <dgm:prSet/>
      <dgm:spPr/>
      <dgm:t>
        <a:bodyPr/>
        <a:lstStyle/>
        <a:p>
          <a:endParaRPr lang="pl-PL"/>
        </a:p>
      </dgm:t>
    </dgm:pt>
    <dgm:pt modelId="{B15F779C-2B3B-45FA-AC47-4387BE84AE38}" type="pres">
      <dgm:prSet presAssocID="{8DDC2205-E893-4B9C-B760-1BBCB8661BEC}" presName="diagram" presStyleCnt="0">
        <dgm:presLayoutVars>
          <dgm:dir/>
          <dgm:resizeHandles val="exact"/>
        </dgm:presLayoutVars>
      </dgm:prSet>
      <dgm:spPr/>
    </dgm:pt>
    <dgm:pt modelId="{D2B36938-3CB1-42A4-887D-2B5026608C02}" type="pres">
      <dgm:prSet presAssocID="{B5BA951C-DCB5-4F4D-AAF6-D723B4E1A541}" presName="arrow" presStyleLbl="node1" presStyleIdx="0" presStyleCnt="2" custRadScaleRad="104501" custRadScaleInc="-526">
        <dgm:presLayoutVars>
          <dgm:bulletEnabled val="1"/>
        </dgm:presLayoutVars>
      </dgm:prSet>
      <dgm:spPr/>
    </dgm:pt>
    <dgm:pt modelId="{BAFDCBED-93A3-4F10-B444-D2B25D76DA59}" type="pres">
      <dgm:prSet presAssocID="{05302D8D-DD42-4521-BE83-77552E55FE9E}" presName="arrow" presStyleLbl="node1" presStyleIdx="1" presStyleCnt="2">
        <dgm:presLayoutVars>
          <dgm:bulletEnabled val="1"/>
        </dgm:presLayoutVars>
      </dgm:prSet>
      <dgm:spPr/>
    </dgm:pt>
  </dgm:ptLst>
  <dgm:cxnLst>
    <dgm:cxn modelId="{7B5EF917-CA3D-4F80-BAD2-3F9121FDDD08}" type="presOf" srcId="{8DDC2205-E893-4B9C-B760-1BBCB8661BEC}" destId="{B15F779C-2B3B-45FA-AC47-4387BE84AE38}" srcOrd="0" destOrd="0" presId="urn:microsoft.com/office/officeart/2005/8/layout/arrow5"/>
    <dgm:cxn modelId="{922CECA3-B265-4BCB-81FA-22BDAB180157}" srcId="{8DDC2205-E893-4B9C-B760-1BBCB8661BEC}" destId="{B5BA951C-DCB5-4F4D-AAF6-D723B4E1A541}" srcOrd="0" destOrd="0" parTransId="{208C0BE7-320D-4030-AC2B-EA0929EDF6CC}" sibTransId="{17722C9D-9889-4636-8A7F-7FAE2D64E906}"/>
    <dgm:cxn modelId="{100820DC-32CB-4EC9-9338-390280882FAE}" type="presOf" srcId="{05302D8D-DD42-4521-BE83-77552E55FE9E}" destId="{BAFDCBED-93A3-4F10-B444-D2B25D76DA59}" srcOrd="0" destOrd="0" presId="urn:microsoft.com/office/officeart/2005/8/layout/arrow5"/>
    <dgm:cxn modelId="{6172B9E8-41D9-498C-B6D0-A23F4AC19032}" type="presOf" srcId="{B5BA951C-DCB5-4F4D-AAF6-D723B4E1A541}" destId="{D2B36938-3CB1-42A4-887D-2B5026608C02}" srcOrd="0" destOrd="0" presId="urn:microsoft.com/office/officeart/2005/8/layout/arrow5"/>
    <dgm:cxn modelId="{384DD0E9-6627-4DD0-A88B-95D2F4F3C0A1}" srcId="{8DDC2205-E893-4B9C-B760-1BBCB8661BEC}" destId="{05302D8D-DD42-4521-BE83-77552E55FE9E}" srcOrd="1" destOrd="0" parTransId="{79F46127-EA10-4EE7-80C7-A6842F6F31DB}" sibTransId="{CFBF1224-F02D-44E2-9B35-CB2A9CF36D74}"/>
    <dgm:cxn modelId="{D7558659-D0EA-4BC7-A431-68B41DF624E0}" type="presParOf" srcId="{B15F779C-2B3B-45FA-AC47-4387BE84AE38}" destId="{D2B36938-3CB1-42A4-887D-2B5026608C02}" srcOrd="0" destOrd="0" presId="urn:microsoft.com/office/officeart/2005/8/layout/arrow5"/>
    <dgm:cxn modelId="{862F6227-FE96-444A-B2B6-89764E29BCD3}" type="presParOf" srcId="{B15F779C-2B3B-45FA-AC47-4387BE84AE38}" destId="{BAFDCBED-93A3-4F10-B444-D2B25D76DA5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2FE1AD6-17A3-45D9-A1BB-F0D33F5FE91E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DEF3AAA8-8765-4405-8B4C-72EB63745632}">
      <dgm:prSet custT="1"/>
      <dgm:spPr/>
      <dgm:t>
        <a:bodyPr/>
        <a:lstStyle/>
        <a:p>
          <a:pPr algn="ctr"/>
          <a:r>
            <a:rPr lang="pl-PL" sz="2400" b="1" dirty="0">
              <a:solidFill>
                <a:schemeClr val="tx1"/>
              </a:solidFill>
            </a:rPr>
            <a:t>„samorząd” -&gt; niem. </a:t>
          </a:r>
          <a:r>
            <a:rPr lang="pl-PL" sz="2400" b="1" i="1" dirty="0">
              <a:solidFill>
                <a:schemeClr val="tx1"/>
              </a:solidFill>
            </a:rPr>
            <a:t>Selbstverwaltung </a:t>
          </a:r>
          <a:r>
            <a:rPr lang="pl-PL" sz="2400" b="1" dirty="0">
              <a:solidFill>
                <a:schemeClr val="tx1"/>
              </a:solidFill>
            </a:rPr>
            <a:t>(</a:t>
          </a:r>
          <a:r>
            <a:rPr lang="pl-PL" sz="2400" b="1" i="1" dirty="0" err="1">
              <a:solidFill>
                <a:schemeClr val="tx1"/>
              </a:solidFill>
            </a:rPr>
            <a:t>selbst</a:t>
          </a:r>
          <a:r>
            <a:rPr lang="pl-PL" sz="2400" b="1" i="1" dirty="0">
              <a:solidFill>
                <a:schemeClr val="tx1"/>
              </a:solidFill>
            </a:rPr>
            <a:t> </a:t>
          </a:r>
          <a:r>
            <a:rPr lang="pl-PL" sz="2400" b="1" dirty="0">
              <a:solidFill>
                <a:schemeClr val="tx1"/>
              </a:solidFill>
            </a:rPr>
            <a:t>– samodzielny, </a:t>
          </a:r>
          <a:r>
            <a:rPr lang="pl-PL" sz="2400" b="1" i="1" dirty="0" err="1">
              <a:solidFill>
                <a:schemeClr val="tx1"/>
              </a:solidFill>
            </a:rPr>
            <a:t>verwaltung</a:t>
          </a:r>
          <a:r>
            <a:rPr lang="pl-PL" sz="2400" b="1" i="1" dirty="0">
              <a:solidFill>
                <a:schemeClr val="tx1"/>
              </a:solidFill>
            </a:rPr>
            <a:t> </a:t>
          </a:r>
          <a:r>
            <a:rPr lang="pl-PL" sz="2400" b="1" dirty="0">
              <a:solidFill>
                <a:schemeClr val="tx1"/>
              </a:solidFill>
            </a:rPr>
            <a:t>– zarząd)</a:t>
          </a:r>
          <a:endParaRPr lang="pl-PL" sz="2400" b="1" dirty="0">
            <a:solidFill>
              <a:srgbClr val="FF0000"/>
            </a:solidFill>
          </a:endParaRPr>
        </a:p>
      </dgm:t>
    </dgm:pt>
    <dgm:pt modelId="{466D77ED-887B-42A9-973C-3381F29FE46A}" type="parTrans" cxnId="{7779E798-D69E-45A6-98EA-C7764536944A}">
      <dgm:prSet/>
      <dgm:spPr/>
      <dgm:t>
        <a:bodyPr/>
        <a:lstStyle/>
        <a:p>
          <a:endParaRPr lang="pl-PL"/>
        </a:p>
      </dgm:t>
    </dgm:pt>
    <dgm:pt modelId="{921DAD78-8986-47FE-BBC0-F7A82C7E635D}" type="sibTrans" cxnId="{7779E798-D69E-45A6-98EA-C7764536944A}">
      <dgm:prSet/>
      <dgm:spPr/>
      <dgm:t>
        <a:bodyPr/>
        <a:lstStyle/>
        <a:p>
          <a:endParaRPr lang="pl-PL"/>
        </a:p>
      </dgm:t>
    </dgm:pt>
    <dgm:pt modelId="{95F3FEDA-6F55-4B5A-99DD-EEE22ACCC85A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l-PL" sz="1700" dirty="0">
              <a:solidFill>
                <a:schemeClr val="tx1"/>
              </a:solidFill>
            </a:rPr>
            <a:t>W doktrynie po raz pierwszy pojawiło się za sprawą J. A. </a:t>
          </a:r>
          <a:r>
            <a:rPr lang="pl-PL" sz="1700" dirty="0" err="1">
              <a:solidFill>
                <a:schemeClr val="tx1"/>
              </a:solidFill>
            </a:rPr>
            <a:t>Schlettweina</a:t>
          </a:r>
          <a:r>
            <a:rPr lang="pl-PL" sz="1700" dirty="0">
              <a:solidFill>
                <a:schemeClr val="tx1"/>
              </a:solidFill>
            </a:rPr>
            <a:t> – użył go w pracy z 1799 r. w odniesieniu do gospodarki państwowej, przeciwstawiając je merkantylistycznej formie gospodarowania; w tym samym czasie pojawiło się także pojęcie </a:t>
          </a:r>
          <a:r>
            <a:rPr lang="pl-PL" sz="1700" i="1" dirty="0" err="1">
              <a:solidFill>
                <a:schemeClr val="tx1"/>
              </a:solidFill>
            </a:rPr>
            <a:t>pouvoir</a:t>
          </a:r>
          <a:r>
            <a:rPr lang="pl-PL" sz="1700" i="1" dirty="0">
              <a:solidFill>
                <a:schemeClr val="tx1"/>
              </a:solidFill>
            </a:rPr>
            <a:t> </a:t>
          </a:r>
          <a:r>
            <a:rPr lang="pl-PL" sz="1700" i="1" dirty="0" err="1">
              <a:solidFill>
                <a:schemeClr val="tx1"/>
              </a:solidFill>
            </a:rPr>
            <a:t>municipial</a:t>
          </a:r>
          <a:r>
            <a:rPr lang="pl-PL" sz="1700" dirty="0">
              <a:solidFill>
                <a:schemeClr val="tx1"/>
              </a:solidFill>
            </a:rPr>
            <a:t>, które podkreślało samodzielność gmin wobec państwa.</a:t>
          </a:r>
        </a:p>
        <a:p>
          <a:r>
            <a:rPr lang="pl-PL" sz="1400" dirty="0">
              <a:solidFill>
                <a:schemeClr val="tx1"/>
              </a:solidFill>
            </a:rPr>
            <a:t>S. </a:t>
          </a:r>
          <a:r>
            <a:rPr lang="pl-PL" sz="1400" dirty="0" err="1">
              <a:solidFill>
                <a:schemeClr val="tx1"/>
              </a:solidFill>
            </a:rPr>
            <a:t>Fundowicz</a:t>
          </a:r>
          <a:r>
            <a:rPr lang="pl-PL" sz="1400" dirty="0">
              <a:solidFill>
                <a:schemeClr val="tx1"/>
              </a:solidFill>
            </a:rPr>
            <a:t>, Decentralizacja administracji publicznej w Polsce, Lublin 2005, s. 93</a:t>
          </a:r>
        </a:p>
      </dgm:t>
    </dgm:pt>
    <dgm:pt modelId="{3FB59EF4-7B20-4123-80C6-57D2A3EA9A2C}" type="parTrans" cxnId="{5E1CC5CB-47B7-4A22-BCB1-590035DC0B40}">
      <dgm:prSet/>
      <dgm:spPr/>
      <dgm:t>
        <a:bodyPr/>
        <a:lstStyle/>
        <a:p>
          <a:endParaRPr lang="pl-PL"/>
        </a:p>
      </dgm:t>
    </dgm:pt>
    <dgm:pt modelId="{FCE5CCE6-DE82-4F24-A44F-649D5EB5165B}" type="sibTrans" cxnId="{5E1CC5CB-47B7-4A22-BCB1-590035DC0B40}">
      <dgm:prSet/>
      <dgm:spPr/>
      <dgm:t>
        <a:bodyPr/>
        <a:lstStyle/>
        <a:p>
          <a:endParaRPr lang="pl-PL"/>
        </a:p>
      </dgm:t>
    </dgm:pt>
    <dgm:pt modelId="{44699862-05FD-4C3C-9656-4D796431D4F6}">
      <dgm:prSet custT="1"/>
      <dgm:spPr>
        <a:solidFill>
          <a:srgbClr val="FC4A20"/>
        </a:solidFill>
      </dgm:spPr>
      <dgm:t>
        <a:bodyPr/>
        <a:lstStyle/>
        <a:p>
          <a:r>
            <a:rPr lang="pl-PL" sz="1800" dirty="0">
              <a:solidFill>
                <a:schemeClr val="tx1"/>
              </a:solidFill>
            </a:rPr>
            <a:t>Obecnie pojęcie samorządu terytorialnego jest powszechnie znane i używane, zarówno w doktrynie, jak i w prawodawstwie;</a:t>
          </a:r>
        </a:p>
        <a:p>
          <a:r>
            <a:rPr lang="pl-PL" sz="1800" dirty="0">
              <a:solidFill>
                <a:schemeClr val="tx1"/>
              </a:solidFill>
            </a:rPr>
            <a:t>mimo to nie została sformułowana jedna, stosowana przez wszystkich definicja, co przyczynia się do wielości i niejednolitości funkcjonujących określeń.</a:t>
          </a:r>
        </a:p>
      </dgm:t>
    </dgm:pt>
    <dgm:pt modelId="{0D66909F-C8BA-4E53-B9B2-D7B997E55153}" type="parTrans" cxnId="{90041921-C06A-4154-8615-334C4CBD4CF1}">
      <dgm:prSet/>
      <dgm:spPr/>
      <dgm:t>
        <a:bodyPr/>
        <a:lstStyle/>
        <a:p>
          <a:endParaRPr lang="pl-PL"/>
        </a:p>
      </dgm:t>
    </dgm:pt>
    <dgm:pt modelId="{53A460BD-1171-4E70-97A9-1B5047786173}" type="sibTrans" cxnId="{90041921-C06A-4154-8615-334C4CBD4CF1}">
      <dgm:prSet/>
      <dgm:spPr/>
      <dgm:t>
        <a:bodyPr/>
        <a:lstStyle/>
        <a:p>
          <a:endParaRPr lang="pl-PL"/>
        </a:p>
      </dgm:t>
    </dgm:pt>
    <dgm:pt modelId="{DAB1EE74-C220-431D-846F-1AD782EF2C7E}">
      <dgm:prSet/>
      <dgm:spPr/>
      <dgm:t>
        <a:bodyPr/>
        <a:lstStyle/>
        <a:p>
          <a:endParaRPr lang="pl-PL" dirty="0"/>
        </a:p>
      </dgm:t>
    </dgm:pt>
    <dgm:pt modelId="{4F2F1C11-454C-42C8-99E0-78933C2960A5}" type="parTrans" cxnId="{00B3BE72-3B9D-4E52-ADF2-DB60C6D814F2}">
      <dgm:prSet/>
      <dgm:spPr/>
      <dgm:t>
        <a:bodyPr/>
        <a:lstStyle/>
        <a:p>
          <a:endParaRPr lang="pl-PL"/>
        </a:p>
      </dgm:t>
    </dgm:pt>
    <dgm:pt modelId="{13E1AD68-AFBD-4D44-9EED-40570E8F48C2}" type="sibTrans" cxnId="{00B3BE72-3B9D-4E52-ADF2-DB60C6D814F2}">
      <dgm:prSet/>
      <dgm:spPr/>
      <dgm:t>
        <a:bodyPr/>
        <a:lstStyle/>
        <a:p>
          <a:endParaRPr lang="pl-PL"/>
        </a:p>
      </dgm:t>
    </dgm:pt>
    <dgm:pt modelId="{8696FE12-E8A6-40A0-90E6-C0B2FC0F8BCB}">
      <dgm:prSet/>
      <dgm:spPr/>
      <dgm:t>
        <a:bodyPr/>
        <a:lstStyle/>
        <a:p>
          <a:endParaRPr lang="pl-PL" dirty="0"/>
        </a:p>
      </dgm:t>
    </dgm:pt>
    <dgm:pt modelId="{BC179181-95A5-41BA-92D2-B05EA1EF1306}" type="parTrans" cxnId="{9EBC79DB-E4A9-41C8-8A65-D448B7B3C25B}">
      <dgm:prSet/>
      <dgm:spPr/>
      <dgm:t>
        <a:bodyPr/>
        <a:lstStyle/>
        <a:p>
          <a:endParaRPr lang="pl-PL"/>
        </a:p>
      </dgm:t>
    </dgm:pt>
    <dgm:pt modelId="{A5AA5AA0-B4F3-45B3-B301-194D2C067116}" type="sibTrans" cxnId="{9EBC79DB-E4A9-41C8-8A65-D448B7B3C25B}">
      <dgm:prSet/>
      <dgm:spPr/>
      <dgm:t>
        <a:bodyPr/>
        <a:lstStyle/>
        <a:p>
          <a:endParaRPr lang="pl-PL"/>
        </a:p>
      </dgm:t>
    </dgm:pt>
    <dgm:pt modelId="{770E9A16-7769-4C5B-96BF-B317EB6418AD}" type="pres">
      <dgm:prSet presAssocID="{62FE1AD6-17A3-45D9-A1BB-F0D33F5FE91E}" presName="linear" presStyleCnt="0">
        <dgm:presLayoutVars>
          <dgm:animLvl val="lvl"/>
          <dgm:resizeHandles val="exact"/>
        </dgm:presLayoutVars>
      </dgm:prSet>
      <dgm:spPr/>
    </dgm:pt>
    <dgm:pt modelId="{5498B5FF-8F2B-4773-AFF6-38E722148284}" type="pres">
      <dgm:prSet presAssocID="{DEF3AAA8-8765-4405-8B4C-72EB6374563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FBA641A-306E-4DB5-91F5-DA4543DD6711}" type="pres">
      <dgm:prSet presAssocID="{921DAD78-8986-47FE-BBC0-F7A82C7E635D}" presName="spacer" presStyleCnt="0"/>
      <dgm:spPr/>
    </dgm:pt>
    <dgm:pt modelId="{1599363B-4FC1-47D0-8AD7-BFC555495336}" type="pres">
      <dgm:prSet presAssocID="{95F3FEDA-6F55-4B5A-99DD-EEE22ACCC85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55D0EAF-6800-43C0-BAB3-AE05C169963A}" type="pres">
      <dgm:prSet presAssocID="{FCE5CCE6-DE82-4F24-A44F-649D5EB5165B}" presName="spacer" presStyleCnt="0"/>
      <dgm:spPr/>
    </dgm:pt>
    <dgm:pt modelId="{44DDBB0F-F9DA-4CC5-AD2D-5221758CE145}" type="pres">
      <dgm:prSet presAssocID="{44699862-05FD-4C3C-9656-4D796431D4F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AA50F88-11B5-4B3D-9182-AD6A68352506}" type="pres">
      <dgm:prSet presAssocID="{44699862-05FD-4C3C-9656-4D796431D4F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0041921-C06A-4154-8615-334C4CBD4CF1}" srcId="{62FE1AD6-17A3-45D9-A1BB-F0D33F5FE91E}" destId="{44699862-05FD-4C3C-9656-4D796431D4F6}" srcOrd="2" destOrd="0" parTransId="{0D66909F-C8BA-4E53-B9B2-D7B997E55153}" sibTransId="{53A460BD-1171-4E70-97A9-1B5047786173}"/>
    <dgm:cxn modelId="{15C4022B-21CE-48CF-9E94-E34757F8C628}" type="presOf" srcId="{DEF3AAA8-8765-4405-8B4C-72EB63745632}" destId="{5498B5FF-8F2B-4773-AFF6-38E722148284}" srcOrd="0" destOrd="0" presId="urn:microsoft.com/office/officeart/2005/8/layout/vList2"/>
    <dgm:cxn modelId="{D46B4F3B-452A-4353-B5E1-43B0152CC143}" type="presOf" srcId="{95F3FEDA-6F55-4B5A-99DD-EEE22ACCC85A}" destId="{1599363B-4FC1-47D0-8AD7-BFC555495336}" srcOrd="0" destOrd="0" presId="urn:microsoft.com/office/officeart/2005/8/layout/vList2"/>
    <dgm:cxn modelId="{00B3BE72-3B9D-4E52-ADF2-DB60C6D814F2}" srcId="{44699862-05FD-4C3C-9656-4D796431D4F6}" destId="{DAB1EE74-C220-431D-846F-1AD782EF2C7E}" srcOrd="0" destOrd="0" parTransId="{4F2F1C11-454C-42C8-99E0-78933C2960A5}" sibTransId="{13E1AD68-AFBD-4D44-9EED-40570E8F48C2}"/>
    <dgm:cxn modelId="{425D0754-7B3E-48AD-B691-EEAA0A996CA3}" type="presOf" srcId="{8696FE12-E8A6-40A0-90E6-C0B2FC0F8BCB}" destId="{8AA50F88-11B5-4B3D-9182-AD6A68352506}" srcOrd="0" destOrd="1" presId="urn:microsoft.com/office/officeart/2005/8/layout/vList2"/>
    <dgm:cxn modelId="{8692EC56-F6B7-4551-BD9C-EC362EA8FDAD}" type="presOf" srcId="{62FE1AD6-17A3-45D9-A1BB-F0D33F5FE91E}" destId="{770E9A16-7769-4C5B-96BF-B317EB6418AD}" srcOrd="0" destOrd="0" presId="urn:microsoft.com/office/officeart/2005/8/layout/vList2"/>
    <dgm:cxn modelId="{36594791-D1D4-4F4C-A709-91CB9843D001}" type="presOf" srcId="{44699862-05FD-4C3C-9656-4D796431D4F6}" destId="{44DDBB0F-F9DA-4CC5-AD2D-5221758CE145}" srcOrd="0" destOrd="0" presId="urn:microsoft.com/office/officeart/2005/8/layout/vList2"/>
    <dgm:cxn modelId="{7779E798-D69E-45A6-98EA-C7764536944A}" srcId="{62FE1AD6-17A3-45D9-A1BB-F0D33F5FE91E}" destId="{DEF3AAA8-8765-4405-8B4C-72EB63745632}" srcOrd="0" destOrd="0" parTransId="{466D77ED-887B-42A9-973C-3381F29FE46A}" sibTransId="{921DAD78-8986-47FE-BBC0-F7A82C7E635D}"/>
    <dgm:cxn modelId="{0BDECCA7-F5B9-4AF5-82A3-5F25AC8A88F0}" type="presOf" srcId="{DAB1EE74-C220-431D-846F-1AD782EF2C7E}" destId="{8AA50F88-11B5-4B3D-9182-AD6A68352506}" srcOrd="0" destOrd="0" presId="urn:microsoft.com/office/officeart/2005/8/layout/vList2"/>
    <dgm:cxn modelId="{5E1CC5CB-47B7-4A22-BCB1-590035DC0B40}" srcId="{62FE1AD6-17A3-45D9-A1BB-F0D33F5FE91E}" destId="{95F3FEDA-6F55-4B5A-99DD-EEE22ACCC85A}" srcOrd="1" destOrd="0" parTransId="{3FB59EF4-7B20-4123-80C6-57D2A3EA9A2C}" sibTransId="{FCE5CCE6-DE82-4F24-A44F-649D5EB5165B}"/>
    <dgm:cxn modelId="{9EBC79DB-E4A9-41C8-8A65-D448B7B3C25B}" srcId="{44699862-05FD-4C3C-9656-4D796431D4F6}" destId="{8696FE12-E8A6-40A0-90E6-C0B2FC0F8BCB}" srcOrd="1" destOrd="0" parTransId="{BC179181-95A5-41BA-92D2-B05EA1EF1306}" sibTransId="{A5AA5AA0-B4F3-45B3-B301-194D2C067116}"/>
    <dgm:cxn modelId="{DC0A5C93-7EA0-4DE0-9059-BD1231689DA2}" type="presParOf" srcId="{770E9A16-7769-4C5B-96BF-B317EB6418AD}" destId="{5498B5FF-8F2B-4773-AFF6-38E722148284}" srcOrd="0" destOrd="0" presId="urn:microsoft.com/office/officeart/2005/8/layout/vList2"/>
    <dgm:cxn modelId="{5FDD6BF9-80E3-46D2-90C5-7AE9EAECAED7}" type="presParOf" srcId="{770E9A16-7769-4C5B-96BF-B317EB6418AD}" destId="{1FBA641A-306E-4DB5-91F5-DA4543DD6711}" srcOrd="1" destOrd="0" presId="urn:microsoft.com/office/officeart/2005/8/layout/vList2"/>
    <dgm:cxn modelId="{D72A7C8A-A3DE-4EEA-BCFA-41BCC84960B3}" type="presParOf" srcId="{770E9A16-7769-4C5B-96BF-B317EB6418AD}" destId="{1599363B-4FC1-47D0-8AD7-BFC555495336}" srcOrd="2" destOrd="0" presId="urn:microsoft.com/office/officeart/2005/8/layout/vList2"/>
    <dgm:cxn modelId="{8F5D12AD-DADC-4584-AF27-33C7E715149B}" type="presParOf" srcId="{770E9A16-7769-4C5B-96BF-B317EB6418AD}" destId="{055D0EAF-6800-43C0-BAB3-AE05C169963A}" srcOrd="3" destOrd="0" presId="urn:microsoft.com/office/officeart/2005/8/layout/vList2"/>
    <dgm:cxn modelId="{99D72215-5942-4C24-A159-813616439552}" type="presParOf" srcId="{770E9A16-7769-4C5B-96BF-B317EB6418AD}" destId="{44DDBB0F-F9DA-4CC5-AD2D-5221758CE145}" srcOrd="4" destOrd="0" presId="urn:microsoft.com/office/officeart/2005/8/layout/vList2"/>
    <dgm:cxn modelId="{DD0E223A-C7EE-4087-AA2E-ED63D917CFB9}" type="presParOf" srcId="{770E9A16-7769-4C5B-96BF-B317EB6418AD}" destId="{8AA50F88-11B5-4B3D-9182-AD6A6835250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AD1404E-E8DE-4E1A-BD16-242C01D80B12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F31115FA-FE9A-4FCB-B914-A60048A83126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TEORIA NATURALISTYCZNA</a:t>
          </a:r>
        </a:p>
      </dgm:t>
    </dgm:pt>
    <dgm:pt modelId="{4CB4623A-E1AE-41F4-BBCD-3DCE84F2C68C}" type="parTrans" cxnId="{133B5CD9-1F22-4E6D-9069-2121B8DB3A6A}">
      <dgm:prSet/>
      <dgm:spPr/>
      <dgm:t>
        <a:bodyPr/>
        <a:lstStyle/>
        <a:p>
          <a:endParaRPr lang="pl-PL"/>
        </a:p>
      </dgm:t>
    </dgm:pt>
    <dgm:pt modelId="{ED30C60B-66E0-4C37-8256-69E2920831FB}" type="sibTrans" cxnId="{133B5CD9-1F22-4E6D-9069-2121B8DB3A6A}">
      <dgm:prSet/>
      <dgm:spPr/>
      <dgm:t>
        <a:bodyPr/>
        <a:lstStyle/>
        <a:p>
          <a:endParaRPr lang="pl-PL"/>
        </a:p>
      </dgm:t>
    </dgm:pt>
    <dgm:pt modelId="{05EC881F-1E5C-4687-9CCA-2EF00CE18FBA}">
      <dgm:prSet phldrT="[Tekst]"/>
      <dgm:spPr/>
      <dgm:t>
        <a:bodyPr/>
        <a:lstStyle/>
        <a:p>
          <a:pPr algn="just"/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całkowita niezależność samorządu od państwa; </a:t>
          </a:r>
          <a:endParaRPr lang="pl-PL" dirty="0">
            <a:latin typeface="+mn-lt"/>
          </a:endParaRPr>
        </a:p>
      </dgm:t>
    </dgm:pt>
    <dgm:pt modelId="{EE9491E0-CA56-4AD3-B8DB-3A999B68FF65}" type="parTrans" cxnId="{9989169F-6E18-426F-BBA1-E7A5B0E1E357}">
      <dgm:prSet/>
      <dgm:spPr/>
      <dgm:t>
        <a:bodyPr/>
        <a:lstStyle/>
        <a:p>
          <a:endParaRPr lang="pl-PL"/>
        </a:p>
      </dgm:t>
    </dgm:pt>
    <dgm:pt modelId="{39F44D78-EBEF-4AE8-AA74-82B9B787A4D8}" type="sibTrans" cxnId="{9989169F-6E18-426F-BBA1-E7A5B0E1E357}">
      <dgm:prSet/>
      <dgm:spPr/>
      <dgm:t>
        <a:bodyPr/>
        <a:lstStyle/>
        <a:p>
          <a:endParaRPr lang="pl-PL"/>
        </a:p>
      </dgm:t>
    </dgm:pt>
    <dgm:pt modelId="{4FDFB597-0ED9-4352-AEB5-ECFE0A52AF8E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TEORIA PAŃSTWOWA</a:t>
          </a:r>
        </a:p>
      </dgm:t>
    </dgm:pt>
    <dgm:pt modelId="{64AB1128-3254-447D-B4BC-C477DD371AD7}" type="parTrans" cxnId="{95F95B47-EB02-425F-8934-66C1355DCFDF}">
      <dgm:prSet/>
      <dgm:spPr/>
      <dgm:t>
        <a:bodyPr/>
        <a:lstStyle/>
        <a:p>
          <a:endParaRPr lang="pl-PL"/>
        </a:p>
      </dgm:t>
    </dgm:pt>
    <dgm:pt modelId="{50A15265-51B5-4B85-BF55-0D4E7C9D08EE}" type="sibTrans" cxnId="{95F95B47-EB02-425F-8934-66C1355DCFDF}">
      <dgm:prSet/>
      <dgm:spPr/>
      <dgm:t>
        <a:bodyPr/>
        <a:lstStyle/>
        <a:p>
          <a:endParaRPr lang="pl-PL"/>
        </a:p>
      </dgm:t>
    </dgm:pt>
    <dgm:pt modelId="{D0ED92E9-A2F6-4FF7-9A38-FCD5131B0883}">
      <dgm:prSet phldrT="[Tekst]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państwo wykonuje władzę przez swoje organy, ale część władzy może niejako odstąpić korporacjom samorządowym; </a:t>
          </a:r>
          <a:endParaRPr lang="pl-PL" dirty="0">
            <a:latin typeface="+mn-lt"/>
          </a:endParaRPr>
        </a:p>
      </dgm:t>
    </dgm:pt>
    <dgm:pt modelId="{2C847712-7B64-4D3E-A99A-81ABC0683403}" type="parTrans" cxnId="{55CD38C8-09A3-4069-9014-24EA056BA865}">
      <dgm:prSet/>
      <dgm:spPr/>
      <dgm:t>
        <a:bodyPr/>
        <a:lstStyle/>
        <a:p>
          <a:endParaRPr lang="pl-PL"/>
        </a:p>
      </dgm:t>
    </dgm:pt>
    <dgm:pt modelId="{24486487-CB89-42E0-BB80-B2864F4FD62C}" type="sibTrans" cxnId="{55CD38C8-09A3-4069-9014-24EA056BA865}">
      <dgm:prSet/>
      <dgm:spPr/>
      <dgm:t>
        <a:bodyPr/>
        <a:lstStyle/>
        <a:p>
          <a:endParaRPr lang="pl-PL"/>
        </a:p>
      </dgm:t>
    </dgm:pt>
    <dgm:pt modelId="{E16BBCD6-A702-47A7-9BFC-B3492B989BAF}">
      <dgm:prSet phldrT="[Tekst]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pl-PL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</a:t>
          </a:r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stotą samorządu w tej koncepcji jest zatem wykonywanie praw zwierzchnich, przekazanych korporacjom przez państwo, co czynią poprzez wybrane przez siebie organy</a:t>
          </a:r>
          <a:endParaRPr lang="pl-PL" dirty="0">
            <a:latin typeface="+mn-lt"/>
          </a:endParaRPr>
        </a:p>
      </dgm:t>
    </dgm:pt>
    <dgm:pt modelId="{D819988D-2678-4AA5-AC86-A6FF787292FB}" type="parTrans" cxnId="{EAE38F80-731F-46AE-8C27-4AA8D5DB1690}">
      <dgm:prSet/>
      <dgm:spPr/>
      <dgm:t>
        <a:bodyPr/>
        <a:lstStyle/>
        <a:p>
          <a:endParaRPr lang="pl-PL"/>
        </a:p>
      </dgm:t>
    </dgm:pt>
    <dgm:pt modelId="{065F0633-A067-492B-AD54-6DABC7460AFF}" type="sibTrans" cxnId="{EAE38F80-731F-46AE-8C27-4AA8D5DB1690}">
      <dgm:prSet/>
      <dgm:spPr/>
      <dgm:t>
        <a:bodyPr/>
        <a:lstStyle/>
        <a:p>
          <a:endParaRPr lang="pl-PL"/>
        </a:p>
      </dgm:t>
    </dgm:pt>
    <dgm:pt modelId="{9C2B1DC8-1608-4C5B-8A45-EC77A37A6900}">
      <dgm:prSet phldrT="[Tekst]"/>
      <dgm:spPr/>
      <dgm:t>
        <a:bodyPr/>
        <a:lstStyle/>
        <a:p>
          <a:pPr algn="just"/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gmina jako instytucja równa państwu, stanowiącego federację gmin, z których to gmin państwo mogło wywodzić swoje prawa</a:t>
          </a:r>
          <a:endParaRPr lang="pl-PL" dirty="0">
            <a:latin typeface="+mn-lt"/>
          </a:endParaRPr>
        </a:p>
      </dgm:t>
    </dgm:pt>
    <dgm:pt modelId="{7A7E8B5B-B09F-4DD2-A88C-6667DAB45B20}" type="parTrans" cxnId="{1C103738-EFB6-456D-9547-7F21180B9D97}">
      <dgm:prSet/>
      <dgm:spPr/>
      <dgm:t>
        <a:bodyPr/>
        <a:lstStyle/>
        <a:p>
          <a:endParaRPr lang="pl-PL"/>
        </a:p>
      </dgm:t>
    </dgm:pt>
    <dgm:pt modelId="{619128FD-4F1D-4325-B889-8838F4E9A19D}" type="sibTrans" cxnId="{1C103738-EFB6-456D-9547-7F21180B9D97}">
      <dgm:prSet/>
      <dgm:spPr/>
      <dgm:t>
        <a:bodyPr/>
        <a:lstStyle/>
        <a:p>
          <a:endParaRPr lang="pl-PL"/>
        </a:p>
      </dgm:t>
    </dgm:pt>
    <dgm:pt modelId="{62B1CFB7-7352-4243-A8A4-C23D4E6C5DBA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UJĘCIE POLITYCZNE</a:t>
          </a:r>
        </a:p>
      </dgm:t>
    </dgm:pt>
    <dgm:pt modelId="{A685D1D4-2955-4111-A5C4-AD23593CF150}" type="parTrans" cxnId="{969215F8-ED3B-4DD5-B4D6-7FDC6C7CF6FA}">
      <dgm:prSet/>
      <dgm:spPr/>
      <dgm:t>
        <a:bodyPr/>
        <a:lstStyle/>
        <a:p>
          <a:endParaRPr lang="pl-PL"/>
        </a:p>
      </dgm:t>
    </dgm:pt>
    <dgm:pt modelId="{0B3334C5-A799-47B5-B392-B4CD889DCD4C}" type="sibTrans" cxnId="{969215F8-ED3B-4DD5-B4D6-7FDC6C7CF6FA}">
      <dgm:prSet/>
      <dgm:spPr/>
      <dgm:t>
        <a:bodyPr/>
        <a:lstStyle/>
        <a:p>
          <a:endParaRPr lang="pl-PL"/>
        </a:p>
      </dgm:t>
    </dgm:pt>
    <dgm:pt modelId="{FA10045D-2A08-4CF8-8A9E-6FD06E60A6F1}">
      <dgm:prSet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pl-PL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</a:t>
          </a:r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amorząd ogranicza się do samorządności personalnej i jest traktowany jako honorowy udział osób fizycznych w wykonywaniu zadań państwa</a:t>
          </a:r>
          <a:endParaRPr lang="pl-PL" dirty="0">
            <a:latin typeface="+mn-lt"/>
          </a:endParaRPr>
        </a:p>
      </dgm:t>
    </dgm:pt>
    <dgm:pt modelId="{67E46EFF-386A-4671-8057-EC2160A014C8}" type="parTrans" cxnId="{2736A468-9ABE-43AD-806C-B2123A49912C}">
      <dgm:prSet/>
      <dgm:spPr/>
      <dgm:t>
        <a:bodyPr/>
        <a:lstStyle/>
        <a:p>
          <a:endParaRPr lang="pl-PL"/>
        </a:p>
      </dgm:t>
    </dgm:pt>
    <dgm:pt modelId="{DA4CCF90-9BD6-406E-BE16-C7286F288F17}" type="sibTrans" cxnId="{2736A468-9ABE-43AD-806C-B2123A49912C}">
      <dgm:prSet/>
      <dgm:spPr/>
      <dgm:t>
        <a:bodyPr/>
        <a:lstStyle/>
        <a:p>
          <a:endParaRPr lang="pl-PL"/>
        </a:p>
      </dgm:t>
    </dgm:pt>
    <dgm:pt modelId="{655DC2E8-424A-4589-8DBA-7D4E614DAAF0}" type="pres">
      <dgm:prSet presAssocID="{0AD1404E-E8DE-4E1A-BD16-242C01D80B12}" presName="Name0" presStyleCnt="0">
        <dgm:presLayoutVars>
          <dgm:dir/>
          <dgm:animLvl val="lvl"/>
          <dgm:resizeHandles val="exact"/>
        </dgm:presLayoutVars>
      </dgm:prSet>
      <dgm:spPr/>
    </dgm:pt>
    <dgm:pt modelId="{248B4646-F885-4785-B5CE-251A6B7256EF}" type="pres">
      <dgm:prSet presAssocID="{F31115FA-FE9A-4FCB-B914-A60048A83126}" presName="composite" presStyleCnt="0"/>
      <dgm:spPr/>
    </dgm:pt>
    <dgm:pt modelId="{85CFB5FA-4474-42A3-8895-E831A26A37BC}" type="pres">
      <dgm:prSet presAssocID="{F31115FA-FE9A-4FCB-B914-A60048A8312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09243B5-E769-4C52-A481-AFA0CFF5E2B3}" type="pres">
      <dgm:prSet presAssocID="{F31115FA-FE9A-4FCB-B914-A60048A83126}" presName="desTx" presStyleLbl="alignAccFollowNode1" presStyleIdx="0" presStyleCnt="3">
        <dgm:presLayoutVars>
          <dgm:bulletEnabled val="1"/>
        </dgm:presLayoutVars>
      </dgm:prSet>
      <dgm:spPr/>
    </dgm:pt>
    <dgm:pt modelId="{3DBC4C81-8B4D-40D8-9E23-BABC8B0B7B21}" type="pres">
      <dgm:prSet presAssocID="{ED30C60B-66E0-4C37-8256-69E2920831FB}" presName="space" presStyleCnt="0"/>
      <dgm:spPr/>
    </dgm:pt>
    <dgm:pt modelId="{81B116CB-2995-4DB0-BA9D-B85FE686F092}" type="pres">
      <dgm:prSet presAssocID="{4FDFB597-0ED9-4352-AEB5-ECFE0A52AF8E}" presName="composite" presStyleCnt="0"/>
      <dgm:spPr/>
    </dgm:pt>
    <dgm:pt modelId="{E1C2E9D0-9E24-4876-B01A-0C72DEACCF01}" type="pres">
      <dgm:prSet presAssocID="{4FDFB597-0ED9-4352-AEB5-ECFE0A52AF8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7129412E-0DE6-4F5C-9671-D8AE9901627C}" type="pres">
      <dgm:prSet presAssocID="{4FDFB597-0ED9-4352-AEB5-ECFE0A52AF8E}" presName="desTx" presStyleLbl="alignAccFollowNode1" presStyleIdx="1" presStyleCnt="3">
        <dgm:presLayoutVars>
          <dgm:bulletEnabled val="1"/>
        </dgm:presLayoutVars>
      </dgm:prSet>
      <dgm:spPr/>
    </dgm:pt>
    <dgm:pt modelId="{7CA8956E-752F-4FB0-98C3-ED120E33E17D}" type="pres">
      <dgm:prSet presAssocID="{50A15265-51B5-4B85-BF55-0D4E7C9D08EE}" presName="space" presStyleCnt="0"/>
      <dgm:spPr/>
    </dgm:pt>
    <dgm:pt modelId="{435AC8C5-80D5-490C-BE6A-04247B5BE62E}" type="pres">
      <dgm:prSet presAssocID="{62B1CFB7-7352-4243-A8A4-C23D4E6C5DBA}" presName="composite" presStyleCnt="0"/>
      <dgm:spPr/>
    </dgm:pt>
    <dgm:pt modelId="{2197FC8B-ABF6-4B39-BB6C-10E9ABBBFCA4}" type="pres">
      <dgm:prSet presAssocID="{62B1CFB7-7352-4243-A8A4-C23D4E6C5DB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5B68EAE-9FA8-4C02-8D7A-65DAF5043E05}" type="pres">
      <dgm:prSet presAssocID="{62B1CFB7-7352-4243-A8A4-C23D4E6C5DBA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213842F-02C7-4588-9FA0-8954008369B7}" type="presOf" srcId="{62B1CFB7-7352-4243-A8A4-C23D4E6C5DBA}" destId="{2197FC8B-ABF6-4B39-BB6C-10E9ABBBFCA4}" srcOrd="0" destOrd="0" presId="urn:microsoft.com/office/officeart/2005/8/layout/hList1"/>
    <dgm:cxn modelId="{8C187335-A578-4226-B322-9D20118772BB}" type="presOf" srcId="{FA10045D-2A08-4CF8-8A9E-6FD06E60A6F1}" destId="{45B68EAE-9FA8-4C02-8D7A-65DAF5043E05}" srcOrd="0" destOrd="0" presId="urn:microsoft.com/office/officeart/2005/8/layout/hList1"/>
    <dgm:cxn modelId="{1C103738-EFB6-456D-9547-7F21180B9D97}" srcId="{F31115FA-FE9A-4FCB-B914-A60048A83126}" destId="{9C2B1DC8-1608-4C5B-8A45-EC77A37A6900}" srcOrd="1" destOrd="0" parTransId="{7A7E8B5B-B09F-4DD2-A88C-6667DAB45B20}" sibTransId="{619128FD-4F1D-4325-B889-8838F4E9A19D}"/>
    <dgm:cxn modelId="{9E10E443-8489-41C3-997D-1CE81D2E0C48}" type="presOf" srcId="{E16BBCD6-A702-47A7-9BFC-B3492B989BAF}" destId="{7129412E-0DE6-4F5C-9671-D8AE9901627C}" srcOrd="0" destOrd="1" presId="urn:microsoft.com/office/officeart/2005/8/layout/hList1"/>
    <dgm:cxn modelId="{23AE3266-3E0E-4027-A60D-AB0F4D6338E8}" type="presOf" srcId="{05EC881F-1E5C-4687-9CCA-2EF00CE18FBA}" destId="{909243B5-E769-4C52-A481-AFA0CFF5E2B3}" srcOrd="0" destOrd="0" presId="urn:microsoft.com/office/officeart/2005/8/layout/hList1"/>
    <dgm:cxn modelId="{95F95B47-EB02-425F-8934-66C1355DCFDF}" srcId="{0AD1404E-E8DE-4E1A-BD16-242C01D80B12}" destId="{4FDFB597-0ED9-4352-AEB5-ECFE0A52AF8E}" srcOrd="1" destOrd="0" parTransId="{64AB1128-3254-447D-B4BC-C477DD371AD7}" sibTransId="{50A15265-51B5-4B85-BF55-0D4E7C9D08EE}"/>
    <dgm:cxn modelId="{2736A468-9ABE-43AD-806C-B2123A49912C}" srcId="{62B1CFB7-7352-4243-A8A4-C23D4E6C5DBA}" destId="{FA10045D-2A08-4CF8-8A9E-6FD06E60A6F1}" srcOrd="0" destOrd="0" parTransId="{67E46EFF-386A-4671-8057-EC2160A014C8}" sibTransId="{DA4CCF90-9BD6-406E-BE16-C7286F288F17}"/>
    <dgm:cxn modelId="{7864826F-5106-43EF-A28D-6BA22319FA35}" type="presOf" srcId="{F31115FA-FE9A-4FCB-B914-A60048A83126}" destId="{85CFB5FA-4474-42A3-8895-E831A26A37BC}" srcOrd="0" destOrd="0" presId="urn:microsoft.com/office/officeart/2005/8/layout/hList1"/>
    <dgm:cxn modelId="{0080217A-19CD-4F5F-A159-1854C795160A}" type="presOf" srcId="{D0ED92E9-A2F6-4FF7-9A38-FCD5131B0883}" destId="{7129412E-0DE6-4F5C-9671-D8AE9901627C}" srcOrd="0" destOrd="0" presId="urn:microsoft.com/office/officeart/2005/8/layout/hList1"/>
    <dgm:cxn modelId="{EAE38F80-731F-46AE-8C27-4AA8D5DB1690}" srcId="{4FDFB597-0ED9-4352-AEB5-ECFE0A52AF8E}" destId="{E16BBCD6-A702-47A7-9BFC-B3492B989BAF}" srcOrd="1" destOrd="0" parTransId="{D819988D-2678-4AA5-AC86-A6FF787292FB}" sibTransId="{065F0633-A067-492B-AD54-6DABC7460AFF}"/>
    <dgm:cxn modelId="{F605CA87-1A1A-45C6-B446-593DCEE4A01B}" type="presOf" srcId="{4FDFB597-0ED9-4352-AEB5-ECFE0A52AF8E}" destId="{E1C2E9D0-9E24-4876-B01A-0C72DEACCF01}" srcOrd="0" destOrd="0" presId="urn:microsoft.com/office/officeart/2005/8/layout/hList1"/>
    <dgm:cxn modelId="{9989169F-6E18-426F-BBA1-E7A5B0E1E357}" srcId="{F31115FA-FE9A-4FCB-B914-A60048A83126}" destId="{05EC881F-1E5C-4687-9CCA-2EF00CE18FBA}" srcOrd="0" destOrd="0" parTransId="{EE9491E0-CA56-4AD3-B8DB-3A999B68FF65}" sibTransId="{39F44D78-EBEF-4AE8-AA74-82B9B787A4D8}"/>
    <dgm:cxn modelId="{55CD38C8-09A3-4069-9014-24EA056BA865}" srcId="{4FDFB597-0ED9-4352-AEB5-ECFE0A52AF8E}" destId="{D0ED92E9-A2F6-4FF7-9A38-FCD5131B0883}" srcOrd="0" destOrd="0" parTransId="{2C847712-7B64-4D3E-A99A-81ABC0683403}" sibTransId="{24486487-CB89-42E0-BB80-B2864F4FD62C}"/>
    <dgm:cxn modelId="{512619D0-7B94-4AD4-8545-065CFDFE65A4}" type="presOf" srcId="{9C2B1DC8-1608-4C5B-8A45-EC77A37A6900}" destId="{909243B5-E769-4C52-A481-AFA0CFF5E2B3}" srcOrd="0" destOrd="1" presId="urn:microsoft.com/office/officeart/2005/8/layout/hList1"/>
    <dgm:cxn modelId="{133B5CD9-1F22-4E6D-9069-2121B8DB3A6A}" srcId="{0AD1404E-E8DE-4E1A-BD16-242C01D80B12}" destId="{F31115FA-FE9A-4FCB-B914-A60048A83126}" srcOrd="0" destOrd="0" parTransId="{4CB4623A-E1AE-41F4-BBCD-3DCE84F2C68C}" sibTransId="{ED30C60B-66E0-4C37-8256-69E2920831FB}"/>
    <dgm:cxn modelId="{D81115E8-C41F-4783-82A4-5CBE7F6A7024}" type="presOf" srcId="{0AD1404E-E8DE-4E1A-BD16-242C01D80B12}" destId="{655DC2E8-424A-4589-8DBA-7D4E614DAAF0}" srcOrd="0" destOrd="0" presId="urn:microsoft.com/office/officeart/2005/8/layout/hList1"/>
    <dgm:cxn modelId="{969215F8-ED3B-4DD5-B4D6-7FDC6C7CF6FA}" srcId="{0AD1404E-E8DE-4E1A-BD16-242C01D80B12}" destId="{62B1CFB7-7352-4243-A8A4-C23D4E6C5DBA}" srcOrd="2" destOrd="0" parTransId="{A685D1D4-2955-4111-A5C4-AD23593CF150}" sibTransId="{0B3334C5-A799-47B5-B392-B4CD889DCD4C}"/>
    <dgm:cxn modelId="{71A2AE20-9422-4746-B260-3B48F0F396DC}" type="presParOf" srcId="{655DC2E8-424A-4589-8DBA-7D4E614DAAF0}" destId="{248B4646-F885-4785-B5CE-251A6B7256EF}" srcOrd="0" destOrd="0" presId="urn:microsoft.com/office/officeart/2005/8/layout/hList1"/>
    <dgm:cxn modelId="{FF6E048F-B8F2-4532-91D2-0D0C209C3B40}" type="presParOf" srcId="{248B4646-F885-4785-B5CE-251A6B7256EF}" destId="{85CFB5FA-4474-42A3-8895-E831A26A37BC}" srcOrd="0" destOrd="0" presId="urn:microsoft.com/office/officeart/2005/8/layout/hList1"/>
    <dgm:cxn modelId="{9D20F956-9C88-4682-8F0A-E45159AC0306}" type="presParOf" srcId="{248B4646-F885-4785-B5CE-251A6B7256EF}" destId="{909243B5-E769-4C52-A481-AFA0CFF5E2B3}" srcOrd="1" destOrd="0" presId="urn:microsoft.com/office/officeart/2005/8/layout/hList1"/>
    <dgm:cxn modelId="{6B8AB184-73FD-480A-9FEA-FFC77B8B81BA}" type="presParOf" srcId="{655DC2E8-424A-4589-8DBA-7D4E614DAAF0}" destId="{3DBC4C81-8B4D-40D8-9E23-BABC8B0B7B21}" srcOrd="1" destOrd="0" presId="urn:microsoft.com/office/officeart/2005/8/layout/hList1"/>
    <dgm:cxn modelId="{4E534499-7AE5-4230-B459-FB8662BBC2A0}" type="presParOf" srcId="{655DC2E8-424A-4589-8DBA-7D4E614DAAF0}" destId="{81B116CB-2995-4DB0-BA9D-B85FE686F092}" srcOrd="2" destOrd="0" presId="urn:microsoft.com/office/officeart/2005/8/layout/hList1"/>
    <dgm:cxn modelId="{7F821807-577E-4826-ACE5-7623E813C21D}" type="presParOf" srcId="{81B116CB-2995-4DB0-BA9D-B85FE686F092}" destId="{E1C2E9D0-9E24-4876-B01A-0C72DEACCF01}" srcOrd="0" destOrd="0" presId="urn:microsoft.com/office/officeart/2005/8/layout/hList1"/>
    <dgm:cxn modelId="{D212C290-A17E-4E5D-B19E-957B08E39DCF}" type="presParOf" srcId="{81B116CB-2995-4DB0-BA9D-B85FE686F092}" destId="{7129412E-0DE6-4F5C-9671-D8AE9901627C}" srcOrd="1" destOrd="0" presId="urn:microsoft.com/office/officeart/2005/8/layout/hList1"/>
    <dgm:cxn modelId="{F07EE538-4DAF-4D01-8F75-6E25A74F6435}" type="presParOf" srcId="{655DC2E8-424A-4589-8DBA-7D4E614DAAF0}" destId="{7CA8956E-752F-4FB0-98C3-ED120E33E17D}" srcOrd="3" destOrd="0" presId="urn:microsoft.com/office/officeart/2005/8/layout/hList1"/>
    <dgm:cxn modelId="{592C8393-2AB6-41E9-B42B-92F143E52D01}" type="presParOf" srcId="{655DC2E8-424A-4589-8DBA-7D4E614DAAF0}" destId="{435AC8C5-80D5-490C-BE6A-04247B5BE62E}" srcOrd="4" destOrd="0" presId="urn:microsoft.com/office/officeart/2005/8/layout/hList1"/>
    <dgm:cxn modelId="{211353CD-C835-407B-ABB1-317E71844AB9}" type="presParOf" srcId="{435AC8C5-80D5-490C-BE6A-04247B5BE62E}" destId="{2197FC8B-ABF6-4B39-BB6C-10E9ABBBFCA4}" srcOrd="0" destOrd="0" presId="urn:microsoft.com/office/officeart/2005/8/layout/hList1"/>
    <dgm:cxn modelId="{7050C2DB-F2E2-487C-A827-84B78B34D4F7}" type="presParOf" srcId="{435AC8C5-80D5-490C-BE6A-04247B5BE62E}" destId="{45B68EAE-9FA8-4C02-8D7A-65DAF5043E0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4385B24-634A-47C7-AA48-2AFD585AA4C2}" type="doc">
      <dgm:prSet loTypeId="urn:microsoft.com/office/officeart/2005/8/layout/process1" loCatId="process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pl-PL"/>
        </a:p>
      </dgm:t>
    </dgm:pt>
    <dgm:pt modelId="{284471D6-93BC-42BD-B6CF-29ADCC10576C}">
      <dgm:prSet custT="1"/>
      <dgm:spPr/>
      <dgm:t>
        <a:bodyPr/>
        <a:lstStyle/>
        <a:p>
          <a:r>
            <a:rPr lang="pl-PL" sz="4000" b="1" i="0" u="none" dirty="0">
              <a:solidFill>
                <a:schemeClr val="tx1"/>
              </a:solidFill>
            </a:rPr>
            <a:t>SAMORZĄD</a:t>
          </a:r>
          <a:r>
            <a:rPr lang="pl-PL" sz="3600" b="0" i="0" u="none" dirty="0">
              <a:solidFill>
                <a:schemeClr val="tx1"/>
              </a:solidFill>
            </a:rPr>
            <a:t> </a:t>
          </a:r>
          <a:endParaRPr lang="pl-PL" sz="3600" u="none" dirty="0">
            <a:solidFill>
              <a:schemeClr val="tx1"/>
            </a:solidFill>
          </a:endParaRPr>
        </a:p>
      </dgm:t>
    </dgm:pt>
    <dgm:pt modelId="{3A078596-67E8-4FEC-997F-F1F6FEE2831E}" type="parTrans" cxnId="{189B9B03-BEB0-4078-BF26-42B365B0E39D}">
      <dgm:prSet/>
      <dgm:spPr/>
      <dgm:t>
        <a:bodyPr/>
        <a:lstStyle/>
        <a:p>
          <a:endParaRPr lang="pl-PL"/>
        </a:p>
      </dgm:t>
    </dgm:pt>
    <dgm:pt modelId="{9F606E10-4C25-457B-A90E-87606DEAF95E}" type="sibTrans" cxnId="{189B9B03-BEB0-4078-BF26-42B365B0E39D}">
      <dgm:prSet/>
      <dgm:spPr/>
      <dgm:t>
        <a:bodyPr/>
        <a:lstStyle/>
        <a:p>
          <a:endParaRPr lang="pl-PL"/>
        </a:p>
      </dgm:t>
    </dgm:pt>
    <dgm:pt modelId="{C944996C-E1B8-4893-AFA4-1F401CA796DD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samodzielne i niezależne wykonywanie pewnych funkcji o charakterze administracyjnym przez grupę osób wybranych przez jakąś społeczność; </a:t>
          </a:r>
        </a:p>
        <a:p>
          <a:r>
            <a:rPr lang="pl-PL" b="0" i="0" dirty="0">
              <a:solidFill>
                <a:schemeClr val="tx1"/>
              </a:solidFill>
            </a:rPr>
            <a:t>grupa osób sprawujących takie funkcje</a:t>
          </a:r>
          <a:endParaRPr lang="pl-PL" dirty="0">
            <a:solidFill>
              <a:schemeClr val="tx1"/>
            </a:solidFill>
          </a:endParaRPr>
        </a:p>
      </dgm:t>
    </dgm:pt>
    <dgm:pt modelId="{07F28CE1-56B5-4964-94A9-CFDE9F9BF028}" type="parTrans" cxnId="{14A8194E-B535-4CD6-BD93-88DAC54B5B8E}">
      <dgm:prSet/>
      <dgm:spPr/>
      <dgm:t>
        <a:bodyPr/>
        <a:lstStyle/>
        <a:p>
          <a:endParaRPr lang="pl-PL"/>
        </a:p>
      </dgm:t>
    </dgm:pt>
    <dgm:pt modelId="{FF8D70D0-CD4D-44D4-BEAE-0CDA7C1A3633}" type="sibTrans" cxnId="{14A8194E-B535-4CD6-BD93-88DAC54B5B8E}">
      <dgm:prSet/>
      <dgm:spPr/>
      <dgm:t>
        <a:bodyPr/>
        <a:lstStyle/>
        <a:p>
          <a:endParaRPr lang="pl-PL"/>
        </a:p>
      </dgm:t>
    </dgm:pt>
    <dgm:pt modelId="{944E8746-BDA4-49D6-A2D7-3A858CBC41C0}" type="pres">
      <dgm:prSet presAssocID="{74385B24-634A-47C7-AA48-2AFD585AA4C2}" presName="Name0" presStyleCnt="0">
        <dgm:presLayoutVars>
          <dgm:dir/>
          <dgm:resizeHandles val="exact"/>
        </dgm:presLayoutVars>
      </dgm:prSet>
      <dgm:spPr/>
    </dgm:pt>
    <dgm:pt modelId="{43B5C6BE-AD25-46AD-BE38-F8DD45AF0A1E}" type="pres">
      <dgm:prSet presAssocID="{284471D6-93BC-42BD-B6CF-29ADCC10576C}" presName="node" presStyleLbl="node1" presStyleIdx="0" presStyleCnt="2">
        <dgm:presLayoutVars>
          <dgm:bulletEnabled val="1"/>
        </dgm:presLayoutVars>
      </dgm:prSet>
      <dgm:spPr/>
    </dgm:pt>
    <dgm:pt modelId="{294AB090-F6E6-401A-8594-87F236974569}" type="pres">
      <dgm:prSet presAssocID="{9F606E10-4C25-457B-A90E-87606DEAF95E}" presName="sibTrans" presStyleLbl="sibTrans2D1" presStyleIdx="0" presStyleCnt="1"/>
      <dgm:spPr/>
    </dgm:pt>
    <dgm:pt modelId="{6BFFC87E-BFC3-4180-99F1-28D35E53E235}" type="pres">
      <dgm:prSet presAssocID="{9F606E10-4C25-457B-A90E-87606DEAF95E}" presName="connectorText" presStyleLbl="sibTrans2D1" presStyleIdx="0" presStyleCnt="1"/>
      <dgm:spPr/>
    </dgm:pt>
    <dgm:pt modelId="{9F351C21-EF24-4ED2-8D43-BE5E7DBC4767}" type="pres">
      <dgm:prSet presAssocID="{C944996C-E1B8-4893-AFA4-1F401CA796DD}" presName="node" presStyleLbl="node1" presStyleIdx="1" presStyleCnt="2">
        <dgm:presLayoutVars>
          <dgm:bulletEnabled val="1"/>
        </dgm:presLayoutVars>
      </dgm:prSet>
      <dgm:spPr/>
    </dgm:pt>
  </dgm:ptLst>
  <dgm:cxnLst>
    <dgm:cxn modelId="{189B9B03-BEB0-4078-BF26-42B365B0E39D}" srcId="{74385B24-634A-47C7-AA48-2AFD585AA4C2}" destId="{284471D6-93BC-42BD-B6CF-29ADCC10576C}" srcOrd="0" destOrd="0" parTransId="{3A078596-67E8-4FEC-997F-F1F6FEE2831E}" sibTransId="{9F606E10-4C25-457B-A90E-87606DEAF95E}"/>
    <dgm:cxn modelId="{D6AB2E13-9141-4A00-911B-12F5CD0870B2}" type="presOf" srcId="{74385B24-634A-47C7-AA48-2AFD585AA4C2}" destId="{944E8746-BDA4-49D6-A2D7-3A858CBC41C0}" srcOrd="0" destOrd="0" presId="urn:microsoft.com/office/officeart/2005/8/layout/process1"/>
    <dgm:cxn modelId="{83AC5660-1B9F-4BB9-A919-0CC46208D1A5}" type="presOf" srcId="{9F606E10-4C25-457B-A90E-87606DEAF95E}" destId="{6BFFC87E-BFC3-4180-99F1-28D35E53E235}" srcOrd="1" destOrd="0" presId="urn:microsoft.com/office/officeart/2005/8/layout/process1"/>
    <dgm:cxn modelId="{14A8194E-B535-4CD6-BD93-88DAC54B5B8E}" srcId="{74385B24-634A-47C7-AA48-2AFD585AA4C2}" destId="{C944996C-E1B8-4893-AFA4-1F401CA796DD}" srcOrd="1" destOrd="0" parTransId="{07F28CE1-56B5-4964-94A9-CFDE9F9BF028}" sibTransId="{FF8D70D0-CD4D-44D4-BEAE-0CDA7C1A3633}"/>
    <dgm:cxn modelId="{010F7879-4A98-4BC2-8596-0DF9D5E453E9}" type="presOf" srcId="{9F606E10-4C25-457B-A90E-87606DEAF95E}" destId="{294AB090-F6E6-401A-8594-87F236974569}" srcOrd="0" destOrd="0" presId="urn:microsoft.com/office/officeart/2005/8/layout/process1"/>
    <dgm:cxn modelId="{80754DB2-E975-4AFF-878F-8E2283590276}" type="presOf" srcId="{284471D6-93BC-42BD-B6CF-29ADCC10576C}" destId="{43B5C6BE-AD25-46AD-BE38-F8DD45AF0A1E}" srcOrd="0" destOrd="0" presId="urn:microsoft.com/office/officeart/2005/8/layout/process1"/>
    <dgm:cxn modelId="{5A049BB4-AD96-4B72-ABE9-D555119DDFE1}" type="presOf" srcId="{C944996C-E1B8-4893-AFA4-1F401CA796DD}" destId="{9F351C21-EF24-4ED2-8D43-BE5E7DBC4767}" srcOrd="0" destOrd="0" presId="urn:microsoft.com/office/officeart/2005/8/layout/process1"/>
    <dgm:cxn modelId="{D0AB3C6F-DCBE-4004-B2A4-FAE658B99F04}" type="presParOf" srcId="{944E8746-BDA4-49D6-A2D7-3A858CBC41C0}" destId="{43B5C6BE-AD25-46AD-BE38-F8DD45AF0A1E}" srcOrd="0" destOrd="0" presId="urn:microsoft.com/office/officeart/2005/8/layout/process1"/>
    <dgm:cxn modelId="{BA46565B-0A0B-4E4A-A03B-DA24ECE158AE}" type="presParOf" srcId="{944E8746-BDA4-49D6-A2D7-3A858CBC41C0}" destId="{294AB090-F6E6-401A-8594-87F236974569}" srcOrd="1" destOrd="0" presId="urn:microsoft.com/office/officeart/2005/8/layout/process1"/>
    <dgm:cxn modelId="{21D87F41-B2AE-4B26-B2A2-7E3939F7D741}" type="presParOf" srcId="{294AB090-F6E6-401A-8594-87F236974569}" destId="{6BFFC87E-BFC3-4180-99F1-28D35E53E235}" srcOrd="0" destOrd="0" presId="urn:microsoft.com/office/officeart/2005/8/layout/process1"/>
    <dgm:cxn modelId="{AEB58F74-069C-4D51-876E-4A05823D91CB}" type="presParOf" srcId="{944E8746-BDA4-49D6-A2D7-3A858CBC41C0}" destId="{9F351C21-EF24-4ED2-8D43-BE5E7DBC476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5977ED9-24D0-4547-A337-76BC7AA1D3FF}" type="doc">
      <dgm:prSet loTypeId="urn:microsoft.com/office/officeart/2005/8/layout/process1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pl-PL"/>
        </a:p>
      </dgm:t>
    </dgm:pt>
    <dgm:pt modelId="{20BF6D23-4862-41CA-84BE-E365F31520A7}">
      <dgm:prSet custT="1"/>
      <dgm:spPr/>
      <dgm:t>
        <a:bodyPr/>
        <a:lstStyle/>
        <a:p>
          <a:r>
            <a:rPr lang="pl-PL" sz="4000" b="1" i="0" dirty="0">
              <a:solidFill>
                <a:schemeClr val="tx1"/>
              </a:solidFill>
            </a:rPr>
            <a:t>SAMORZĄDNY</a:t>
          </a:r>
          <a:r>
            <a:rPr lang="pl-PL" sz="3200" b="0" i="0" dirty="0"/>
            <a:t> </a:t>
          </a:r>
          <a:endParaRPr lang="pl-PL" sz="3200" dirty="0"/>
        </a:p>
      </dgm:t>
    </dgm:pt>
    <dgm:pt modelId="{DD52B9C2-67D1-40E5-BBAF-16C122C74692}" type="parTrans" cxnId="{D664F847-F890-4247-99E6-2CA4DC91F49B}">
      <dgm:prSet/>
      <dgm:spPr/>
      <dgm:t>
        <a:bodyPr/>
        <a:lstStyle/>
        <a:p>
          <a:endParaRPr lang="pl-PL"/>
        </a:p>
      </dgm:t>
    </dgm:pt>
    <dgm:pt modelId="{7BDFCEDC-1BC4-47CF-ACBE-E450ABEAF9E8}" type="sibTrans" cxnId="{D664F847-F890-4247-99E6-2CA4DC91F49B}">
      <dgm:prSet/>
      <dgm:spPr/>
      <dgm:t>
        <a:bodyPr/>
        <a:lstStyle/>
        <a:p>
          <a:endParaRPr lang="pl-PL"/>
        </a:p>
      </dgm:t>
    </dgm:pt>
    <dgm:pt modelId="{CD8666A3-B51A-49BF-BFA2-53321278C3C8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samodzielnie kierujący swą działalnością</a:t>
          </a:r>
          <a:endParaRPr lang="pl-PL" dirty="0">
            <a:solidFill>
              <a:schemeClr val="tx1"/>
            </a:solidFill>
          </a:endParaRPr>
        </a:p>
      </dgm:t>
    </dgm:pt>
    <dgm:pt modelId="{A73CD2A3-6C4E-4047-86E0-74F6E2504A1D}" type="parTrans" cxnId="{6B0E97E0-5F87-4B53-919A-C4557E238C2F}">
      <dgm:prSet/>
      <dgm:spPr/>
      <dgm:t>
        <a:bodyPr/>
        <a:lstStyle/>
        <a:p>
          <a:endParaRPr lang="pl-PL"/>
        </a:p>
      </dgm:t>
    </dgm:pt>
    <dgm:pt modelId="{BE2D604F-B14B-4578-963D-ADFB00D6BD09}" type="sibTrans" cxnId="{6B0E97E0-5F87-4B53-919A-C4557E238C2F}">
      <dgm:prSet/>
      <dgm:spPr/>
      <dgm:t>
        <a:bodyPr/>
        <a:lstStyle/>
        <a:p>
          <a:endParaRPr lang="pl-PL"/>
        </a:p>
      </dgm:t>
    </dgm:pt>
    <dgm:pt modelId="{3E6C060A-525D-4066-9F78-21DFDA616E0C}" type="pres">
      <dgm:prSet presAssocID="{35977ED9-24D0-4547-A337-76BC7AA1D3FF}" presName="Name0" presStyleCnt="0">
        <dgm:presLayoutVars>
          <dgm:dir/>
          <dgm:resizeHandles val="exact"/>
        </dgm:presLayoutVars>
      </dgm:prSet>
      <dgm:spPr/>
    </dgm:pt>
    <dgm:pt modelId="{911ED5CF-1DF6-4A3F-9A3D-2C4A92528FC0}" type="pres">
      <dgm:prSet presAssocID="{20BF6D23-4862-41CA-84BE-E365F31520A7}" presName="node" presStyleLbl="node1" presStyleIdx="0" presStyleCnt="2" custLinFactNeighborX="-117" custLinFactNeighborY="-1272">
        <dgm:presLayoutVars>
          <dgm:bulletEnabled val="1"/>
        </dgm:presLayoutVars>
      </dgm:prSet>
      <dgm:spPr/>
    </dgm:pt>
    <dgm:pt modelId="{CD08561C-77B0-4EA1-A970-055449DF3DA0}" type="pres">
      <dgm:prSet presAssocID="{7BDFCEDC-1BC4-47CF-ACBE-E450ABEAF9E8}" presName="sibTrans" presStyleLbl="sibTrans2D1" presStyleIdx="0" presStyleCnt="1"/>
      <dgm:spPr/>
    </dgm:pt>
    <dgm:pt modelId="{08506412-3AB4-4267-81B3-E09E52F219DF}" type="pres">
      <dgm:prSet presAssocID="{7BDFCEDC-1BC4-47CF-ACBE-E450ABEAF9E8}" presName="connectorText" presStyleLbl="sibTrans2D1" presStyleIdx="0" presStyleCnt="1"/>
      <dgm:spPr/>
    </dgm:pt>
    <dgm:pt modelId="{B1FC3232-36CD-4C22-B4BE-27975D3EB85E}" type="pres">
      <dgm:prSet presAssocID="{CD8666A3-B51A-49BF-BFA2-53321278C3C8}" presName="node" presStyleLbl="node1" presStyleIdx="1" presStyleCnt="2">
        <dgm:presLayoutVars>
          <dgm:bulletEnabled val="1"/>
        </dgm:presLayoutVars>
      </dgm:prSet>
      <dgm:spPr/>
    </dgm:pt>
  </dgm:ptLst>
  <dgm:cxnLst>
    <dgm:cxn modelId="{5112C81C-9089-4229-88C2-16ED27786351}" type="presOf" srcId="{20BF6D23-4862-41CA-84BE-E365F31520A7}" destId="{911ED5CF-1DF6-4A3F-9A3D-2C4A92528FC0}" srcOrd="0" destOrd="0" presId="urn:microsoft.com/office/officeart/2005/8/layout/process1"/>
    <dgm:cxn modelId="{D664F847-F890-4247-99E6-2CA4DC91F49B}" srcId="{35977ED9-24D0-4547-A337-76BC7AA1D3FF}" destId="{20BF6D23-4862-41CA-84BE-E365F31520A7}" srcOrd="0" destOrd="0" parTransId="{DD52B9C2-67D1-40E5-BBAF-16C122C74692}" sibTransId="{7BDFCEDC-1BC4-47CF-ACBE-E450ABEAF9E8}"/>
    <dgm:cxn modelId="{4EFE617B-058B-416B-B221-781739531C30}" type="presOf" srcId="{7BDFCEDC-1BC4-47CF-ACBE-E450ABEAF9E8}" destId="{CD08561C-77B0-4EA1-A970-055449DF3DA0}" srcOrd="0" destOrd="0" presId="urn:microsoft.com/office/officeart/2005/8/layout/process1"/>
    <dgm:cxn modelId="{F729689D-F333-4E0C-9167-FF20A4E0B962}" type="presOf" srcId="{35977ED9-24D0-4547-A337-76BC7AA1D3FF}" destId="{3E6C060A-525D-4066-9F78-21DFDA616E0C}" srcOrd="0" destOrd="0" presId="urn:microsoft.com/office/officeart/2005/8/layout/process1"/>
    <dgm:cxn modelId="{1BEAF4CC-FAF7-44E6-A422-2B4FB514AD77}" type="presOf" srcId="{7BDFCEDC-1BC4-47CF-ACBE-E450ABEAF9E8}" destId="{08506412-3AB4-4267-81B3-E09E52F219DF}" srcOrd="1" destOrd="0" presId="urn:microsoft.com/office/officeart/2005/8/layout/process1"/>
    <dgm:cxn modelId="{778962DC-668A-480A-94C0-9015DF1DBB6F}" type="presOf" srcId="{CD8666A3-B51A-49BF-BFA2-53321278C3C8}" destId="{B1FC3232-36CD-4C22-B4BE-27975D3EB85E}" srcOrd="0" destOrd="0" presId="urn:microsoft.com/office/officeart/2005/8/layout/process1"/>
    <dgm:cxn modelId="{6B0E97E0-5F87-4B53-919A-C4557E238C2F}" srcId="{35977ED9-24D0-4547-A337-76BC7AA1D3FF}" destId="{CD8666A3-B51A-49BF-BFA2-53321278C3C8}" srcOrd="1" destOrd="0" parTransId="{A73CD2A3-6C4E-4047-86E0-74F6E2504A1D}" sibTransId="{BE2D604F-B14B-4578-963D-ADFB00D6BD09}"/>
    <dgm:cxn modelId="{CF3C0D43-7865-4232-99DB-3773B733D8BE}" type="presParOf" srcId="{3E6C060A-525D-4066-9F78-21DFDA616E0C}" destId="{911ED5CF-1DF6-4A3F-9A3D-2C4A92528FC0}" srcOrd="0" destOrd="0" presId="urn:microsoft.com/office/officeart/2005/8/layout/process1"/>
    <dgm:cxn modelId="{71D7FE09-9D88-4EAF-A8D9-4E19ABC2A703}" type="presParOf" srcId="{3E6C060A-525D-4066-9F78-21DFDA616E0C}" destId="{CD08561C-77B0-4EA1-A970-055449DF3DA0}" srcOrd="1" destOrd="0" presId="urn:microsoft.com/office/officeart/2005/8/layout/process1"/>
    <dgm:cxn modelId="{0BE5520D-77D3-48DD-8BAC-83274A8AE05A}" type="presParOf" srcId="{CD08561C-77B0-4EA1-A970-055449DF3DA0}" destId="{08506412-3AB4-4267-81B3-E09E52F219DF}" srcOrd="0" destOrd="0" presId="urn:microsoft.com/office/officeart/2005/8/layout/process1"/>
    <dgm:cxn modelId="{7DDB0EF3-A849-4650-A971-80F478BD5D40}" type="presParOf" srcId="{3E6C060A-525D-4066-9F78-21DFDA616E0C}" destId="{B1FC3232-36CD-4C22-B4BE-27975D3EB85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11A8155-AB7B-45CC-AE65-4978664E042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A93266D2-7F59-497E-A9B6-07ABDC6B7DC3}">
      <dgm:prSet phldrT="[Tekst]"/>
      <dgm:spPr/>
      <dgm:t>
        <a:bodyPr/>
        <a:lstStyle/>
        <a:p>
          <a:pPr algn="ctr"/>
          <a:r>
            <a:rPr lang="pl-PL" dirty="0"/>
            <a:t>ZADANIA JST</a:t>
          </a:r>
        </a:p>
      </dgm:t>
    </dgm:pt>
    <dgm:pt modelId="{D8E65165-8929-46C0-965E-0C222454E28A}" type="parTrans" cxnId="{07F675F1-AEF3-4DCB-8ADC-E3218D70B679}">
      <dgm:prSet/>
      <dgm:spPr/>
      <dgm:t>
        <a:bodyPr/>
        <a:lstStyle/>
        <a:p>
          <a:pPr algn="ctr"/>
          <a:endParaRPr lang="pl-PL"/>
        </a:p>
      </dgm:t>
    </dgm:pt>
    <dgm:pt modelId="{1049FE36-34E4-411F-A3B4-7A28942C1652}" type="sibTrans" cxnId="{07F675F1-AEF3-4DCB-8ADC-E3218D70B679}">
      <dgm:prSet/>
      <dgm:spPr/>
      <dgm:t>
        <a:bodyPr/>
        <a:lstStyle/>
        <a:p>
          <a:pPr algn="ctr"/>
          <a:endParaRPr lang="pl-PL"/>
        </a:p>
      </dgm:t>
    </dgm:pt>
    <dgm:pt modelId="{98B28699-008B-4B15-A928-7A24887DC712}">
      <dgm:prSet phldrT="[Tekst]"/>
      <dgm:spPr/>
      <dgm:t>
        <a:bodyPr/>
        <a:lstStyle/>
        <a:p>
          <a:pPr algn="ctr"/>
          <a:r>
            <a:rPr lang="pl-PL" dirty="0"/>
            <a:t>WŁASNE</a:t>
          </a:r>
        </a:p>
      </dgm:t>
    </dgm:pt>
    <dgm:pt modelId="{81E02338-F265-4E08-A0C0-B9295AC287E5}" type="parTrans" cxnId="{5EC32030-2953-4844-B176-679C244F26CB}">
      <dgm:prSet/>
      <dgm:spPr/>
      <dgm:t>
        <a:bodyPr/>
        <a:lstStyle/>
        <a:p>
          <a:pPr algn="ctr"/>
          <a:endParaRPr lang="pl-PL"/>
        </a:p>
      </dgm:t>
    </dgm:pt>
    <dgm:pt modelId="{00137592-8C1C-42AF-9737-43F74A6FA26E}" type="sibTrans" cxnId="{5EC32030-2953-4844-B176-679C244F26CB}">
      <dgm:prSet/>
      <dgm:spPr/>
      <dgm:t>
        <a:bodyPr/>
        <a:lstStyle/>
        <a:p>
          <a:pPr algn="ctr"/>
          <a:endParaRPr lang="pl-PL"/>
        </a:p>
      </dgm:t>
    </dgm:pt>
    <dgm:pt modelId="{E2034E6B-9265-4056-B930-25405838E733}">
      <dgm:prSet phldrT="[Tekst]"/>
      <dgm:spPr/>
      <dgm:t>
        <a:bodyPr/>
        <a:lstStyle/>
        <a:p>
          <a:pPr algn="ctr"/>
          <a:r>
            <a:rPr lang="pl-PL" dirty="0"/>
            <a:t>ZLECONE</a:t>
          </a:r>
        </a:p>
      </dgm:t>
    </dgm:pt>
    <dgm:pt modelId="{770CFB9D-CE9A-4A47-85EB-1CA8C8CE0A2E}" type="parTrans" cxnId="{3F78AA21-C870-4AC8-97DD-83F52B98A32F}">
      <dgm:prSet/>
      <dgm:spPr/>
      <dgm:t>
        <a:bodyPr/>
        <a:lstStyle/>
        <a:p>
          <a:pPr algn="ctr"/>
          <a:endParaRPr lang="pl-PL"/>
        </a:p>
      </dgm:t>
    </dgm:pt>
    <dgm:pt modelId="{CAB92AF4-72D4-44EE-ABB7-F9A500A3EB4E}" type="sibTrans" cxnId="{3F78AA21-C870-4AC8-97DD-83F52B98A32F}">
      <dgm:prSet/>
      <dgm:spPr/>
      <dgm:t>
        <a:bodyPr/>
        <a:lstStyle/>
        <a:p>
          <a:pPr algn="ctr"/>
          <a:endParaRPr lang="pl-PL"/>
        </a:p>
      </dgm:t>
    </dgm:pt>
    <dgm:pt modelId="{6B356A68-E24A-44E7-A3B1-C097F389B09F}">
      <dgm:prSet/>
      <dgm:spPr/>
      <dgm:t>
        <a:bodyPr/>
        <a:lstStyle/>
        <a:p>
          <a:pPr algn="ctr"/>
          <a:r>
            <a:rPr lang="pl-PL" dirty="0"/>
            <a:t>POWIERZONE</a:t>
          </a:r>
        </a:p>
      </dgm:t>
    </dgm:pt>
    <dgm:pt modelId="{E4EF8F05-A99B-43BB-AE52-0F628F660721}" type="parTrans" cxnId="{AD65D6CA-4768-4371-AFE2-ED060004A6A9}">
      <dgm:prSet/>
      <dgm:spPr/>
      <dgm:t>
        <a:bodyPr/>
        <a:lstStyle/>
        <a:p>
          <a:pPr algn="ctr"/>
          <a:endParaRPr lang="pl-PL"/>
        </a:p>
      </dgm:t>
    </dgm:pt>
    <dgm:pt modelId="{D05A44B5-E883-4282-AB67-7D5A5461324F}" type="sibTrans" cxnId="{AD65D6CA-4768-4371-AFE2-ED060004A6A9}">
      <dgm:prSet/>
      <dgm:spPr/>
      <dgm:t>
        <a:bodyPr/>
        <a:lstStyle/>
        <a:p>
          <a:pPr algn="ctr"/>
          <a:endParaRPr lang="pl-PL"/>
        </a:p>
      </dgm:t>
    </dgm:pt>
    <dgm:pt modelId="{BF33FF4D-ACAA-4D4D-8AA5-73DD16404430}">
      <dgm:prSet/>
      <dgm:spPr/>
      <dgm:t>
        <a:bodyPr/>
        <a:lstStyle/>
        <a:p>
          <a:pPr algn="ctr"/>
          <a:r>
            <a:rPr lang="pl-PL" dirty="0"/>
            <a:t>Z ZAKRESU ADMINISTRACJI RZĄDOWEJ; WYŁĄCZNIE W DRODZE USTAWY; OBLIGATORYJNE; ADM. RZ. ZAPEWNIA ŚRODKI FINANSOWE NA REALIZACJĘ </a:t>
          </a:r>
        </a:p>
      </dgm:t>
    </dgm:pt>
    <dgm:pt modelId="{EC4D136D-2E9B-467E-8AE2-C2185AD87802}" type="parTrans" cxnId="{7E954867-FEAC-42F9-9EFC-7BAE330DA5F6}">
      <dgm:prSet/>
      <dgm:spPr/>
      <dgm:t>
        <a:bodyPr/>
        <a:lstStyle/>
        <a:p>
          <a:pPr algn="ctr"/>
          <a:endParaRPr lang="pl-PL"/>
        </a:p>
      </dgm:t>
    </dgm:pt>
    <dgm:pt modelId="{00341BD3-E958-4757-8F0F-C0562029DE1C}" type="sibTrans" cxnId="{7E954867-FEAC-42F9-9EFC-7BAE330DA5F6}">
      <dgm:prSet/>
      <dgm:spPr/>
      <dgm:t>
        <a:bodyPr/>
        <a:lstStyle/>
        <a:p>
          <a:pPr algn="ctr"/>
          <a:endParaRPr lang="pl-PL"/>
        </a:p>
      </dgm:t>
    </dgm:pt>
    <dgm:pt modelId="{440FAACE-8C3A-4E96-B7A0-2D2462190366}">
      <dgm:prSet/>
      <dgm:spPr/>
      <dgm:t>
        <a:bodyPr/>
        <a:lstStyle/>
        <a:p>
          <a:pPr algn="ctr"/>
          <a:r>
            <a:rPr lang="pl-PL" dirty="0"/>
            <a:t>W DRODZE POROZUMIENIA; DOBROWOLNE; Z ZAKRESU ADMINISTRACJI RZĄDOWEJ LUB INNEJ JST</a:t>
          </a:r>
        </a:p>
      </dgm:t>
    </dgm:pt>
    <dgm:pt modelId="{A010F902-E9CA-464E-9890-962F6E6B44AB}" type="parTrans" cxnId="{8C077570-9BD6-4B6C-A896-418D9F0585EA}">
      <dgm:prSet/>
      <dgm:spPr/>
      <dgm:t>
        <a:bodyPr/>
        <a:lstStyle/>
        <a:p>
          <a:pPr algn="ctr"/>
          <a:endParaRPr lang="pl-PL"/>
        </a:p>
      </dgm:t>
    </dgm:pt>
    <dgm:pt modelId="{057072F8-DC3A-4317-88C0-3023E9A6DA71}" type="sibTrans" cxnId="{8C077570-9BD6-4B6C-A896-418D9F0585EA}">
      <dgm:prSet/>
      <dgm:spPr/>
      <dgm:t>
        <a:bodyPr/>
        <a:lstStyle/>
        <a:p>
          <a:pPr algn="ctr"/>
          <a:endParaRPr lang="pl-PL"/>
        </a:p>
      </dgm:t>
    </dgm:pt>
    <dgm:pt modelId="{DA8EE906-C8A2-4D3D-88FA-43E0E5BB5F7D}">
      <dgm:prSet/>
      <dgm:spPr/>
      <dgm:t>
        <a:bodyPr/>
        <a:lstStyle/>
        <a:p>
          <a:pPr algn="ctr"/>
          <a:r>
            <a:rPr lang="pl-PL" dirty="0"/>
            <a:t>NP. ART. </a:t>
          </a:r>
          <a:r>
            <a:rPr lang="pl-PL"/>
            <a:t>7 USG</a:t>
          </a:r>
          <a:endParaRPr lang="pl-PL" dirty="0"/>
        </a:p>
      </dgm:t>
    </dgm:pt>
    <dgm:pt modelId="{300AD01B-78ED-4474-A712-3D40175C0174}" type="parTrans" cxnId="{25CAEBC2-9905-445C-84B3-2C8BF133A818}">
      <dgm:prSet/>
      <dgm:spPr/>
      <dgm:t>
        <a:bodyPr/>
        <a:lstStyle/>
        <a:p>
          <a:pPr algn="ctr"/>
          <a:endParaRPr lang="pl-PL"/>
        </a:p>
      </dgm:t>
    </dgm:pt>
    <dgm:pt modelId="{F8F280AC-E302-4FD8-94A8-DD30808BB39B}" type="sibTrans" cxnId="{25CAEBC2-9905-445C-84B3-2C8BF133A818}">
      <dgm:prSet/>
      <dgm:spPr/>
      <dgm:t>
        <a:bodyPr/>
        <a:lstStyle/>
        <a:p>
          <a:pPr algn="ctr"/>
          <a:endParaRPr lang="pl-PL"/>
        </a:p>
      </dgm:t>
    </dgm:pt>
    <dgm:pt modelId="{B937434E-8509-466B-9D1D-864446FC2C55}" type="pres">
      <dgm:prSet presAssocID="{911A8155-AB7B-45CC-AE65-4978664E042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9E845CB-BC1E-42DF-ABA4-2719B012C4F7}" type="pres">
      <dgm:prSet presAssocID="{A93266D2-7F59-497E-A9B6-07ABDC6B7DC3}" presName="hierRoot1" presStyleCnt="0"/>
      <dgm:spPr/>
    </dgm:pt>
    <dgm:pt modelId="{150E3001-5756-4FBA-BC59-095E97F374D4}" type="pres">
      <dgm:prSet presAssocID="{A93266D2-7F59-497E-A9B6-07ABDC6B7DC3}" presName="composite" presStyleCnt="0"/>
      <dgm:spPr/>
    </dgm:pt>
    <dgm:pt modelId="{0AC18FF2-32FA-4DB2-AAB8-8259F517C457}" type="pres">
      <dgm:prSet presAssocID="{A93266D2-7F59-497E-A9B6-07ABDC6B7DC3}" presName="background" presStyleLbl="node0" presStyleIdx="0" presStyleCnt="1"/>
      <dgm:spPr/>
    </dgm:pt>
    <dgm:pt modelId="{E1A7AB60-247B-46DF-9B28-580F4DF50DA7}" type="pres">
      <dgm:prSet presAssocID="{A93266D2-7F59-497E-A9B6-07ABDC6B7DC3}" presName="text" presStyleLbl="fgAcc0" presStyleIdx="0" presStyleCnt="1">
        <dgm:presLayoutVars>
          <dgm:chPref val="3"/>
        </dgm:presLayoutVars>
      </dgm:prSet>
      <dgm:spPr/>
    </dgm:pt>
    <dgm:pt modelId="{495B0AD5-55AA-41D6-A10C-746135D97985}" type="pres">
      <dgm:prSet presAssocID="{A93266D2-7F59-497E-A9B6-07ABDC6B7DC3}" presName="hierChild2" presStyleCnt="0"/>
      <dgm:spPr/>
    </dgm:pt>
    <dgm:pt modelId="{109AB793-2360-4C00-BA73-14BDE61301F8}" type="pres">
      <dgm:prSet presAssocID="{81E02338-F265-4E08-A0C0-B9295AC287E5}" presName="Name10" presStyleLbl="parChTrans1D2" presStyleIdx="0" presStyleCnt="3"/>
      <dgm:spPr/>
    </dgm:pt>
    <dgm:pt modelId="{D4665869-AB58-499D-BC6E-9ADDB50004DD}" type="pres">
      <dgm:prSet presAssocID="{98B28699-008B-4B15-A928-7A24887DC712}" presName="hierRoot2" presStyleCnt="0"/>
      <dgm:spPr/>
    </dgm:pt>
    <dgm:pt modelId="{80F8EE53-3E4F-4410-8405-6746C7068796}" type="pres">
      <dgm:prSet presAssocID="{98B28699-008B-4B15-A928-7A24887DC712}" presName="composite2" presStyleCnt="0"/>
      <dgm:spPr/>
    </dgm:pt>
    <dgm:pt modelId="{FEF30273-62AE-4869-AC8C-120B4F4BBDF1}" type="pres">
      <dgm:prSet presAssocID="{98B28699-008B-4B15-A928-7A24887DC712}" presName="background2" presStyleLbl="node2" presStyleIdx="0" presStyleCnt="3"/>
      <dgm:spPr/>
    </dgm:pt>
    <dgm:pt modelId="{49D08BCB-FE49-433B-9562-3878120D0381}" type="pres">
      <dgm:prSet presAssocID="{98B28699-008B-4B15-A928-7A24887DC712}" presName="text2" presStyleLbl="fgAcc2" presStyleIdx="0" presStyleCnt="3">
        <dgm:presLayoutVars>
          <dgm:chPref val="3"/>
        </dgm:presLayoutVars>
      </dgm:prSet>
      <dgm:spPr/>
    </dgm:pt>
    <dgm:pt modelId="{CB5C55E0-4760-4811-9E2B-B3403BBAF27F}" type="pres">
      <dgm:prSet presAssocID="{98B28699-008B-4B15-A928-7A24887DC712}" presName="hierChild3" presStyleCnt="0"/>
      <dgm:spPr/>
    </dgm:pt>
    <dgm:pt modelId="{4A45A053-2E56-4CC9-860E-ADC880818682}" type="pres">
      <dgm:prSet presAssocID="{300AD01B-78ED-4474-A712-3D40175C0174}" presName="Name17" presStyleLbl="parChTrans1D3" presStyleIdx="0" presStyleCnt="3"/>
      <dgm:spPr/>
    </dgm:pt>
    <dgm:pt modelId="{85E4FAB4-6C47-40E7-90E3-BB00DECFFDF6}" type="pres">
      <dgm:prSet presAssocID="{DA8EE906-C8A2-4D3D-88FA-43E0E5BB5F7D}" presName="hierRoot3" presStyleCnt="0"/>
      <dgm:spPr/>
    </dgm:pt>
    <dgm:pt modelId="{B7971967-A999-4EAA-87D5-B51BB30AB096}" type="pres">
      <dgm:prSet presAssocID="{DA8EE906-C8A2-4D3D-88FA-43E0E5BB5F7D}" presName="composite3" presStyleCnt="0"/>
      <dgm:spPr/>
    </dgm:pt>
    <dgm:pt modelId="{4E6E2321-F454-46AC-869A-83C51BC80ADB}" type="pres">
      <dgm:prSet presAssocID="{DA8EE906-C8A2-4D3D-88FA-43E0E5BB5F7D}" presName="background3" presStyleLbl="node3" presStyleIdx="0" presStyleCnt="3"/>
      <dgm:spPr/>
    </dgm:pt>
    <dgm:pt modelId="{08DC9550-BFF3-4A04-87D1-001B50D78C42}" type="pres">
      <dgm:prSet presAssocID="{DA8EE906-C8A2-4D3D-88FA-43E0E5BB5F7D}" presName="text3" presStyleLbl="fgAcc3" presStyleIdx="0" presStyleCnt="3">
        <dgm:presLayoutVars>
          <dgm:chPref val="3"/>
        </dgm:presLayoutVars>
      </dgm:prSet>
      <dgm:spPr/>
    </dgm:pt>
    <dgm:pt modelId="{B3E7E3DF-60C3-4F97-A040-A00EE9EF32AE}" type="pres">
      <dgm:prSet presAssocID="{DA8EE906-C8A2-4D3D-88FA-43E0E5BB5F7D}" presName="hierChild4" presStyleCnt="0"/>
      <dgm:spPr/>
    </dgm:pt>
    <dgm:pt modelId="{70D40E9B-1134-4A4C-92A1-50D5DE0D04D7}" type="pres">
      <dgm:prSet presAssocID="{770CFB9D-CE9A-4A47-85EB-1CA8C8CE0A2E}" presName="Name10" presStyleLbl="parChTrans1D2" presStyleIdx="1" presStyleCnt="3"/>
      <dgm:spPr/>
    </dgm:pt>
    <dgm:pt modelId="{DB03C464-0686-4E2F-A971-DBAFD702B652}" type="pres">
      <dgm:prSet presAssocID="{E2034E6B-9265-4056-B930-25405838E733}" presName="hierRoot2" presStyleCnt="0"/>
      <dgm:spPr/>
    </dgm:pt>
    <dgm:pt modelId="{3A13DAE4-4504-4B49-B57A-FB1603C68838}" type="pres">
      <dgm:prSet presAssocID="{E2034E6B-9265-4056-B930-25405838E733}" presName="composite2" presStyleCnt="0"/>
      <dgm:spPr/>
    </dgm:pt>
    <dgm:pt modelId="{3F00146B-F10F-437C-A41B-876151592BFA}" type="pres">
      <dgm:prSet presAssocID="{E2034E6B-9265-4056-B930-25405838E733}" presName="background2" presStyleLbl="node2" presStyleIdx="1" presStyleCnt="3"/>
      <dgm:spPr/>
    </dgm:pt>
    <dgm:pt modelId="{83ECA1A5-B331-4C33-A197-42ED5ACC99B0}" type="pres">
      <dgm:prSet presAssocID="{E2034E6B-9265-4056-B930-25405838E733}" presName="text2" presStyleLbl="fgAcc2" presStyleIdx="1" presStyleCnt="3">
        <dgm:presLayoutVars>
          <dgm:chPref val="3"/>
        </dgm:presLayoutVars>
      </dgm:prSet>
      <dgm:spPr/>
    </dgm:pt>
    <dgm:pt modelId="{5DF083AF-32A1-45B1-80C9-E495A7F7B068}" type="pres">
      <dgm:prSet presAssocID="{E2034E6B-9265-4056-B930-25405838E733}" presName="hierChild3" presStyleCnt="0"/>
      <dgm:spPr/>
    </dgm:pt>
    <dgm:pt modelId="{F9C77A92-24E6-4294-BE88-0F42164BE409}" type="pres">
      <dgm:prSet presAssocID="{EC4D136D-2E9B-467E-8AE2-C2185AD87802}" presName="Name17" presStyleLbl="parChTrans1D3" presStyleIdx="1" presStyleCnt="3"/>
      <dgm:spPr/>
    </dgm:pt>
    <dgm:pt modelId="{B01567FC-F00C-44AB-A4FE-A36658132409}" type="pres">
      <dgm:prSet presAssocID="{BF33FF4D-ACAA-4D4D-8AA5-73DD16404430}" presName="hierRoot3" presStyleCnt="0"/>
      <dgm:spPr/>
    </dgm:pt>
    <dgm:pt modelId="{12B6A42B-D161-4E05-B222-F63F111704AE}" type="pres">
      <dgm:prSet presAssocID="{BF33FF4D-ACAA-4D4D-8AA5-73DD16404430}" presName="composite3" presStyleCnt="0"/>
      <dgm:spPr/>
    </dgm:pt>
    <dgm:pt modelId="{0AA123CD-97DC-4ABB-8A99-CE54C55AFB20}" type="pres">
      <dgm:prSet presAssocID="{BF33FF4D-ACAA-4D4D-8AA5-73DD16404430}" presName="background3" presStyleLbl="node3" presStyleIdx="1" presStyleCnt="3"/>
      <dgm:spPr/>
    </dgm:pt>
    <dgm:pt modelId="{B8804AC6-5DF6-4AC6-A098-3B3724F2F18C}" type="pres">
      <dgm:prSet presAssocID="{BF33FF4D-ACAA-4D4D-8AA5-73DD16404430}" presName="text3" presStyleLbl="fgAcc3" presStyleIdx="1" presStyleCnt="3">
        <dgm:presLayoutVars>
          <dgm:chPref val="3"/>
        </dgm:presLayoutVars>
      </dgm:prSet>
      <dgm:spPr/>
    </dgm:pt>
    <dgm:pt modelId="{6ABABE13-E963-4F62-9997-CBE7BC83B078}" type="pres">
      <dgm:prSet presAssocID="{BF33FF4D-ACAA-4D4D-8AA5-73DD16404430}" presName="hierChild4" presStyleCnt="0"/>
      <dgm:spPr/>
    </dgm:pt>
    <dgm:pt modelId="{5EDB7D11-3209-43A2-8B0A-06A88FF0D16E}" type="pres">
      <dgm:prSet presAssocID="{E4EF8F05-A99B-43BB-AE52-0F628F660721}" presName="Name10" presStyleLbl="parChTrans1D2" presStyleIdx="2" presStyleCnt="3"/>
      <dgm:spPr/>
    </dgm:pt>
    <dgm:pt modelId="{CA120734-CE4F-4E3E-810B-1149AD611215}" type="pres">
      <dgm:prSet presAssocID="{6B356A68-E24A-44E7-A3B1-C097F389B09F}" presName="hierRoot2" presStyleCnt="0"/>
      <dgm:spPr/>
    </dgm:pt>
    <dgm:pt modelId="{BA29DB63-9D48-4D4C-AEF7-444E3B1F47C1}" type="pres">
      <dgm:prSet presAssocID="{6B356A68-E24A-44E7-A3B1-C097F389B09F}" presName="composite2" presStyleCnt="0"/>
      <dgm:spPr/>
    </dgm:pt>
    <dgm:pt modelId="{3244A2B2-D778-4945-99FC-8CE2CABE44EE}" type="pres">
      <dgm:prSet presAssocID="{6B356A68-E24A-44E7-A3B1-C097F389B09F}" presName="background2" presStyleLbl="node2" presStyleIdx="2" presStyleCnt="3"/>
      <dgm:spPr/>
    </dgm:pt>
    <dgm:pt modelId="{AA0E73AE-EB17-48A7-B908-4F93B95D0669}" type="pres">
      <dgm:prSet presAssocID="{6B356A68-E24A-44E7-A3B1-C097F389B09F}" presName="text2" presStyleLbl="fgAcc2" presStyleIdx="2" presStyleCnt="3">
        <dgm:presLayoutVars>
          <dgm:chPref val="3"/>
        </dgm:presLayoutVars>
      </dgm:prSet>
      <dgm:spPr/>
    </dgm:pt>
    <dgm:pt modelId="{BC880B8A-CF64-4663-A2DA-D8FC5ED23C33}" type="pres">
      <dgm:prSet presAssocID="{6B356A68-E24A-44E7-A3B1-C097F389B09F}" presName="hierChild3" presStyleCnt="0"/>
      <dgm:spPr/>
    </dgm:pt>
    <dgm:pt modelId="{7A5B7CF9-7A8C-4C18-9685-0C598C702D4E}" type="pres">
      <dgm:prSet presAssocID="{A010F902-E9CA-464E-9890-962F6E6B44AB}" presName="Name17" presStyleLbl="parChTrans1D3" presStyleIdx="2" presStyleCnt="3"/>
      <dgm:spPr/>
    </dgm:pt>
    <dgm:pt modelId="{F131B148-EA9F-47A0-B875-63438D3929E9}" type="pres">
      <dgm:prSet presAssocID="{440FAACE-8C3A-4E96-B7A0-2D2462190366}" presName="hierRoot3" presStyleCnt="0"/>
      <dgm:spPr/>
    </dgm:pt>
    <dgm:pt modelId="{71FA6592-32EC-4972-A1B4-02919F951E2B}" type="pres">
      <dgm:prSet presAssocID="{440FAACE-8C3A-4E96-B7A0-2D2462190366}" presName="composite3" presStyleCnt="0"/>
      <dgm:spPr/>
    </dgm:pt>
    <dgm:pt modelId="{D25E4CA3-2E2A-4B6A-B740-EC755F3587AC}" type="pres">
      <dgm:prSet presAssocID="{440FAACE-8C3A-4E96-B7A0-2D2462190366}" presName="background3" presStyleLbl="node3" presStyleIdx="2" presStyleCnt="3"/>
      <dgm:spPr/>
    </dgm:pt>
    <dgm:pt modelId="{BA343967-BEBD-4B87-90EE-79BB82658CB9}" type="pres">
      <dgm:prSet presAssocID="{440FAACE-8C3A-4E96-B7A0-2D2462190366}" presName="text3" presStyleLbl="fgAcc3" presStyleIdx="2" presStyleCnt="3">
        <dgm:presLayoutVars>
          <dgm:chPref val="3"/>
        </dgm:presLayoutVars>
      </dgm:prSet>
      <dgm:spPr/>
    </dgm:pt>
    <dgm:pt modelId="{8325D9B6-D697-498C-B672-B0928D060A65}" type="pres">
      <dgm:prSet presAssocID="{440FAACE-8C3A-4E96-B7A0-2D2462190366}" presName="hierChild4" presStyleCnt="0"/>
      <dgm:spPr/>
    </dgm:pt>
  </dgm:ptLst>
  <dgm:cxnLst>
    <dgm:cxn modelId="{1DDA080E-9C4B-4598-AC5B-72C9C64E52A6}" type="presOf" srcId="{A93266D2-7F59-497E-A9B6-07ABDC6B7DC3}" destId="{E1A7AB60-247B-46DF-9B28-580F4DF50DA7}" srcOrd="0" destOrd="0" presId="urn:microsoft.com/office/officeart/2005/8/layout/hierarchy1"/>
    <dgm:cxn modelId="{3F78AA21-C870-4AC8-97DD-83F52B98A32F}" srcId="{A93266D2-7F59-497E-A9B6-07ABDC6B7DC3}" destId="{E2034E6B-9265-4056-B930-25405838E733}" srcOrd="1" destOrd="0" parTransId="{770CFB9D-CE9A-4A47-85EB-1CA8C8CE0A2E}" sibTransId="{CAB92AF4-72D4-44EE-ABB7-F9A500A3EB4E}"/>
    <dgm:cxn modelId="{8A0C1727-3383-4FD4-B605-2EFAE22B0DDA}" type="presOf" srcId="{98B28699-008B-4B15-A928-7A24887DC712}" destId="{49D08BCB-FE49-433B-9562-3878120D0381}" srcOrd="0" destOrd="0" presId="urn:microsoft.com/office/officeart/2005/8/layout/hierarchy1"/>
    <dgm:cxn modelId="{5EC32030-2953-4844-B176-679C244F26CB}" srcId="{A93266D2-7F59-497E-A9B6-07ABDC6B7DC3}" destId="{98B28699-008B-4B15-A928-7A24887DC712}" srcOrd="0" destOrd="0" parTransId="{81E02338-F265-4E08-A0C0-B9295AC287E5}" sibTransId="{00137592-8C1C-42AF-9737-43F74A6FA26E}"/>
    <dgm:cxn modelId="{07E74430-0B35-4C41-97FC-11F5EDE3498A}" type="presOf" srcId="{EC4D136D-2E9B-467E-8AE2-C2185AD87802}" destId="{F9C77A92-24E6-4294-BE88-0F42164BE409}" srcOrd="0" destOrd="0" presId="urn:microsoft.com/office/officeart/2005/8/layout/hierarchy1"/>
    <dgm:cxn modelId="{CD207133-33C1-4BEF-9FDF-BDD7660A855D}" type="presOf" srcId="{A010F902-E9CA-464E-9890-962F6E6B44AB}" destId="{7A5B7CF9-7A8C-4C18-9685-0C598C702D4E}" srcOrd="0" destOrd="0" presId="urn:microsoft.com/office/officeart/2005/8/layout/hierarchy1"/>
    <dgm:cxn modelId="{CC6C373F-7070-4C59-8CAD-1B622F6EB11E}" type="presOf" srcId="{911A8155-AB7B-45CC-AE65-4978664E0428}" destId="{B937434E-8509-466B-9D1D-864446FC2C55}" srcOrd="0" destOrd="0" presId="urn:microsoft.com/office/officeart/2005/8/layout/hierarchy1"/>
    <dgm:cxn modelId="{B219265C-F3F7-4F96-B74D-803C8BC694D5}" type="presOf" srcId="{E2034E6B-9265-4056-B930-25405838E733}" destId="{83ECA1A5-B331-4C33-A197-42ED5ACC99B0}" srcOrd="0" destOrd="0" presId="urn:microsoft.com/office/officeart/2005/8/layout/hierarchy1"/>
    <dgm:cxn modelId="{7E954867-FEAC-42F9-9EFC-7BAE330DA5F6}" srcId="{E2034E6B-9265-4056-B930-25405838E733}" destId="{BF33FF4D-ACAA-4D4D-8AA5-73DD16404430}" srcOrd="0" destOrd="0" parTransId="{EC4D136D-2E9B-467E-8AE2-C2185AD87802}" sibTransId="{00341BD3-E958-4757-8F0F-C0562029DE1C}"/>
    <dgm:cxn modelId="{8C077570-9BD6-4B6C-A896-418D9F0585EA}" srcId="{6B356A68-E24A-44E7-A3B1-C097F389B09F}" destId="{440FAACE-8C3A-4E96-B7A0-2D2462190366}" srcOrd="0" destOrd="0" parTransId="{A010F902-E9CA-464E-9890-962F6E6B44AB}" sibTransId="{057072F8-DC3A-4317-88C0-3023E9A6DA71}"/>
    <dgm:cxn modelId="{AC2A9F55-966C-485B-8F3B-11F8F58C3384}" type="presOf" srcId="{E4EF8F05-A99B-43BB-AE52-0F628F660721}" destId="{5EDB7D11-3209-43A2-8B0A-06A88FF0D16E}" srcOrd="0" destOrd="0" presId="urn:microsoft.com/office/officeart/2005/8/layout/hierarchy1"/>
    <dgm:cxn modelId="{7F96F592-A1C1-4F8B-8DCD-1D69CBB68C47}" type="presOf" srcId="{440FAACE-8C3A-4E96-B7A0-2D2462190366}" destId="{BA343967-BEBD-4B87-90EE-79BB82658CB9}" srcOrd="0" destOrd="0" presId="urn:microsoft.com/office/officeart/2005/8/layout/hierarchy1"/>
    <dgm:cxn modelId="{29ABC093-C8BF-487C-ACC8-8BF483D17594}" type="presOf" srcId="{BF33FF4D-ACAA-4D4D-8AA5-73DD16404430}" destId="{B8804AC6-5DF6-4AC6-A098-3B3724F2F18C}" srcOrd="0" destOrd="0" presId="urn:microsoft.com/office/officeart/2005/8/layout/hierarchy1"/>
    <dgm:cxn modelId="{25CAEBC2-9905-445C-84B3-2C8BF133A818}" srcId="{98B28699-008B-4B15-A928-7A24887DC712}" destId="{DA8EE906-C8A2-4D3D-88FA-43E0E5BB5F7D}" srcOrd="0" destOrd="0" parTransId="{300AD01B-78ED-4474-A712-3D40175C0174}" sibTransId="{F8F280AC-E302-4FD8-94A8-DD30808BB39B}"/>
    <dgm:cxn modelId="{AD65D6CA-4768-4371-AFE2-ED060004A6A9}" srcId="{A93266D2-7F59-497E-A9B6-07ABDC6B7DC3}" destId="{6B356A68-E24A-44E7-A3B1-C097F389B09F}" srcOrd="2" destOrd="0" parTransId="{E4EF8F05-A99B-43BB-AE52-0F628F660721}" sibTransId="{D05A44B5-E883-4282-AB67-7D5A5461324F}"/>
    <dgm:cxn modelId="{91AF43D0-2A2A-4F9C-9167-62C7107A7F6C}" type="presOf" srcId="{6B356A68-E24A-44E7-A3B1-C097F389B09F}" destId="{AA0E73AE-EB17-48A7-B908-4F93B95D0669}" srcOrd="0" destOrd="0" presId="urn:microsoft.com/office/officeart/2005/8/layout/hierarchy1"/>
    <dgm:cxn modelId="{EA8839D6-E62F-4B3F-B8DE-D5C27F19A315}" type="presOf" srcId="{300AD01B-78ED-4474-A712-3D40175C0174}" destId="{4A45A053-2E56-4CC9-860E-ADC880818682}" srcOrd="0" destOrd="0" presId="urn:microsoft.com/office/officeart/2005/8/layout/hierarchy1"/>
    <dgm:cxn modelId="{31B59FE5-667F-4B15-9000-6A42692D4F93}" type="presOf" srcId="{770CFB9D-CE9A-4A47-85EB-1CA8C8CE0A2E}" destId="{70D40E9B-1134-4A4C-92A1-50D5DE0D04D7}" srcOrd="0" destOrd="0" presId="urn:microsoft.com/office/officeart/2005/8/layout/hierarchy1"/>
    <dgm:cxn modelId="{B77E60F1-FCBC-40E1-9C1A-DBAFE7CC53BB}" type="presOf" srcId="{DA8EE906-C8A2-4D3D-88FA-43E0E5BB5F7D}" destId="{08DC9550-BFF3-4A04-87D1-001B50D78C42}" srcOrd="0" destOrd="0" presId="urn:microsoft.com/office/officeart/2005/8/layout/hierarchy1"/>
    <dgm:cxn modelId="{07F675F1-AEF3-4DCB-8ADC-E3218D70B679}" srcId="{911A8155-AB7B-45CC-AE65-4978664E0428}" destId="{A93266D2-7F59-497E-A9B6-07ABDC6B7DC3}" srcOrd="0" destOrd="0" parTransId="{D8E65165-8929-46C0-965E-0C222454E28A}" sibTransId="{1049FE36-34E4-411F-A3B4-7A28942C1652}"/>
    <dgm:cxn modelId="{29E32EF2-3C5D-4282-9F2E-BA31AFC32000}" type="presOf" srcId="{81E02338-F265-4E08-A0C0-B9295AC287E5}" destId="{109AB793-2360-4C00-BA73-14BDE61301F8}" srcOrd="0" destOrd="0" presId="urn:microsoft.com/office/officeart/2005/8/layout/hierarchy1"/>
    <dgm:cxn modelId="{630D0609-A1AE-49F9-90EF-95ECE7FCE8F7}" type="presParOf" srcId="{B937434E-8509-466B-9D1D-864446FC2C55}" destId="{B9E845CB-BC1E-42DF-ABA4-2719B012C4F7}" srcOrd="0" destOrd="0" presId="urn:microsoft.com/office/officeart/2005/8/layout/hierarchy1"/>
    <dgm:cxn modelId="{32CF49E8-D972-42FD-83A5-1465FE4E3DB9}" type="presParOf" srcId="{B9E845CB-BC1E-42DF-ABA4-2719B012C4F7}" destId="{150E3001-5756-4FBA-BC59-095E97F374D4}" srcOrd="0" destOrd="0" presId="urn:microsoft.com/office/officeart/2005/8/layout/hierarchy1"/>
    <dgm:cxn modelId="{0B7FEA31-B84D-423D-B91C-2CF6D5D6BAC7}" type="presParOf" srcId="{150E3001-5756-4FBA-BC59-095E97F374D4}" destId="{0AC18FF2-32FA-4DB2-AAB8-8259F517C457}" srcOrd="0" destOrd="0" presId="urn:microsoft.com/office/officeart/2005/8/layout/hierarchy1"/>
    <dgm:cxn modelId="{A87C107E-04C6-4253-924D-BF7486866009}" type="presParOf" srcId="{150E3001-5756-4FBA-BC59-095E97F374D4}" destId="{E1A7AB60-247B-46DF-9B28-580F4DF50DA7}" srcOrd="1" destOrd="0" presId="urn:microsoft.com/office/officeart/2005/8/layout/hierarchy1"/>
    <dgm:cxn modelId="{95749397-9404-40E0-B11C-4FBD23FD29CA}" type="presParOf" srcId="{B9E845CB-BC1E-42DF-ABA4-2719B012C4F7}" destId="{495B0AD5-55AA-41D6-A10C-746135D97985}" srcOrd="1" destOrd="0" presId="urn:microsoft.com/office/officeart/2005/8/layout/hierarchy1"/>
    <dgm:cxn modelId="{8AE018CE-B690-4F41-902C-A6FDE886FE33}" type="presParOf" srcId="{495B0AD5-55AA-41D6-A10C-746135D97985}" destId="{109AB793-2360-4C00-BA73-14BDE61301F8}" srcOrd="0" destOrd="0" presId="urn:microsoft.com/office/officeart/2005/8/layout/hierarchy1"/>
    <dgm:cxn modelId="{2056148B-E59E-4942-9D39-DEC50E6667D7}" type="presParOf" srcId="{495B0AD5-55AA-41D6-A10C-746135D97985}" destId="{D4665869-AB58-499D-BC6E-9ADDB50004DD}" srcOrd="1" destOrd="0" presId="urn:microsoft.com/office/officeart/2005/8/layout/hierarchy1"/>
    <dgm:cxn modelId="{84421323-05DD-49C1-8AE6-DE0350348336}" type="presParOf" srcId="{D4665869-AB58-499D-BC6E-9ADDB50004DD}" destId="{80F8EE53-3E4F-4410-8405-6746C7068796}" srcOrd="0" destOrd="0" presId="urn:microsoft.com/office/officeart/2005/8/layout/hierarchy1"/>
    <dgm:cxn modelId="{BA986867-D0EE-4250-A98C-5BA0D93EE4E3}" type="presParOf" srcId="{80F8EE53-3E4F-4410-8405-6746C7068796}" destId="{FEF30273-62AE-4869-AC8C-120B4F4BBDF1}" srcOrd="0" destOrd="0" presId="urn:microsoft.com/office/officeart/2005/8/layout/hierarchy1"/>
    <dgm:cxn modelId="{A0651ACF-D97D-4CD0-A352-B6877AD03AA9}" type="presParOf" srcId="{80F8EE53-3E4F-4410-8405-6746C7068796}" destId="{49D08BCB-FE49-433B-9562-3878120D0381}" srcOrd="1" destOrd="0" presId="urn:microsoft.com/office/officeart/2005/8/layout/hierarchy1"/>
    <dgm:cxn modelId="{1B9494BB-595A-4A62-A829-1C389A73D976}" type="presParOf" srcId="{D4665869-AB58-499D-BC6E-9ADDB50004DD}" destId="{CB5C55E0-4760-4811-9E2B-B3403BBAF27F}" srcOrd="1" destOrd="0" presId="urn:microsoft.com/office/officeart/2005/8/layout/hierarchy1"/>
    <dgm:cxn modelId="{D63F033B-1A54-4F8E-8F25-7BFA77175D48}" type="presParOf" srcId="{CB5C55E0-4760-4811-9E2B-B3403BBAF27F}" destId="{4A45A053-2E56-4CC9-860E-ADC880818682}" srcOrd="0" destOrd="0" presId="urn:microsoft.com/office/officeart/2005/8/layout/hierarchy1"/>
    <dgm:cxn modelId="{8FF5029E-505E-4230-9BAB-36BD6181F251}" type="presParOf" srcId="{CB5C55E0-4760-4811-9E2B-B3403BBAF27F}" destId="{85E4FAB4-6C47-40E7-90E3-BB00DECFFDF6}" srcOrd="1" destOrd="0" presId="urn:microsoft.com/office/officeart/2005/8/layout/hierarchy1"/>
    <dgm:cxn modelId="{342A6084-7177-4388-A46B-5E82E15BE576}" type="presParOf" srcId="{85E4FAB4-6C47-40E7-90E3-BB00DECFFDF6}" destId="{B7971967-A999-4EAA-87D5-B51BB30AB096}" srcOrd="0" destOrd="0" presId="urn:microsoft.com/office/officeart/2005/8/layout/hierarchy1"/>
    <dgm:cxn modelId="{AD4FF6B9-F06A-46D3-AB59-D3C1C1005B2D}" type="presParOf" srcId="{B7971967-A999-4EAA-87D5-B51BB30AB096}" destId="{4E6E2321-F454-46AC-869A-83C51BC80ADB}" srcOrd="0" destOrd="0" presId="urn:microsoft.com/office/officeart/2005/8/layout/hierarchy1"/>
    <dgm:cxn modelId="{73592BC0-A2B0-41E5-8065-9D60C015DFAF}" type="presParOf" srcId="{B7971967-A999-4EAA-87D5-B51BB30AB096}" destId="{08DC9550-BFF3-4A04-87D1-001B50D78C42}" srcOrd="1" destOrd="0" presId="urn:microsoft.com/office/officeart/2005/8/layout/hierarchy1"/>
    <dgm:cxn modelId="{C9261F59-04CE-4800-A59B-3D5CD9E62635}" type="presParOf" srcId="{85E4FAB4-6C47-40E7-90E3-BB00DECFFDF6}" destId="{B3E7E3DF-60C3-4F97-A040-A00EE9EF32AE}" srcOrd="1" destOrd="0" presId="urn:microsoft.com/office/officeart/2005/8/layout/hierarchy1"/>
    <dgm:cxn modelId="{9E3C63C5-88CC-4267-BC43-AD8421B9B1F1}" type="presParOf" srcId="{495B0AD5-55AA-41D6-A10C-746135D97985}" destId="{70D40E9B-1134-4A4C-92A1-50D5DE0D04D7}" srcOrd="2" destOrd="0" presId="urn:microsoft.com/office/officeart/2005/8/layout/hierarchy1"/>
    <dgm:cxn modelId="{63C95451-3A07-4693-A1FA-ACC871C7BBBC}" type="presParOf" srcId="{495B0AD5-55AA-41D6-A10C-746135D97985}" destId="{DB03C464-0686-4E2F-A971-DBAFD702B652}" srcOrd="3" destOrd="0" presId="urn:microsoft.com/office/officeart/2005/8/layout/hierarchy1"/>
    <dgm:cxn modelId="{9EA94866-EDB7-4DB0-AC49-85E144ECF935}" type="presParOf" srcId="{DB03C464-0686-4E2F-A971-DBAFD702B652}" destId="{3A13DAE4-4504-4B49-B57A-FB1603C68838}" srcOrd="0" destOrd="0" presId="urn:microsoft.com/office/officeart/2005/8/layout/hierarchy1"/>
    <dgm:cxn modelId="{B4AE702B-8B79-42C5-8003-EECA0D6D5CDC}" type="presParOf" srcId="{3A13DAE4-4504-4B49-B57A-FB1603C68838}" destId="{3F00146B-F10F-437C-A41B-876151592BFA}" srcOrd="0" destOrd="0" presId="urn:microsoft.com/office/officeart/2005/8/layout/hierarchy1"/>
    <dgm:cxn modelId="{A372AB36-4056-4B23-AA0D-1DB42BE33DA0}" type="presParOf" srcId="{3A13DAE4-4504-4B49-B57A-FB1603C68838}" destId="{83ECA1A5-B331-4C33-A197-42ED5ACC99B0}" srcOrd="1" destOrd="0" presId="urn:microsoft.com/office/officeart/2005/8/layout/hierarchy1"/>
    <dgm:cxn modelId="{D944E80C-08FB-41FF-9C80-19B3D88D1713}" type="presParOf" srcId="{DB03C464-0686-4E2F-A971-DBAFD702B652}" destId="{5DF083AF-32A1-45B1-80C9-E495A7F7B068}" srcOrd="1" destOrd="0" presId="urn:microsoft.com/office/officeart/2005/8/layout/hierarchy1"/>
    <dgm:cxn modelId="{A0F7C8E9-F96A-47FE-9CE3-DFEF3C343FDE}" type="presParOf" srcId="{5DF083AF-32A1-45B1-80C9-E495A7F7B068}" destId="{F9C77A92-24E6-4294-BE88-0F42164BE409}" srcOrd="0" destOrd="0" presId="urn:microsoft.com/office/officeart/2005/8/layout/hierarchy1"/>
    <dgm:cxn modelId="{88E349FF-6D32-4094-8E89-4A3103AFCC5B}" type="presParOf" srcId="{5DF083AF-32A1-45B1-80C9-E495A7F7B068}" destId="{B01567FC-F00C-44AB-A4FE-A36658132409}" srcOrd="1" destOrd="0" presId="urn:microsoft.com/office/officeart/2005/8/layout/hierarchy1"/>
    <dgm:cxn modelId="{48582234-B43F-4D81-9F20-DFD1C1786BD9}" type="presParOf" srcId="{B01567FC-F00C-44AB-A4FE-A36658132409}" destId="{12B6A42B-D161-4E05-B222-F63F111704AE}" srcOrd="0" destOrd="0" presId="urn:microsoft.com/office/officeart/2005/8/layout/hierarchy1"/>
    <dgm:cxn modelId="{8881DD60-D993-4745-AE31-E7010A3ED6A9}" type="presParOf" srcId="{12B6A42B-D161-4E05-B222-F63F111704AE}" destId="{0AA123CD-97DC-4ABB-8A99-CE54C55AFB20}" srcOrd="0" destOrd="0" presId="urn:microsoft.com/office/officeart/2005/8/layout/hierarchy1"/>
    <dgm:cxn modelId="{D744A644-1148-431E-88D0-85785FF5A41E}" type="presParOf" srcId="{12B6A42B-D161-4E05-B222-F63F111704AE}" destId="{B8804AC6-5DF6-4AC6-A098-3B3724F2F18C}" srcOrd="1" destOrd="0" presId="urn:microsoft.com/office/officeart/2005/8/layout/hierarchy1"/>
    <dgm:cxn modelId="{10F2C93A-3868-4309-99CA-D9FA131DD898}" type="presParOf" srcId="{B01567FC-F00C-44AB-A4FE-A36658132409}" destId="{6ABABE13-E963-4F62-9997-CBE7BC83B078}" srcOrd="1" destOrd="0" presId="urn:microsoft.com/office/officeart/2005/8/layout/hierarchy1"/>
    <dgm:cxn modelId="{2EC1A871-0E28-465C-A118-2A552318041C}" type="presParOf" srcId="{495B0AD5-55AA-41D6-A10C-746135D97985}" destId="{5EDB7D11-3209-43A2-8B0A-06A88FF0D16E}" srcOrd="4" destOrd="0" presId="urn:microsoft.com/office/officeart/2005/8/layout/hierarchy1"/>
    <dgm:cxn modelId="{047C1CC1-D238-4B44-8D00-4211CF9D6EA5}" type="presParOf" srcId="{495B0AD5-55AA-41D6-A10C-746135D97985}" destId="{CA120734-CE4F-4E3E-810B-1149AD611215}" srcOrd="5" destOrd="0" presId="urn:microsoft.com/office/officeart/2005/8/layout/hierarchy1"/>
    <dgm:cxn modelId="{AA6684F7-9810-4047-A45E-565E2B4768A0}" type="presParOf" srcId="{CA120734-CE4F-4E3E-810B-1149AD611215}" destId="{BA29DB63-9D48-4D4C-AEF7-444E3B1F47C1}" srcOrd="0" destOrd="0" presId="urn:microsoft.com/office/officeart/2005/8/layout/hierarchy1"/>
    <dgm:cxn modelId="{F1C5C4ED-B450-445A-A5E6-3AC82782AA84}" type="presParOf" srcId="{BA29DB63-9D48-4D4C-AEF7-444E3B1F47C1}" destId="{3244A2B2-D778-4945-99FC-8CE2CABE44EE}" srcOrd="0" destOrd="0" presId="urn:microsoft.com/office/officeart/2005/8/layout/hierarchy1"/>
    <dgm:cxn modelId="{612F2763-85F6-45BB-A6DA-9FD303AC898E}" type="presParOf" srcId="{BA29DB63-9D48-4D4C-AEF7-444E3B1F47C1}" destId="{AA0E73AE-EB17-48A7-B908-4F93B95D0669}" srcOrd="1" destOrd="0" presId="urn:microsoft.com/office/officeart/2005/8/layout/hierarchy1"/>
    <dgm:cxn modelId="{6A7A9EFC-CE8D-47D1-A9BB-16EB09CA78CE}" type="presParOf" srcId="{CA120734-CE4F-4E3E-810B-1149AD611215}" destId="{BC880B8A-CF64-4663-A2DA-D8FC5ED23C33}" srcOrd="1" destOrd="0" presId="urn:microsoft.com/office/officeart/2005/8/layout/hierarchy1"/>
    <dgm:cxn modelId="{13C01251-DB09-4497-81C4-C2365BD3C72D}" type="presParOf" srcId="{BC880B8A-CF64-4663-A2DA-D8FC5ED23C33}" destId="{7A5B7CF9-7A8C-4C18-9685-0C598C702D4E}" srcOrd="0" destOrd="0" presId="urn:microsoft.com/office/officeart/2005/8/layout/hierarchy1"/>
    <dgm:cxn modelId="{01E1DD7A-7F16-48DE-A2AA-C1E0A197A771}" type="presParOf" srcId="{BC880B8A-CF64-4663-A2DA-D8FC5ED23C33}" destId="{F131B148-EA9F-47A0-B875-63438D3929E9}" srcOrd="1" destOrd="0" presId="urn:microsoft.com/office/officeart/2005/8/layout/hierarchy1"/>
    <dgm:cxn modelId="{2A998663-E0DA-47F5-A2FA-6BBB0C1DC8B5}" type="presParOf" srcId="{F131B148-EA9F-47A0-B875-63438D3929E9}" destId="{71FA6592-32EC-4972-A1B4-02919F951E2B}" srcOrd="0" destOrd="0" presId="urn:microsoft.com/office/officeart/2005/8/layout/hierarchy1"/>
    <dgm:cxn modelId="{478BAC57-95B9-402B-9ED9-334D2F371EE4}" type="presParOf" srcId="{71FA6592-32EC-4972-A1B4-02919F951E2B}" destId="{D25E4CA3-2E2A-4B6A-B740-EC755F3587AC}" srcOrd="0" destOrd="0" presId="urn:microsoft.com/office/officeart/2005/8/layout/hierarchy1"/>
    <dgm:cxn modelId="{7350F21C-512F-4E4D-85EC-1DBC06C6B976}" type="presParOf" srcId="{71FA6592-32EC-4972-A1B4-02919F951E2B}" destId="{BA343967-BEBD-4B87-90EE-79BB82658CB9}" srcOrd="1" destOrd="0" presId="urn:microsoft.com/office/officeart/2005/8/layout/hierarchy1"/>
    <dgm:cxn modelId="{C76F5F7C-350F-488D-A7C3-28F66C0E35D3}" type="presParOf" srcId="{F131B148-EA9F-47A0-B875-63438D3929E9}" destId="{8325D9B6-D697-498C-B672-B0928D060A6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EA3CF5-4FC9-4631-906C-6E48F1578AC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C9164CDE-D601-4339-A598-12DA9452648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CZŁOWIEK (GRUPA LUDZI W WYPADKU ORGANU KOLEGIALNEGO):</a:t>
          </a:r>
        </a:p>
      </dgm:t>
    </dgm:pt>
    <dgm:pt modelId="{00A7504C-4EF9-44B4-B34C-25CC390EE7EF}" type="parTrans" cxnId="{156D6235-A917-488C-A517-22F39096E550}">
      <dgm:prSet/>
      <dgm:spPr/>
      <dgm:t>
        <a:bodyPr/>
        <a:lstStyle/>
        <a:p>
          <a:endParaRPr lang="pl-PL"/>
        </a:p>
      </dgm:t>
    </dgm:pt>
    <dgm:pt modelId="{6021EA38-E3C0-41AE-A2DD-B2E6FA4BAC9B}" type="sibTrans" cxnId="{156D6235-A917-488C-A517-22F39096E550}">
      <dgm:prSet/>
      <dgm:spPr/>
      <dgm:t>
        <a:bodyPr/>
        <a:lstStyle/>
        <a:p>
          <a:endParaRPr lang="pl-PL"/>
        </a:p>
      </dgm:t>
    </dgm:pt>
    <dgm:pt modelId="{37DD0B44-5807-4A4F-B28F-B8D8C0FF4D8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ZNAJDUJĄCY SIĘ W STRUKTURZE ORGANIZACYJNEJ PAŃSTWA LUB SAMORZĄDU TERYTORIALNEGO,</a:t>
          </a:r>
        </a:p>
      </dgm:t>
    </dgm:pt>
    <dgm:pt modelId="{FF1AFDB0-B525-401C-B639-FCF66A373F89}" type="parTrans" cxnId="{56740616-1E8B-437F-9DA2-932F6DD60C78}">
      <dgm:prSet/>
      <dgm:spPr/>
      <dgm:t>
        <a:bodyPr/>
        <a:lstStyle/>
        <a:p>
          <a:endParaRPr lang="pl-PL"/>
        </a:p>
      </dgm:t>
    </dgm:pt>
    <dgm:pt modelId="{F18BAEDE-F761-4B44-BDB5-B59C2EE0E892}" type="sibTrans" cxnId="{56740616-1E8B-437F-9DA2-932F6DD60C78}">
      <dgm:prSet/>
      <dgm:spPr/>
      <dgm:t>
        <a:bodyPr/>
        <a:lstStyle/>
        <a:p>
          <a:endParaRPr lang="pl-PL"/>
        </a:p>
      </dgm:t>
    </dgm:pt>
    <dgm:pt modelId="{ECB6650F-253F-4971-8779-614FFCB78B3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POWOŁANY W CELU REALIZACJI NORM PRAWA ADMINISTRACYJNEGO, W SPOSÓB I ZE SKUTKAMI WŁAŚCIWYMI TEMU PRAWU,</a:t>
          </a:r>
        </a:p>
      </dgm:t>
    </dgm:pt>
    <dgm:pt modelId="{3FEDD062-24AD-46B7-9296-1DF71149B5BA}" type="parTrans" cxnId="{11DC9948-AA60-42B0-80D6-C1C1C42806FC}">
      <dgm:prSet/>
      <dgm:spPr/>
      <dgm:t>
        <a:bodyPr/>
        <a:lstStyle/>
        <a:p>
          <a:endParaRPr lang="pl-PL"/>
        </a:p>
      </dgm:t>
    </dgm:pt>
    <dgm:pt modelId="{D37A8A90-2137-4E33-B9B6-D9EB8E46C4BA}" type="sibTrans" cxnId="{11DC9948-AA60-42B0-80D6-C1C1C42806FC}">
      <dgm:prSet/>
      <dgm:spPr/>
      <dgm:t>
        <a:bodyPr/>
        <a:lstStyle/>
        <a:p>
          <a:endParaRPr lang="pl-PL"/>
        </a:p>
      </dgm:t>
    </dgm:pt>
    <dgm:pt modelId="{A616B5B5-449E-4E62-9A78-3DBC29D5D615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DZIAŁAJĄCY W GRANICACH PRZYZNANYCH MU PRZEZ PRAWO KOMPETENCJI.</a:t>
          </a:r>
        </a:p>
      </dgm:t>
    </dgm:pt>
    <dgm:pt modelId="{BA2B1E78-4025-4CCB-A5AE-46904874926F}" type="parTrans" cxnId="{8C45AB3F-B616-4A1E-A454-4A004623B029}">
      <dgm:prSet/>
      <dgm:spPr/>
      <dgm:t>
        <a:bodyPr/>
        <a:lstStyle/>
        <a:p>
          <a:endParaRPr lang="pl-PL"/>
        </a:p>
      </dgm:t>
    </dgm:pt>
    <dgm:pt modelId="{C242CD40-AD76-4F34-AC84-BC434EDF6F22}" type="sibTrans" cxnId="{8C45AB3F-B616-4A1E-A454-4A004623B029}">
      <dgm:prSet/>
      <dgm:spPr/>
      <dgm:t>
        <a:bodyPr/>
        <a:lstStyle/>
        <a:p>
          <a:endParaRPr lang="pl-PL"/>
        </a:p>
      </dgm:t>
    </dgm:pt>
    <dgm:pt modelId="{FAB1C452-39B6-442B-ABE9-758B11BDE638}" type="pres">
      <dgm:prSet presAssocID="{D9EA3CF5-4FC9-4631-906C-6E48F1578AC8}" presName="Name0" presStyleCnt="0">
        <dgm:presLayoutVars>
          <dgm:chMax val="7"/>
          <dgm:chPref val="7"/>
          <dgm:dir/>
        </dgm:presLayoutVars>
      </dgm:prSet>
      <dgm:spPr/>
    </dgm:pt>
    <dgm:pt modelId="{65EB0E6A-3FD7-4EA3-A0FD-FC260314C092}" type="pres">
      <dgm:prSet presAssocID="{D9EA3CF5-4FC9-4631-906C-6E48F1578AC8}" presName="Name1" presStyleCnt="0"/>
      <dgm:spPr/>
    </dgm:pt>
    <dgm:pt modelId="{8BD913FF-E9D3-45E7-AABE-B23912852627}" type="pres">
      <dgm:prSet presAssocID="{D9EA3CF5-4FC9-4631-906C-6E48F1578AC8}" presName="cycle" presStyleCnt="0"/>
      <dgm:spPr/>
    </dgm:pt>
    <dgm:pt modelId="{9E415608-D6DF-4B92-8A79-CE6BC5BE8ECC}" type="pres">
      <dgm:prSet presAssocID="{D9EA3CF5-4FC9-4631-906C-6E48F1578AC8}" presName="srcNode" presStyleLbl="node1" presStyleIdx="0" presStyleCnt="4"/>
      <dgm:spPr/>
    </dgm:pt>
    <dgm:pt modelId="{61861F85-614A-4169-B097-32A67F81ADE0}" type="pres">
      <dgm:prSet presAssocID="{D9EA3CF5-4FC9-4631-906C-6E48F1578AC8}" presName="conn" presStyleLbl="parChTrans1D2" presStyleIdx="0" presStyleCnt="1"/>
      <dgm:spPr/>
    </dgm:pt>
    <dgm:pt modelId="{CA5BB7B9-181A-4FAD-997A-F85975EA01E8}" type="pres">
      <dgm:prSet presAssocID="{D9EA3CF5-4FC9-4631-906C-6E48F1578AC8}" presName="extraNode" presStyleLbl="node1" presStyleIdx="0" presStyleCnt="4"/>
      <dgm:spPr/>
    </dgm:pt>
    <dgm:pt modelId="{83E20A9A-2097-4A2B-97B6-80C8364F89C5}" type="pres">
      <dgm:prSet presAssocID="{D9EA3CF5-4FC9-4631-906C-6E48F1578AC8}" presName="dstNode" presStyleLbl="node1" presStyleIdx="0" presStyleCnt="4"/>
      <dgm:spPr/>
    </dgm:pt>
    <dgm:pt modelId="{B94415F5-7229-41F9-AF67-0D68C8364A3D}" type="pres">
      <dgm:prSet presAssocID="{C9164CDE-D601-4339-A598-12DA9452648D}" presName="text_1" presStyleLbl="node1" presStyleIdx="0" presStyleCnt="4">
        <dgm:presLayoutVars>
          <dgm:bulletEnabled val="1"/>
        </dgm:presLayoutVars>
      </dgm:prSet>
      <dgm:spPr/>
    </dgm:pt>
    <dgm:pt modelId="{B4F4D10E-DBBC-45B3-8A04-9D444EF50A50}" type="pres">
      <dgm:prSet presAssocID="{C9164CDE-D601-4339-A598-12DA9452648D}" presName="accent_1" presStyleCnt="0"/>
      <dgm:spPr/>
    </dgm:pt>
    <dgm:pt modelId="{8CCA99C9-55DC-42B2-B9BE-EA1184401678}" type="pres">
      <dgm:prSet presAssocID="{C9164CDE-D601-4339-A598-12DA9452648D}" presName="accentRepeatNode" presStyleLbl="solidFgAcc1" presStyleIdx="0" presStyleCnt="4"/>
      <dgm:spPr/>
    </dgm:pt>
    <dgm:pt modelId="{B4DCC72A-840D-4815-A946-869B4E07FD59}" type="pres">
      <dgm:prSet presAssocID="{37DD0B44-5807-4A4F-B28F-B8D8C0FF4D8F}" presName="text_2" presStyleLbl="node1" presStyleIdx="1" presStyleCnt="4">
        <dgm:presLayoutVars>
          <dgm:bulletEnabled val="1"/>
        </dgm:presLayoutVars>
      </dgm:prSet>
      <dgm:spPr/>
    </dgm:pt>
    <dgm:pt modelId="{9C114F33-B10F-4A73-87A2-BE4D3D497F0D}" type="pres">
      <dgm:prSet presAssocID="{37DD0B44-5807-4A4F-B28F-B8D8C0FF4D8F}" presName="accent_2" presStyleCnt="0"/>
      <dgm:spPr/>
    </dgm:pt>
    <dgm:pt modelId="{445A49CB-7841-47A4-AC37-ABB3C9D8DF6A}" type="pres">
      <dgm:prSet presAssocID="{37DD0B44-5807-4A4F-B28F-B8D8C0FF4D8F}" presName="accentRepeatNode" presStyleLbl="solidFgAcc1" presStyleIdx="1" presStyleCnt="4"/>
      <dgm:spPr/>
    </dgm:pt>
    <dgm:pt modelId="{49628C17-2F9B-4B5B-9E3B-D77BE008AE7D}" type="pres">
      <dgm:prSet presAssocID="{ECB6650F-253F-4971-8779-614FFCB78B3D}" presName="text_3" presStyleLbl="node1" presStyleIdx="2" presStyleCnt="4">
        <dgm:presLayoutVars>
          <dgm:bulletEnabled val="1"/>
        </dgm:presLayoutVars>
      </dgm:prSet>
      <dgm:spPr/>
    </dgm:pt>
    <dgm:pt modelId="{55D6ED60-8461-4657-8BC9-DC9841307855}" type="pres">
      <dgm:prSet presAssocID="{ECB6650F-253F-4971-8779-614FFCB78B3D}" presName="accent_3" presStyleCnt="0"/>
      <dgm:spPr/>
    </dgm:pt>
    <dgm:pt modelId="{153B3FFB-43C8-4522-9FB9-C638B8135A96}" type="pres">
      <dgm:prSet presAssocID="{ECB6650F-253F-4971-8779-614FFCB78B3D}" presName="accentRepeatNode" presStyleLbl="solidFgAcc1" presStyleIdx="2" presStyleCnt="4"/>
      <dgm:spPr/>
    </dgm:pt>
    <dgm:pt modelId="{8287CC32-076E-4C6E-8DC7-01F054D8B98B}" type="pres">
      <dgm:prSet presAssocID="{A616B5B5-449E-4E62-9A78-3DBC29D5D615}" presName="text_4" presStyleLbl="node1" presStyleIdx="3" presStyleCnt="4">
        <dgm:presLayoutVars>
          <dgm:bulletEnabled val="1"/>
        </dgm:presLayoutVars>
      </dgm:prSet>
      <dgm:spPr/>
    </dgm:pt>
    <dgm:pt modelId="{849E53DF-94FE-40FB-A44A-2D1E8DB2AAA9}" type="pres">
      <dgm:prSet presAssocID="{A616B5B5-449E-4E62-9A78-3DBC29D5D615}" presName="accent_4" presStyleCnt="0"/>
      <dgm:spPr/>
    </dgm:pt>
    <dgm:pt modelId="{D88344F5-7CC0-4FB7-A59B-39B4BCA7B1E7}" type="pres">
      <dgm:prSet presAssocID="{A616B5B5-449E-4E62-9A78-3DBC29D5D615}" presName="accentRepeatNode" presStyleLbl="solidFgAcc1" presStyleIdx="3" presStyleCnt="4"/>
      <dgm:spPr/>
    </dgm:pt>
  </dgm:ptLst>
  <dgm:cxnLst>
    <dgm:cxn modelId="{93362C11-C672-48AC-92D4-33D7E85B8B5E}" type="presOf" srcId="{37DD0B44-5807-4A4F-B28F-B8D8C0FF4D8F}" destId="{B4DCC72A-840D-4815-A946-869B4E07FD59}" srcOrd="0" destOrd="0" presId="urn:microsoft.com/office/officeart/2008/layout/VerticalCurvedList"/>
    <dgm:cxn modelId="{56740616-1E8B-437F-9DA2-932F6DD60C78}" srcId="{D9EA3CF5-4FC9-4631-906C-6E48F1578AC8}" destId="{37DD0B44-5807-4A4F-B28F-B8D8C0FF4D8F}" srcOrd="1" destOrd="0" parTransId="{FF1AFDB0-B525-401C-B639-FCF66A373F89}" sibTransId="{F18BAEDE-F761-4B44-BDB5-B59C2EE0E892}"/>
    <dgm:cxn modelId="{156D6235-A917-488C-A517-22F39096E550}" srcId="{D9EA3CF5-4FC9-4631-906C-6E48F1578AC8}" destId="{C9164CDE-D601-4339-A598-12DA9452648D}" srcOrd="0" destOrd="0" parTransId="{00A7504C-4EF9-44B4-B34C-25CC390EE7EF}" sibTransId="{6021EA38-E3C0-41AE-A2DD-B2E6FA4BAC9B}"/>
    <dgm:cxn modelId="{8C45AB3F-B616-4A1E-A454-4A004623B029}" srcId="{D9EA3CF5-4FC9-4631-906C-6E48F1578AC8}" destId="{A616B5B5-449E-4E62-9A78-3DBC29D5D615}" srcOrd="3" destOrd="0" parTransId="{BA2B1E78-4025-4CCB-A5AE-46904874926F}" sibTransId="{C242CD40-AD76-4F34-AC84-BC434EDF6F22}"/>
    <dgm:cxn modelId="{11DC9948-AA60-42B0-80D6-C1C1C42806FC}" srcId="{D9EA3CF5-4FC9-4631-906C-6E48F1578AC8}" destId="{ECB6650F-253F-4971-8779-614FFCB78B3D}" srcOrd="2" destOrd="0" parTransId="{3FEDD062-24AD-46B7-9296-1DF71149B5BA}" sibTransId="{D37A8A90-2137-4E33-B9B6-D9EB8E46C4BA}"/>
    <dgm:cxn modelId="{2306556A-127D-4EBE-A2D2-F9B90DABFF36}" type="presOf" srcId="{6021EA38-E3C0-41AE-A2DD-B2E6FA4BAC9B}" destId="{61861F85-614A-4169-B097-32A67F81ADE0}" srcOrd="0" destOrd="0" presId="urn:microsoft.com/office/officeart/2008/layout/VerticalCurvedList"/>
    <dgm:cxn modelId="{A95E955A-2694-4F5D-B701-1BB9AD300E8B}" type="presOf" srcId="{D9EA3CF5-4FC9-4631-906C-6E48F1578AC8}" destId="{FAB1C452-39B6-442B-ABE9-758B11BDE638}" srcOrd="0" destOrd="0" presId="urn:microsoft.com/office/officeart/2008/layout/VerticalCurvedList"/>
    <dgm:cxn modelId="{BAFEE588-8E83-482E-8A90-14A3A0124BCD}" type="presOf" srcId="{C9164CDE-D601-4339-A598-12DA9452648D}" destId="{B94415F5-7229-41F9-AF67-0D68C8364A3D}" srcOrd="0" destOrd="0" presId="urn:microsoft.com/office/officeart/2008/layout/VerticalCurvedList"/>
    <dgm:cxn modelId="{586D9598-BC4B-4F71-83AC-E39B2C472B3D}" type="presOf" srcId="{A616B5B5-449E-4E62-9A78-3DBC29D5D615}" destId="{8287CC32-076E-4C6E-8DC7-01F054D8B98B}" srcOrd="0" destOrd="0" presId="urn:microsoft.com/office/officeart/2008/layout/VerticalCurvedList"/>
    <dgm:cxn modelId="{6CCF09A4-91F9-4237-BF91-469BC20D5B78}" type="presOf" srcId="{ECB6650F-253F-4971-8779-614FFCB78B3D}" destId="{49628C17-2F9B-4B5B-9E3B-D77BE008AE7D}" srcOrd="0" destOrd="0" presId="urn:microsoft.com/office/officeart/2008/layout/VerticalCurvedList"/>
    <dgm:cxn modelId="{00B520ED-AFC9-488E-8E1C-3486A2405222}" type="presParOf" srcId="{FAB1C452-39B6-442B-ABE9-758B11BDE638}" destId="{65EB0E6A-3FD7-4EA3-A0FD-FC260314C092}" srcOrd="0" destOrd="0" presId="urn:microsoft.com/office/officeart/2008/layout/VerticalCurvedList"/>
    <dgm:cxn modelId="{62380963-DBFD-4F4E-BD5E-3411F273CD17}" type="presParOf" srcId="{65EB0E6A-3FD7-4EA3-A0FD-FC260314C092}" destId="{8BD913FF-E9D3-45E7-AABE-B23912852627}" srcOrd="0" destOrd="0" presId="urn:microsoft.com/office/officeart/2008/layout/VerticalCurvedList"/>
    <dgm:cxn modelId="{214ADCF2-A896-4D4A-B45C-6FAB9CF8765A}" type="presParOf" srcId="{8BD913FF-E9D3-45E7-AABE-B23912852627}" destId="{9E415608-D6DF-4B92-8A79-CE6BC5BE8ECC}" srcOrd="0" destOrd="0" presId="urn:microsoft.com/office/officeart/2008/layout/VerticalCurvedList"/>
    <dgm:cxn modelId="{E7F6D389-A0EF-414C-A72D-CCDD3DD4849A}" type="presParOf" srcId="{8BD913FF-E9D3-45E7-AABE-B23912852627}" destId="{61861F85-614A-4169-B097-32A67F81ADE0}" srcOrd="1" destOrd="0" presId="urn:microsoft.com/office/officeart/2008/layout/VerticalCurvedList"/>
    <dgm:cxn modelId="{675B360F-4AE7-4124-8976-E9D029B1F7CB}" type="presParOf" srcId="{8BD913FF-E9D3-45E7-AABE-B23912852627}" destId="{CA5BB7B9-181A-4FAD-997A-F85975EA01E8}" srcOrd="2" destOrd="0" presId="urn:microsoft.com/office/officeart/2008/layout/VerticalCurvedList"/>
    <dgm:cxn modelId="{51D6A051-71E5-46EE-A807-D760BA1B1ADE}" type="presParOf" srcId="{8BD913FF-E9D3-45E7-AABE-B23912852627}" destId="{83E20A9A-2097-4A2B-97B6-80C8364F89C5}" srcOrd="3" destOrd="0" presId="urn:microsoft.com/office/officeart/2008/layout/VerticalCurvedList"/>
    <dgm:cxn modelId="{B53DCD4C-4775-490B-B751-C52A3FAFFECF}" type="presParOf" srcId="{65EB0E6A-3FD7-4EA3-A0FD-FC260314C092}" destId="{B94415F5-7229-41F9-AF67-0D68C8364A3D}" srcOrd="1" destOrd="0" presId="urn:microsoft.com/office/officeart/2008/layout/VerticalCurvedList"/>
    <dgm:cxn modelId="{15B8B06E-D774-4B33-9E35-68051A1067E8}" type="presParOf" srcId="{65EB0E6A-3FD7-4EA3-A0FD-FC260314C092}" destId="{B4F4D10E-DBBC-45B3-8A04-9D444EF50A50}" srcOrd="2" destOrd="0" presId="urn:microsoft.com/office/officeart/2008/layout/VerticalCurvedList"/>
    <dgm:cxn modelId="{2B81798D-B713-472E-BAC2-12BDFD7764D8}" type="presParOf" srcId="{B4F4D10E-DBBC-45B3-8A04-9D444EF50A50}" destId="{8CCA99C9-55DC-42B2-B9BE-EA1184401678}" srcOrd="0" destOrd="0" presId="urn:microsoft.com/office/officeart/2008/layout/VerticalCurvedList"/>
    <dgm:cxn modelId="{60B2544A-39EC-47BC-A445-7006368B2278}" type="presParOf" srcId="{65EB0E6A-3FD7-4EA3-A0FD-FC260314C092}" destId="{B4DCC72A-840D-4815-A946-869B4E07FD59}" srcOrd="3" destOrd="0" presId="urn:microsoft.com/office/officeart/2008/layout/VerticalCurvedList"/>
    <dgm:cxn modelId="{B2E8259D-8BF9-4BEF-8C84-1C09D8D78343}" type="presParOf" srcId="{65EB0E6A-3FD7-4EA3-A0FD-FC260314C092}" destId="{9C114F33-B10F-4A73-87A2-BE4D3D497F0D}" srcOrd="4" destOrd="0" presId="urn:microsoft.com/office/officeart/2008/layout/VerticalCurvedList"/>
    <dgm:cxn modelId="{DCD1E2F2-CBFD-4B44-8192-91C01FB6C574}" type="presParOf" srcId="{9C114F33-B10F-4A73-87A2-BE4D3D497F0D}" destId="{445A49CB-7841-47A4-AC37-ABB3C9D8DF6A}" srcOrd="0" destOrd="0" presId="urn:microsoft.com/office/officeart/2008/layout/VerticalCurvedList"/>
    <dgm:cxn modelId="{BBDC324B-2255-4D46-8AED-9ACB992005CA}" type="presParOf" srcId="{65EB0E6A-3FD7-4EA3-A0FD-FC260314C092}" destId="{49628C17-2F9B-4B5B-9E3B-D77BE008AE7D}" srcOrd="5" destOrd="0" presId="urn:microsoft.com/office/officeart/2008/layout/VerticalCurvedList"/>
    <dgm:cxn modelId="{67EBBF46-E95E-4391-9DB6-EBA9A4EA5D2C}" type="presParOf" srcId="{65EB0E6A-3FD7-4EA3-A0FD-FC260314C092}" destId="{55D6ED60-8461-4657-8BC9-DC9841307855}" srcOrd="6" destOrd="0" presId="urn:microsoft.com/office/officeart/2008/layout/VerticalCurvedList"/>
    <dgm:cxn modelId="{6A8BF424-6B40-4D3A-8576-E419166F0F74}" type="presParOf" srcId="{55D6ED60-8461-4657-8BC9-DC9841307855}" destId="{153B3FFB-43C8-4522-9FB9-C638B8135A96}" srcOrd="0" destOrd="0" presId="urn:microsoft.com/office/officeart/2008/layout/VerticalCurvedList"/>
    <dgm:cxn modelId="{B99C700F-1102-4C1C-8A2F-7D3BE85FA17D}" type="presParOf" srcId="{65EB0E6A-3FD7-4EA3-A0FD-FC260314C092}" destId="{8287CC32-076E-4C6E-8DC7-01F054D8B98B}" srcOrd="7" destOrd="0" presId="urn:microsoft.com/office/officeart/2008/layout/VerticalCurvedList"/>
    <dgm:cxn modelId="{3650E0DD-8EA7-4C0B-B1FE-F7BCB89B6C31}" type="presParOf" srcId="{65EB0E6A-3FD7-4EA3-A0FD-FC260314C092}" destId="{849E53DF-94FE-40FB-A44A-2D1E8DB2AAA9}" srcOrd="8" destOrd="0" presId="urn:microsoft.com/office/officeart/2008/layout/VerticalCurvedList"/>
    <dgm:cxn modelId="{4A1EC328-E1BE-4B8D-B4DB-FAC46F907FB7}" type="presParOf" srcId="{849E53DF-94FE-40FB-A44A-2D1E8DB2AAA9}" destId="{D88344F5-7CC0-4FB7-A59B-39B4BCA7B1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3268BE-5FC1-4887-943A-B94B852460E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1A211ED5-FA34-42C2-A0A7-7716207A5C67}">
      <dgm:prSet phldrT="[Tekst]" custT="1"/>
      <dgm:spPr/>
      <dgm:t>
        <a:bodyPr/>
        <a:lstStyle/>
        <a:p>
          <a:r>
            <a:rPr lang="pl-PL" sz="1600" b="1" dirty="0"/>
            <a:t>ADMINISTRACJA PUBLICZNA</a:t>
          </a:r>
        </a:p>
      </dgm:t>
    </dgm:pt>
    <dgm:pt modelId="{DB79A76C-2B6F-4A92-9B78-5AF2C7CD2C04}" type="parTrans" cxnId="{B2E395A1-7F68-49CA-BBF1-2115AFE76E26}">
      <dgm:prSet/>
      <dgm:spPr/>
      <dgm:t>
        <a:bodyPr/>
        <a:lstStyle/>
        <a:p>
          <a:endParaRPr lang="pl-PL"/>
        </a:p>
      </dgm:t>
    </dgm:pt>
    <dgm:pt modelId="{FBD611C5-8742-475C-BA79-06374659BE7D}" type="sibTrans" cxnId="{B2E395A1-7F68-49CA-BBF1-2115AFE76E26}">
      <dgm:prSet/>
      <dgm:spPr/>
      <dgm:t>
        <a:bodyPr/>
        <a:lstStyle/>
        <a:p>
          <a:endParaRPr lang="pl-PL"/>
        </a:p>
      </dgm:t>
    </dgm:pt>
    <dgm:pt modelId="{8770726E-B45B-4747-AC5B-F362DC944651}">
      <dgm:prSet phldrT="[Tekst]" custT="1"/>
      <dgm:spPr/>
      <dgm:t>
        <a:bodyPr/>
        <a:lstStyle/>
        <a:p>
          <a:r>
            <a:rPr lang="pl-PL" sz="1800" dirty="0"/>
            <a:t>PAŃSTWOWA NIERZĄDOWA</a:t>
          </a:r>
        </a:p>
      </dgm:t>
    </dgm:pt>
    <dgm:pt modelId="{69B84999-B304-48C2-A199-12F679AF16C1}" type="parTrans" cxnId="{6E02CFC5-B9B7-4B81-8113-BA842670B771}">
      <dgm:prSet/>
      <dgm:spPr/>
      <dgm:t>
        <a:bodyPr/>
        <a:lstStyle/>
        <a:p>
          <a:endParaRPr lang="pl-PL"/>
        </a:p>
      </dgm:t>
    </dgm:pt>
    <dgm:pt modelId="{E75DF25C-9D85-40EF-9066-22E729B95E73}" type="sibTrans" cxnId="{6E02CFC5-B9B7-4B81-8113-BA842670B771}">
      <dgm:prSet/>
      <dgm:spPr/>
      <dgm:t>
        <a:bodyPr/>
        <a:lstStyle/>
        <a:p>
          <a:endParaRPr lang="pl-PL"/>
        </a:p>
      </dgm:t>
    </dgm:pt>
    <dgm:pt modelId="{52ECB81B-7879-49AE-BC86-52E8F22B8C05}">
      <dgm:prSet custT="1"/>
      <dgm:spPr/>
      <dgm:t>
        <a:bodyPr/>
        <a:lstStyle/>
        <a:p>
          <a:r>
            <a:rPr lang="pl-PL" sz="1800" dirty="0"/>
            <a:t>PAŃSTWOWA RZĄDOWA</a:t>
          </a:r>
        </a:p>
      </dgm:t>
    </dgm:pt>
    <dgm:pt modelId="{7BB3F179-7886-4D56-A53A-8E2CBCBC498E}" type="parTrans" cxnId="{73A94952-6EAD-42E7-B431-085EB4458A96}">
      <dgm:prSet/>
      <dgm:spPr/>
      <dgm:t>
        <a:bodyPr/>
        <a:lstStyle/>
        <a:p>
          <a:endParaRPr lang="pl-PL"/>
        </a:p>
      </dgm:t>
    </dgm:pt>
    <dgm:pt modelId="{E1D22F9C-F96C-439E-84A4-12B31806975A}" type="sibTrans" cxnId="{73A94952-6EAD-42E7-B431-085EB4458A96}">
      <dgm:prSet/>
      <dgm:spPr/>
      <dgm:t>
        <a:bodyPr/>
        <a:lstStyle/>
        <a:p>
          <a:endParaRPr lang="pl-PL"/>
        </a:p>
      </dgm:t>
    </dgm:pt>
    <dgm:pt modelId="{C2B8944D-37B2-446E-878A-D29967F09524}">
      <dgm:prSet custT="1"/>
      <dgm:spPr/>
      <dgm:t>
        <a:bodyPr/>
        <a:lstStyle/>
        <a:p>
          <a:r>
            <a:rPr lang="pl-PL" sz="1400" dirty="0"/>
            <a:t>ORGANY ADMINISTRACJI SAMORZĄDOWEJ</a:t>
          </a:r>
        </a:p>
      </dgm:t>
    </dgm:pt>
    <dgm:pt modelId="{716FF136-EF28-4164-BA22-EF0C7D2B15F2}" type="parTrans" cxnId="{F874B4ED-BA6F-4A8A-8BC7-0DA8D869D9FB}">
      <dgm:prSet/>
      <dgm:spPr/>
      <dgm:t>
        <a:bodyPr/>
        <a:lstStyle/>
        <a:p>
          <a:endParaRPr lang="pl-PL"/>
        </a:p>
      </dgm:t>
    </dgm:pt>
    <dgm:pt modelId="{7527950F-8C78-4B47-B231-9CC14E965695}" type="sibTrans" cxnId="{F874B4ED-BA6F-4A8A-8BC7-0DA8D869D9FB}">
      <dgm:prSet/>
      <dgm:spPr/>
      <dgm:t>
        <a:bodyPr/>
        <a:lstStyle/>
        <a:p>
          <a:endParaRPr lang="pl-PL"/>
        </a:p>
      </dgm:t>
    </dgm:pt>
    <dgm:pt modelId="{59E0CFFC-C560-412A-BA49-A359330506E1}">
      <dgm:prSet/>
      <dgm:spPr/>
      <dgm:t>
        <a:bodyPr/>
        <a:lstStyle/>
        <a:p>
          <a:r>
            <a:rPr lang="pl-PL" dirty="0"/>
            <a:t>ORGANY </a:t>
          </a:r>
          <a:r>
            <a:rPr lang="pl-PL"/>
            <a:t>BEZPOŚREDNIO RZĄDOWEGO </a:t>
          </a:r>
          <a:r>
            <a:rPr lang="pl-PL" dirty="0"/>
            <a:t>SZCZEBLA, TJ. RADA MINISTRÓW; PREZES RADY MINISTRÓW; POSZCZEGÓLNI MINISTROWIE</a:t>
          </a:r>
        </a:p>
      </dgm:t>
    </dgm:pt>
    <dgm:pt modelId="{747BB60D-CE6D-41A6-BDEB-A88B2D73DEBD}" type="parTrans" cxnId="{7EFF4FDD-5C74-4E19-ACCE-086E605BA2F4}">
      <dgm:prSet/>
      <dgm:spPr/>
      <dgm:t>
        <a:bodyPr/>
        <a:lstStyle/>
        <a:p>
          <a:endParaRPr lang="pl-PL"/>
        </a:p>
      </dgm:t>
    </dgm:pt>
    <dgm:pt modelId="{88F1982B-8D6F-463B-86A2-22DFA2301613}" type="sibTrans" cxnId="{7EFF4FDD-5C74-4E19-ACCE-086E605BA2F4}">
      <dgm:prSet/>
      <dgm:spPr/>
      <dgm:t>
        <a:bodyPr/>
        <a:lstStyle/>
        <a:p>
          <a:endParaRPr lang="pl-PL"/>
        </a:p>
      </dgm:t>
    </dgm:pt>
    <dgm:pt modelId="{F0885435-E9D6-49B9-974F-E7EB8E2A3C7D}">
      <dgm:prSet/>
      <dgm:spPr/>
      <dgm:t>
        <a:bodyPr/>
        <a:lstStyle/>
        <a:p>
          <a:r>
            <a:rPr lang="pl-PL" dirty="0"/>
            <a:t>CENTRALNE ORGANY ADMINISTRACJI RZĄDOWEJ</a:t>
          </a:r>
        </a:p>
      </dgm:t>
    </dgm:pt>
    <dgm:pt modelId="{1DCE3CA5-407F-4637-8440-13FB8DEA7DE2}" type="parTrans" cxnId="{BF937E1D-3DD0-4164-89CF-AB1B805B5F4B}">
      <dgm:prSet/>
      <dgm:spPr/>
      <dgm:t>
        <a:bodyPr/>
        <a:lstStyle/>
        <a:p>
          <a:endParaRPr lang="pl-PL"/>
        </a:p>
      </dgm:t>
    </dgm:pt>
    <dgm:pt modelId="{4706FDAC-18DD-4B04-BDDD-ED57199CC765}" type="sibTrans" cxnId="{BF937E1D-3DD0-4164-89CF-AB1B805B5F4B}">
      <dgm:prSet/>
      <dgm:spPr/>
      <dgm:t>
        <a:bodyPr/>
        <a:lstStyle/>
        <a:p>
          <a:endParaRPr lang="pl-PL"/>
        </a:p>
      </dgm:t>
    </dgm:pt>
    <dgm:pt modelId="{507CB59D-7258-49E1-A9D5-85A1A363F962}">
      <dgm:prSet/>
      <dgm:spPr/>
      <dgm:t>
        <a:bodyPr/>
        <a:lstStyle/>
        <a:p>
          <a:r>
            <a:rPr lang="pl-PL" dirty="0"/>
            <a:t>PREZYDENT RP; ORGANY NIK; KRRiT; RPO; KRS; ORGANY NBP; ADMINISTRACJA SEJMU I SENATU</a:t>
          </a:r>
        </a:p>
      </dgm:t>
    </dgm:pt>
    <dgm:pt modelId="{B73F7062-34E2-4358-BC00-A664050E1A23}" type="parTrans" cxnId="{DEA16817-B88B-4333-BF97-7EC68D1C9DCC}">
      <dgm:prSet/>
      <dgm:spPr/>
      <dgm:t>
        <a:bodyPr/>
        <a:lstStyle/>
        <a:p>
          <a:endParaRPr lang="pl-PL"/>
        </a:p>
      </dgm:t>
    </dgm:pt>
    <dgm:pt modelId="{133FAA9F-B835-446B-B0D0-78F6BD9BD9DD}" type="sibTrans" cxnId="{DEA16817-B88B-4333-BF97-7EC68D1C9DCC}">
      <dgm:prSet/>
      <dgm:spPr/>
      <dgm:t>
        <a:bodyPr/>
        <a:lstStyle/>
        <a:p>
          <a:endParaRPr lang="pl-PL"/>
        </a:p>
      </dgm:t>
    </dgm:pt>
    <dgm:pt modelId="{6EC7D918-5870-43A6-B70E-99F02DC448DD}">
      <dgm:prSet/>
      <dgm:spPr/>
      <dgm:t>
        <a:bodyPr/>
        <a:lstStyle/>
        <a:p>
          <a:r>
            <a:rPr lang="pl-PL" dirty="0"/>
            <a:t>TERENOWE ORGANY ADMINISTRACJI RZĄDOWEJ</a:t>
          </a:r>
        </a:p>
      </dgm:t>
    </dgm:pt>
    <dgm:pt modelId="{DB91C353-36C7-49FF-9E4E-44601B252FDE}" type="parTrans" cxnId="{0AFEBAD2-0CF6-4121-AC9A-2A4AE56D1FE3}">
      <dgm:prSet/>
      <dgm:spPr/>
      <dgm:t>
        <a:bodyPr/>
        <a:lstStyle/>
        <a:p>
          <a:endParaRPr lang="pl-PL"/>
        </a:p>
      </dgm:t>
    </dgm:pt>
    <dgm:pt modelId="{7E363456-568F-4D2E-B2B8-C77CB47672CD}" type="sibTrans" cxnId="{0AFEBAD2-0CF6-4121-AC9A-2A4AE56D1FE3}">
      <dgm:prSet/>
      <dgm:spPr/>
      <dgm:t>
        <a:bodyPr/>
        <a:lstStyle/>
        <a:p>
          <a:endParaRPr lang="pl-PL"/>
        </a:p>
      </dgm:t>
    </dgm:pt>
    <dgm:pt modelId="{21B1B74F-E9C1-4720-B208-668201D766D5}">
      <dgm:prSet/>
      <dgm:spPr/>
      <dgm:t>
        <a:bodyPr/>
        <a:lstStyle/>
        <a:p>
          <a:r>
            <a:rPr lang="pl-PL" dirty="0"/>
            <a:t>ADMINISTRACJA ZESPOLONA</a:t>
          </a:r>
        </a:p>
      </dgm:t>
    </dgm:pt>
    <dgm:pt modelId="{74544BA5-43B0-4386-8D12-923E3486F069}" type="parTrans" cxnId="{630FC72B-D01F-4040-8558-1D25D70CB24B}">
      <dgm:prSet/>
      <dgm:spPr/>
      <dgm:t>
        <a:bodyPr/>
        <a:lstStyle/>
        <a:p>
          <a:endParaRPr lang="pl-PL"/>
        </a:p>
      </dgm:t>
    </dgm:pt>
    <dgm:pt modelId="{739CAAFC-15D1-4181-840F-1B9FD27C3AD7}" type="sibTrans" cxnId="{630FC72B-D01F-4040-8558-1D25D70CB24B}">
      <dgm:prSet/>
      <dgm:spPr/>
      <dgm:t>
        <a:bodyPr/>
        <a:lstStyle/>
        <a:p>
          <a:endParaRPr lang="pl-PL"/>
        </a:p>
      </dgm:t>
    </dgm:pt>
    <dgm:pt modelId="{3A215A71-2024-4E15-B83D-1ED6D22A3091}">
      <dgm:prSet/>
      <dgm:spPr/>
      <dgm:t>
        <a:bodyPr/>
        <a:lstStyle/>
        <a:p>
          <a:r>
            <a:rPr lang="pl-PL" dirty="0"/>
            <a:t>ADMINISTRACJA NIEZESPOLONA</a:t>
          </a:r>
        </a:p>
      </dgm:t>
    </dgm:pt>
    <dgm:pt modelId="{6FF691EE-8749-4B03-BE40-2A99064B9925}" type="parTrans" cxnId="{5130CB5B-457E-4075-A16A-4359AA4F2D59}">
      <dgm:prSet/>
      <dgm:spPr/>
      <dgm:t>
        <a:bodyPr/>
        <a:lstStyle/>
        <a:p>
          <a:endParaRPr lang="pl-PL"/>
        </a:p>
      </dgm:t>
    </dgm:pt>
    <dgm:pt modelId="{46D1F618-73CB-407C-A293-9B75BBF6E600}" type="sibTrans" cxnId="{5130CB5B-457E-4075-A16A-4359AA4F2D59}">
      <dgm:prSet/>
      <dgm:spPr/>
      <dgm:t>
        <a:bodyPr/>
        <a:lstStyle/>
        <a:p>
          <a:endParaRPr lang="pl-PL"/>
        </a:p>
      </dgm:t>
    </dgm:pt>
    <dgm:pt modelId="{25FD948E-5A44-4EC2-A429-F37FB21E1F98}">
      <dgm:prSet/>
      <dgm:spPr/>
      <dgm:t>
        <a:bodyPr/>
        <a:lstStyle/>
        <a:p>
          <a:r>
            <a:rPr lang="pl-PL" dirty="0"/>
            <a:t>SAMORZĄD TERYTORIALNY</a:t>
          </a:r>
        </a:p>
      </dgm:t>
    </dgm:pt>
    <dgm:pt modelId="{2E6AA8AB-D99C-442D-BA45-95EAEA8D32C5}" type="parTrans" cxnId="{206C2D7E-5BA9-4903-9094-3AFE1FFB182C}">
      <dgm:prSet/>
      <dgm:spPr/>
      <dgm:t>
        <a:bodyPr/>
        <a:lstStyle/>
        <a:p>
          <a:endParaRPr lang="pl-PL"/>
        </a:p>
      </dgm:t>
    </dgm:pt>
    <dgm:pt modelId="{2B3F1837-E333-4163-9D0F-92EFE4658690}" type="sibTrans" cxnId="{206C2D7E-5BA9-4903-9094-3AFE1FFB182C}">
      <dgm:prSet/>
      <dgm:spPr/>
      <dgm:t>
        <a:bodyPr/>
        <a:lstStyle/>
        <a:p>
          <a:endParaRPr lang="pl-PL"/>
        </a:p>
      </dgm:t>
    </dgm:pt>
    <dgm:pt modelId="{C6068500-8259-452F-9125-7366863ACF5E}">
      <dgm:prSet/>
      <dgm:spPr/>
      <dgm:t>
        <a:bodyPr/>
        <a:lstStyle/>
        <a:p>
          <a:r>
            <a:rPr lang="pl-PL" dirty="0"/>
            <a:t>SAMORZĄD ZAWODOWY</a:t>
          </a:r>
        </a:p>
      </dgm:t>
    </dgm:pt>
    <dgm:pt modelId="{45525824-2D55-411A-8D1F-0B419CFF3D00}" type="parTrans" cxnId="{6C88637B-8317-48CE-8AB4-8C40441F5F62}">
      <dgm:prSet/>
      <dgm:spPr/>
      <dgm:t>
        <a:bodyPr/>
        <a:lstStyle/>
        <a:p>
          <a:endParaRPr lang="pl-PL"/>
        </a:p>
      </dgm:t>
    </dgm:pt>
    <dgm:pt modelId="{94C95C0F-33C0-4D06-8BD8-F38F3B5D1FB5}" type="sibTrans" cxnId="{6C88637B-8317-48CE-8AB4-8C40441F5F62}">
      <dgm:prSet/>
      <dgm:spPr/>
      <dgm:t>
        <a:bodyPr/>
        <a:lstStyle/>
        <a:p>
          <a:endParaRPr lang="pl-PL"/>
        </a:p>
      </dgm:t>
    </dgm:pt>
    <dgm:pt modelId="{69C4800A-6F0B-4743-AC4A-2527587173EC}" type="pres">
      <dgm:prSet presAssocID="{563268BE-5FC1-4887-943A-B94B852460E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7DF500F-4BE4-49AE-97B5-8F51E28360E4}" type="pres">
      <dgm:prSet presAssocID="{1A211ED5-FA34-42C2-A0A7-7716207A5C67}" presName="hierRoot1" presStyleCnt="0"/>
      <dgm:spPr/>
    </dgm:pt>
    <dgm:pt modelId="{C5832653-2589-4E11-8306-6AF8FE19B128}" type="pres">
      <dgm:prSet presAssocID="{1A211ED5-FA34-42C2-A0A7-7716207A5C67}" presName="composite" presStyleCnt="0"/>
      <dgm:spPr/>
    </dgm:pt>
    <dgm:pt modelId="{0E80D3B0-F7B4-4E73-831A-03AEB26BCF31}" type="pres">
      <dgm:prSet presAssocID="{1A211ED5-FA34-42C2-A0A7-7716207A5C67}" presName="background" presStyleLbl="node0" presStyleIdx="0" presStyleCnt="1"/>
      <dgm:spPr/>
    </dgm:pt>
    <dgm:pt modelId="{5E977443-9EC6-4523-8120-A5D0D7429112}" type="pres">
      <dgm:prSet presAssocID="{1A211ED5-FA34-42C2-A0A7-7716207A5C67}" presName="text" presStyleLbl="fgAcc0" presStyleIdx="0" presStyleCnt="1">
        <dgm:presLayoutVars>
          <dgm:chPref val="3"/>
        </dgm:presLayoutVars>
      </dgm:prSet>
      <dgm:spPr/>
    </dgm:pt>
    <dgm:pt modelId="{6EB835C8-E9C4-4A7B-900D-A114AF64F3AA}" type="pres">
      <dgm:prSet presAssocID="{1A211ED5-FA34-42C2-A0A7-7716207A5C67}" presName="hierChild2" presStyleCnt="0"/>
      <dgm:spPr/>
    </dgm:pt>
    <dgm:pt modelId="{951AB493-A4D5-4F29-8577-163F19DF6A01}" type="pres">
      <dgm:prSet presAssocID="{69B84999-B304-48C2-A199-12F679AF16C1}" presName="Name10" presStyleLbl="parChTrans1D2" presStyleIdx="0" presStyleCnt="3"/>
      <dgm:spPr/>
    </dgm:pt>
    <dgm:pt modelId="{6ACCC94D-4338-401D-86FD-395D7FCF9FA6}" type="pres">
      <dgm:prSet presAssocID="{8770726E-B45B-4747-AC5B-F362DC944651}" presName="hierRoot2" presStyleCnt="0"/>
      <dgm:spPr/>
    </dgm:pt>
    <dgm:pt modelId="{9D3E9EE4-B6CF-4FFB-94BE-2FD290EC6033}" type="pres">
      <dgm:prSet presAssocID="{8770726E-B45B-4747-AC5B-F362DC944651}" presName="composite2" presStyleCnt="0"/>
      <dgm:spPr/>
    </dgm:pt>
    <dgm:pt modelId="{3D3F5AA6-3B6D-45E8-83A8-53846B1B50AC}" type="pres">
      <dgm:prSet presAssocID="{8770726E-B45B-4747-AC5B-F362DC944651}" presName="background2" presStyleLbl="node2" presStyleIdx="0" presStyleCnt="3"/>
      <dgm:spPr/>
    </dgm:pt>
    <dgm:pt modelId="{E218FEF6-EE46-47DD-98CD-E7DC58036D80}" type="pres">
      <dgm:prSet presAssocID="{8770726E-B45B-4747-AC5B-F362DC944651}" presName="text2" presStyleLbl="fgAcc2" presStyleIdx="0" presStyleCnt="3">
        <dgm:presLayoutVars>
          <dgm:chPref val="3"/>
        </dgm:presLayoutVars>
      </dgm:prSet>
      <dgm:spPr/>
    </dgm:pt>
    <dgm:pt modelId="{20982D09-444B-439D-9BBB-882073C0B785}" type="pres">
      <dgm:prSet presAssocID="{8770726E-B45B-4747-AC5B-F362DC944651}" presName="hierChild3" presStyleCnt="0"/>
      <dgm:spPr/>
    </dgm:pt>
    <dgm:pt modelId="{0C3782ED-5294-4E0A-B0F9-D43243154BCA}" type="pres">
      <dgm:prSet presAssocID="{B73F7062-34E2-4358-BC00-A664050E1A23}" presName="Name17" presStyleLbl="parChTrans1D3" presStyleIdx="0" presStyleCnt="6"/>
      <dgm:spPr/>
    </dgm:pt>
    <dgm:pt modelId="{C5E64903-130C-4140-A71F-12898DA23D0E}" type="pres">
      <dgm:prSet presAssocID="{507CB59D-7258-49E1-A9D5-85A1A363F962}" presName="hierRoot3" presStyleCnt="0"/>
      <dgm:spPr/>
    </dgm:pt>
    <dgm:pt modelId="{DC0D7510-34D1-41FE-A171-821F909507E9}" type="pres">
      <dgm:prSet presAssocID="{507CB59D-7258-49E1-A9D5-85A1A363F962}" presName="composite3" presStyleCnt="0"/>
      <dgm:spPr/>
    </dgm:pt>
    <dgm:pt modelId="{69572F52-E3B1-4350-B397-2AEA27C4B991}" type="pres">
      <dgm:prSet presAssocID="{507CB59D-7258-49E1-A9D5-85A1A363F962}" presName="background3" presStyleLbl="node3" presStyleIdx="0" presStyleCnt="6"/>
      <dgm:spPr/>
    </dgm:pt>
    <dgm:pt modelId="{8A12A888-9CA8-40BC-BBD4-18AFCA6E80A6}" type="pres">
      <dgm:prSet presAssocID="{507CB59D-7258-49E1-A9D5-85A1A363F962}" presName="text3" presStyleLbl="fgAcc3" presStyleIdx="0" presStyleCnt="6">
        <dgm:presLayoutVars>
          <dgm:chPref val="3"/>
        </dgm:presLayoutVars>
      </dgm:prSet>
      <dgm:spPr/>
    </dgm:pt>
    <dgm:pt modelId="{85CC47A1-2A60-4932-833E-18B2255E05E0}" type="pres">
      <dgm:prSet presAssocID="{507CB59D-7258-49E1-A9D5-85A1A363F962}" presName="hierChild4" presStyleCnt="0"/>
      <dgm:spPr/>
    </dgm:pt>
    <dgm:pt modelId="{39540F90-68D3-4154-93CF-BE6DCB5663FA}" type="pres">
      <dgm:prSet presAssocID="{7BB3F179-7886-4D56-A53A-8E2CBCBC498E}" presName="Name10" presStyleLbl="parChTrans1D2" presStyleIdx="1" presStyleCnt="3"/>
      <dgm:spPr/>
    </dgm:pt>
    <dgm:pt modelId="{469A82AC-BCB8-4539-B7D6-427847B4D076}" type="pres">
      <dgm:prSet presAssocID="{52ECB81B-7879-49AE-BC86-52E8F22B8C05}" presName="hierRoot2" presStyleCnt="0"/>
      <dgm:spPr/>
    </dgm:pt>
    <dgm:pt modelId="{6D6E47F5-631B-4E16-B6E6-BAE8E23DAAF0}" type="pres">
      <dgm:prSet presAssocID="{52ECB81B-7879-49AE-BC86-52E8F22B8C05}" presName="composite2" presStyleCnt="0"/>
      <dgm:spPr/>
    </dgm:pt>
    <dgm:pt modelId="{F66D9EBB-6574-41F6-B728-A9ECCB751512}" type="pres">
      <dgm:prSet presAssocID="{52ECB81B-7879-49AE-BC86-52E8F22B8C05}" presName="background2" presStyleLbl="node2" presStyleIdx="1" presStyleCnt="3"/>
      <dgm:spPr/>
    </dgm:pt>
    <dgm:pt modelId="{542CB6E4-B734-412D-96CE-7E86AAFF4482}" type="pres">
      <dgm:prSet presAssocID="{52ECB81B-7879-49AE-BC86-52E8F22B8C05}" presName="text2" presStyleLbl="fgAcc2" presStyleIdx="1" presStyleCnt="3">
        <dgm:presLayoutVars>
          <dgm:chPref val="3"/>
        </dgm:presLayoutVars>
      </dgm:prSet>
      <dgm:spPr/>
    </dgm:pt>
    <dgm:pt modelId="{170583E3-85AC-4F99-ABEB-D164666558BE}" type="pres">
      <dgm:prSet presAssocID="{52ECB81B-7879-49AE-BC86-52E8F22B8C05}" presName="hierChild3" presStyleCnt="0"/>
      <dgm:spPr/>
    </dgm:pt>
    <dgm:pt modelId="{6E79F3DA-4613-4630-B84F-DEF14732D09F}" type="pres">
      <dgm:prSet presAssocID="{747BB60D-CE6D-41A6-BDEB-A88B2D73DEBD}" presName="Name17" presStyleLbl="parChTrans1D3" presStyleIdx="1" presStyleCnt="6"/>
      <dgm:spPr/>
    </dgm:pt>
    <dgm:pt modelId="{1EB9760E-FFD9-4D27-9F25-4EA0EC5A0558}" type="pres">
      <dgm:prSet presAssocID="{59E0CFFC-C560-412A-BA49-A359330506E1}" presName="hierRoot3" presStyleCnt="0"/>
      <dgm:spPr/>
    </dgm:pt>
    <dgm:pt modelId="{40850631-4769-480B-A643-44E236E9803E}" type="pres">
      <dgm:prSet presAssocID="{59E0CFFC-C560-412A-BA49-A359330506E1}" presName="composite3" presStyleCnt="0"/>
      <dgm:spPr/>
    </dgm:pt>
    <dgm:pt modelId="{30488421-4178-41CC-8AE3-B719B3B714A0}" type="pres">
      <dgm:prSet presAssocID="{59E0CFFC-C560-412A-BA49-A359330506E1}" presName="background3" presStyleLbl="node3" presStyleIdx="1" presStyleCnt="6"/>
      <dgm:spPr/>
    </dgm:pt>
    <dgm:pt modelId="{57C6EBCB-CFAD-46F7-A0D2-F073A55A5F0F}" type="pres">
      <dgm:prSet presAssocID="{59E0CFFC-C560-412A-BA49-A359330506E1}" presName="text3" presStyleLbl="fgAcc3" presStyleIdx="1" presStyleCnt="6">
        <dgm:presLayoutVars>
          <dgm:chPref val="3"/>
        </dgm:presLayoutVars>
      </dgm:prSet>
      <dgm:spPr/>
    </dgm:pt>
    <dgm:pt modelId="{40509988-80CA-4CA8-A3BA-428265574593}" type="pres">
      <dgm:prSet presAssocID="{59E0CFFC-C560-412A-BA49-A359330506E1}" presName="hierChild4" presStyleCnt="0"/>
      <dgm:spPr/>
    </dgm:pt>
    <dgm:pt modelId="{AA2E76B7-DC34-4470-B5F7-7903D50EB5AE}" type="pres">
      <dgm:prSet presAssocID="{1DCE3CA5-407F-4637-8440-13FB8DEA7DE2}" presName="Name17" presStyleLbl="parChTrans1D3" presStyleIdx="2" presStyleCnt="6"/>
      <dgm:spPr/>
    </dgm:pt>
    <dgm:pt modelId="{083840AD-78D5-4DD8-8F8B-5650E3F86E29}" type="pres">
      <dgm:prSet presAssocID="{F0885435-E9D6-49B9-974F-E7EB8E2A3C7D}" presName="hierRoot3" presStyleCnt="0"/>
      <dgm:spPr/>
    </dgm:pt>
    <dgm:pt modelId="{78E6C137-A425-4F83-84F8-F4E902D36F09}" type="pres">
      <dgm:prSet presAssocID="{F0885435-E9D6-49B9-974F-E7EB8E2A3C7D}" presName="composite3" presStyleCnt="0"/>
      <dgm:spPr/>
    </dgm:pt>
    <dgm:pt modelId="{E263858A-AEA9-4CDE-8D34-8427C122B38B}" type="pres">
      <dgm:prSet presAssocID="{F0885435-E9D6-49B9-974F-E7EB8E2A3C7D}" presName="background3" presStyleLbl="node3" presStyleIdx="2" presStyleCnt="6"/>
      <dgm:spPr/>
    </dgm:pt>
    <dgm:pt modelId="{0EBE0DE2-6A56-4518-9DE5-C389EAE9FE51}" type="pres">
      <dgm:prSet presAssocID="{F0885435-E9D6-49B9-974F-E7EB8E2A3C7D}" presName="text3" presStyleLbl="fgAcc3" presStyleIdx="2" presStyleCnt="6">
        <dgm:presLayoutVars>
          <dgm:chPref val="3"/>
        </dgm:presLayoutVars>
      </dgm:prSet>
      <dgm:spPr/>
    </dgm:pt>
    <dgm:pt modelId="{FE1DE60E-B155-4F81-BC19-1C209266FF97}" type="pres">
      <dgm:prSet presAssocID="{F0885435-E9D6-49B9-974F-E7EB8E2A3C7D}" presName="hierChild4" presStyleCnt="0"/>
      <dgm:spPr/>
    </dgm:pt>
    <dgm:pt modelId="{45B98750-69EF-4746-8FBA-C989353EB347}" type="pres">
      <dgm:prSet presAssocID="{DB91C353-36C7-49FF-9E4E-44601B252FDE}" presName="Name17" presStyleLbl="parChTrans1D3" presStyleIdx="3" presStyleCnt="6"/>
      <dgm:spPr/>
    </dgm:pt>
    <dgm:pt modelId="{EFD8580C-438D-44F8-AA03-B2B31BF350B3}" type="pres">
      <dgm:prSet presAssocID="{6EC7D918-5870-43A6-B70E-99F02DC448DD}" presName="hierRoot3" presStyleCnt="0"/>
      <dgm:spPr/>
    </dgm:pt>
    <dgm:pt modelId="{9C670220-2894-46FE-A05A-218A3048F9C6}" type="pres">
      <dgm:prSet presAssocID="{6EC7D918-5870-43A6-B70E-99F02DC448DD}" presName="composite3" presStyleCnt="0"/>
      <dgm:spPr/>
    </dgm:pt>
    <dgm:pt modelId="{6439C873-9EBF-4A02-9AC0-F2831E8BD8AC}" type="pres">
      <dgm:prSet presAssocID="{6EC7D918-5870-43A6-B70E-99F02DC448DD}" presName="background3" presStyleLbl="node3" presStyleIdx="3" presStyleCnt="6"/>
      <dgm:spPr/>
    </dgm:pt>
    <dgm:pt modelId="{E6F6B2F6-0F93-41D8-BAC2-B11999B929B6}" type="pres">
      <dgm:prSet presAssocID="{6EC7D918-5870-43A6-B70E-99F02DC448DD}" presName="text3" presStyleLbl="fgAcc3" presStyleIdx="3" presStyleCnt="6">
        <dgm:presLayoutVars>
          <dgm:chPref val="3"/>
        </dgm:presLayoutVars>
      </dgm:prSet>
      <dgm:spPr/>
    </dgm:pt>
    <dgm:pt modelId="{89C128CF-6089-408B-AF4C-E743A73DD8BA}" type="pres">
      <dgm:prSet presAssocID="{6EC7D918-5870-43A6-B70E-99F02DC448DD}" presName="hierChild4" presStyleCnt="0"/>
      <dgm:spPr/>
    </dgm:pt>
    <dgm:pt modelId="{4749643F-663E-431A-9AAA-67283EE9CAC0}" type="pres">
      <dgm:prSet presAssocID="{74544BA5-43B0-4386-8D12-923E3486F069}" presName="Name23" presStyleLbl="parChTrans1D4" presStyleIdx="0" presStyleCnt="2"/>
      <dgm:spPr/>
    </dgm:pt>
    <dgm:pt modelId="{37FCBA19-44CB-4692-BA9F-39B1920F446B}" type="pres">
      <dgm:prSet presAssocID="{21B1B74F-E9C1-4720-B208-668201D766D5}" presName="hierRoot4" presStyleCnt="0"/>
      <dgm:spPr/>
    </dgm:pt>
    <dgm:pt modelId="{02899ED3-BCC9-4DF9-822F-C82977BA1519}" type="pres">
      <dgm:prSet presAssocID="{21B1B74F-E9C1-4720-B208-668201D766D5}" presName="composite4" presStyleCnt="0"/>
      <dgm:spPr/>
    </dgm:pt>
    <dgm:pt modelId="{EB4E337F-F60C-4D01-8813-76215B7FFFD9}" type="pres">
      <dgm:prSet presAssocID="{21B1B74F-E9C1-4720-B208-668201D766D5}" presName="background4" presStyleLbl="node4" presStyleIdx="0" presStyleCnt="2"/>
      <dgm:spPr/>
    </dgm:pt>
    <dgm:pt modelId="{4BCACD2D-4ABA-4008-829E-380B1943E220}" type="pres">
      <dgm:prSet presAssocID="{21B1B74F-E9C1-4720-B208-668201D766D5}" presName="text4" presStyleLbl="fgAcc4" presStyleIdx="0" presStyleCnt="2">
        <dgm:presLayoutVars>
          <dgm:chPref val="3"/>
        </dgm:presLayoutVars>
      </dgm:prSet>
      <dgm:spPr/>
    </dgm:pt>
    <dgm:pt modelId="{EEE92B05-9E5C-45F0-86BC-7AD1EA5C5CCD}" type="pres">
      <dgm:prSet presAssocID="{21B1B74F-E9C1-4720-B208-668201D766D5}" presName="hierChild5" presStyleCnt="0"/>
      <dgm:spPr/>
    </dgm:pt>
    <dgm:pt modelId="{F5D9FF64-D5B3-405B-93FB-16FC80CC12BB}" type="pres">
      <dgm:prSet presAssocID="{6FF691EE-8749-4B03-BE40-2A99064B9925}" presName="Name23" presStyleLbl="parChTrans1D4" presStyleIdx="1" presStyleCnt="2"/>
      <dgm:spPr/>
    </dgm:pt>
    <dgm:pt modelId="{1D87921C-1AB7-41F0-9F53-A3CAB317F977}" type="pres">
      <dgm:prSet presAssocID="{3A215A71-2024-4E15-B83D-1ED6D22A3091}" presName="hierRoot4" presStyleCnt="0"/>
      <dgm:spPr/>
    </dgm:pt>
    <dgm:pt modelId="{D222F20E-E276-4B51-ADE0-5BC6C06FC457}" type="pres">
      <dgm:prSet presAssocID="{3A215A71-2024-4E15-B83D-1ED6D22A3091}" presName="composite4" presStyleCnt="0"/>
      <dgm:spPr/>
    </dgm:pt>
    <dgm:pt modelId="{EAF1612B-383A-4896-8419-A81B76EEB0E2}" type="pres">
      <dgm:prSet presAssocID="{3A215A71-2024-4E15-B83D-1ED6D22A3091}" presName="background4" presStyleLbl="node4" presStyleIdx="1" presStyleCnt="2"/>
      <dgm:spPr/>
    </dgm:pt>
    <dgm:pt modelId="{05D5E60C-87B2-41D6-A2F8-8A73240B1F6E}" type="pres">
      <dgm:prSet presAssocID="{3A215A71-2024-4E15-B83D-1ED6D22A3091}" presName="text4" presStyleLbl="fgAcc4" presStyleIdx="1" presStyleCnt="2">
        <dgm:presLayoutVars>
          <dgm:chPref val="3"/>
        </dgm:presLayoutVars>
      </dgm:prSet>
      <dgm:spPr/>
    </dgm:pt>
    <dgm:pt modelId="{E9ADE1EF-CAC9-4306-ABE1-40D4CAE11AE3}" type="pres">
      <dgm:prSet presAssocID="{3A215A71-2024-4E15-B83D-1ED6D22A3091}" presName="hierChild5" presStyleCnt="0"/>
      <dgm:spPr/>
    </dgm:pt>
    <dgm:pt modelId="{3F08A6F5-8CC8-4572-8B0C-C5AB896C6343}" type="pres">
      <dgm:prSet presAssocID="{716FF136-EF28-4164-BA22-EF0C7D2B15F2}" presName="Name10" presStyleLbl="parChTrans1D2" presStyleIdx="2" presStyleCnt="3"/>
      <dgm:spPr/>
    </dgm:pt>
    <dgm:pt modelId="{76335AB6-6815-4ABC-A9DB-C37B3FFB3CF8}" type="pres">
      <dgm:prSet presAssocID="{C2B8944D-37B2-446E-878A-D29967F09524}" presName="hierRoot2" presStyleCnt="0"/>
      <dgm:spPr/>
    </dgm:pt>
    <dgm:pt modelId="{F5A90744-2973-410B-978C-CC48FF5BDCCD}" type="pres">
      <dgm:prSet presAssocID="{C2B8944D-37B2-446E-878A-D29967F09524}" presName="composite2" presStyleCnt="0"/>
      <dgm:spPr/>
    </dgm:pt>
    <dgm:pt modelId="{0EF19450-98D6-430D-9927-E11434F9F363}" type="pres">
      <dgm:prSet presAssocID="{C2B8944D-37B2-446E-878A-D29967F09524}" presName="background2" presStyleLbl="node2" presStyleIdx="2" presStyleCnt="3"/>
      <dgm:spPr/>
    </dgm:pt>
    <dgm:pt modelId="{50DA1F20-9065-485A-A82A-CCB4340E2F0F}" type="pres">
      <dgm:prSet presAssocID="{C2B8944D-37B2-446E-878A-D29967F09524}" presName="text2" presStyleLbl="fgAcc2" presStyleIdx="2" presStyleCnt="3">
        <dgm:presLayoutVars>
          <dgm:chPref val="3"/>
        </dgm:presLayoutVars>
      </dgm:prSet>
      <dgm:spPr/>
    </dgm:pt>
    <dgm:pt modelId="{68A43B1E-49AE-4A50-8573-098ED4523C5B}" type="pres">
      <dgm:prSet presAssocID="{C2B8944D-37B2-446E-878A-D29967F09524}" presName="hierChild3" presStyleCnt="0"/>
      <dgm:spPr/>
    </dgm:pt>
    <dgm:pt modelId="{C199CC5E-4385-4619-9272-F551A4EC2A23}" type="pres">
      <dgm:prSet presAssocID="{2E6AA8AB-D99C-442D-BA45-95EAEA8D32C5}" presName="Name17" presStyleLbl="parChTrans1D3" presStyleIdx="4" presStyleCnt="6"/>
      <dgm:spPr/>
    </dgm:pt>
    <dgm:pt modelId="{B1E3A257-8A23-4040-BCB2-09D46733BF49}" type="pres">
      <dgm:prSet presAssocID="{25FD948E-5A44-4EC2-A429-F37FB21E1F98}" presName="hierRoot3" presStyleCnt="0"/>
      <dgm:spPr/>
    </dgm:pt>
    <dgm:pt modelId="{14138FCD-E13E-495E-87F0-28DA9E9A5746}" type="pres">
      <dgm:prSet presAssocID="{25FD948E-5A44-4EC2-A429-F37FB21E1F98}" presName="composite3" presStyleCnt="0"/>
      <dgm:spPr/>
    </dgm:pt>
    <dgm:pt modelId="{8902DD50-A988-4D3E-A565-F0FA744EFEF5}" type="pres">
      <dgm:prSet presAssocID="{25FD948E-5A44-4EC2-A429-F37FB21E1F98}" presName="background3" presStyleLbl="node3" presStyleIdx="4" presStyleCnt="6"/>
      <dgm:spPr/>
    </dgm:pt>
    <dgm:pt modelId="{1F63525F-BC5C-4677-9939-FCB99333C17A}" type="pres">
      <dgm:prSet presAssocID="{25FD948E-5A44-4EC2-A429-F37FB21E1F98}" presName="text3" presStyleLbl="fgAcc3" presStyleIdx="4" presStyleCnt="6">
        <dgm:presLayoutVars>
          <dgm:chPref val="3"/>
        </dgm:presLayoutVars>
      </dgm:prSet>
      <dgm:spPr/>
    </dgm:pt>
    <dgm:pt modelId="{9359C9D8-A811-4C21-BADA-310731137B8D}" type="pres">
      <dgm:prSet presAssocID="{25FD948E-5A44-4EC2-A429-F37FB21E1F98}" presName="hierChild4" presStyleCnt="0"/>
      <dgm:spPr/>
    </dgm:pt>
    <dgm:pt modelId="{799B34C0-DF3A-4885-A6C6-1CA3D8FB0F43}" type="pres">
      <dgm:prSet presAssocID="{45525824-2D55-411A-8D1F-0B419CFF3D00}" presName="Name17" presStyleLbl="parChTrans1D3" presStyleIdx="5" presStyleCnt="6"/>
      <dgm:spPr/>
    </dgm:pt>
    <dgm:pt modelId="{2BB9843A-F00C-40C8-8631-6BF0D133DAF4}" type="pres">
      <dgm:prSet presAssocID="{C6068500-8259-452F-9125-7366863ACF5E}" presName="hierRoot3" presStyleCnt="0"/>
      <dgm:spPr/>
    </dgm:pt>
    <dgm:pt modelId="{BAD7B639-72DA-4AE6-9696-3A09A008253F}" type="pres">
      <dgm:prSet presAssocID="{C6068500-8259-452F-9125-7366863ACF5E}" presName="composite3" presStyleCnt="0"/>
      <dgm:spPr/>
    </dgm:pt>
    <dgm:pt modelId="{FB84C58B-AAEE-4B8D-A88B-2B030B587C50}" type="pres">
      <dgm:prSet presAssocID="{C6068500-8259-452F-9125-7366863ACF5E}" presName="background3" presStyleLbl="node3" presStyleIdx="5" presStyleCnt="6"/>
      <dgm:spPr/>
    </dgm:pt>
    <dgm:pt modelId="{45BADBFE-824A-4A1E-B3E3-F43FD883B5B6}" type="pres">
      <dgm:prSet presAssocID="{C6068500-8259-452F-9125-7366863ACF5E}" presName="text3" presStyleLbl="fgAcc3" presStyleIdx="5" presStyleCnt="6">
        <dgm:presLayoutVars>
          <dgm:chPref val="3"/>
        </dgm:presLayoutVars>
      </dgm:prSet>
      <dgm:spPr/>
    </dgm:pt>
    <dgm:pt modelId="{FF76FC81-B9D3-4FF3-8E95-EF11007D7297}" type="pres">
      <dgm:prSet presAssocID="{C6068500-8259-452F-9125-7366863ACF5E}" presName="hierChild4" presStyleCnt="0"/>
      <dgm:spPr/>
    </dgm:pt>
  </dgm:ptLst>
  <dgm:cxnLst>
    <dgm:cxn modelId="{36A7B203-A817-4F90-ADE8-C1FB9500528C}" type="presOf" srcId="{B73F7062-34E2-4358-BC00-A664050E1A23}" destId="{0C3782ED-5294-4E0A-B0F9-D43243154BCA}" srcOrd="0" destOrd="0" presId="urn:microsoft.com/office/officeart/2005/8/layout/hierarchy1"/>
    <dgm:cxn modelId="{AE1A620B-419E-44EC-ACDB-0827AECEB5F5}" type="presOf" srcId="{59E0CFFC-C560-412A-BA49-A359330506E1}" destId="{57C6EBCB-CFAD-46F7-A0D2-F073A55A5F0F}" srcOrd="0" destOrd="0" presId="urn:microsoft.com/office/officeart/2005/8/layout/hierarchy1"/>
    <dgm:cxn modelId="{637B4C13-358D-4075-A74E-F1CC563EAC3C}" type="presOf" srcId="{21B1B74F-E9C1-4720-B208-668201D766D5}" destId="{4BCACD2D-4ABA-4008-829E-380B1943E220}" srcOrd="0" destOrd="0" presId="urn:microsoft.com/office/officeart/2005/8/layout/hierarchy1"/>
    <dgm:cxn modelId="{DEA16817-B88B-4333-BF97-7EC68D1C9DCC}" srcId="{8770726E-B45B-4747-AC5B-F362DC944651}" destId="{507CB59D-7258-49E1-A9D5-85A1A363F962}" srcOrd="0" destOrd="0" parTransId="{B73F7062-34E2-4358-BC00-A664050E1A23}" sibTransId="{133FAA9F-B835-446B-B0D0-78F6BD9BD9DD}"/>
    <dgm:cxn modelId="{BF937E1D-3DD0-4164-89CF-AB1B805B5F4B}" srcId="{52ECB81B-7879-49AE-BC86-52E8F22B8C05}" destId="{F0885435-E9D6-49B9-974F-E7EB8E2A3C7D}" srcOrd="1" destOrd="0" parTransId="{1DCE3CA5-407F-4637-8440-13FB8DEA7DE2}" sibTransId="{4706FDAC-18DD-4B04-BDDD-ED57199CC765}"/>
    <dgm:cxn modelId="{60D69423-F087-4C4B-98CE-EE7AFF7EDE99}" type="presOf" srcId="{1A211ED5-FA34-42C2-A0A7-7716207A5C67}" destId="{5E977443-9EC6-4523-8120-A5D0D7429112}" srcOrd="0" destOrd="0" presId="urn:microsoft.com/office/officeart/2005/8/layout/hierarchy1"/>
    <dgm:cxn modelId="{80910925-8A36-4C34-8238-CB38AE703BF5}" type="presOf" srcId="{F0885435-E9D6-49B9-974F-E7EB8E2A3C7D}" destId="{0EBE0DE2-6A56-4518-9DE5-C389EAE9FE51}" srcOrd="0" destOrd="0" presId="urn:microsoft.com/office/officeart/2005/8/layout/hierarchy1"/>
    <dgm:cxn modelId="{630FC72B-D01F-4040-8558-1D25D70CB24B}" srcId="{6EC7D918-5870-43A6-B70E-99F02DC448DD}" destId="{21B1B74F-E9C1-4720-B208-668201D766D5}" srcOrd="0" destOrd="0" parTransId="{74544BA5-43B0-4386-8D12-923E3486F069}" sibTransId="{739CAAFC-15D1-4181-840F-1B9FD27C3AD7}"/>
    <dgm:cxn modelId="{C55C5030-860A-4418-9738-975172CEF092}" type="presOf" srcId="{45525824-2D55-411A-8D1F-0B419CFF3D00}" destId="{799B34C0-DF3A-4885-A6C6-1CA3D8FB0F43}" srcOrd="0" destOrd="0" presId="urn:microsoft.com/office/officeart/2005/8/layout/hierarchy1"/>
    <dgm:cxn modelId="{6D479E34-6466-4944-86F1-187B66564497}" type="presOf" srcId="{2E6AA8AB-D99C-442D-BA45-95EAEA8D32C5}" destId="{C199CC5E-4385-4619-9272-F551A4EC2A23}" srcOrd="0" destOrd="0" presId="urn:microsoft.com/office/officeart/2005/8/layout/hierarchy1"/>
    <dgm:cxn modelId="{ED5F623C-1BBA-4C9A-AEB4-ADDC8CC8B8A0}" type="presOf" srcId="{C6068500-8259-452F-9125-7366863ACF5E}" destId="{45BADBFE-824A-4A1E-B3E3-F43FD883B5B6}" srcOrd="0" destOrd="0" presId="urn:microsoft.com/office/officeart/2005/8/layout/hierarchy1"/>
    <dgm:cxn modelId="{5130CB5B-457E-4075-A16A-4359AA4F2D59}" srcId="{6EC7D918-5870-43A6-B70E-99F02DC448DD}" destId="{3A215A71-2024-4E15-B83D-1ED6D22A3091}" srcOrd="1" destOrd="0" parTransId="{6FF691EE-8749-4B03-BE40-2A99064B9925}" sibTransId="{46D1F618-73CB-407C-A293-9B75BBF6E600}"/>
    <dgm:cxn modelId="{AE80C648-B7AB-46CC-9A86-7581B8C7F943}" type="presOf" srcId="{716FF136-EF28-4164-BA22-EF0C7D2B15F2}" destId="{3F08A6F5-8CC8-4572-8B0C-C5AB896C6343}" srcOrd="0" destOrd="0" presId="urn:microsoft.com/office/officeart/2005/8/layout/hierarchy1"/>
    <dgm:cxn modelId="{BA3B4E51-6735-40AC-8D1D-F5429A8B9147}" type="presOf" srcId="{507CB59D-7258-49E1-A9D5-85A1A363F962}" destId="{8A12A888-9CA8-40BC-BBD4-18AFCA6E80A6}" srcOrd="0" destOrd="0" presId="urn:microsoft.com/office/officeart/2005/8/layout/hierarchy1"/>
    <dgm:cxn modelId="{73A94952-6EAD-42E7-B431-085EB4458A96}" srcId="{1A211ED5-FA34-42C2-A0A7-7716207A5C67}" destId="{52ECB81B-7879-49AE-BC86-52E8F22B8C05}" srcOrd="1" destOrd="0" parTransId="{7BB3F179-7886-4D56-A53A-8E2CBCBC498E}" sibTransId="{E1D22F9C-F96C-439E-84A4-12B31806975A}"/>
    <dgm:cxn modelId="{93086053-78EE-43ED-8E28-E4ACB639F3A2}" type="presOf" srcId="{52ECB81B-7879-49AE-BC86-52E8F22B8C05}" destId="{542CB6E4-B734-412D-96CE-7E86AAFF4482}" srcOrd="0" destOrd="0" presId="urn:microsoft.com/office/officeart/2005/8/layout/hierarchy1"/>
    <dgm:cxn modelId="{856F6658-FC63-43F6-BE8A-0D75F6D570AC}" type="presOf" srcId="{DB91C353-36C7-49FF-9E4E-44601B252FDE}" destId="{45B98750-69EF-4746-8FBA-C989353EB347}" srcOrd="0" destOrd="0" presId="urn:microsoft.com/office/officeart/2005/8/layout/hierarchy1"/>
    <dgm:cxn modelId="{6C88637B-8317-48CE-8AB4-8C40441F5F62}" srcId="{C2B8944D-37B2-446E-878A-D29967F09524}" destId="{C6068500-8259-452F-9125-7366863ACF5E}" srcOrd="1" destOrd="0" parTransId="{45525824-2D55-411A-8D1F-0B419CFF3D00}" sibTransId="{94C95C0F-33C0-4D06-8BD8-F38F3B5D1FB5}"/>
    <dgm:cxn modelId="{206C2D7E-5BA9-4903-9094-3AFE1FFB182C}" srcId="{C2B8944D-37B2-446E-878A-D29967F09524}" destId="{25FD948E-5A44-4EC2-A429-F37FB21E1F98}" srcOrd="0" destOrd="0" parTransId="{2E6AA8AB-D99C-442D-BA45-95EAEA8D32C5}" sibTransId="{2B3F1837-E333-4163-9D0F-92EFE4658690}"/>
    <dgm:cxn modelId="{3DC7C085-1B6C-4B4A-9738-2A920B4807D1}" type="presOf" srcId="{3A215A71-2024-4E15-B83D-1ED6D22A3091}" destId="{05D5E60C-87B2-41D6-A2F8-8A73240B1F6E}" srcOrd="0" destOrd="0" presId="urn:microsoft.com/office/officeart/2005/8/layout/hierarchy1"/>
    <dgm:cxn modelId="{3FDBA88A-6182-48E2-BE8B-BD3147B07A76}" type="presOf" srcId="{563268BE-5FC1-4887-943A-B94B852460EE}" destId="{69C4800A-6F0B-4743-AC4A-2527587173EC}" srcOrd="0" destOrd="0" presId="urn:microsoft.com/office/officeart/2005/8/layout/hierarchy1"/>
    <dgm:cxn modelId="{3D762E9D-322C-412D-B62F-5BED91042ADB}" type="presOf" srcId="{1DCE3CA5-407F-4637-8440-13FB8DEA7DE2}" destId="{AA2E76B7-DC34-4470-B5F7-7903D50EB5AE}" srcOrd="0" destOrd="0" presId="urn:microsoft.com/office/officeart/2005/8/layout/hierarchy1"/>
    <dgm:cxn modelId="{B2E395A1-7F68-49CA-BBF1-2115AFE76E26}" srcId="{563268BE-5FC1-4887-943A-B94B852460EE}" destId="{1A211ED5-FA34-42C2-A0A7-7716207A5C67}" srcOrd="0" destOrd="0" parTransId="{DB79A76C-2B6F-4A92-9B78-5AF2C7CD2C04}" sibTransId="{FBD611C5-8742-475C-BA79-06374659BE7D}"/>
    <dgm:cxn modelId="{7D43FDA9-F1AF-4389-A689-FCFED0003A45}" type="presOf" srcId="{74544BA5-43B0-4386-8D12-923E3486F069}" destId="{4749643F-663E-431A-9AAA-67283EE9CAC0}" srcOrd="0" destOrd="0" presId="urn:microsoft.com/office/officeart/2005/8/layout/hierarchy1"/>
    <dgm:cxn modelId="{378754BB-4C88-4803-999E-D71B7C1BA281}" type="presOf" srcId="{C2B8944D-37B2-446E-878A-D29967F09524}" destId="{50DA1F20-9065-485A-A82A-CCB4340E2F0F}" srcOrd="0" destOrd="0" presId="urn:microsoft.com/office/officeart/2005/8/layout/hierarchy1"/>
    <dgm:cxn modelId="{1B7442BF-6A9D-41E9-8EE8-CB006F4C2A10}" type="presOf" srcId="{6EC7D918-5870-43A6-B70E-99F02DC448DD}" destId="{E6F6B2F6-0F93-41D8-BAC2-B11999B929B6}" srcOrd="0" destOrd="0" presId="urn:microsoft.com/office/officeart/2005/8/layout/hierarchy1"/>
    <dgm:cxn modelId="{740FAEC3-27B9-46C1-B9A0-6D148EAC7411}" type="presOf" srcId="{747BB60D-CE6D-41A6-BDEB-A88B2D73DEBD}" destId="{6E79F3DA-4613-4630-B84F-DEF14732D09F}" srcOrd="0" destOrd="0" presId="urn:microsoft.com/office/officeart/2005/8/layout/hierarchy1"/>
    <dgm:cxn modelId="{6E02CFC5-B9B7-4B81-8113-BA842670B771}" srcId="{1A211ED5-FA34-42C2-A0A7-7716207A5C67}" destId="{8770726E-B45B-4747-AC5B-F362DC944651}" srcOrd="0" destOrd="0" parTransId="{69B84999-B304-48C2-A199-12F679AF16C1}" sibTransId="{E75DF25C-9D85-40EF-9066-22E729B95E73}"/>
    <dgm:cxn modelId="{7E7AA3CF-129F-4C40-9606-A037210BBF61}" type="presOf" srcId="{6FF691EE-8749-4B03-BE40-2A99064B9925}" destId="{F5D9FF64-D5B3-405B-93FB-16FC80CC12BB}" srcOrd="0" destOrd="0" presId="urn:microsoft.com/office/officeart/2005/8/layout/hierarchy1"/>
    <dgm:cxn modelId="{3158EED1-5343-4724-966F-03ECB2FDEFDB}" type="presOf" srcId="{7BB3F179-7886-4D56-A53A-8E2CBCBC498E}" destId="{39540F90-68D3-4154-93CF-BE6DCB5663FA}" srcOrd="0" destOrd="0" presId="urn:microsoft.com/office/officeart/2005/8/layout/hierarchy1"/>
    <dgm:cxn modelId="{0AFEBAD2-0CF6-4121-AC9A-2A4AE56D1FE3}" srcId="{52ECB81B-7879-49AE-BC86-52E8F22B8C05}" destId="{6EC7D918-5870-43A6-B70E-99F02DC448DD}" srcOrd="2" destOrd="0" parTransId="{DB91C353-36C7-49FF-9E4E-44601B252FDE}" sibTransId="{7E363456-568F-4D2E-B2B8-C77CB47672CD}"/>
    <dgm:cxn modelId="{CF171FDA-4541-4BC8-9503-F31F842C2B37}" type="presOf" srcId="{8770726E-B45B-4747-AC5B-F362DC944651}" destId="{E218FEF6-EE46-47DD-98CD-E7DC58036D80}" srcOrd="0" destOrd="0" presId="urn:microsoft.com/office/officeart/2005/8/layout/hierarchy1"/>
    <dgm:cxn modelId="{7EFF4FDD-5C74-4E19-ACCE-086E605BA2F4}" srcId="{52ECB81B-7879-49AE-BC86-52E8F22B8C05}" destId="{59E0CFFC-C560-412A-BA49-A359330506E1}" srcOrd="0" destOrd="0" parTransId="{747BB60D-CE6D-41A6-BDEB-A88B2D73DEBD}" sibTransId="{88F1982B-8D6F-463B-86A2-22DFA2301613}"/>
    <dgm:cxn modelId="{320AF4E7-F4B4-4F8E-A0F4-D60896F41B81}" type="presOf" srcId="{25FD948E-5A44-4EC2-A429-F37FB21E1F98}" destId="{1F63525F-BC5C-4677-9939-FCB99333C17A}" srcOrd="0" destOrd="0" presId="urn:microsoft.com/office/officeart/2005/8/layout/hierarchy1"/>
    <dgm:cxn modelId="{F874B4ED-BA6F-4A8A-8BC7-0DA8D869D9FB}" srcId="{1A211ED5-FA34-42C2-A0A7-7716207A5C67}" destId="{C2B8944D-37B2-446E-878A-D29967F09524}" srcOrd="2" destOrd="0" parTransId="{716FF136-EF28-4164-BA22-EF0C7D2B15F2}" sibTransId="{7527950F-8C78-4B47-B231-9CC14E965695}"/>
    <dgm:cxn modelId="{2E5E91F9-FA7F-4486-A3BF-D882762BC2A9}" type="presOf" srcId="{69B84999-B304-48C2-A199-12F679AF16C1}" destId="{951AB493-A4D5-4F29-8577-163F19DF6A01}" srcOrd="0" destOrd="0" presId="urn:microsoft.com/office/officeart/2005/8/layout/hierarchy1"/>
    <dgm:cxn modelId="{5E770115-B73F-40BF-B77B-6B07B833F35C}" type="presParOf" srcId="{69C4800A-6F0B-4743-AC4A-2527587173EC}" destId="{77DF500F-4BE4-49AE-97B5-8F51E28360E4}" srcOrd="0" destOrd="0" presId="urn:microsoft.com/office/officeart/2005/8/layout/hierarchy1"/>
    <dgm:cxn modelId="{1F9041BE-4CD1-42A4-A5A2-17A5945B5F2E}" type="presParOf" srcId="{77DF500F-4BE4-49AE-97B5-8F51E28360E4}" destId="{C5832653-2589-4E11-8306-6AF8FE19B128}" srcOrd="0" destOrd="0" presId="urn:microsoft.com/office/officeart/2005/8/layout/hierarchy1"/>
    <dgm:cxn modelId="{0654F516-6FA6-443C-8A02-A0298379280E}" type="presParOf" srcId="{C5832653-2589-4E11-8306-6AF8FE19B128}" destId="{0E80D3B0-F7B4-4E73-831A-03AEB26BCF31}" srcOrd="0" destOrd="0" presId="urn:microsoft.com/office/officeart/2005/8/layout/hierarchy1"/>
    <dgm:cxn modelId="{82AF01FA-D2EC-4E27-9BAE-3152D748935C}" type="presParOf" srcId="{C5832653-2589-4E11-8306-6AF8FE19B128}" destId="{5E977443-9EC6-4523-8120-A5D0D7429112}" srcOrd="1" destOrd="0" presId="urn:microsoft.com/office/officeart/2005/8/layout/hierarchy1"/>
    <dgm:cxn modelId="{2E3EEC0C-1E06-4DC2-B2F3-CDDE889B3B17}" type="presParOf" srcId="{77DF500F-4BE4-49AE-97B5-8F51E28360E4}" destId="{6EB835C8-E9C4-4A7B-900D-A114AF64F3AA}" srcOrd="1" destOrd="0" presId="urn:microsoft.com/office/officeart/2005/8/layout/hierarchy1"/>
    <dgm:cxn modelId="{6C0CC172-D748-41D1-A683-D3DB2E18B50C}" type="presParOf" srcId="{6EB835C8-E9C4-4A7B-900D-A114AF64F3AA}" destId="{951AB493-A4D5-4F29-8577-163F19DF6A01}" srcOrd="0" destOrd="0" presId="urn:microsoft.com/office/officeart/2005/8/layout/hierarchy1"/>
    <dgm:cxn modelId="{42C5766D-805B-4022-9E76-C9F897E8BA04}" type="presParOf" srcId="{6EB835C8-E9C4-4A7B-900D-A114AF64F3AA}" destId="{6ACCC94D-4338-401D-86FD-395D7FCF9FA6}" srcOrd="1" destOrd="0" presId="urn:microsoft.com/office/officeart/2005/8/layout/hierarchy1"/>
    <dgm:cxn modelId="{1DF1A0B6-BDDC-41EE-BA9E-4800F9AAC0CE}" type="presParOf" srcId="{6ACCC94D-4338-401D-86FD-395D7FCF9FA6}" destId="{9D3E9EE4-B6CF-4FFB-94BE-2FD290EC6033}" srcOrd="0" destOrd="0" presId="urn:microsoft.com/office/officeart/2005/8/layout/hierarchy1"/>
    <dgm:cxn modelId="{6B226A22-CF9D-4849-AF66-2DF38B748FF4}" type="presParOf" srcId="{9D3E9EE4-B6CF-4FFB-94BE-2FD290EC6033}" destId="{3D3F5AA6-3B6D-45E8-83A8-53846B1B50AC}" srcOrd="0" destOrd="0" presId="urn:microsoft.com/office/officeart/2005/8/layout/hierarchy1"/>
    <dgm:cxn modelId="{5BA945BC-9F5C-4B90-963A-5D4ACB8C081D}" type="presParOf" srcId="{9D3E9EE4-B6CF-4FFB-94BE-2FD290EC6033}" destId="{E218FEF6-EE46-47DD-98CD-E7DC58036D80}" srcOrd="1" destOrd="0" presId="urn:microsoft.com/office/officeart/2005/8/layout/hierarchy1"/>
    <dgm:cxn modelId="{A4B7788B-95CB-4663-8BF2-76CEEB801CFF}" type="presParOf" srcId="{6ACCC94D-4338-401D-86FD-395D7FCF9FA6}" destId="{20982D09-444B-439D-9BBB-882073C0B785}" srcOrd="1" destOrd="0" presId="urn:microsoft.com/office/officeart/2005/8/layout/hierarchy1"/>
    <dgm:cxn modelId="{AA229260-5A5E-4516-9458-D5662CC34E8E}" type="presParOf" srcId="{20982D09-444B-439D-9BBB-882073C0B785}" destId="{0C3782ED-5294-4E0A-B0F9-D43243154BCA}" srcOrd="0" destOrd="0" presId="urn:microsoft.com/office/officeart/2005/8/layout/hierarchy1"/>
    <dgm:cxn modelId="{D2E5C634-DD2E-4403-B107-F1EAFDAA963D}" type="presParOf" srcId="{20982D09-444B-439D-9BBB-882073C0B785}" destId="{C5E64903-130C-4140-A71F-12898DA23D0E}" srcOrd="1" destOrd="0" presId="urn:microsoft.com/office/officeart/2005/8/layout/hierarchy1"/>
    <dgm:cxn modelId="{CCAD50F2-AC10-405D-AC9F-61EFB3C6D68C}" type="presParOf" srcId="{C5E64903-130C-4140-A71F-12898DA23D0E}" destId="{DC0D7510-34D1-41FE-A171-821F909507E9}" srcOrd="0" destOrd="0" presId="urn:microsoft.com/office/officeart/2005/8/layout/hierarchy1"/>
    <dgm:cxn modelId="{3668BB14-F9D1-4D0F-A7FE-4FDC6D1BCE21}" type="presParOf" srcId="{DC0D7510-34D1-41FE-A171-821F909507E9}" destId="{69572F52-E3B1-4350-B397-2AEA27C4B991}" srcOrd="0" destOrd="0" presId="urn:microsoft.com/office/officeart/2005/8/layout/hierarchy1"/>
    <dgm:cxn modelId="{8A40020F-68A0-4264-810B-6C9A7962F295}" type="presParOf" srcId="{DC0D7510-34D1-41FE-A171-821F909507E9}" destId="{8A12A888-9CA8-40BC-BBD4-18AFCA6E80A6}" srcOrd="1" destOrd="0" presId="urn:microsoft.com/office/officeart/2005/8/layout/hierarchy1"/>
    <dgm:cxn modelId="{6337B83F-8B93-49CE-8E0D-22E23089824A}" type="presParOf" srcId="{C5E64903-130C-4140-A71F-12898DA23D0E}" destId="{85CC47A1-2A60-4932-833E-18B2255E05E0}" srcOrd="1" destOrd="0" presId="urn:microsoft.com/office/officeart/2005/8/layout/hierarchy1"/>
    <dgm:cxn modelId="{45EC47C6-EF1D-4B56-97B6-43445B3B8B9E}" type="presParOf" srcId="{6EB835C8-E9C4-4A7B-900D-A114AF64F3AA}" destId="{39540F90-68D3-4154-93CF-BE6DCB5663FA}" srcOrd="2" destOrd="0" presId="urn:microsoft.com/office/officeart/2005/8/layout/hierarchy1"/>
    <dgm:cxn modelId="{83988169-3DD1-4182-B776-C740061A03FB}" type="presParOf" srcId="{6EB835C8-E9C4-4A7B-900D-A114AF64F3AA}" destId="{469A82AC-BCB8-4539-B7D6-427847B4D076}" srcOrd="3" destOrd="0" presId="urn:microsoft.com/office/officeart/2005/8/layout/hierarchy1"/>
    <dgm:cxn modelId="{9A9F0386-1881-4CD6-9AD6-035933DF9C6E}" type="presParOf" srcId="{469A82AC-BCB8-4539-B7D6-427847B4D076}" destId="{6D6E47F5-631B-4E16-B6E6-BAE8E23DAAF0}" srcOrd="0" destOrd="0" presId="urn:microsoft.com/office/officeart/2005/8/layout/hierarchy1"/>
    <dgm:cxn modelId="{EE18F08B-9DD7-4B5D-A056-FDB7E42D327D}" type="presParOf" srcId="{6D6E47F5-631B-4E16-B6E6-BAE8E23DAAF0}" destId="{F66D9EBB-6574-41F6-B728-A9ECCB751512}" srcOrd="0" destOrd="0" presId="urn:microsoft.com/office/officeart/2005/8/layout/hierarchy1"/>
    <dgm:cxn modelId="{33A2E622-638C-47BD-BECE-44C36B65E116}" type="presParOf" srcId="{6D6E47F5-631B-4E16-B6E6-BAE8E23DAAF0}" destId="{542CB6E4-B734-412D-96CE-7E86AAFF4482}" srcOrd="1" destOrd="0" presId="urn:microsoft.com/office/officeart/2005/8/layout/hierarchy1"/>
    <dgm:cxn modelId="{764EF941-295D-4C2F-88D7-2E82F1433A6A}" type="presParOf" srcId="{469A82AC-BCB8-4539-B7D6-427847B4D076}" destId="{170583E3-85AC-4F99-ABEB-D164666558BE}" srcOrd="1" destOrd="0" presId="urn:microsoft.com/office/officeart/2005/8/layout/hierarchy1"/>
    <dgm:cxn modelId="{9D6CB353-9917-4EAE-B7BC-9A90AA66B24B}" type="presParOf" srcId="{170583E3-85AC-4F99-ABEB-D164666558BE}" destId="{6E79F3DA-4613-4630-B84F-DEF14732D09F}" srcOrd="0" destOrd="0" presId="urn:microsoft.com/office/officeart/2005/8/layout/hierarchy1"/>
    <dgm:cxn modelId="{CB0AB3E7-2619-4A39-AEF2-12AAB2842DFE}" type="presParOf" srcId="{170583E3-85AC-4F99-ABEB-D164666558BE}" destId="{1EB9760E-FFD9-4D27-9F25-4EA0EC5A0558}" srcOrd="1" destOrd="0" presId="urn:microsoft.com/office/officeart/2005/8/layout/hierarchy1"/>
    <dgm:cxn modelId="{DFF9081B-C145-447C-934B-C02481D0693F}" type="presParOf" srcId="{1EB9760E-FFD9-4D27-9F25-4EA0EC5A0558}" destId="{40850631-4769-480B-A643-44E236E9803E}" srcOrd="0" destOrd="0" presId="urn:microsoft.com/office/officeart/2005/8/layout/hierarchy1"/>
    <dgm:cxn modelId="{B60840FF-692E-4E74-842F-C3032C4E2590}" type="presParOf" srcId="{40850631-4769-480B-A643-44E236E9803E}" destId="{30488421-4178-41CC-8AE3-B719B3B714A0}" srcOrd="0" destOrd="0" presId="urn:microsoft.com/office/officeart/2005/8/layout/hierarchy1"/>
    <dgm:cxn modelId="{009A17B3-A326-426A-BD85-BAE73913C74F}" type="presParOf" srcId="{40850631-4769-480B-A643-44E236E9803E}" destId="{57C6EBCB-CFAD-46F7-A0D2-F073A55A5F0F}" srcOrd="1" destOrd="0" presId="urn:microsoft.com/office/officeart/2005/8/layout/hierarchy1"/>
    <dgm:cxn modelId="{7B47C0D6-5B3C-43EE-A15E-86238BD9B523}" type="presParOf" srcId="{1EB9760E-FFD9-4D27-9F25-4EA0EC5A0558}" destId="{40509988-80CA-4CA8-A3BA-428265574593}" srcOrd="1" destOrd="0" presId="urn:microsoft.com/office/officeart/2005/8/layout/hierarchy1"/>
    <dgm:cxn modelId="{976930AD-B794-48F2-A9DC-C1042105FAB0}" type="presParOf" srcId="{170583E3-85AC-4F99-ABEB-D164666558BE}" destId="{AA2E76B7-DC34-4470-B5F7-7903D50EB5AE}" srcOrd="2" destOrd="0" presId="urn:microsoft.com/office/officeart/2005/8/layout/hierarchy1"/>
    <dgm:cxn modelId="{1E9BD323-4955-4950-BF20-DCDFB0A3BDAB}" type="presParOf" srcId="{170583E3-85AC-4F99-ABEB-D164666558BE}" destId="{083840AD-78D5-4DD8-8F8B-5650E3F86E29}" srcOrd="3" destOrd="0" presId="urn:microsoft.com/office/officeart/2005/8/layout/hierarchy1"/>
    <dgm:cxn modelId="{B213CA6F-9829-4F4E-A0E8-86F3547E715A}" type="presParOf" srcId="{083840AD-78D5-4DD8-8F8B-5650E3F86E29}" destId="{78E6C137-A425-4F83-84F8-F4E902D36F09}" srcOrd="0" destOrd="0" presId="urn:microsoft.com/office/officeart/2005/8/layout/hierarchy1"/>
    <dgm:cxn modelId="{1A1E4B4A-D34E-4B5D-A164-2CEEEBEB81DA}" type="presParOf" srcId="{78E6C137-A425-4F83-84F8-F4E902D36F09}" destId="{E263858A-AEA9-4CDE-8D34-8427C122B38B}" srcOrd="0" destOrd="0" presId="urn:microsoft.com/office/officeart/2005/8/layout/hierarchy1"/>
    <dgm:cxn modelId="{B4FEBEE8-0204-43F6-90C6-11DFB9FEC18C}" type="presParOf" srcId="{78E6C137-A425-4F83-84F8-F4E902D36F09}" destId="{0EBE0DE2-6A56-4518-9DE5-C389EAE9FE51}" srcOrd="1" destOrd="0" presId="urn:microsoft.com/office/officeart/2005/8/layout/hierarchy1"/>
    <dgm:cxn modelId="{12550089-FE3D-4048-8E74-9098E3FF0709}" type="presParOf" srcId="{083840AD-78D5-4DD8-8F8B-5650E3F86E29}" destId="{FE1DE60E-B155-4F81-BC19-1C209266FF97}" srcOrd="1" destOrd="0" presId="urn:microsoft.com/office/officeart/2005/8/layout/hierarchy1"/>
    <dgm:cxn modelId="{00FF67ED-7788-4FE9-8B4D-C0F1F1866808}" type="presParOf" srcId="{170583E3-85AC-4F99-ABEB-D164666558BE}" destId="{45B98750-69EF-4746-8FBA-C989353EB347}" srcOrd="4" destOrd="0" presId="urn:microsoft.com/office/officeart/2005/8/layout/hierarchy1"/>
    <dgm:cxn modelId="{CB1A7D96-8B5A-46C6-9FB7-E07CADE39376}" type="presParOf" srcId="{170583E3-85AC-4F99-ABEB-D164666558BE}" destId="{EFD8580C-438D-44F8-AA03-B2B31BF350B3}" srcOrd="5" destOrd="0" presId="urn:microsoft.com/office/officeart/2005/8/layout/hierarchy1"/>
    <dgm:cxn modelId="{47BEA460-70DE-4789-A7D9-AD970C374E4C}" type="presParOf" srcId="{EFD8580C-438D-44F8-AA03-B2B31BF350B3}" destId="{9C670220-2894-46FE-A05A-218A3048F9C6}" srcOrd="0" destOrd="0" presId="urn:microsoft.com/office/officeart/2005/8/layout/hierarchy1"/>
    <dgm:cxn modelId="{553108AF-1882-4DF3-9CBA-8E538D7EBB9C}" type="presParOf" srcId="{9C670220-2894-46FE-A05A-218A3048F9C6}" destId="{6439C873-9EBF-4A02-9AC0-F2831E8BD8AC}" srcOrd="0" destOrd="0" presId="urn:microsoft.com/office/officeart/2005/8/layout/hierarchy1"/>
    <dgm:cxn modelId="{D16EFF9F-7A7C-4C93-9DDD-64C3D95BF243}" type="presParOf" srcId="{9C670220-2894-46FE-A05A-218A3048F9C6}" destId="{E6F6B2F6-0F93-41D8-BAC2-B11999B929B6}" srcOrd="1" destOrd="0" presId="urn:microsoft.com/office/officeart/2005/8/layout/hierarchy1"/>
    <dgm:cxn modelId="{45A6A505-C96C-4785-9FF8-D7520C1BD4DA}" type="presParOf" srcId="{EFD8580C-438D-44F8-AA03-B2B31BF350B3}" destId="{89C128CF-6089-408B-AF4C-E743A73DD8BA}" srcOrd="1" destOrd="0" presId="urn:microsoft.com/office/officeart/2005/8/layout/hierarchy1"/>
    <dgm:cxn modelId="{D6F9EF2F-87C1-4010-89C6-3B0754F2F499}" type="presParOf" srcId="{89C128CF-6089-408B-AF4C-E743A73DD8BA}" destId="{4749643F-663E-431A-9AAA-67283EE9CAC0}" srcOrd="0" destOrd="0" presId="urn:microsoft.com/office/officeart/2005/8/layout/hierarchy1"/>
    <dgm:cxn modelId="{0957344A-C50E-4BF7-A3D5-0B3281115C9A}" type="presParOf" srcId="{89C128CF-6089-408B-AF4C-E743A73DD8BA}" destId="{37FCBA19-44CB-4692-BA9F-39B1920F446B}" srcOrd="1" destOrd="0" presId="urn:microsoft.com/office/officeart/2005/8/layout/hierarchy1"/>
    <dgm:cxn modelId="{48267CE6-99DB-4FE6-9156-34811F52F85A}" type="presParOf" srcId="{37FCBA19-44CB-4692-BA9F-39B1920F446B}" destId="{02899ED3-BCC9-4DF9-822F-C82977BA1519}" srcOrd="0" destOrd="0" presId="urn:microsoft.com/office/officeart/2005/8/layout/hierarchy1"/>
    <dgm:cxn modelId="{0E2F6212-E8D1-439D-8BD8-B697F72BD34B}" type="presParOf" srcId="{02899ED3-BCC9-4DF9-822F-C82977BA1519}" destId="{EB4E337F-F60C-4D01-8813-76215B7FFFD9}" srcOrd="0" destOrd="0" presId="urn:microsoft.com/office/officeart/2005/8/layout/hierarchy1"/>
    <dgm:cxn modelId="{2C56B7AC-D9BF-439C-A943-AF62ACA15FD2}" type="presParOf" srcId="{02899ED3-BCC9-4DF9-822F-C82977BA1519}" destId="{4BCACD2D-4ABA-4008-829E-380B1943E220}" srcOrd="1" destOrd="0" presId="urn:microsoft.com/office/officeart/2005/8/layout/hierarchy1"/>
    <dgm:cxn modelId="{5705D63B-E375-47BB-87F9-F81C1B52E27B}" type="presParOf" srcId="{37FCBA19-44CB-4692-BA9F-39B1920F446B}" destId="{EEE92B05-9E5C-45F0-86BC-7AD1EA5C5CCD}" srcOrd="1" destOrd="0" presId="urn:microsoft.com/office/officeart/2005/8/layout/hierarchy1"/>
    <dgm:cxn modelId="{FCB9D7BD-C019-422B-95B7-9589EF96EF47}" type="presParOf" srcId="{89C128CF-6089-408B-AF4C-E743A73DD8BA}" destId="{F5D9FF64-D5B3-405B-93FB-16FC80CC12BB}" srcOrd="2" destOrd="0" presId="urn:microsoft.com/office/officeart/2005/8/layout/hierarchy1"/>
    <dgm:cxn modelId="{78ADC1D9-0D80-44A4-8BEA-FB3F631E794A}" type="presParOf" srcId="{89C128CF-6089-408B-AF4C-E743A73DD8BA}" destId="{1D87921C-1AB7-41F0-9F53-A3CAB317F977}" srcOrd="3" destOrd="0" presId="urn:microsoft.com/office/officeart/2005/8/layout/hierarchy1"/>
    <dgm:cxn modelId="{C0E656AB-470F-4E5A-896D-5ADD8BD0A82F}" type="presParOf" srcId="{1D87921C-1AB7-41F0-9F53-A3CAB317F977}" destId="{D222F20E-E276-4B51-ADE0-5BC6C06FC457}" srcOrd="0" destOrd="0" presId="urn:microsoft.com/office/officeart/2005/8/layout/hierarchy1"/>
    <dgm:cxn modelId="{FBE4E096-3995-41F4-845B-F7A6FCF538DB}" type="presParOf" srcId="{D222F20E-E276-4B51-ADE0-5BC6C06FC457}" destId="{EAF1612B-383A-4896-8419-A81B76EEB0E2}" srcOrd="0" destOrd="0" presId="urn:microsoft.com/office/officeart/2005/8/layout/hierarchy1"/>
    <dgm:cxn modelId="{9D850BE7-ED8B-44EA-82DA-5B3E937F765B}" type="presParOf" srcId="{D222F20E-E276-4B51-ADE0-5BC6C06FC457}" destId="{05D5E60C-87B2-41D6-A2F8-8A73240B1F6E}" srcOrd="1" destOrd="0" presId="urn:microsoft.com/office/officeart/2005/8/layout/hierarchy1"/>
    <dgm:cxn modelId="{3691505B-8A3B-40CD-A205-A8B854524ACA}" type="presParOf" srcId="{1D87921C-1AB7-41F0-9F53-A3CAB317F977}" destId="{E9ADE1EF-CAC9-4306-ABE1-40D4CAE11AE3}" srcOrd="1" destOrd="0" presId="urn:microsoft.com/office/officeart/2005/8/layout/hierarchy1"/>
    <dgm:cxn modelId="{6BBB469C-FB5C-42B1-B151-1C41CB0F8AD5}" type="presParOf" srcId="{6EB835C8-E9C4-4A7B-900D-A114AF64F3AA}" destId="{3F08A6F5-8CC8-4572-8B0C-C5AB896C6343}" srcOrd="4" destOrd="0" presId="urn:microsoft.com/office/officeart/2005/8/layout/hierarchy1"/>
    <dgm:cxn modelId="{A13AD404-DCAF-4A46-8153-E8BE18EDF3B6}" type="presParOf" srcId="{6EB835C8-E9C4-4A7B-900D-A114AF64F3AA}" destId="{76335AB6-6815-4ABC-A9DB-C37B3FFB3CF8}" srcOrd="5" destOrd="0" presId="urn:microsoft.com/office/officeart/2005/8/layout/hierarchy1"/>
    <dgm:cxn modelId="{1E7B3AA0-1897-4289-8A87-E84E34DD8FE3}" type="presParOf" srcId="{76335AB6-6815-4ABC-A9DB-C37B3FFB3CF8}" destId="{F5A90744-2973-410B-978C-CC48FF5BDCCD}" srcOrd="0" destOrd="0" presId="urn:microsoft.com/office/officeart/2005/8/layout/hierarchy1"/>
    <dgm:cxn modelId="{8E586899-5D5F-44AB-9F12-24809E0607D1}" type="presParOf" srcId="{F5A90744-2973-410B-978C-CC48FF5BDCCD}" destId="{0EF19450-98D6-430D-9927-E11434F9F363}" srcOrd="0" destOrd="0" presId="urn:microsoft.com/office/officeart/2005/8/layout/hierarchy1"/>
    <dgm:cxn modelId="{6FB47FBF-43C0-4534-80CF-757FFB375473}" type="presParOf" srcId="{F5A90744-2973-410B-978C-CC48FF5BDCCD}" destId="{50DA1F20-9065-485A-A82A-CCB4340E2F0F}" srcOrd="1" destOrd="0" presId="urn:microsoft.com/office/officeart/2005/8/layout/hierarchy1"/>
    <dgm:cxn modelId="{5CE21C15-B65D-4F19-B972-20C722932FE5}" type="presParOf" srcId="{76335AB6-6815-4ABC-A9DB-C37B3FFB3CF8}" destId="{68A43B1E-49AE-4A50-8573-098ED4523C5B}" srcOrd="1" destOrd="0" presId="urn:microsoft.com/office/officeart/2005/8/layout/hierarchy1"/>
    <dgm:cxn modelId="{7C5CF4C8-1F6F-43C4-9A0A-B1977480E09A}" type="presParOf" srcId="{68A43B1E-49AE-4A50-8573-098ED4523C5B}" destId="{C199CC5E-4385-4619-9272-F551A4EC2A23}" srcOrd="0" destOrd="0" presId="urn:microsoft.com/office/officeart/2005/8/layout/hierarchy1"/>
    <dgm:cxn modelId="{B178D215-BBF5-4758-988C-2448E831DC55}" type="presParOf" srcId="{68A43B1E-49AE-4A50-8573-098ED4523C5B}" destId="{B1E3A257-8A23-4040-BCB2-09D46733BF49}" srcOrd="1" destOrd="0" presId="urn:microsoft.com/office/officeart/2005/8/layout/hierarchy1"/>
    <dgm:cxn modelId="{53E7556D-AA91-42BE-A822-28E1B1194D83}" type="presParOf" srcId="{B1E3A257-8A23-4040-BCB2-09D46733BF49}" destId="{14138FCD-E13E-495E-87F0-28DA9E9A5746}" srcOrd="0" destOrd="0" presId="urn:microsoft.com/office/officeart/2005/8/layout/hierarchy1"/>
    <dgm:cxn modelId="{439EC1EF-CBAA-4065-AF57-2F28C31959C4}" type="presParOf" srcId="{14138FCD-E13E-495E-87F0-28DA9E9A5746}" destId="{8902DD50-A988-4D3E-A565-F0FA744EFEF5}" srcOrd="0" destOrd="0" presId="urn:microsoft.com/office/officeart/2005/8/layout/hierarchy1"/>
    <dgm:cxn modelId="{4D6F5394-204E-41B9-A145-546EF064B2B7}" type="presParOf" srcId="{14138FCD-E13E-495E-87F0-28DA9E9A5746}" destId="{1F63525F-BC5C-4677-9939-FCB99333C17A}" srcOrd="1" destOrd="0" presId="urn:microsoft.com/office/officeart/2005/8/layout/hierarchy1"/>
    <dgm:cxn modelId="{47D76DF6-0669-4EA2-9AB9-E36C8E49FEAA}" type="presParOf" srcId="{B1E3A257-8A23-4040-BCB2-09D46733BF49}" destId="{9359C9D8-A811-4C21-BADA-310731137B8D}" srcOrd="1" destOrd="0" presId="urn:microsoft.com/office/officeart/2005/8/layout/hierarchy1"/>
    <dgm:cxn modelId="{A49D3D5B-5850-458A-A430-4CF09AB94F7E}" type="presParOf" srcId="{68A43B1E-49AE-4A50-8573-098ED4523C5B}" destId="{799B34C0-DF3A-4885-A6C6-1CA3D8FB0F43}" srcOrd="2" destOrd="0" presId="urn:microsoft.com/office/officeart/2005/8/layout/hierarchy1"/>
    <dgm:cxn modelId="{4C254ADF-4480-4D36-A8D7-D749BD21D09E}" type="presParOf" srcId="{68A43B1E-49AE-4A50-8573-098ED4523C5B}" destId="{2BB9843A-F00C-40C8-8631-6BF0D133DAF4}" srcOrd="3" destOrd="0" presId="urn:microsoft.com/office/officeart/2005/8/layout/hierarchy1"/>
    <dgm:cxn modelId="{AA4973B8-7C68-4211-BEE6-B6C248CE7419}" type="presParOf" srcId="{2BB9843A-F00C-40C8-8631-6BF0D133DAF4}" destId="{BAD7B639-72DA-4AE6-9696-3A09A008253F}" srcOrd="0" destOrd="0" presId="urn:microsoft.com/office/officeart/2005/8/layout/hierarchy1"/>
    <dgm:cxn modelId="{1AE482A6-90D8-40AA-BC10-F3937A292961}" type="presParOf" srcId="{BAD7B639-72DA-4AE6-9696-3A09A008253F}" destId="{FB84C58B-AAEE-4B8D-A88B-2B030B587C50}" srcOrd="0" destOrd="0" presId="urn:microsoft.com/office/officeart/2005/8/layout/hierarchy1"/>
    <dgm:cxn modelId="{4E0CA166-7046-4701-B25E-F3CDC7024BFD}" type="presParOf" srcId="{BAD7B639-72DA-4AE6-9696-3A09A008253F}" destId="{45BADBFE-824A-4A1E-B3E3-F43FD883B5B6}" srcOrd="1" destOrd="0" presId="urn:microsoft.com/office/officeart/2005/8/layout/hierarchy1"/>
    <dgm:cxn modelId="{9AFE73C2-21FA-4AB7-A7F4-369D4152912C}" type="presParOf" srcId="{2BB9843A-F00C-40C8-8631-6BF0D133DAF4}" destId="{FF76FC81-B9D3-4FF3-8E95-EF11007D729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A0FE02-8648-4114-8EB6-48C6B26E3CA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5A4C6373-A707-412C-8500-13506735E722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CO DO ZASADY NIE WCHODZĄ W SKŁAD RZĄDU;</a:t>
          </a:r>
        </a:p>
      </dgm:t>
    </dgm:pt>
    <dgm:pt modelId="{C3DD42F7-23BA-40E4-8EC0-A3205DE56D21}" type="parTrans" cxnId="{4DC6628C-F775-49EE-A622-756995E7E988}">
      <dgm:prSet/>
      <dgm:spPr/>
      <dgm:t>
        <a:bodyPr/>
        <a:lstStyle/>
        <a:p>
          <a:endParaRPr lang="pl-PL"/>
        </a:p>
      </dgm:t>
    </dgm:pt>
    <dgm:pt modelId="{A120BDA6-78F9-4CC5-A01E-7CDC2815B8E7}" type="sibTrans" cxnId="{4DC6628C-F775-49EE-A622-756995E7E988}">
      <dgm:prSet/>
      <dgm:spPr/>
      <dgm:t>
        <a:bodyPr/>
        <a:lstStyle/>
        <a:p>
          <a:endParaRPr lang="pl-PL"/>
        </a:p>
      </dgm:t>
    </dgm:pt>
    <dgm:pt modelId="{32AAB556-94D3-427A-AC92-42B64C10AACD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ICH WŁAŚCIWOŚĆ MIEJSCOWA ROZCIĄGA SIĘ NA OBSZAR CAŁEGO KRAJU;</a:t>
          </a:r>
        </a:p>
      </dgm:t>
    </dgm:pt>
    <dgm:pt modelId="{0AD9EB80-8BAF-464D-8727-2CDFB0E2D8C5}" type="parTrans" cxnId="{9D668D3E-65AB-4076-AA49-E9A74612E4E1}">
      <dgm:prSet/>
      <dgm:spPr/>
      <dgm:t>
        <a:bodyPr/>
        <a:lstStyle/>
        <a:p>
          <a:endParaRPr lang="pl-PL"/>
        </a:p>
      </dgm:t>
    </dgm:pt>
    <dgm:pt modelId="{558C8BBE-68FC-4133-87D5-45907561A968}" type="sibTrans" cxnId="{9D668D3E-65AB-4076-AA49-E9A74612E4E1}">
      <dgm:prSet/>
      <dgm:spPr/>
      <dgm:t>
        <a:bodyPr/>
        <a:lstStyle/>
        <a:p>
          <a:endParaRPr lang="pl-PL"/>
        </a:p>
      </dgm:t>
    </dgm:pt>
    <dgm:pt modelId="{C2C184F6-4967-4FE7-92D5-CCE1442F223D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TWORZONE ZAZWYCZAJ W DRODZE USTAWY, LISTA NIE JEST STAŁA;</a:t>
          </a:r>
        </a:p>
      </dgm:t>
    </dgm:pt>
    <dgm:pt modelId="{56BCB98C-B718-47D5-87EF-39C1F2BE1787}" type="parTrans" cxnId="{AB39A714-0A46-4F14-872B-218A29D3197A}">
      <dgm:prSet/>
      <dgm:spPr/>
      <dgm:t>
        <a:bodyPr/>
        <a:lstStyle/>
        <a:p>
          <a:endParaRPr lang="pl-PL"/>
        </a:p>
      </dgm:t>
    </dgm:pt>
    <dgm:pt modelId="{79530561-947B-4A16-B2D4-498E28907E51}" type="sibTrans" cxnId="{AB39A714-0A46-4F14-872B-218A29D3197A}">
      <dgm:prSet/>
      <dgm:spPr/>
      <dgm:t>
        <a:bodyPr/>
        <a:lstStyle/>
        <a:p>
          <a:endParaRPr lang="pl-PL"/>
        </a:p>
      </dgm:t>
    </dgm:pt>
    <dgm:pt modelId="{5CFF3334-B773-4224-85DE-2F02F3AEDD40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ZAZWYCZAJ SĄ TO ORGANY MONOKRATYCZNE (JEŚLI W NAZWIE MAMY URZĄD – ORGANEM JEDNOOSOBOWYM JEST SZEF TEGO URZĘDU);</a:t>
          </a:r>
        </a:p>
      </dgm:t>
    </dgm:pt>
    <dgm:pt modelId="{3E18FAC8-AA57-43D1-B713-A10286F2B7F9}" type="parTrans" cxnId="{A5466F82-CEB1-41AA-A684-B7D470B6EBC1}">
      <dgm:prSet/>
      <dgm:spPr/>
      <dgm:t>
        <a:bodyPr/>
        <a:lstStyle/>
        <a:p>
          <a:endParaRPr lang="pl-PL"/>
        </a:p>
      </dgm:t>
    </dgm:pt>
    <dgm:pt modelId="{DBE65055-CBAE-422C-8907-F2FC8F82D8BB}" type="sibTrans" cxnId="{A5466F82-CEB1-41AA-A684-B7D470B6EBC1}">
      <dgm:prSet/>
      <dgm:spPr/>
      <dgm:t>
        <a:bodyPr/>
        <a:lstStyle/>
        <a:p>
          <a:endParaRPr lang="pl-PL"/>
        </a:p>
      </dgm:t>
    </dgm:pt>
    <dgm:pt modelId="{05D17B07-2E57-45B5-B54B-7BC82A653EA7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PODLEGAJĄ NADZOROWI ORGANÓW NACZELNYCH – ŚCIŚLE RZĄDOWEGO SZCZEBLA;</a:t>
          </a:r>
        </a:p>
      </dgm:t>
    </dgm:pt>
    <dgm:pt modelId="{521B0A50-8996-4451-B10B-E98A384195D5}" type="parTrans" cxnId="{6858B5B6-91AC-4BBA-8A52-6D5ABD1D3517}">
      <dgm:prSet/>
      <dgm:spPr/>
      <dgm:t>
        <a:bodyPr/>
        <a:lstStyle/>
        <a:p>
          <a:endParaRPr lang="pl-PL"/>
        </a:p>
      </dgm:t>
    </dgm:pt>
    <dgm:pt modelId="{E8ABBEC0-27FB-4AE8-AA18-1B6C91356BF8}" type="sibTrans" cxnId="{6858B5B6-91AC-4BBA-8A52-6D5ABD1D3517}">
      <dgm:prSet/>
      <dgm:spPr/>
      <dgm:t>
        <a:bodyPr/>
        <a:lstStyle/>
        <a:p>
          <a:endParaRPr lang="pl-PL"/>
        </a:p>
      </dgm:t>
    </dgm:pt>
    <dgm:pt modelId="{FC0011A3-CC51-42CE-9BB9-67B23FC05B39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SĄ ORGANAMI ZWIERZCHNIMI W STOSUNKU DO TERYTORIALNYCH ORGANÓW ADMINISTRACJI RZĄDOWEJ.</a:t>
          </a:r>
        </a:p>
      </dgm:t>
    </dgm:pt>
    <dgm:pt modelId="{3FA91E61-435A-4583-8DE1-E3C61658574D}" type="parTrans" cxnId="{DB6CBA40-E3D8-46E7-8CA8-9F5F36B03BC5}">
      <dgm:prSet/>
      <dgm:spPr/>
      <dgm:t>
        <a:bodyPr/>
        <a:lstStyle/>
        <a:p>
          <a:endParaRPr lang="pl-PL"/>
        </a:p>
      </dgm:t>
    </dgm:pt>
    <dgm:pt modelId="{E921F956-B5C3-4349-B958-688D5E37F39A}" type="sibTrans" cxnId="{DB6CBA40-E3D8-46E7-8CA8-9F5F36B03BC5}">
      <dgm:prSet/>
      <dgm:spPr/>
      <dgm:t>
        <a:bodyPr/>
        <a:lstStyle/>
        <a:p>
          <a:endParaRPr lang="pl-PL"/>
        </a:p>
      </dgm:t>
    </dgm:pt>
    <dgm:pt modelId="{D38E8AA9-5989-4B06-AE0B-EA5B18C8AA3E}" type="pres">
      <dgm:prSet presAssocID="{C4A0FE02-8648-4114-8EB6-48C6B26E3CA1}" presName="linear" presStyleCnt="0">
        <dgm:presLayoutVars>
          <dgm:animLvl val="lvl"/>
          <dgm:resizeHandles val="exact"/>
        </dgm:presLayoutVars>
      </dgm:prSet>
      <dgm:spPr/>
    </dgm:pt>
    <dgm:pt modelId="{F458E785-119A-4F44-AA1B-6280434FAE6E}" type="pres">
      <dgm:prSet presAssocID="{5A4C6373-A707-412C-8500-13506735E722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E9B8B0B-38D9-43CC-826E-F1F3D0653F3D}" type="pres">
      <dgm:prSet presAssocID="{A120BDA6-78F9-4CC5-A01E-7CDC2815B8E7}" presName="spacer" presStyleCnt="0"/>
      <dgm:spPr/>
    </dgm:pt>
    <dgm:pt modelId="{2965C079-4963-40C4-BFE7-D5017C7106DF}" type="pres">
      <dgm:prSet presAssocID="{32AAB556-94D3-427A-AC92-42B64C10AAC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05F3DF3-10BF-46F8-B8D4-EC554573E14E}" type="pres">
      <dgm:prSet presAssocID="{558C8BBE-68FC-4133-87D5-45907561A968}" presName="spacer" presStyleCnt="0"/>
      <dgm:spPr/>
    </dgm:pt>
    <dgm:pt modelId="{13D988FD-764E-4445-A13C-3835EB01AC0A}" type="pres">
      <dgm:prSet presAssocID="{C2C184F6-4967-4FE7-92D5-CCE1442F223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AD50258-D58F-49C8-B4F5-57E906DDF33A}" type="pres">
      <dgm:prSet presAssocID="{79530561-947B-4A16-B2D4-498E28907E51}" presName="spacer" presStyleCnt="0"/>
      <dgm:spPr/>
    </dgm:pt>
    <dgm:pt modelId="{22B69B97-EA3F-4C2E-892C-EABA7246D87B}" type="pres">
      <dgm:prSet presAssocID="{5CFF3334-B773-4224-85DE-2F02F3AEDD4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6B16AE6C-808F-4E1B-88D7-48AEA2E37329}" type="pres">
      <dgm:prSet presAssocID="{DBE65055-CBAE-422C-8907-F2FC8F82D8BB}" presName="spacer" presStyleCnt="0"/>
      <dgm:spPr/>
    </dgm:pt>
    <dgm:pt modelId="{70CE3507-AC15-41FF-80CE-0DA8784C3085}" type="pres">
      <dgm:prSet presAssocID="{05D17B07-2E57-45B5-B54B-7BC82A653EA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8EC3561-03B4-4279-8664-53107B1A2521}" type="pres">
      <dgm:prSet presAssocID="{E8ABBEC0-27FB-4AE8-AA18-1B6C91356BF8}" presName="spacer" presStyleCnt="0"/>
      <dgm:spPr/>
    </dgm:pt>
    <dgm:pt modelId="{4F0B09D1-3CD8-4402-9DD9-94DB9E1EA6C1}" type="pres">
      <dgm:prSet presAssocID="{FC0011A3-CC51-42CE-9BB9-67B23FC05B39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B39A714-0A46-4F14-872B-218A29D3197A}" srcId="{C4A0FE02-8648-4114-8EB6-48C6B26E3CA1}" destId="{C2C184F6-4967-4FE7-92D5-CCE1442F223D}" srcOrd="2" destOrd="0" parTransId="{56BCB98C-B718-47D5-87EF-39C1F2BE1787}" sibTransId="{79530561-947B-4A16-B2D4-498E28907E51}"/>
    <dgm:cxn modelId="{0458612F-DDBB-4C65-91EE-3594DC882ECD}" type="presOf" srcId="{C4A0FE02-8648-4114-8EB6-48C6B26E3CA1}" destId="{D38E8AA9-5989-4B06-AE0B-EA5B18C8AA3E}" srcOrd="0" destOrd="0" presId="urn:microsoft.com/office/officeart/2005/8/layout/vList2"/>
    <dgm:cxn modelId="{32567A35-7641-4631-925A-92CB707C12BE}" type="presOf" srcId="{FC0011A3-CC51-42CE-9BB9-67B23FC05B39}" destId="{4F0B09D1-3CD8-4402-9DD9-94DB9E1EA6C1}" srcOrd="0" destOrd="0" presId="urn:microsoft.com/office/officeart/2005/8/layout/vList2"/>
    <dgm:cxn modelId="{CE402A3B-1586-4703-9730-4A8D43E1FA0D}" type="presOf" srcId="{5A4C6373-A707-412C-8500-13506735E722}" destId="{F458E785-119A-4F44-AA1B-6280434FAE6E}" srcOrd="0" destOrd="0" presId="urn:microsoft.com/office/officeart/2005/8/layout/vList2"/>
    <dgm:cxn modelId="{9D668D3E-65AB-4076-AA49-E9A74612E4E1}" srcId="{C4A0FE02-8648-4114-8EB6-48C6B26E3CA1}" destId="{32AAB556-94D3-427A-AC92-42B64C10AACD}" srcOrd="1" destOrd="0" parTransId="{0AD9EB80-8BAF-464D-8727-2CDFB0E2D8C5}" sibTransId="{558C8BBE-68FC-4133-87D5-45907561A968}"/>
    <dgm:cxn modelId="{DB6CBA40-E3D8-46E7-8CA8-9F5F36B03BC5}" srcId="{C4A0FE02-8648-4114-8EB6-48C6B26E3CA1}" destId="{FC0011A3-CC51-42CE-9BB9-67B23FC05B39}" srcOrd="5" destOrd="0" parTransId="{3FA91E61-435A-4583-8DE1-E3C61658574D}" sibTransId="{E921F956-B5C3-4349-B958-688D5E37F39A}"/>
    <dgm:cxn modelId="{A5466F82-CEB1-41AA-A684-B7D470B6EBC1}" srcId="{C4A0FE02-8648-4114-8EB6-48C6B26E3CA1}" destId="{5CFF3334-B773-4224-85DE-2F02F3AEDD40}" srcOrd="3" destOrd="0" parTransId="{3E18FAC8-AA57-43D1-B713-A10286F2B7F9}" sibTransId="{DBE65055-CBAE-422C-8907-F2FC8F82D8BB}"/>
    <dgm:cxn modelId="{28B48689-221D-4F67-888C-191D27142125}" type="presOf" srcId="{05D17B07-2E57-45B5-B54B-7BC82A653EA7}" destId="{70CE3507-AC15-41FF-80CE-0DA8784C3085}" srcOrd="0" destOrd="0" presId="urn:microsoft.com/office/officeart/2005/8/layout/vList2"/>
    <dgm:cxn modelId="{4DC6628C-F775-49EE-A622-756995E7E988}" srcId="{C4A0FE02-8648-4114-8EB6-48C6B26E3CA1}" destId="{5A4C6373-A707-412C-8500-13506735E722}" srcOrd="0" destOrd="0" parTransId="{C3DD42F7-23BA-40E4-8EC0-A3205DE56D21}" sibTransId="{A120BDA6-78F9-4CC5-A01E-7CDC2815B8E7}"/>
    <dgm:cxn modelId="{6858B5B6-91AC-4BBA-8A52-6D5ABD1D3517}" srcId="{C4A0FE02-8648-4114-8EB6-48C6B26E3CA1}" destId="{05D17B07-2E57-45B5-B54B-7BC82A653EA7}" srcOrd="4" destOrd="0" parTransId="{521B0A50-8996-4451-B10B-E98A384195D5}" sibTransId="{E8ABBEC0-27FB-4AE8-AA18-1B6C91356BF8}"/>
    <dgm:cxn modelId="{1A4A7EC3-F230-41C9-91D7-2E8E4016E40C}" type="presOf" srcId="{C2C184F6-4967-4FE7-92D5-CCE1442F223D}" destId="{13D988FD-764E-4445-A13C-3835EB01AC0A}" srcOrd="0" destOrd="0" presId="urn:microsoft.com/office/officeart/2005/8/layout/vList2"/>
    <dgm:cxn modelId="{BACFEBEE-E32D-4C66-A979-9BA2E1092C20}" type="presOf" srcId="{32AAB556-94D3-427A-AC92-42B64C10AACD}" destId="{2965C079-4963-40C4-BFE7-D5017C7106DF}" srcOrd="0" destOrd="0" presId="urn:microsoft.com/office/officeart/2005/8/layout/vList2"/>
    <dgm:cxn modelId="{593167F3-34D2-4DA4-A3DB-B812540B2DF0}" type="presOf" srcId="{5CFF3334-B773-4224-85DE-2F02F3AEDD40}" destId="{22B69B97-EA3F-4C2E-892C-EABA7246D87B}" srcOrd="0" destOrd="0" presId="urn:microsoft.com/office/officeart/2005/8/layout/vList2"/>
    <dgm:cxn modelId="{0981EA9A-474B-4413-942F-3B48C394B7FF}" type="presParOf" srcId="{D38E8AA9-5989-4B06-AE0B-EA5B18C8AA3E}" destId="{F458E785-119A-4F44-AA1B-6280434FAE6E}" srcOrd="0" destOrd="0" presId="urn:microsoft.com/office/officeart/2005/8/layout/vList2"/>
    <dgm:cxn modelId="{67E65710-83AD-4278-A685-C35C96D26A49}" type="presParOf" srcId="{D38E8AA9-5989-4B06-AE0B-EA5B18C8AA3E}" destId="{1E9B8B0B-38D9-43CC-826E-F1F3D0653F3D}" srcOrd="1" destOrd="0" presId="urn:microsoft.com/office/officeart/2005/8/layout/vList2"/>
    <dgm:cxn modelId="{CCA0AC05-5459-485B-96B4-BCC6B8FD5ECC}" type="presParOf" srcId="{D38E8AA9-5989-4B06-AE0B-EA5B18C8AA3E}" destId="{2965C079-4963-40C4-BFE7-D5017C7106DF}" srcOrd="2" destOrd="0" presId="urn:microsoft.com/office/officeart/2005/8/layout/vList2"/>
    <dgm:cxn modelId="{B03FA6DA-ED6F-4E62-8D01-AED28ACB5BF9}" type="presParOf" srcId="{D38E8AA9-5989-4B06-AE0B-EA5B18C8AA3E}" destId="{205F3DF3-10BF-46F8-B8D4-EC554573E14E}" srcOrd="3" destOrd="0" presId="urn:microsoft.com/office/officeart/2005/8/layout/vList2"/>
    <dgm:cxn modelId="{29AA5F8D-82E9-4B97-B9F3-23F7C9908BC7}" type="presParOf" srcId="{D38E8AA9-5989-4B06-AE0B-EA5B18C8AA3E}" destId="{13D988FD-764E-4445-A13C-3835EB01AC0A}" srcOrd="4" destOrd="0" presId="urn:microsoft.com/office/officeart/2005/8/layout/vList2"/>
    <dgm:cxn modelId="{9D2E60B0-184D-41F1-9DA7-D2EB233AB747}" type="presParOf" srcId="{D38E8AA9-5989-4B06-AE0B-EA5B18C8AA3E}" destId="{BAD50258-D58F-49C8-B4F5-57E906DDF33A}" srcOrd="5" destOrd="0" presId="urn:microsoft.com/office/officeart/2005/8/layout/vList2"/>
    <dgm:cxn modelId="{CEB5CBFD-C5C3-4DB0-BA87-3D8FCAC1A6D8}" type="presParOf" srcId="{D38E8AA9-5989-4B06-AE0B-EA5B18C8AA3E}" destId="{22B69B97-EA3F-4C2E-892C-EABA7246D87B}" srcOrd="6" destOrd="0" presId="urn:microsoft.com/office/officeart/2005/8/layout/vList2"/>
    <dgm:cxn modelId="{D8DC3060-999B-47FD-A0BC-7C6CF7CB7E67}" type="presParOf" srcId="{D38E8AA9-5989-4B06-AE0B-EA5B18C8AA3E}" destId="{6B16AE6C-808F-4E1B-88D7-48AEA2E37329}" srcOrd="7" destOrd="0" presId="urn:microsoft.com/office/officeart/2005/8/layout/vList2"/>
    <dgm:cxn modelId="{E3BD60BC-AD60-4036-8CC8-1E5E9A3E558A}" type="presParOf" srcId="{D38E8AA9-5989-4B06-AE0B-EA5B18C8AA3E}" destId="{70CE3507-AC15-41FF-80CE-0DA8784C3085}" srcOrd="8" destOrd="0" presId="urn:microsoft.com/office/officeart/2005/8/layout/vList2"/>
    <dgm:cxn modelId="{5642E575-7978-4182-B74F-EF6EE6A29261}" type="presParOf" srcId="{D38E8AA9-5989-4B06-AE0B-EA5B18C8AA3E}" destId="{28EC3561-03B4-4279-8664-53107B1A2521}" srcOrd="9" destOrd="0" presId="urn:microsoft.com/office/officeart/2005/8/layout/vList2"/>
    <dgm:cxn modelId="{DD7F8C21-7B20-47C4-80E4-17C83E297A8D}" type="presParOf" srcId="{D38E8AA9-5989-4B06-AE0B-EA5B18C8AA3E}" destId="{4F0B09D1-3CD8-4402-9DD9-94DB9E1EA6C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35A57D-3DD0-4CC7-91E1-627478017637}" type="doc">
      <dgm:prSet loTypeId="urn:microsoft.com/office/officeart/2005/8/layout/radial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6D76E9E7-49AE-4AB1-BF55-56A062A1CAD7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WOJEWODA</a:t>
          </a:r>
        </a:p>
      </dgm:t>
    </dgm:pt>
    <dgm:pt modelId="{D2A79C39-047A-40CA-B537-48F5644C80A1}" type="parTrans" cxnId="{8AE156FC-EB30-4865-9D74-0E139015412A}">
      <dgm:prSet/>
      <dgm:spPr/>
      <dgm:t>
        <a:bodyPr/>
        <a:lstStyle/>
        <a:p>
          <a:endParaRPr lang="pl-PL"/>
        </a:p>
      </dgm:t>
    </dgm:pt>
    <dgm:pt modelId="{E39555F1-3257-48F0-8391-A19D8058045D}" type="sibTrans" cxnId="{8AE156FC-EB30-4865-9D74-0E139015412A}">
      <dgm:prSet/>
      <dgm:spPr/>
      <dgm:t>
        <a:bodyPr/>
        <a:lstStyle/>
        <a:p>
          <a:endParaRPr lang="pl-PL"/>
        </a:p>
      </dgm:t>
    </dgm:pt>
    <dgm:pt modelId="{2CB028DB-B1C0-4161-9E8D-67D489139C7B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PRZEDSTAWICIEL RADY MINISTRÓW W WOJEWÓDZTWIE</a:t>
          </a:r>
        </a:p>
      </dgm:t>
    </dgm:pt>
    <dgm:pt modelId="{294A99E2-21BB-47AE-918A-16F7614ACEBA}" type="parTrans" cxnId="{27632526-EC53-4268-ADED-19F71B1D4746}">
      <dgm:prSet/>
      <dgm:spPr/>
      <dgm:t>
        <a:bodyPr/>
        <a:lstStyle/>
        <a:p>
          <a:endParaRPr lang="pl-PL"/>
        </a:p>
      </dgm:t>
    </dgm:pt>
    <dgm:pt modelId="{C33D5B62-A7BE-47A8-A433-26BDE4B09BC3}" type="sibTrans" cxnId="{27632526-EC53-4268-ADED-19F71B1D4746}">
      <dgm:prSet/>
      <dgm:spPr/>
      <dgm:t>
        <a:bodyPr/>
        <a:lstStyle/>
        <a:p>
          <a:endParaRPr lang="pl-PL"/>
        </a:p>
      </dgm:t>
    </dgm:pt>
    <dgm:pt modelId="{2097A63C-5C89-4F8F-9002-061E2B649E3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ZWIERZCHNIK RZĄDOWEJ ADMINISTRACJI ZESPOLONEJ</a:t>
          </a:r>
        </a:p>
      </dgm:t>
    </dgm:pt>
    <dgm:pt modelId="{B19C34C5-00E0-48AB-A586-21A2A89AAD30}" type="parTrans" cxnId="{09744DD0-B7B3-4E96-8D7D-09DF5CBB83F0}">
      <dgm:prSet/>
      <dgm:spPr/>
      <dgm:t>
        <a:bodyPr/>
        <a:lstStyle/>
        <a:p>
          <a:endParaRPr lang="pl-PL"/>
        </a:p>
      </dgm:t>
    </dgm:pt>
    <dgm:pt modelId="{C7296344-4DAA-49D3-8436-C898500F4075}" type="sibTrans" cxnId="{09744DD0-B7B3-4E96-8D7D-09DF5CBB83F0}">
      <dgm:prSet/>
      <dgm:spPr/>
      <dgm:t>
        <a:bodyPr/>
        <a:lstStyle/>
        <a:p>
          <a:endParaRPr lang="pl-PL"/>
        </a:p>
      </dgm:t>
    </dgm:pt>
    <dgm:pt modelId="{C6A84D52-1458-47B2-AC7C-7A8ACD51196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ORGAN RZĄDOWEJ ADMINISTRACJI ZESPOLONEJ</a:t>
          </a:r>
        </a:p>
      </dgm:t>
    </dgm:pt>
    <dgm:pt modelId="{A9E92FAF-60AC-4119-AD73-A3C99A9D6C87}" type="parTrans" cxnId="{1398CA46-BFB0-4A43-BCA8-55F70539E532}">
      <dgm:prSet/>
      <dgm:spPr/>
      <dgm:t>
        <a:bodyPr/>
        <a:lstStyle/>
        <a:p>
          <a:endParaRPr lang="pl-PL"/>
        </a:p>
      </dgm:t>
    </dgm:pt>
    <dgm:pt modelId="{BFF6C2F4-5074-4D73-8CC9-32E56939CF45}" type="sibTrans" cxnId="{1398CA46-BFB0-4A43-BCA8-55F70539E532}">
      <dgm:prSet/>
      <dgm:spPr/>
      <dgm:t>
        <a:bodyPr/>
        <a:lstStyle/>
        <a:p>
          <a:endParaRPr lang="pl-PL"/>
        </a:p>
      </dgm:t>
    </dgm:pt>
    <dgm:pt modelId="{8B532FBB-6C36-4546-97DB-5A544C343AAB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ORGAN NADZORU WERYFIKACYJNEGO NAD JST I ICH ZWIĄZKÓW POD WZGLĘDEM LEGALNOŚCI</a:t>
          </a:r>
        </a:p>
      </dgm:t>
    </dgm:pt>
    <dgm:pt modelId="{448CC206-441B-4686-88B1-ACBC446B830F}" type="parTrans" cxnId="{8D8539AE-2B99-4F50-9B4B-C214409AE9EA}">
      <dgm:prSet/>
      <dgm:spPr/>
      <dgm:t>
        <a:bodyPr/>
        <a:lstStyle/>
        <a:p>
          <a:endParaRPr lang="pl-PL"/>
        </a:p>
      </dgm:t>
    </dgm:pt>
    <dgm:pt modelId="{F2AB8DE9-E68F-454E-B453-A1D5CD7B45D2}" type="sibTrans" cxnId="{8D8539AE-2B99-4F50-9B4B-C214409AE9EA}">
      <dgm:prSet/>
      <dgm:spPr/>
      <dgm:t>
        <a:bodyPr/>
        <a:lstStyle/>
        <a:p>
          <a:endParaRPr lang="pl-PL"/>
        </a:p>
      </dgm:t>
    </dgm:pt>
    <dgm:pt modelId="{12AA48C5-C5A5-481D-B09B-075CD744B9E9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ORGAN ADMINISTRACJI RZĄDOWEJ W WOJEWÓDZTWIE</a:t>
          </a:r>
        </a:p>
      </dgm:t>
    </dgm:pt>
    <dgm:pt modelId="{245CCC64-13AF-408D-90A8-37F38F316149}" type="parTrans" cxnId="{3857B7C0-E8F6-4886-ABE4-2A3ECE9E6D7C}">
      <dgm:prSet/>
      <dgm:spPr/>
      <dgm:t>
        <a:bodyPr/>
        <a:lstStyle/>
        <a:p>
          <a:endParaRPr lang="pl-PL"/>
        </a:p>
      </dgm:t>
    </dgm:pt>
    <dgm:pt modelId="{4E75F8A3-9826-4A4E-941A-B16420F94935}" type="sibTrans" cxnId="{3857B7C0-E8F6-4886-ABE4-2A3ECE9E6D7C}">
      <dgm:prSet/>
      <dgm:spPr/>
      <dgm:t>
        <a:bodyPr/>
        <a:lstStyle/>
        <a:p>
          <a:endParaRPr lang="pl-PL"/>
        </a:p>
      </dgm:t>
    </dgm:pt>
    <dgm:pt modelId="{2BF9645C-3D42-4029-B08B-4A567B5EE17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REPREZENTANT SP</a:t>
          </a:r>
        </a:p>
      </dgm:t>
    </dgm:pt>
    <dgm:pt modelId="{F5FF96AA-1AE1-48B8-ADE8-EB3FAEE3627A}" type="parTrans" cxnId="{30721704-D95A-47C4-B536-66D3DBDF8A8D}">
      <dgm:prSet/>
      <dgm:spPr/>
      <dgm:t>
        <a:bodyPr/>
        <a:lstStyle/>
        <a:p>
          <a:endParaRPr lang="pl-PL"/>
        </a:p>
      </dgm:t>
    </dgm:pt>
    <dgm:pt modelId="{E2D3A400-61D7-448C-9618-37B3107FBA70}" type="sibTrans" cxnId="{30721704-D95A-47C4-B536-66D3DBDF8A8D}">
      <dgm:prSet/>
      <dgm:spPr/>
      <dgm:t>
        <a:bodyPr/>
        <a:lstStyle/>
        <a:p>
          <a:endParaRPr lang="pl-PL"/>
        </a:p>
      </dgm:t>
    </dgm:pt>
    <dgm:pt modelId="{A0E7B3C8-FAEA-4C34-A575-8A7A9DF02D7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ORGAN WYŻSZEGO STOPNIA W ROZUMIENIU KPA</a:t>
          </a:r>
        </a:p>
      </dgm:t>
    </dgm:pt>
    <dgm:pt modelId="{F51767FD-2979-4CE7-82F4-609804D9BB9D}" type="parTrans" cxnId="{041D83F9-3D3A-4315-988B-B940DB073056}">
      <dgm:prSet/>
      <dgm:spPr/>
      <dgm:t>
        <a:bodyPr/>
        <a:lstStyle/>
        <a:p>
          <a:endParaRPr lang="pl-PL"/>
        </a:p>
      </dgm:t>
    </dgm:pt>
    <dgm:pt modelId="{6BEE0A05-8FCD-4C40-8570-EBA010868E7B}" type="sibTrans" cxnId="{041D83F9-3D3A-4315-988B-B940DB073056}">
      <dgm:prSet/>
      <dgm:spPr/>
      <dgm:t>
        <a:bodyPr/>
        <a:lstStyle/>
        <a:p>
          <a:endParaRPr lang="pl-PL"/>
        </a:p>
      </dgm:t>
    </dgm:pt>
    <dgm:pt modelId="{92E5AF4F-EEE2-4F2F-966D-2A8B472C89D0}" type="pres">
      <dgm:prSet presAssocID="{A935A57D-3DD0-4CC7-91E1-62747801763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089B9D2-F25F-4E18-AAD7-CBEAA8F1DFC5}" type="pres">
      <dgm:prSet presAssocID="{6D76E9E7-49AE-4AB1-BF55-56A062A1CAD7}" presName="centerShape" presStyleLbl="node0" presStyleIdx="0" presStyleCnt="1"/>
      <dgm:spPr/>
    </dgm:pt>
    <dgm:pt modelId="{727387FF-B1F2-4881-9C07-ACA632B30026}" type="pres">
      <dgm:prSet presAssocID="{294A99E2-21BB-47AE-918A-16F7614ACEBA}" presName="parTrans" presStyleLbl="sibTrans2D1" presStyleIdx="0" presStyleCnt="7"/>
      <dgm:spPr/>
    </dgm:pt>
    <dgm:pt modelId="{3CE2672C-3A34-48F1-8181-E485B6270619}" type="pres">
      <dgm:prSet presAssocID="{294A99E2-21BB-47AE-918A-16F7614ACEBA}" presName="connectorText" presStyleLbl="sibTrans2D1" presStyleIdx="0" presStyleCnt="7"/>
      <dgm:spPr/>
    </dgm:pt>
    <dgm:pt modelId="{03BC92DA-F7F6-4D88-9BB6-069C5094EBC4}" type="pres">
      <dgm:prSet presAssocID="{2CB028DB-B1C0-4161-9E8D-67D489139C7B}" presName="node" presStyleLbl="node1" presStyleIdx="0" presStyleCnt="7">
        <dgm:presLayoutVars>
          <dgm:bulletEnabled val="1"/>
        </dgm:presLayoutVars>
      </dgm:prSet>
      <dgm:spPr/>
    </dgm:pt>
    <dgm:pt modelId="{676510B5-AB37-4BF0-8DFC-367DD82C529C}" type="pres">
      <dgm:prSet presAssocID="{B19C34C5-00E0-48AB-A586-21A2A89AAD30}" presName="parTrans" presStyleLbl="sibTrans2D1" presStyleIdx="1" presStyleCnt="7"/>
      <dgm:spPr/>
    </dgm:pt>
    <dgm:pt modelId="{4B403596-45DE-45C6-917C-263262F9BAF4}" type="pres">
      <dgm:prSet presAssocID="{B19C34C5-00E0-48AB-A586-21A2A89AAD30}" presName="connectorText" presStyleLbl="sibTrans2D1" presStyleIdx="1" presStyleCnt="7"/>
      <dgm:spPr/>
    </dgm:pt>
    <dgm:pt modelId="{00B81ABC-0FEE-41D7-BD15-AB4F1696987A}" type="pres">
      <dgm:prSet presAssocID="{2097A63C-5C89-4F8F-9002-061E2B649E34}" presName="node" presStyleLbl="node1" presStyleIdx="1" presStyleCnt="7">
        <dgm:presLayoutVars>
          <dgm:bulletEnabled val="1"/>
        </dgm:presLayoutVars>
      </dgm:prSet>
      <dgm:spPr/>
    </dgm:pt>
    <dgm:pt modelId="{7BED3D66-1865-446A-9D75-51346E089789}" type="pres">
      <dgm:prSet presAssocID="{A9E92FAF-60AC-4119-AD73-A3C99A9D6C87}" presName="parTrans" presStyleLbl="sibTrans2D1" presStyleIdx="2" presStyleCnt="7"/>
      <dgm:spPr/>
    </dgm:pt>
    <dgm:pt modelId="{525DEB84-867F-4EB8-8927-5B0A0EE1E774}" type="pres">
      <dgm:prSet presAssocID="{A9E92FAF-60AC-4119-AD73-A3C99A9D6C87}" presName="connectorText" presStyleLbl="sibTrans2D1" presStyleIdx="2" presStyleCnt="7"/>
      <dgm:spPr/>
    </dgm:pt>
    <dgm:pt modelId="{523D535B-28CA-46A1-B270-11B6D1F7ED6A}" type="pres">
      <dgm:prSet presAssocID="{C6A84D52-1458-47B2-AC7C-7A8ACD511964}" presName="node" presStyleLbl="node1" presStyleIdx="2" presStyleCnt="7">
        <dgm:presLayoutVars>
          <dgm:bulletEnabled val="1"/>
        </dgm:presLayoutVars>
      </dgm:prSet>
      <dgm:spPr/>
    </dgm:pt>
    <dgm:pt modelId="{396C661B-76B5-4C4B-9DFA-968A300BE757}" type="pres">
      <dgm:prSet presAssocID="{448CC206-441B-4686-88B1-ACBC446B830F}" presName="parTrans" presStyleLbl="sibTrans2D1" presStyleIdx="3" presStyleCnt="7"/>
      <dgm:spPr/>
    </dgm:pt>
    <dgm:pt modelId="{93A378F4-C111-46D4-8F6E-B7844999C602}" type="pres">
      <dgm:prSet presAssocID="{448CC206-441B-4686-88B1-ACBC446B830F}" presName="connectorText" presStyleLbl="sibTrans2D1" presStyleIdx="3" presStyleCnt="7"/>
      <dgm:spPr/>
    </dgm:pt>
    <dgm:pt modelId="{30055039-3508-4694-925E-C635B98C6576}" type="pres">
      <dgm:prSet presAssocID="{8B532FBB-6C36-4546-97DB-5A544C343AAB}" presName="node" presStyleLbl="node1" presStyleIdx="3" presStyleCnt="7">
        <dgm:presLayoutVars>
          <dgm:bulletEnabled val="1"/>
        </dgm:presLayoutVars>
      </dgm:prSet>
      <dgm:spPr/>
    </dgm:pt>
    <dgm:pt modelId="{633FCD20-5E71-4475-AA84-447DCBAFB5BB}" type="pres">
      <dgm:prSet presAssocID="{245CCC64-13AF-408D-90A8-37F38F316149}" presName="parTrans" presStyleLbl="sibTrans2D1" presStyleIdx="4" presStyleCnt="7"/>
      <dgm:spPr/>
    </dgm:pt>
    <dgm:pt modelId="{DA472528-8075-4180-AC8F-4F500F836EA7}" type="pres">
      <dgm:prSet presAssocID="{245CCC64-13AF-408D-90A8-37F38F316149}" presName="connectorText" presStyleLbl="sibTrans2D1" presStyleIdx="4" presStyleCnt="7"/>
      <dgm:spPr/>
    </dgm:pt>
    <dgm:pt modelId="{5E36177D-ECD1-49BD-8933-B15426AD19B2}" type="pres">
      <dgm:prSet presAssocID="{12AA48C5-C5A5-481D-B09B-075CD744B9E9}" presName="node" presStyleLbl="node1" presStyleIdx="4" presStyleCnt="7">
        <dgm:presLayoutVars>
          <dgm:bulletEnabled val="1"/>
        </dgm:presLayoutVars>
      </dgm:prSet>
      <dgm:spPr/>
    </dgm:pt>
    <dgm:pt modelId="{E882E5C0-0BC9-44F3-AAD3-70FBF57EEFDD}" type="pres">
      <dgm:prSet presAssocID="{F5FF96AA-1AE1-48B8-ADE8-EB3FAEE3627A}" presName="parTrans" presStyleLbl="sibTrans2D1" presStyleIdx="5" presStyleCnt="7"/>
      <dgm:spPr/>
    </dgm:pt>
    <dgm:pt modelId="{CE549C29-F75D-467A-B0E7-0C4763B48FDB}" type="pres">
      <dgm:prSet presAssocID="{F5FF96AA-1AE1-48B8-ADE8-EB3FAEE3627A}" presName="connectorText" presStyleLbl="sibTrans2D1" presStyleIdx="5" presStyleCnt="7"/>
      <dgm:spPr/>
    </dgm:pt>
    <dgm:pt modelId="{490CF2D6-387A-4AF4-A382-DAA3622FD009}" type="pres">
      <dgm:prSet presAssocID="{2BF9645C-3D42-4029-B08B-4A567B5EE17F}" presName="node" presStyleLbl="node1" presStyleIdx="5" presStyleCnt="7">
        <dgm:presLayoutVars>
          <dgm:bulletEnabled val="1"/>
        </dgm:presLayoutVars>
      </dgm:prSet>
      <dgm:spPr/>
    </dgm:pt>
    <dgm:pt modelId="{44614A38-4A7B-4479-838F-29715E373E79}" type="pres">
      <dgm:prSet presAssocID="{F51767FD-2979-4CE7-82F4-609804D9BB9D}" presName="parTrans" presStyleLbl="sibTrans2D1" presStyleIdx="6" presStyleCnt="7"/>
      <dgm:spPr/>
    </dgm:pt>
    <dgm:pt modelId="{59E582F5-D845-4281-A4FE-04DF5385AEA6}" type="pres">
      <dgm:prSet presAssocID="{F51767FD-2979-4CE7-82F4-609804D9BB9D}" presName="connectorText" presStyleLbl="sibTrans2D1" presStyleIdx="6" presStyleCnt="7"/>
      <dgm:spPr/>
    </dgm:pt>
    <dgm:pt modelId="{EAD7A30C-968B-4F06-954B-FF2EB109FE8A}" type="pres">
      <dgm:prSet presAssocID="{A0E7B3C8-FAEA-4C34-A575-8A7A9DF02D7D}" presName="node" presStyleLbl="node1" presStyleIdx="6" presStyleCnt="7">
        <dgm:presLayoutVars>
          <dgm:bulletEnabled val="1"/>
        </dgm:presLayoutVars>
      </dgm:prSet>
      <dgm:spPr/>
    </dgm:pt>
  </dgm:ptLst>
  <dgm:cxnLst>
    <dgm:cxn modelId="{35E49603-01EA-4B18-9CBC-A7424F5480F6}" type="presOf" srcId="{448CC206-441B-4686-88B1-ACBC446B830F}" destId="{396C661B-76B5-4C4B-9DFA-968A300BE757}" srcOrd="0" destOrd="0" presId="urn:microsoft.com/office/officeart/2005/8/layout/radial5"/>
    <dgm:cxn modelId="{30721704-D95A-47C4-B536-66D3DBDF8A8D}" srcId="{6D76E9E7-49AE-4AB1-BF55-56A062A1CAD7}" destId="{2BF9645C-3D42-4029-B08B-4A567B5EE17F}" srcOrd="5" destOrd="0" parTransId="{F5FF96AA-1AE1-48B8-ADE8-EB3FAEE3627A}" sibTransId="{E2D3A400-61D7-448C-9618-37B3107FBA70}"/>
    <dgm:cxn modelId="{B2DC8309-C25B-4701-99B5-5C410F4BEF73}" type="presOf" srcId="{B19C34C5-00E0-48AB-A586-21A2A89AAD30}" destId="{676510B5-AB37-4BF0-8DFC-367DD82C529C}" srcOrd="0" destOrd="0" presId="urn:microsoft.com/office/officeart/2005/8/layout/radial5"/>
    <dgm:cxn modelId="{F7C1E317-94E3-4169-906A-563348604510}" type="presOf" srcId="{A0E7B3C8-FAEA-4C34-A575-8A7A9DF02D7D}" destId="{EAD7A30C-968B-4F06-954B-FF2EB109FE8A}" srcOrd="0" destOrd="0" presId="urn:microsoft.com/office/officeart/2005/8/layout/radial5"/>
    <dgm:cxn modelId="{7C2C7420-9FBF-4D3C-BEB4-B937D802EBBE}" type="presOf" srcId="{B19C34C5-00E0-48AB-A586-21A2A89AAD30}" destId="{4B403596-45DE-45C6-917C-263262F9BAF4}" srcOrd="1" destOrd="0" presId="urn:microsoft.com/office/officeart/2005/8/layout/radial5"/>
    <dgm:cxn modelId="{5B64FD22-CFD9-40CA-A1BE-BDBFAD78B620}" type="presOf" srcId="{F5FF96AA-1AE1-48B8-ADE8-EB3FAEE3627A}" destId="{E882E5C0-0BC9-44F3-AAD3-70FBF57EEFDD}" srcOrd="0" destOrd="0" presId="urn:microsoft.com/office/officeart/2005/8/layout/radial5"/>
    <dgm:cxn modelId="{DAD5FF23-B7F2-4FBC-946E-C811DFACF3C5}" type="presOf" srcId="{448CC206-441B-4686-88B1-ACBC446B830F}" destId="{93A378F4-C111-46D4-8F6E-B7844999C602}" srcOrd="1" destOrd="0" presId="urn:microsoft.com/office/officeart/2005/8/layout/radial5"/>
    <dgm:cxn modelId="{27632526-EC53-4268-ADED-19F71B1D4746}" srcId="{6D76E9E7-49AE-4AB1-BF55-56A062A1CAD7}" destId="{2CB028DB-B1C0-4161-9E8D-67D489139C7B}" srcOrd="0" destOrd="0" parTransId="{294A99E2-21BB-47AE-918A-16F7614ACEBA}" sibTransId="{C33D5B62-A7BE-47A8-A433-26BDE4B09BC3}"/>
    <dgm:cxn modelId="{32F68935-75D5-41C3-ADFB-B00EFBC4DB76}" type="presOf" srcId="{6D76E9E7-49AE-4AB1-BF55-56A062A1CAD7}" destId="{A089B9D2-F25F-4E18-AAD7-CBEAA8F1DFC5}" srcOrd="0" destOrd="0" presId="urn:microsoft.com/office/officeart/2005/8/layout/radial5"/>
    <dgm:cxn modelId="{02F59F3B-07B0-498F-8A02-94000EE4CD06}" type="presOf" srcId="{F5FF96AA-1AE1-48B8-ADE8-EB3FAEE3627A}" destId="{CE549C29-F75D-467A-B0E7-0C4763B48FDB}" srcOrd="1" destOrd="0" presId="urn:microsoft.com/office/officeart/2005/8/layout/radial5"/>
    <dgm:cxn modelId="{676DDB3E-E62E-4FAE-9C4E-CFADC97B7565}" type="presOf" srcId="{2097A63C-5C89-4F8F-9002-061E2B649E34}" destId="{00B81ABC-0FEE-41D7-BD15-AB4F1696987A}" srcOrd="0" destOrd="0" presId="urn:microsoft.com/office/officeart/2005/8/layout/radial5"/>
    <dgm:cxn modelId="{18F16B5B-2946-41EF-9784-7440A3E7386D}" type="presOf" srcId="{294A99E2-21BB-47AE-918A-16F7614ACEBA}" destId="{3CE2672C-3A34-48F1-8181-E485B6270619}" srcOrd="1" destOrd="0" presId="urn:microsoft.com/office/officeart/2005/8/layout/radial5"/>
    <dgm:cxn modelId="{1398CA46-BFB0-4A43-BCA8-55F70539E532}" srcId="{6D76E9E7-49AE-4AB1-BF55-56A062A1CAD7}" destId="{C6A84D52-1458-47B2-AC7C-7A8ACD511964}" srcOrd="2" destOrd="0" parTransId="{A9E92FAF-60AC-4119-AD73-A3C99A9D6C87}" sibTransId="{BFF6C2F4-5074-4D73-8CC9-32E56939CF45}"/>
    <dgm:cxn modelId="{F8917468-D857-4197-AB84-8B51B1A2EB92}" type="presOf" srcId="{245CCC64-13AF-408D-90A8-37F38F316149}" destId="{DA472528-8075-4180-AC8F-4F500F836EA7}" srcOrd="1" destOrd="0" presId="urn:microsoft.com/office/officeart/2005/8/layout/radial5"/>
    <dgm:cxn modelId="{385EC169-7143-47F3-9483-9C577A2B8EF6}" type="presOf" srcId="{2BF9645C-3D42-4029-B08B-4A567B5EE17F}" destId="{490CF2D6-387A-4AF4-A382-DAA3622FD009}" srcOrd="0" destOrd="0" presId="urn:microsoft.com/office/officeart/2005/8/layout/radial5"/>
    <dgm:cxn modelId="{0618DB6B-6497-4914-B549-371317335805}" type="presOf" srcId="{F51767FD-2979-4CE7-82F4-609804D9BB9D}" destId="{59E582F5-D845-4281-A4FE-04DF5385AEA6}" srcOrd="1" destOrd="0" presId="urn:microsoft.com/office/officeart/2005/8/layout/radial5"/>
    <dgm:cxn modelId="{1CB58A6D-D821-4B8F-B48D-4CFD10DF22F2}" type="presOf" srcId="{245CCC64-13AF-408D-90A8-37F38F316149}" destId="{633FCD20-5E71-4475-AA84-447DCBAFB5BB}" srcOrd="0" destOrd="0" presId="urn:microsoft.com/office/officeart/2005/8/layout/radial5"/>
    <dgm:cxn modelId="{4E84F76F-F390-4288-9665-68ED806E2F6D}" type="presOf" srcId="{8B532FBB-6C36-4546-97DB-5A544C343AAB}" destId="{30055039-3508-4694-925E-C635B98C6576}" srcOrd="0" destOrd="0" presId="urn:microsoft.com/office/officeart/2005/8/layout/radial5"/>
    <dgm:cxn modelId="{22C3E056-032D-4FFA-9EA2-C0B03EBAB82C}" type="presOf" srcId="{F51767FD-2979-4CE7-82F4-609804D9BB9D}" destId="{44614A38-4A7B-4479-838F-29715E373E79}" srcOrd="0" destOrd="0" presId="urn:microsoft.com/office/officeart/2005/8/layout/radial5"/>
    <dgm:cxn modelId="{18A5B291-D006-444E-8198-68D967C57148}" type="presOf" srcId="{12AA48C5-C5A5-481D-B09B-075CD744B9E9}" destId="{5E36177D-ECD1-49BD-8933-B15426AD19B2}" srcOrd="0" destOrd="0" presId="urn:microsoft.com/office/officeart/2005/8/layout/radial5"/>
    <dgm:cxn modelId="{898C189B-28F0-4B8E-A79E-94C70AA554BB}" type="presOf" srcId="{A935A57D-3DD0-4CC7-91E1-627478017637}" destId="{92E5AF4F-EEE2-4F2F-966D-2A8B472C89D0}" srcOrd="0" destOrd="0" presId="urn:microsoft.com/office/officeart/2005/8/layout/radial5"/>
    <dgm:cxn modelId="{841937A9-4749-41BA-81B9-8176CD44BA8D}" type="presOf" srcId="{C6A84D52-1458-47B2-AC7C-7A8ACD511964}" destId="{523D535B-28CA-46A1-B270-11B6D1F7ED6A}" srcOrd="0" destOrd="0" presId="urn:microsoft.com/office/officeart/2005/8/layout/radial5"/>
    <dgm:cxn modelId="{8D8539AE-2B99-4F50-9B4B-C214409AE9EA}" srcId="{6D76E9E7-49AE-4AB1-BF55-56A062A1CAD7}" destId="{8B532FBB-6C36-4546-97DB-5A544C343AAB}" srcOrd="3" destOrd="0" parTransId="{448CC206-441B-4686-88B1-ACBC446B830F}" sibTransId="{F2AB8DE9-E68F-454E-B453-A1D5CD7B45D2}"/>
    <dgm:cxn modelId="{2A9015B0-2ECB-40F9-B87B-9F2CA7311642}" type="presOf" srcId="{2CB028DB-B1C0-4161-9E8D-67D489139C7B}" destId="{03BC92DA-F7F6-4D88-9BB6-069C5094EBC4}" srcOrd="0" destOrd="0" presId="urn:microsoft.com/office/officeart/2005/8/layout/radial5"/>
    <dgm:cxn modelId="{FAE14CBA-3B1D-43F5-9F6F-8274C977CDAF}" type="presOf" srcId="{A9E92FAF-60AC-4119-AD73-A3C99A9D6C87}" destId="{7BED3D66-1865-446A-9D75-51346E089789}" srcOrd="0" destOrd="0" presId="urn:microsoft.com/office/officeart/2005/8/layout/radial5"/>
    <dgm:cxn modelId="{E89A13BC-8B2C-446F-A830-4D95CF3E7D0D}" type="presOf" srcId="{294A99E2-21BB-47AE-918A-16F7614ACEBA}" destId="{727387FF-B1F2-4881-9C07-ACA632B30026}" srcOrd="0" destOrd="0" presId="urn:microsoft.com/office/officeart/2005/8/layout/radial5"/>
    <dgm:cxn modelId="{3857B7C0-E8F6-4886-ABE4-2A3ECE9E6D7C}" srcId="{6D76E9E7-49AE-4AB1-BF55-56A062A1CAD7}" destId="{12AA48C5-C5A5-481D-B09B-075CD744B9E9}" srcOrd="4" destOrd="0" parTransId="{245CCC64-13AF-408D-90A8-37F38F316149}" sibTransId="{4E75F8A3-9826-4A4E-941A-B16420F94935}"/>
    <dgm:cxn modelId="{09744DD0-B7B3-4E96-8D7D-09DF5CBB83F0}" srcId="{6D76E9E7-49AE-4AB1-BF55-56A062A1CAD7}" destId="{2097A63C-5C89-4F8F-9002-061E2B649E34}" srcOrd="1" destOrd="0" parTransId="{B19C34C5-00E0-48AB-A586-21A2A89AAD30}" sibTransId="{C7296344-4DAA-49D3-8436-C898500F4075}"/>
    <dgm:cxn modelId="{639170D6-6836-434C-A083-F68FC8F3E408}" type="presOf" srcId="{A9E92FAF-60AC-4119-AD73-A3C99A9D6C87}" destId="{525DEB84-867F-4EB8-8927-5B0A0EE1E774}" srcOrd="1" destOrd="0" presId="urn:microsoft.com/office/officeart/2005/8/layout/radial5"/>
    <dgm:cxn modelId="{041D83F9-3D3A-4315-988B-B940DB073056}" srcId="{6D76E9E7-49AE-4AB1-BF55-56A062A1CAD7}" destId="{A0E7B3C8-FAEA-4C34-A575-8A7A9DF02D7D}" srcOrd="6" destOrd="0" parTransId="{F51767FD-2979-4CE7-82F4-609804D9BB9D}" sibTransId="{6BEE0A05-8FCD-4C40-8570-EBA010868E7B}"/>
    <dgm:cxn modelId="{8AE156FC-EB30-4865-9D74-0E139015412A}" srcId="{A935A57D-3DD0-4CC7-91E1-627478017637}" destId="{6D76E9E7-49AE-4AB1-BF55-56A062A1CAD7}" srcOrd="0" destOrd="0" parTransId="{D2A79C39-047A-40CA-B537-48F5644C80A1}" sibTransId="{E39555F1-3257-48F0-8391-A19D8058045D}"/>
    <dgm:cxn modelId="{6D293F13-D596-46B5-A37F-41F2D25E6B69}" type="presParOf" srcId="{92E5AF4F-EEE2-4F2F-966D-2A8B472C89D0}" destId="{A089B9D2-F25F-4E18-AAD7-CBEAA8F1DFC5}" srcOrd="0" destOrd="0" presId="urn:microsoft.com/office/officeart/2005/8/layout/radial5"/>
    <dgm:cxn modelId="{13456DC6-6BB4-4430-920F-DF15BB23A770}" type="presParOf" srcId="{92E5AF4F-EEE2-4F2F-966D-2A8B472C89D0}" destId="{727387FF-B1F2-4881-9C07-ACA632B30026}" srcOrd="1" destOrd="0" presId="urn:microsoft.com/office/officeart/2005/8/layout/radial5"/>
    <dgm:cxn modelId="{48916466-9138-45E9-8444-846F243C6EB2}" type="presParOf" srcId="{727387FF-B1F2-4881-9C07-ACA632B30026}" destId="{3CE2672C-3A34-48F1-8181-E485B6270619}" srcOrd="0" destOrd="0" presId="urn:microsoft.com/office/officeart/2005/8/layout/radial5"/>
    <dgm:cxn modelId="{0039F030-031F-43A3-8DDE-7DD37E5682B0}" type="presParOf" srcId="{92E5AF4F-EEE2-4F2F-966D-2A8B472C89D0}" destId="{03BC92DA-F7F6-4D88-9BB6-069C5094EBC4}" srcOrd="2" destOrd="0" presId="urn:microsoft.com/office/officeart/2005/8/layout/radial5"/>
    <dgm:cxn modelId="{38EBEC6D-5E5E-4A0F-B951-60659DBD6487}" type="presParOf" srcId="{92E5AF4F-EEE2-4F2F-966D-2A8B472C89D0}" destId="{676510B5-AB37-4BF0-8DFC-367DD82C529C}" srcOrd="3" destOrd="0" presId="urn:microsoft.com/office/officeart/2005/8/layout/radial5"/>
    <dgm:cxn modelId="{994C9271-5FC5-4AC6-BF29-BF7A8FBDA0E7}" type="presParOf" srcId="{676510B5-AB37-4BF0-8DFC-367DD82C529C}" destId="{4B403596-45DE-45C6-917C-263262F9BAF4}" srcOrd="0" destOrd="0" presId="urn:microsoft.com/office/officeart/2005/8/layout/radial5"/>
    <dgm:cxn modelId="{40444200-14D5-4CD3-AAC7-065D25C74BD2}" type="presParOf" srcId="{92E5AF4F-EEE2-4F2F-966D-2A8B472C89D0}" destId="{00B81ABC-0FEE-41D7-BD15-AB4F1696987A}" srcOrd="4" destOrd="0" presId="urn:microsoft.com/office/officeart/2005/8/layout/radial5"/>
    <dgm:cxn modelId="{96FF68B0-01C0-4A5B-850B-68D604DC2590}" type="presParOf" srcId="{92E5AF4F-EEE2-4F2F-966D-2A8B472C89D0}" destId="{7BED3D66-1865-446A-9D75-51346E089789}" srcOrd="5" destOrd="0" presId="urn:microsoft.com/office/officeart/2005/8/layout/radial5"/>
    <dgm:cxn modelId="{C64F0F9B-A89D-4758-BEDE-D441E818B744}" type="presParOf" srcId="{7BED3D66-1865-446A-9D75-51346E089789}" destId="{525DEB84-867F-4EB8-8927-5B0A0EE1E774}" srcOrd="0" destOrd="0" presId="urn:microsoft.com/office/officeart/2005/8/layout/radial5"/>
    <dgm:cxn modelId="{9DFC756D-120E-4FCF-AA73-BF3E265A066F}" type="presParOf" srcId="{92E5AF4F-EEE2-4F2F-966D-2A8B472C89D0}" destId="{523D535B-28CA-46A1-B270-11B6D1F7ED6A}" srcOrd="6" destOrd="0" presId="urn:microsoft.com/office/officeart/2005/8/layout/radial5"/>
    <dgm:cxn modelId="{0D20E516-DE0F-4E91-99EE-0748BC0930D3}" type="presParOf" srcId="{92E5AF4F-EEE2-4F2F-966D-2A8B472C89D0}" destId="{396C661B-76B5-4C4B-9DFA-968A300BE757}" srcOrd="7" destOrd="0" presId="urn:microsoft.com/office/officeart/2005/8/layout/radial5"/>
    <dgm:cxn modelId="{1DB0EB6B-B5B4-49FD-ABED-C982348773C8}" type="presParOf" srcId="{396C661B-76B5-4C4B-9DFA-968A300BE757}" destId="{93A378F4-C111-46D4-8F6E-B7844999C602}" srcOrd="0" destOrd="0" presId="urn:microsoft.com/office/officeart/2005/8/layout/radial5"/>
    <dgm:cxn modelId="{BA64578A-66EA-468B-B605-1AD1D2274F7E}" type="presParOf" srcId="{92E5AF4F-EEE2-4F2F-966D-2A8B472C89D0}" destId="{30055039-3508-4694-925E-C635B98C6576}" srcOrd="8" destOrd="0" presId="urn:microsoft.com/office/officeart/2005/8/layout/radial5"/>
    <dgm:cxn modelId="{3F12F653-30EE-4DD0-AE0A-77A7ADF6903F}" type="presParOf" srcId="{92E5AF4F-EEE2-4F2F-966D-2A8B472C89D0}" destId="{633FCD20-5E71-4475-AA84-447DCBAFB5BB}" srcOrd="9" destOrd="0" presId="urn:microsoft.com/office/officeart/2005/8/layout/radial5"/>
    <dgm:cxn modelId="{77EA8707-6199-48ED-9630-E176361CC3BB}" type="presParOf" srcId="{633FCD20-5E71-4475-AA84-447DCBAFB5BB}" destId="{DA472528-8075-4180-AC8F-4F500F836EA7}" srcOrd="0" destOrd="0" presId="urn:microsoft.com/office/officeart/2005/8/layout/radial5"/>
    <dgm:cxn modelId="{A26C5B52-675C-424E-8BAD-160A82A9EDAF}" type="presParOf" srcId="{92E5AF4F-EEE2-4F2F-966D-2A8B472C89D0}" destId="{5E36177D-ECD1-49BD-8933-B15426AD19B2}" srcOrd="10" destOrd="0" presId="urn:microsoft.com/office/officeart/2005/8/layout/radial5"/>
    <dgm:cxn modelId="{BFDBFBE3-3F67-4978-9C8C-4674D2CB1086}" type="presParOf" srcId="{92E5AF4F-EEE2-4F2F-966D-2A8B472C89D0}" destId="{E882E5C0-0BC9-44F3-AAD3-70FBF57EEFDD}" srcOrd="11" destOrd="0" presId="urn:microsoft.com/office/officeart/2005/8/layout/radial5"/>
    <dgm:cxn modelId="{E8D31556-F64A-492D-80C8-F7DA0CDD9258}" type="presParOf" srcId="{E882E5C0-0BC9-44F3-AAD3-70FBF57EEFDD}" destId="{CE549C29-F75D-467A-B0E7-0C4763B48FDB}" srcOrd="0" destOrd="0" presId="urn:microsoft.com/office/officeart/2005/8/layout/radial5"/>
    <dgm:cxn modelId="{D5D6261F-6BFE-49CC-B7CA-1DD326C38728}" type="presParOf" srcId="{92E5AF4F-EEE2-4F2F-966D-2A8B472C89D0}" destId="{490CF2D6-387A-4AF4-A382-DAA3622FD009}" srcOrd="12" destOrd="0" presId="urn:microsoft.com/office/officeart/2005/8/layout/radial5"/>
    <dgm:cxn modelId="{2C20B3D9-0687-418D-9CAE-E2787E7F1DC9}" type="presParOf" srcId="{92E5AF4F-EEE2-4F2F-966D-2A8B472C89D0}" destId="{44614A38-4A7B-4479-838F-29715E373E79}" srcOrd="13" destOrd="0" presId="urn:microsoft.com/office/officeart/2005/8/layout/radial5"/>
    <dgm:cxn modelId="{5ADFD9EB-43B8-4E5A-904B-FD03B4A9B9EB}" type="presParOf" srcId="{44614A38-4A7B-4479-838F-29715E373E79}" destId="{59E582F5-D845-4281-A4FE-04DF5385AEA6}" srcOrd="0" destOrd="0" presId="urn:microsoft.com/office/officeart/2005/8/layout/radial5"/>
    <dgm:cxn modelId="{D281E5BC-CE25-422C-B2EE-F4FC9EFFE5B3}" type="presParOf" srcId="{92E5AF4F-EEE2-4F2F-966D-2A8B472C89D0}" destId="{EAD7A30C-968B-4F06-954B-FF2EB109FE8A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3C33D1-1612-47CB-985C-EB6E11F0F2F7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3DF37AD-C89D-4374-9817-D3FDD01D36EB}">
      <dgm:prSet custT="1"/>
      <dgm:spPr/>
      <dgm:t>
        <a:bodyPr/>
        <a:lstStyle/>
        <a:p>
          <a:r>
            <a:rPr lang="pl-PL" sz="4000" dirty="0"/>
            <a:t>PODZIAŁ ZE WZGLĘDU NA SKŁAD OSOBOWY</a:t>
          </a:r>
        </a:p>
      </dgm:t>
    </dgm:pt>
    <dgm:pt modelId="{B73333E0-5A58-4921-AC41-21B3E190D7B1}" type="parTrans" cxnId="{64768746-9F28-4919-9937-CF17F019D192}">
      <dgm:prSet/>
      <dgm:spPr/>
      <dgm:t>
        <a:bodyPr/>
        <a:lstStyle/>
        <a:p>
          <a:endParaRPr lang="pl-PL"/>
        </a:p>
      </dgm:t>
    </dgm:pt>
    <dgm:pt modelId="{9F34E713-839D-44EA-8AD7-CECB5D831B8F}" type="sibTrans" cxnId="{64768746-9F28-4919-9937-CF17F019D192}">
      <dgm:prSet/>
      <dgm:spPr/>
      <dgm:t>
        <a:bodyPr/>
        <a:lstStyle/>
        <a:p>
          <a:endParaRPr lang="pl-PL"/>
        </a:p>
      </dgm:t>
    </dgm:pt>
    <dgm:pt modelId="{C76D859F-3C5B-4B7B-ADD6-F738EB950288}">
      <dgm:prSet custT="1"/>
      <dgm:spPr/>
      <dgm:t>
        <a:bodyPr/>
        <a:lstStyle/>
        <a:p>
          <a:r>
            <a:rPr lang="pl-PL" sz="4000" dirty="0"/>
            <a:t>ORGANY JEDNOOSOBOWE</a:t>
          </a:r>
        </a:p>
      </dgm:t>
    </dgm:pt>
    <dgm:pt modelId="{32CD0EB2-38CB-4A26-9F82-A4AD13BA0CB7}" type="parTrans" cxnId="{42E4830E-BCE5-42A3-909A-294B97430112}">
      <dgm:prSet/>
      <dgm:spPr/>
      <dgm:t>
        <a:bodyPr/>
        <a:lstStyle/>
        <a:p>
          <a:endParaRPr lang="pl-PL"/>
        </a:p>
      </dgm:t>
    </dgm:pt>
    <dgm:pt modelId="{8B55DB61-8DBF-4CF8-8B7D-939EAE85B72D}" type="sibTrans" cxnId="{42E4830E-BCE5-42A3-909A-294B97430112}">
      <dgm:prSet/>
      <dgm:spPr/>
      <dgm:t>
        <a:bodyPr/>
        <a:lstStyle/>
        <a:p>
          <a:endParaRPr lang="pl-PL"/>
        </a:p>
      </dgm:t>
    </dgm:pt>
    <dgm:pt modelId="{881A8000-572D-4CA1-8041-368F7A9CC638}">
      <dgm:prSet custT="1"/>
      <dgm:spPr/>
      <dgm:t>
        <a:bodyPr/>
        <a:lstStyle/>
        <a:p>
          <a:r>
            <a:rPr lang="pl-PL" sz="4000" dirty="0"/>
            <a:t>ORGANY KOLEGIALNE</a:t>
          </a:r>
        </a:p>
      </dgm:t>
    </dgm:pt>
    <dgm:pt modelId="{976896D3-6EF5-4090-BFE0-E0AED8C825F3}" type="parTrans" cxnId="{1AD6CA8B-342E-4C16-AAA0-0449D213CA52}">
      <dgm:prSet/>
      <dgm:spPr/>
      <dgm:t>
        <a:bodyPr/>
        <a:lstStyle/>
        <a:p>
          <a:endParaRPr lang="pl-PL"/>
        </a:p>
      </dgm:t>
    </dgm:pt>
    <dgm:pt modelId="{574FB814-EBBD-48FE-90D6-B0ACFB62F907}" type="sibTrans" cxnId="{1AD6CA8B-342E-4C16-AAA0-0449D213CA52}">
      <dgm:prSet/>
      <dgm:spPr/>
      <dgm:t>
        <a:bodyPr/>
        <a:lstStyle/>
        <a:p>
          <a:endParaRPr lang="pl-PL"/>
        </a:p>
      </dgm:t>
    </dgm:pt>
    <dgm:pt modelId="{0DBC4449-77C2-4741-925D-54716D589E9E}">
      <dgm:prSet/>
      <dgm:spPr/>
      <dgm:t>
        <a:bodyPr/>
        <a:lstStyle/>
        <a:p>
          <a:r>
            <a:rPr lang="pl-PL" b="0"/>
            <a:t>Jakie są różnice w podejmowaniu decyzji w zależności od składu osobowego organu?</a:t>
          </a:r>
          <a:endParaRPr lang="pl-PL" b="0" dirty="0"/>
        </a:p>
      </dgm:t>
    </dgm:pt>
    <dgm:pt modelId="{34601F77-26E3-4D10-9F60-FA3EB833406B}" type="parTrans" cxnId="{2AA63AE3-2934-465F-BD77-C8BF3A03BF5F}">
      <dgm:prSet/>
      <dgm:spPr/>
      <dgm:t>
        <a:bodyPr/>
        <a:lstStyle/>
        <a:p>
          <a:endParaRPr lang="pl-PL"/>
        </a:p>
      </dgm:t>
    </dgm:pt>
    <dgm:pt modelId="{EAC6EEA0-A001-4C67-9B74-90011DBCAD3A}" type="sibTrans" cxnId="{2AA63AE3-2934-465F-BD77-C8BF3A03BF5F}">
      <dgm:prSet/>
      <dgm:spPr/>
      <dgm:t>
        <a:bodyPr/>
        <a:lstStyle/>
        <a:p>
          <a:endParaRPr lang="pl-PL"/>
        </a:p>
      </dgm:t>
    </dgm:pt>
    <dgm:pt modelId="{B353995F-16A8-441B-8632-8845D333E35E}" type="pres">
      <dgm:prSet presAssocID="{753C33D1-1612-47CB-985C-EB6E11F0F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A27E5F5-1CA8-4FEB-97E9-B85D6C595ED7}" type="pres">
      <dgm:prSet presAssocID="{03DF37AD-C89D-4374-9817-D3FDD01D36EB}" presName="hierRoot1" presStyleCnt="0">
        <dgm:presLayoutVars>
          <dgm:hierBranch val="init"/>
        </dgm:presLayoutVars>
      </dgm:prSet>
      <dgm:spPr/>
    </dgm:pt>
    <dgm:pt modelId="{438F7243-058D-47D5-828D-BF82852E4511}" type="pres">
      <dgm:prSet presAssocID="{03DF37AD-C89D-4374-9817-D3FDD01D36EB}" presName="rootComposite1" presStyleCnt="0"/>
      <dgm:spPr/>
    </dgm:pt>
    <dgm:pt modelId="{7989555D-2BA5-4C41-9ED4-D8E7FE039329}" type="pres">
      <dgm:prSet presAssocID="{03DF37AD-C89D-4374-9817-D3FDD01D36EB}" presName="rootText1" presStyleLbl="node0" presStyleIdx="0" presStyleCnt="2">
        <dgm:presLayoutVars>
          <dgm:chPref val="3"/>
        </dgm:presLayoutVars>
      </dgm:prSet>
      <dgm:spPr/>
    </dgm:pt>
    <dgm:pt modelId="{558E38E5-D8F4-4E1F-B61A-910E01203A7A}" type="pres">
      <dgm:prSet presAssocID="{03DF37AD-C89D-4374-9817-D3FDD01D36EB}" presName="rootConnector1" presStyleLbl="node1" presStyleIdx="0" presStyleCnt="0"/>
      <dgm:spPr/>
    </dgm:pt>
    <dgm:pt modelId="{939B85C1-E453-4BF2-BB64-F1742426F708}" type="pres">
      <dgm:prSet presAssocID="{03DF37AD-C89D-4374-9817-D3FDD01D36EB}" presName="hierChild2" presStyleCnt="0"/>
      <dgm:spPr/>
    </dgm:pt>
    <dgm:pt modelId="{C1D6746F-8A59-4794-876B-0E469A35578B}" type="pres">
      <dgm:prSet presAssocID="{32CD0EB2-38CB-4A26-9F82-A4AD13BA0CB7}" presName="Name37" presStyleLbl="parChTrans1D2" presStyleIdx="0" presStyleCnt="2"/>
      <dgm:spPr/>
    </dgm:pt>
    <dgm:pt modelId="{957A665E-830C-4165-B72C-A5E90CC1522A}" type="pres">
      <dgm:prSet presAssocID="{C76D859F-3C5B-4B7B-ADD6-F738EB950288}" presName="hierRoot2" presStyleCnt="0">
        <dgm:presLayoutVars>
          <dgm:hierBranch val="init"/>
        </dgm:presLayoutVars>
      </dgm:prSet>
      <dgm:spPr/>
    </dgm:pt>
    <dgm:pt modelId="{07915F7B-26E3-4753-8133-D53B616FE4F6}" type="pres">
      <dgm:prSet presAssocID="{C76D859F-3C5B-4B7B-ADD6-F738EB950288}" presName="rootComposite" presStyleCnt="0"/>
      <dgm:spPr/>
    </dgm:pt>
    <dgm:pt modelId="{77A6AD4C-BAB3-4F46-A3DB-2E8DF19B2AB2}" type="pres">
      <dgm:prSet presAssocID="{C76D859F-3C5B-4B7B-ADD6-F738EB950288}" presName="rootText" presStyleLbl="node2" presStyleIdx="0" presStyleCnt="2">
        <dgm:presLayoutVars>
          <dgm:chPref val="3"/>
        </dgm:presLayoutVars>
      </dgm:prSet>
      <dgm:spPr/>
    </dgm:pt>
    <dgm:pt modelId="{CC007D38-0B49-4CAC-B3AD-1DB790000D0A}" type="pres">
      <dgm:prSet presAssocID="{C76D859F-3C5B-4B7B-ADD6-F738EB950288}" presName="rootConnector" presStyleLbl="node2" presStyleIdx="0" presStyleCnt="2"/>
      <dgm:spPr/>
    </dgm:pt>
    <dgm:pt modelId="{B9BFC5C9-BF7A-494F-9274-3ACC457B6E39}" type="pres">
      <dgm:prSet presAssocID="{C76D859F-3C5B-4B7B-ADD6-F738EB950288}" presName="hierChild4" presStyleCnt="0"/>
      <dgm:spPr/>
    </dgm:pt>
    <dgm:pt modelId="{FA030C61-1185-454F-8B59-48A84746EE21}" type="pres">
      <dgm:prSet presAssocID="{C76D859F-3C5B-4B7B-ADD6-F738EB950288}" presName="hierChild5" presStyleCnt="0"/>
      <dgm:spPr/>
    </dgm:pt>
    <dgm:pt modelId="{C47E985D-B064-4A51-B772-3B92EE6B64B5}" type="pres">
      <dgm:prSet presAssocID="{976896D3-6EF5-4090-BFE0-E0AED8C825F3}" presName="Name37" presStyleLbl="parChTrans1D2" presStyleIdx="1" presStyleCnt="2"/>
      <dgm:spPr/>
    </dgm:pt>
    <dgm:pt modelId="{8D170DBE-AA0F-4701-B1C8-91BE2574C99C}" type="pres">
      <dgm:prSet presAssocID="{881A8000-572D-4CA1-8041-368F7A9CC638}" presName="hierRoot2" presStyleCnt="0">
        <dgm:presLayoutVars>
          <dgm:hierBranch val="init"/>
        </dgm:presLayoutVars>
      </dgm:prSet>
      <dgm:spPr/>
    </dgm:pt>
    <dgm:pt modelId="{AD7C5454-F944-412C-878A-E1CDA9C4E0C4}" type="pres">
      <dgm:prSet presAssocID="{881A8000-572D-4CA1-8041-368F7A9CC638}" presName="rootComposite" presStyleCnt="0"/>
      <dgm:spPr/>
    </dgm:pt>
    <dgm:pt modelId="{7AC27130-3D2C-474A-B097-41BF2E05616A}" type="pres">
      <dgm:prSet presAssocID="{881A8000-572D-4CA1-8041-368F7A9CC638}" presName="rootText" presStyleLbl="node2" presStyleIdx="1" presStyleCnt="2">
        <dgm:presLayoutVars>
          <dgm:chPref val="3"/>
        </dgm:presLayoutVars>
      </dgm:prSet>
      <dgm:spPr/>
    </dgm:pt>
    <dgm:pt modelId="{98B586D6-98C2-4677-BF0F-B1FC0C579424}" type="pres">
      <dgm:prSet presAssocID="{881A8000-572D-4CA1-8041-368F7A9CC638}" presName="rootConnector" presStyleLbl="node2" presStyleIdx="1" presStyleCnt="2"/>
      <dgm:spPr/>
    </dgm:pt>
    <dgm:pt modelId="{3152BFA0-965D-4E84-AED8-637A39EE1D7D}" type="pres">
      <dgm:prSet presAssocID="{881A8000-572D-4CA1-8041-368F7A9CC638}" presName="hierChild4" presStyleCnt="0"/>
      <dgm:spPr/>
    </dgm:pt>
    <dgm:pt modelId="{9118290A-129E-4278-A83E-243D2DCA56B4}" type="pres">
      <dgm:prSet presAssocID="{881A8000-572D-4CA1-8041-368F7A9CC638}" presName="hierChild5" presStyleCnt="0"/>
      <dgm:spPr/>
    </dgm:pt>
    <dgm:pt modelId="{29D317B7-9CDF-40B9-9710-0CCD01C48126}" type="pres">
      <dgm:prSet presAssocID="{03DF37AD-C89D-4374-9817-D3FDD01D36EB}" presName="hierChild3" presStyleCnt="0"/>
      <dgm:spPr/>
    </dgm:pt>
    <dgm:pt modelId="{709E26D5-C073-446D-87FA-607BF151ED2C}" type="pres">
      <dgm:prSet presAssocID="{0DBC4449-77C2-4741-925D-54716D589E9E}" presName="hierRoot1" presStyleCnt="0">
        <dgm:presLayoutVars>
          <dgm:hierBranch val="init"/>
        </dgm:presLayoutVars>
      </dgm:prSet>
      <dgm:spPr/>
    </dgm:pt>
    <dgm:pt modelId="{A801D5EF-C53F-4A88-AB30-0845D74BB097}" type="pres">
      <dgm:prSet presAssocID="{0DBC4449-77C2-4741-925D-54716D589E9E}" presName="rootComposite1" presStyleCnt="0"/>
      <dgm:spPr/>
    </dgm:pt>
    <dgm:pt modelId="{35A2889D-71AC-4237-8414-FB2A61833213}" type="pres">
      <dgm:prSet presAssocID="{0DBC4449-77C2-4741-925D-54716D589E9E}" presName="rootText1" presStyleLbl="node0" presStyleIdx="1" presStyleCnt="2" custScaleX="65115" custScaleY="46096" custLinFactNeighborX="12873" custLinFactNeighborY="57476">
        <dgm:presLayoutVars>
          <dgm:chPref val="3"/>
        </dgm:presLayoutVars>
      </dgm:prSet>
      <dgm:spPr/>
    </dgm:pt>
    <dgm:pt modelId="{1CF6BC9E-FAF0-4813-9376-4DD19E6B8E06}" type="pres">
      <dgm:prSet presAssocID="{0DBC4449-77C2-4741-925D-54716D589E9E}" presName="rootConnector1" presStyleLbl="node1" presStyleIdx="0" presStyleCnt="0"/>
      <dgm:spPr/>
    </dgm:pt>
    <dgm:pt modelId="{DBD2C0E1-1129-4669-9806-8E740C2E7F99}" type="pres">
      <dgm:prSet presAssocID="{0DBC4449-77C2-4741-925D-54716D589E9E}" presName="hierChild2" presStyleCnt="0"/>
      <dgm:spPr/>
    </dgm:pt>
    <dgm:pt modelId="{78A64A6D-A9C4-4CB2-98BE-8FAB625EFB6D}" type="pres">
      <dgm:prSet presAssocID="{0DBC4449-77C2-4741-925D-54716D589E9E}" presName="hierChild3" presStyleCnt="0"/>
      <dgm:spPr/>
    </dgm:pt>
  </dgm:ptLst>
  <dgm:cxnLst>
    <dgm:cxn modelId="{42E4830E-BCE5-42A3-909A-294B97430112}" srcId="{03DF37AD-C89D-4374-9817-D3FDD01D36EB}" destId="{C76D859F-3C5B-4B7B-ADD6-F738EB950288}" srcOrd="0" destOrd="0" parTransId="{32CD0EB2-38CB-4A26-9F82-A4AD13BA0CB7}" sibTransId="{8B55DB61-8DBF-4CF8-8B7D-939EAE85B72D}"/>
    <dgm:cxn modelId="{D4358F18-5533-43F2-81FE-1D5DAB9138BF}" type="presOf" srcId="{C76D859F-3C5B-4B7B-ADD6-F738EB950288}" destId="{CC007D38-0B49-4CAC-B3AD-1DB790000D0A}" srcOrd="1" destOrd="0" presId="urn:microsoft.com/office/officeart/2005/8/layout/orgChart1"/>
    <dgm:cxn modelId="{F8589E3A-395F-44CC-84E1-18EFE03E0A1E}" type="presOf" srcId="{753C33D1-1612-47CB-985C-EB6E11F0F2F7}" destId="{B353995F-16A8-441B-8632-8845D333E35E}" srcOrd="0" destOrd="0" presId="urn:microsoft.com/office/officeart/2005/8/layout/orgChart1"/>
    <dgm:cxn modelId="{5DC4F963-1577-4179-9B87-2DCF6767F8D5}" type="presOf" srcId="{03DF37AD-C89D-4374-9817-D3FDD01D36EB}" destId="{558E38E5-D8F4-4E1F-B61A-910E01203A7A}" srcOrd="1" destOrd="0" presId="urn:microsoft.com/office/officeart/2005/8/layout/orgChart1"/>
    <dgm:cxn modelId="{64768746-9F28-4919-9937-CF17F019D192}" srcId="{753C33D1-1612-47CB-985C-EB6E11F0F2F7}" destId="{03DF37AD-C89D-4374-9817-D3FDD01D36EB}" srcOrd="0" destOrd="0" parTransId="{B73333E0-5A58-4921-AC41-21B3E190D7B1}" sibTransId="{9F34E713-839D-44EA-8AD7-CECB5D831B8F}"/>
    <dgm:cxn modelId="{3EB5F64C-8771-4DD8-8799-0790DE607A68}" type="presOf" srcId="{881A8000-572D-4CA1-8041-368F7A9CC638}" destId="{98B586D6-98C2-4677-BF0F-B1FC0C579424}" srcOrd="1" destOrd="0" presId="urn:microsoft.com/office/officeart/2005/8/layout/orgChart1"/>
    <dgm:cxn modelId="{E5363F5A-200F-40BF-91AA-4CAC5B7918AC}" type="presOf" srcId="{976896D3-6EF5-4090-BFE0-E0AED8C825F3}" destId="{C47E985D-B064-4A51-B772-3B92EE6B64B5}" srcOrd="0" destOrd="0" presId="urn:microsoft.com/office/officeart/2005/8/layout/orgChart1"/>
    <dgm:cxn modelId="{BA154B8A-6276-4B0A-9B7E-43EE360387FD}" type="presOf" srcId="{C76D859F-3C5B-4B7B-ADD6-F738EB950288}" destId="{77A6AD4C-BAB3-4F46-A3DB-2E8DF19B2AB2}" srcOrd="0" destOrd="0" presId="urn:microsoft.com/office/officeart/2005/8/layout/orgChart1"/>
    <dgm:cxn modelId="{1AD6CA8B-342E-4C16-AAA0-0449D213CA52}" srcId="{03DF37AD-C89D-4374-9817-D3FDD01D36EB}" destId="{881A8000-572D-4CA1-8041-368F7A9CC638}" srcOrd="1" destOrd="0" parTransId="{976896D3-6EF5-4090-BFE0-E0AED8C825F3}" sibTransId="{574FB814-EBBD-48FE-90D6-B0ACFB62F907}"/>
    <dgm:cxn modelId="{C54FF9A7-8D54-4BA2-98B5-F2172A10EDE4}" type="presOf" srcId="{32CD0EB2-38CB-4A26-9F82-A4AD13BA0CB7}" destId="{C1D6746F-8A59-4794-876B-0E469A35578B}" srcOrd="0" destOrd="0" presId="urn:microsoft.com/office/officeart/2005/8/layout/orgChart1"/>
    <dgm:cxn modelId="{B4BE2CD0-79A4-41E1-9A1C-00AA81E0B466}" type="presOf" srcId="{0DBC4449-77C2-4741-925D-54716D589E9E}" destId="{35A2889D-71AC-4237-8414-FB2A61833213}" srcOrd="0" destOrd="0" presId="urn:microsoft.com/office/officeart/2005/8/layout/orgChart1"/>
    <dgm:cxn modelId="{902AFBD6-A7CF-406C-BD54-31E834737F18}" type="presOf" srcId="{0DBC4449-77C2-4741-925D-54716D589E9E}" destId="{1CF6BC9E-FAF0-4813-9376-4DD19E6B8E06}" srcOrd="1" destOrd="0" presId="urn:microsoft.com/office/officeart/2005/8/layout/orgChart1"/>
    <dgm:cxn modelId="{2AA63AE3-2934-465F-BD77-C8BF3A03BF5F}" srcId="{753C33D1-1612-47CB-985C-EB6E11F0F2F7}" destId="{0DBC4449-77C2-4741-925D-54716D589E9E}" srcOrd="1" destOrd="0" parTransId="{34601F77-26E3-4D10-9F60-FA3EB833406B}" sibTransId="{EAC6EEA0-A001-4C67-9B74-90011DBCAD3A}"/>
    <dgm:cxn modelId="{F63D5DE4-E81D-423D-BE0F-869D772551C2}" type="presOf" srcId="{881A8000-572D-4CA1-8041-368F7A9CC638}" destId="{7AC27130-3D2C-474A-B097-41BF2E05616A}" srcOrd="0" destOrd="0" presId="urn:microsoft.com/office/officeart/2005/8/layout/orgChart1"/>
    <dgm:cxn modelId="{2CA3C7EB-1E8E-46E9-913C-D5117CA75F31}" type="presOf" srcId="{03DF37AD-C89D-4374-9817-D3FDD01D36EB}" destId="{7989555D-2BA5-4C41-9ED4-D8E7FE039329}" srcOrd="0" destOrd="0" presId="urn:microsoft.com/office/officeart/2005/8/layout/orgChart1"/>
    <dgm:cxn modelId="{4DCFE6A1-F5CD-4996-AD81-980E7A636CA0}" type="presParOf" srcId="{B353995F-16A8-441B-8632-8845D333E35E}" destId="{0A27E5F5-1CA8-4FEB-97E9-B85D6C595ED7}" srcOrd="0" destOrd="0" presId="urn:microsoft.com/office/officeart/2005/8/layout/orgChart1"/>
    <dgm:cxn modelId="{EA573A56-BE31-40B4-8F63-5026884F3CFD}" type="presParOf" srcId="{0A27E5F5-1CA8-4FEB-97E9-B85D6C595ED7}" destId="{438F7243-058D-47D5-828D-BF82852E4511}" srcOrd="0" destOrd="0" presId="urn:microsoft.com/office/officeart/2005/8/layout/orgChart1"/>
    <dgm:cxn modelId="{873B2DD7-306E-40DA-AD25-188BEA0E34DD}" type="presParOf" srcId="{438F7243-058D-47D5-828D-BF82852E4511}" destId="{7989555D-2BA5-4C41-9ED4-D8E7FE039329}" srcOrd="0" destOrd="0" presId="urn:microsoft.com/office/officeart/2005/8/layout/orgChart1"/>
    <dgm:cxn modelId="{283022A1-9776-427E-A6AA-CB310AB232F0}" type="presParOf" srcId="{438F7243-058D-47D5-828D-BF82852E4511}" destId="{558E38E5-D8F4-4E1F-B61A-910E01203A7A}" srcOrd="1" destOrd="0" presId="urn:microsoft.com/office/officeart/2005/8/layout/orgChart1"/>
    <dgm:cxn modelId="{E9A1221B-EEA6-4629-ADC5-3E322A6B9036}" type="presParOf" srcId="{0A27E5F5-1CA8-4FEB-97E9-B85D6C595ED7}" destId="{939B85C1-E453-4BF2-BB64-F1742426F708}" srcOrd="1" destOrd="0" presId="urn:microsoft.com/office/officeart/2005/8/layout/orgChart1"/>
    <dgm:cxn modelId="{74E23844-0E8D-4720-9C44-2DA6CD13453C}" type="presParOf" srcId="{939B85C1-E453-4BF2-BB64-F1742426F708}" destId="{C1D6746F-8A59-4794-876B-0E469A35578B}" srcOrd="0" destOrd="0" presId="urn:microsoft.com/office/officeart/2005/8/layout/orgChart1"/>
    <dgm:cxn modelId="{1F523D53-E18C-401D-9D81-C7487C4DD7D4}" type="presParOf" srcId="{939B85C1-E453-4BF2-BB64-F1742426F708}" destId="{957A665E-830C-4165-B72C-A5E90CC1522A}" srcOrd="1" destOrd="0" presId="urn:microsoft.com/office/officeart/2005/8/layout/orgChart1"/>
    <dgm:cxn modelId="{8108C465-038D-4179-BE4D-457C930138E2}" type="presParOf" srcId="{957A665E-830C-4165-B72C-A5E90CC1522A}" destId="{07915F7B-26E3-4753-8133-D53B616FE4F6}" srcOrd="0" destOrd="0" presId="urn:microsoft.com/office/officeart/2005/8/layout/orgChart1"/>
    <dgm:cxn modelId="{6A296D55-5726-4FB7-953E-1583FF813576}" type="presParOf" srcId="{07915F7B-26E3-4753-8133-D53B616FE4F6}" destId="{77A6AD4C-BAB3-4F46-A3DB-2E8DF19B2AB2}" srcOrd="0" destOrd="0" presId="urn:microsoft.com/office/officeart/2005/8/layout/orgChart1"/>
    <dgm:cxn modelId="{74D5E164-45BD-44A3-8EDB-C661610DFBDE}" type="presParOf" srcId="{07915F7B-26E3-4753-8133-D53B616FE4F6}" destId="{CC007D38-0B49-4CAC-B3AD-1DB790000D0A}" srcOrd="1" destOrd="0" presId="urn:microsoft.com/office/officeart/2005/8/layout/orgChart1"/>
    <dgm:cxn modelId="{38498F8B-5D16-4998-BBED-B1D342AEBDD2}" type="presParOf" srcId="{957A665E-830C-4165-B72C-A5E90CC1522A}" destId="{B9BFC5C9-BF7A-494F-9274-3ACC457B6E39}" srcOrd="1" destOrd="0" presId="urn:microsoft.com/office/officeart/2005/8/layout/orgChart1"/>
    <dgm:cxn modelId="{243D46A4-FA5A-4FA6-94F1-4C3953CEE5E4}" type="presParOf" srcId="{957A665E-830C-4165-B72C-A5E90CC1522A}" destId="{FA030C61-1185-454F-8B59-48A84746EE21}" srcOrd="2" destOrd="0" presId="urn:microsoft.com/office/officeart/2005/8/layout/orgChart1"/>
    <dgm:cxn modelId="{8528F5EA-42D5-4CE2-BE04-667D78984535}" type="presParOf" srcId="{939B85C1-E453-4BF2-BB64-F1742426F708}" destId="{C47E985D-B064-4A51-B772-3B92EE6B64B5}" srcOrd="2" destOrd="0" presId="urn:microsoft.com/office/officeart/2005/8/layout/orgChart1"/>
    <dgm:cxn modelId="{D935768D-AC64-42AE-A0D1-FEDA0CF0CEE7}" type="presParOf" srcId="{939B85C1-E453-4BF2-BB64-F1742426F708}" destId="{8D170DBE-AA0F-4701-B1C8-91BE2574C99C}" srcOrd="3" destOrd="0" presId="urn:microsoft.com/office/officeart/2005/8/layout/orgChart1"/>
    <dgm:cxn modelId="{DC53E262-E346-4A14-B142-21B80D21F294}" type="presParOf" srcId="{8D170DBE-AA0F-4701-B1C8-91BE2574C99C}" destId="{AD7C5454-F944-412C-878A-E1CDA9C4E0C4}" srcOrd="0" destOrd="0" presId="urn:microsoft.com/office/officeart/2005/8/layout/orgChart1"/>
    <dgm:cxn modelId="{04DFA095-5928-4E31-8687-B429FD2C9F3A}" type="presParOf" srcId="{AD7C5454-F944-412C-878A-E1CDA9C4E0C4}" destId="{7AC27130-3D2C-474A-B097-41BF2E05616A}" srcOrd="0" destOrd="0" presId="urn:microsoft.com/office/officeart/2005/8/layout/orgChart1"/>
    <dgm:cxn modelId="{03A938CD-E323-4FCD-AFB1-D79A22829C7D}" type="presParOf" srcId="{AD7C5454-F944-412C-878A-E1CDA9C4E0C4}" destId="{98B586D6-98C2-4677-BF0F-B1FC0C579424}" srcOrd="1" destOrd="0" presId="urn:microsoft.com/office/officeart/2005/8/layout/orgChart1"/>
    <dgm:cxn modelId="{AA9F8008-54D9-4B9A-9F9F-3F6B1B4493B4}" type="presParOf" srcId="{8D170DBE-AA0F-4701-B1C8-91BE2574C99C}" destId="{3152BFA0-965D-4E84-AED8-637A39EE1D7D}" srcOrd="1" destOrd="0" presId="urn:microsoft.com/office/officeart/2005/8/layout/orgChart1"/>
    <dgm:cxn modelId="{220393F7-F2F3-4ADF-8999-063D32F3ADBB}" type="presParOf" srcId="{8D170DBE-AA0F-4701-B1C8-91BE2574C99C}" destId="{9118290A-129E-4278-A83E-243D2DCA56B4}" srcOrd="2" destOrd="0" presId="urn:microsoft.com/office/officeart/2005/8/layout/orgChart1"/>
    <dgm:cxn modelId="{6F733704-F85D-4743-9AA8-C3B740A5487C}" type="presParOf" srcId="{0A27E5F5-1CA8-4FEB-97E9-B85D6C595ED7}" destId="{29D317B7-9CDF-40B9-9710-0CCD01C48126}" srcOrd="2" destOrd="0" presId="urn:microsoft.com/office/officeart/2005/8/layout/orgChart1"/>
    <dgm:cxn modelId="{32F472AC-24C8-45EA-97A4-B3A8FA50BC60}" type="presParOf" srcId="{B353995F-16A8-441B-8632-8845D333E35E}" destId="{709E26D5-C073-446D-87FA-607BF151ED2C}" srcOrd="1" destOrd="0" presId="urn:microsoft.com/office/officeart/2005/8/layout/orgChart1"/>
    <dgm:cxn modelId="{CAD3CF88-F013-4CD8-8C47-AEB29B24FC4E}" type="presParOf" srcId="{709E26D5-C073-446D-87FA-607BF151ED2C}" destId="{A801D5EF-C53F-4A88-AB30-0845D74BB097}" srcOrd="0" destOrd="0" presId="urn:microsoft.com/office/officeart/2005/8/layout/orgChart1"/>
    <dgm:cxn modelId="{0A9729B2-F6C9-4B10-85EB-92834642C476}" type="presParOf" srcId="{A801D5EF-C53F-4A88-AB30-0845D74BB097}" destId="{35A2889D-71AC-4237-8414-FB2A61833213}" srcOrd="0" destOrd="0" presId="urn:microsoft.com/office/officeart/2005/8/layout/orgChart1"/>
    <dgm:cxn modelId="{6A9C4B3B-AC45-4DF6-B63C-B80F97FF2995}" type="presParOf" srcId="{A801D5EF-C53F-4A88-AB30-0845D74BB097}" destId="{1CF6BC9E-FAF0-4813-9376-4DD19E6B8E06}" srcOrd="1" destOrd="0" presId="urn:microsoft.com/office/officeart/2005/8/layout/orgChart1"/>
    <dgm:cxn modelId="{BCDFD4C8-5E36-4F99-9621-D4D8CE6821F0}" type="presParOf" srcId="{709E26D5-C073-446D-87FA-607BF151ED2C}" destId="{DBD2C0E1-1129-4669-9806-8E740C2E7F99}" srcOrd="1" destOrd="0" presId="urn:microsoft.com/office/officeart/2005/8/layout/orgChart1"/>
    <dgm:cxn modelId="{2388646D-134D-4B26-AB51-D480EA5D5261}" type="presParOf" srcId="{709E26D5-C073-446D-87FA-607BF151ED2C}" destId="{78A64A6D-A9C4-4CB2-98BE-8FAB625EFB6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A460889-95F0-4382-9DB2-A0BDA5BEEDE5}" type="doc">
      <dgm:prSet loTypeId="urn:microsoft.com/office/officeart/2005/8/layout/hierarchy5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8022C3BF-6239-474F-AE41-008550B959BA}">
      <dgm:prSet custT="1"/>
      <dgm:spPr/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SPOSOBY KREACJI ORGANÓW</a:t>
          </a:r>
          <a:r>
            <a:rPr lang="pl-PL" sz="800" dirty="0"/>
            <a:t>:</a:t>
          </a:r>
        </a:p>
      </dgm:t>
    </dgm:pt>
    <dgm:pt modelId="{85B497DE-EA6E-447F-89D8-28782E833837}" type="parTrans" cxnId="{D7A32050-0675-4FF5-836B-D4CC96C2D615}">
      <dgm:prSet/>
      <dgm:spPr/>
      <dgm:t>
        <a:bodyPr/>
        <a:lstStyle/>
        <a:p>
          <a:endParaRPr lang="pl-PL"/>
        </a:p>
      </dgm:t>
    </dgm:pt>
    <dgm:pt modelId="{E5643A58-FE40-4571-9998-B41F7D3786EE}" type="sibTrans" cxnId="{D7A32050-0675-4FF5-836B-D4CC96C2D615}">
      <dgm:prSet/>
      <dgm:spPr/>
      <dgm:t>
        <a:bodyPr/>
        <a:lstStyle/>
        <a:p>
          <a:endParaRPr lang="pl-PL"/>
        </a:p>
      </dgm:t>
    </dgm:pt>
    <dgm:pt modelId="{69DA2720-6BCD-478B-AE59-F65BFBE49D57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Z WYBORU</a:t>
          </a:r>
        </a:p>
      </dgm:t>
    </dgm:pt>
    <dgm:pt modelId="{602BE07A-2815-4280-97DA-7ED060A4BA51}" type="parTrans" cxnId="{3122B89C-B65D-458D-BDAB-9D8C68E434D3}">
      <dgm:prSet/>
      <dgm:spPr/>
      <dgm:t>
        <a:bodyPr/>
        <a:lstStyle/>
        <a:p>
          <a:endParaRPr lang="pl-PL"/>
        </a:p>
      </dgm:t>
    </dgm:pt>
    <dgm:pt modelId="{009B3995-DF04-40B3-9619-2B1B7F6B840B}" type="sibTrans" cxnId="{3122B89C-B65D-458D-BDAB-9D8C68E434D3}">
      <dgm:prSet/>
      <dgm:spPr/>
      <dgm:t>
        <a:bodyPr/>
        <a:lstStyle/>
        <a:p>
          <a:endParaRPr lang="pl-PL"/>
        </a:p>
      </dgm:t>
    </dgm:pt>
    <dgm:pt modelId="{3A94EF65-CF5C-41D6-A786-7403C5D65615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Z POWOŁANIA</a:t>
          </a:r>
        </a:p>
      </dgm:t>
    </dgm:pt>
    <dgm:pt modelId="{B5F02334-263B-4687-8421-645DAD87E251}" type="parTrans" cxnId="{E0B79DC4-A0A9-4162-A599-A080CFDD1842}">
      <dgm:prSet/>
      <dgm:spPr/>
      <dgm:t>
        <a:bodyPr/>
        <a:lstStyle/>
        <a:p>
          <a:endParaRPr lang="pl-PL"/>
        </a:p>
      </dgm:t>
    </dgm:pt>
    <dgm:pt modelId="{92EB1329-1E39-4947-A178-4C5FE2ED0824}" type="sibTrans" cxnId="{E0B79DC4-A0A9-4162-A599-A080CFDD1842}">
      <dgm:prSet/>
      <dgm:spPr/>
      <dgm:t>
        <a:bodyPr/>
        <a:lstStyle/>
        <a:p>
          <a:endParaRPr lang="pl-PL"/>
        </a:p>
      </dgm:t>
    </dgm:pt>
    <dgm:pt modelId="{750C4304-1C5D-4FE1-A45E-C8CD7A4C38A7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Z NOMINACJI</a:t>
          </a:r>
        </a:p>
      </dgm:t>
    </dgm:pt>
    <dgm:pt modelId="{EA949464-A592-4FF5-A057-2FAC3816DF4C}" type="parTrans" cxnId="{019A3C08-6A14-4BA6-A540-8AD742D5DCEC}">
      <dgm:prSet/>
      <dgm:spPr/>
      <dgm:t>
        <a:bodyPr/>
        <a:lstStyle/>
        <a:p>
          <a:endParaRPr lang="pl-PL"/>
        </a:p>
      </dgm:t>
    </dgm:pt>
    <dgm:pt modelId="{9429FE51-494F-4CAD-AE32-DEDDE6263ECF}" type="sibTrans" cxnId="{019A3C08-6A14-4BA6-A540-8AD742D5DCEC}">
      <dgm:prSet/>
      <dgm:spPr/>
      <dgm:t>
        <a:bodyPr/>
        <a:lstStyle/>
        <a:p>
          <a:endParaRPr lang="pl-PL"/>
        </a:p>
      </dgm:t>
    </dgm:pt>
    <dgm:pt modelId="{85C041AD-17D2-415D-82F1-EAB6CB2B5DF9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Z UMOWY</a:t>
          </a:r>
        </a:p>
      </dgm:t>
    </dgm:pt>
    <dgm:pt modelId="{001BFF54-4143-4A2F-980D-44DCC9F67B1F}" type="parTrans" cxnId="{7F7E8DE0-2745-4C65-989A-20A6A13C84FD}">
      <dgm:prSet/>
      <dgm:spPr/>
      <dgm:t>
        <a:bodyPr/>
        <a:lstStyle/>
        <a:p>
          <a:endParaRPr lang="pl-PL"/>
        </a:p>
      </dgm:t>
    </dgm:pt>
    <dgm:pt modelId="{E1FEAD07-25BA-487F-90EF-5491481CD6CC}" type="sibTrans" cxnId="{7F7E8DE0-2745-4C65-989A-20A6A13C84FD}">
      <dgm:prSet/>
      <dgm:spPr/>
      <dgm:t>
        <a:bodyPr/>
        <a:lstStyle/>
        <a:p>
          <a:endParaRPr lang="pl-PL"/>
        </a:p>
      </dgm:t>
    </dgm:pt>
    <dgm:pt modelId="{B1C64371-2B41-414F-9DEF-DDA4812FDC90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Z MOCY PRAWA</a:t>
          </a:r>
        </a:p>
      </dgm:t>
    </dgm:pt>
    <dgm:pt modelId="{AE434646-4EE5-4BB3-BBF4-8E03375E811F}" type="parTrans" cxnId="{139970F4-28EB-47B4-9C8B-2852BD934303}">
      <dgm:prSet/>
      <dgm:spPr/>
      <dgm:t>
        <a:bodyPr/>
        <a:lstStyle/>
        <a:p>
          <a:endParaRPr lang="pl-PL"/>
        </a:p>
      </dgm:t>
    </dgm:pt>
    <dgm:pt modelId="{731FC182-9DD6-4D0F-8A98-AC4548C2B6C9}" type="sibTrans" cxnId="{139970F4-28EB-47B4-9C8B-2852BD934303}">
      <dgm:prSet/>
      <dgm:spPr/>
      <dgm:t>
        <a:bodyPr/>
        <a:lstStyle/>
        <a:p>
          <a:endParaRPr lang="pl-PL"/>
        </a:p>
      </dgm:t>
    </dgm:pt>
    <dgm:pt modelId="{0F194B1C-2DCE-4388-8BCC-BD4D58A4F1D0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Z URODZENIA</a:t>
          </a:r>
        </a:p>
      </dgm:t>
    </dgm:pt>
    <dgm:pt modelId="{D4D76F50-EDF1-45EF-BAFC-2385CF443DF3}" type="parTrans" cxnId="{B8ACD479-A77D-43F9-9010-A056789B36D3}">
      <dgm:prSet/>
      <dgm:spPr/>
      <dgm:t>
        <a:bodyPr/>
        <a:lstStyle/>
        <a:p>
          <a:endParaRPr lang="pl-PL"/>
        </a:p>
      </dgm:t>
    </dgm:pt>
    <dgm:pt modelId="{39406B03-98F3-43BB-B4E8-4172B4480CD8}" type="sibTrans" cxnId="{B8ACD479-A77D-43F9-9010-A056789B36D3}">
      <dgm:prSet/>
      <dgm:spPr/>
      <dgm:t>
        <a:bodyPr/>
        <a:lstStyle/>
        <a:p>
          <a:endParaRPr lang="pl-PL"/>
        </a:p>
      </dgm:t>
    </dgm:pt>
    <dgm:pt modelId="{6EA21DF8-6F7D-42F5-982D-6B70ED327E04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Z LOSOWANIA</a:t>
          </a:r>
        </a:p>
      </dgm:t>
    </dgm:pt>
    <dgm:pt modelId="{E1035F95-F58F-492E-B5F1-9E3920269122}" type="parTrans" cxnId="{BA43D52E-AB50-432C-B348-C005FA01EEC6}">
      <dgm:prSet/>
      <dgm:spPr/>
      <dgm:t>
        <a:bodyPr/>
        <a:lstStyle/>
        <a:p>
          <a:endParaRPr lang="pl-PL"/>
        </a:p>
      </dgm:t>
    </dgm:pt>
    <dgm:pt modelId="{7F5EC76F-BA06-49EE-A8FB-6911E9C65835}" type="sibTrans" cxnId="{BA43D52E-AB50-432C-B348-C005FA01EEC6}">
      <dgm:prSet/>
      <dgm:spPr/>
      <dgm:t>
        <a:bodyPr/>
        <a:lstStyle/>
        <a:p>
          <a:endParaRPr lang="pl-PL"/>
        </a:p>
      </dgm:t>
    </dgm:pt>
    <dgm:pt modelId="{F0C71FDA-341D-4420-AC57-0190D6C9A6B9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Z REWOLUCJI</a:t>
          </a:r>
        </a:p>
      </dgm:t>
    </dgm:pt>
    <dgm:pt modelId="{F32F4777-7836-4EE1-BF00-DE34A9BB7EDC}" type="parTrans" cxnId="{6862E059-D0BC-43AD-8A78-577DD6C15DF7}">
      <dgm:prSet/>
      <dgm:spPr/>
      <dgm:t>
        <a:bodyPr/>
        <a:lstStyle/>
        <a:p>
          <a:endParaRPr lang="pl-PL"/>
        </a:p>
      </dgm:t>
    </dgm:pt>
    <dgm:pt modelId="{A1594F2B-772E-4E9A-A6D9-D36199217576}" type="sibTrans" cxnId="{6862E059-D0BC-43AD-8A78-577DD6C15DF7}">
      <dgm:prSet/>
      <dgm:spPr/>
      <dgm:t>
        <a:bodyPr/>
        <a:lstStyle/>
        <a:p>
          <a:endParaRPr lang="pl-PL"/>
        </a:p>
      </dgm:t>
    </dgm:pt>
    <dgm:pt modelId="{D01CDCEE-37B3-44B9-8A35-22653445EA1B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Z ZAMACHU STANU</a:t>
          </a:r>
        </a:p>
      </dgm:t>
    </dgm:pt>
    <dgm:pt modelId="{AB907F67-5CCE-493B-A5B0-3D868F391C11}" type="parTrans" cxnId="{760351EA-51EA-4082-ABF7-561366F37959}">
      <dgm:prSet/>
      <dgm:spPr/>
      <dgm:t>
        <a:bodyPr/>
        <a:lstStyle/>
        <a:p>
          <a:endParaRPr lang="pl-PL"/>
        </a:p>
      </dgm:t>
    </dgm:pt>
    <dgm:pt modelId="{C855EDCD-C2B3-4F3A-AB41-3E7C99F74978}" type="sibTrans" cxnId="{760351EA-51EA-4082-ABF7-561366F37959}">
      <dgm:prSet/>
      <dgm:spPr/>
      <dgm:t>
        <a:bodyPr/>
        <a:lstStyle/>
        <a:p>
          <a:endParaRPr lang="pl-PL"/>
        </a:p>
      </dgm:t>
    </dgm:pt>
    <dgm:pt modelId="{FE74327D-6D5C-40ED-86BE-53C47681FDA3}">
      <dgm:prSet custT="1"/>
      <dgm:spPr/>
      <dgm:t>
        <a:bodyPr/>
        <a:lstStyle/>
        <a:p>
          <a:r>
            <a:rPr lang="pl-PL" sz="1100" dirty="0">
              <a:solidFill>
                <a:schemeClr val="tx1"/>
              </a:solidFill>
            </a:rPr>
            <a:t>Prezydent RP; organy jst; żaden organ adm. rz. nie pochodzi z wyborów</a:t>
          </a:r>
        </a:p>
      </dgm:t>
    </dgm:pt>
    <dgm:pt modelId="{89EB038D-A6CF-4152-9160-3A27BC65FF8A}" type="parTrans" cxnId="{014FED11-6917-4B67-A011-2C0CCE26EA27}">
      <dgm:prSet/>
      <dgm:spPr/>
      <dgm:t>
        <a:bodyPr/>
        <a:lstStyle/>
        <a:p>
          <a:endParaRPr lang="pl-PL"/>
        </a:p>
      </dgm:t>
    </dgm:pt>
    <dgm:pt modelId="{32D3BCD9-F49F-4644-A543-D73EC468DD25}" type="sibTrans" cxnId="{014FED11-6917-4B67-A011-2C0CCE26EA27}">
      <dgm:prSet/>
      <dgm:spPr/>
      <dgm:t>
        <a:bodyPr/>
        <a:lstStyle/>
        <a:p>
          <a:endParaRPr lang="pl-PL"/>
        </a:p>
      </dgm:t>
    </dgm:pt>
    <dgm:pt modelId="{A6662A43-F8AF-4F3A-A954-2C933BF6F4C1}">
      <dgm:prSet custT="1"/>
      <dgm:spPr/>
      <dgm:t>
        <a:bodyPr/>
        <a:lstStyle/>
        <a:p>
          <a:r>
            <a:rPr lang="pl-PL" sz="1400" dirty="0">
              <a:solidFill>
                <a:schemeClr val="tx1"/>
              </a:solidFill>
            </a:rPr>
            <a:t>Prezes NIK, RPO, PRM, RM, wojewoda</a:t>
          </a:r>
        </a:p>
      </dgm:t>
    </dgm:pt>
    <dgm:pt modelId="{FF26DF35-B65D-4E64-B525-1FA84768CD97}" type="parTrans" cxnId="{36DF3518-EE7D-43D9-8A88-09EE093E5140}">
      <dgm:prSet/>
      <dgm:spPr/>
      <dgm:t>
        <a:bodyPr/>
        <a:lstStyle/>
        <a:p>
          <a:endParaRPr lang="pl-PL"/>
        </a:p>
      </dgm:t>
    </dgm:pt>
    <dgm:pt modelId="{A3AF06EB-544D-437E-B2A4-505F117CD3E4}" type="sibTrans" cxnId="{36DF3518-EE7D-43D9-8A88-09EE093E5140}">
      <dgm:prSet/>
      <dgm:spPr/>
      <dgm:t>
        <a:bodyPr/>
        <a:lstStyle/>
        <a:p>
          <a:endParaRPr lang="pl-PL"/>
        </a:p>
      </dgm:t>
    </dgm:pt>
    <dgm:pt modelId="{B908EF4D-83D4-4A47-9E8A-90498E77F2DB}">
      <dgm:prSet custT="1"/>
      <dgm:spPr/>
      <dgm:t>
        <a:bodyPr/>
        <a:lstStyle/>
        <a:p>
          <a:r>
            <a:rPr lang="pl-PL" sz="900" dirty="0">
              <a:solidFill>
                <a:schemeClr val="tx1"/>
              </a:solidFill>
            </a:rPr>
            <a:t>urzędnicy służby cywilnej, pracownicy urzędów państwowych, pracownicy PAN</a:t>
          </a:r>
        </a:p>
      </dgm:t>
    </dgm:pt>
    <dgm:pt modelId="{EF5BEF6E-41E8-4622-AB45-4694E6C95982}" type="parTrans" cxnId="{22D7F401-92F8-46B5-A92F-D268F17F12BA}">
      <dgm:prSet/>
      <dgm:spPr/>
      <dgm:t>
        <a:bodyPr/>
        <a:lstStyle/>
        <a:p>
          <a:endParaRPr lang="pl-PL"/>
        </a:p>
      </dgm:t>
    </dgm:pt>
    <dgm:pt modelId="{CBE15525-1186-4575-99C2-D60A4B436D40}" type="sibTrans" cxnId="{22D7F401-92F8-46B5-A92F-D268F17F12BA}">
      <dgm:prSet/>
      <dgm:spPr/>
      <dgm:t>
        <a:bodyPr/>
        <a:lstStyle/>
        <a:p>
          <a:endParaRPr lang="pl-PL"/>
        </a:p>
      </dgm:t>
    </dgm:pt>
    <dgm:pt modelId="{1AD56FD4-CCB5-4CD5-B8A8-74F647EF1731}">
      <dgm:prSet custT="1"/>
      <dgm:spPr/>
      <dgm:t>
        <a:bodyPr/>
        <a:lstStyle/>
        <a:p>
          <a:r>
            <a:rPr lang="pl-PL" sz="900" dirty="0">
              <a:solidFill>
                <a:schemeClr val="tx1"/>
              </a:solidFill>
            </a:rPr>
            <a:t>Minister=członek RM</a:t>
          </a:r>
          <a:br>
            <a:rPr lang="pl-PL" sz="900" dirty="0">
              <a:solidFill>
                <a:schemeClr val="tx1"/>
              </a:solidFill>
            </a:rPr>
          </a:br>
          <a:r>
            <a:rPr lang="pl-PL" sz="900" dirty="0">
              <a:solidFill>
                <a:schemeClr val="tx1"/>
              </a:solidFill>
            </a:rPr>
            <a:t>starosta=przewodniczący zarządu powiatu</a:t>
          </a:r>
          <a:br>
            <a:rPr lang="pl-PL" sz="900" dirty="0">
              <a:solidFill>
                <a:schemeClr val="tx1"/>
              </a:solidFill>
            </a:rPr>
          </a:br>
          <a:r>
            <a:rPr lang="pl-PL" sz="900" dirty="0">
              <a:solidFill>
                <a:schemeClr val="tx1"/>
              </a:solidFill>
            </a:rPr>
            <a:t>Prezydent RP=kieruje Radą Gabinetową</a:t>
          </a:r>
        </a:p>
      </dgm:t>
    </dgm:pt>
    <dgm:pt modelId="{B2088E71-211E-4A90-95BE-E9CAA1302ED7}" type="parTrans" cxnId="{C2D1945A-F5E8-4A61-8BB8-941DF047DDAB}">
      <dgm:prSet/>
      <dgm:spPr/>
      <dgm:t>
        <a:bodyPr/>
        <a:lstStyle/>
        <a:p>
          <a:endParaRPr lang="pl-PL"/>
        </a:p>
      </dgm:t>
    </dgm:pt>
    <dgm:pt modelId="{3AB568E1-8A1D-4F7A-9517-A40F7B8A3F60}" type="sibTrans" cxnId="{C2D1945A-F5E8-4A61-8BB8-941DF047DDAB}">
      <dgm:prSet/>
      <dgm:spPr/>
      <dgm:t>
        <a:bodyPr/>
        <a:lstStyle/>
        <a:p>
          <a:endParaRPr lang="pl-PL"/>
        </a:p>
      </dgm:t>
    </dgm:pt>
    <dgm:pt modelId="{032E9024-DD68-4122-9F2D-3BFEED6CFF80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Obecnie w Polsce brak; monarchie dziedziczne</a:t>
          </a:r>
        </a:p>
      </dgm:t>
    </dgm:pt>
    <dgm:pt modelId="{6BE9D7F9-8473-414E-8392-C490945A0402}" type="parTrans" cxnId="{7C197575-80EB-4248-934F-D5AD17367697}">
      <dgm:prSet/>
      <dgm:spPr/>
      <dgm:t>
        <a:bodyPr/>
        <a:lstStyle/>
        <a:p>
          <a:endParaRPr lang="pl-PL"/>
        </a:p>
      </dgm:t>
    </dgm:pt>
    <dgm:pt modelId="{F446C010-7611-429F-A8F6-E8654898C136}" type="sibTrans" cxnId="{7C197575-80EB-4248-934F-D5AD17367697}">
      <dgm:prSet/>
      <dgm:spPr/>
      <dgm:t>
        <a:bodyPr/>
        <a:lstStyle/>
        <a:p>
          <a:endParaRPr lang="pl-PL"/>
        </a:p>
      </dgm:t>
    </dgm:pt>
    <dgm:pt modelId="{053008E6-3343-48D3-B77B-AAC73DCA8094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Pracownicy samorządowi</a:t>
          </a:r>
        </a:p>
      </dgm:t>
    </dgm:pt>
    <dgm:pt modelId="{0914B2B4-50C5-415A-8EA8-2633A63B1B31}" type="parTrans" cxnId="{CE77F87F-58CB-4B20-9EAD-14392D410693}">
      <dgm:prSet/>
      <dgm:spPr/>
      <dgm:t>
        <a:bodyPr/>
        <a:lstStyle/>
        <a:p>
          <a:endParaRPr lang="pl-PL"/>
        </a:p>
      </dgm:t>
    </dgm:pt>
    <dgm:pt modelId="{03FBB137-0C08-43E7-AFAD-C5325C63179D}" type="sibTrans" cxnId="{CE77F87F-58CB-4B20-9EAD-14392D410693}">
      <dgm:prSet/>
      <dgm:spPr/>
      <dgm:t>
        <a:bodyPr/>
        <a:lstStyle/>
        <a:p>
          <a:endParaRPr lang="pl-PL"/>
        </a:p>
      </dgm:t>
    </dgm:pt>
    <dgm:pt modelId="{65B25A92-C442-42F3-8A5C-7D5D25E2992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Wybory mogą być bezpośrednie lub pośrednie (zarząd powiatu, województwa)</a:t>
          </a:r>
        </a:p>
      </dgm:t>
    </dgm:pt>
    <dgm:pt modelId="{9626A309-F6F5-413B-BD09-E3626FCB283E}" type="parTrans" cxnId="{F7E34B6A-D60D-4FBB-9BD0-9B3BCF6A09DB}">
      <dgm:prSet/>
      <dgm:spPr/>
      <dgm:t>
        <a:bodyPr/>
        <a:lstStyle/>
        <a:p>
          <a:endParaRPr lang="pl-PL"/>
        </a:p>
      </dgm:t>
    </dgm:pt>
    <dgm:pt modelId="{C0FE879E-3A60-4EE3-81BC-122EA0DB599C}" type="sibTrans" cxnId="{F7E34B6A-D60D-4FBB-9BD0-9B3BCF6A09DB}">
      <dgm:prSet/>
      <dgm:spPr/>
      <dgm:t>
        <a:bodyPr/>
        <a:lstStyle/>
        <a:p>
          <a:endParaRPr lang="pl-PL"/>
        </a:p>
      </dgm:t>
    </dgm:pt>
    <dgm:pt modelId="{B751658F-E2EF-4D91-A644-902373CF13D6}" type="pres">
      <dgm:prSet presAssocID="{CA460889-95F0-4382-9DB2-A0BDA5BEEDE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D42DC6B-2A14-4099-B02E-6B8164F32371}" type="pres">
      <dgm:prSet presAssocID="{CA460889-95F0-4382-9DB2-A0BDA5BEEDE5}" presName="hierFlow" presStyleCnt="0"/>
      <dgm:spPr/>
    </dgm:pt>
    <dgm:pt modelId="{535FF603-DB84-499B-B18B-89E72C0C5AF0}" type="pres">
      <dgm:prSet presAssocID="{CA460889-95F0-4382-9DB2-A0BDA5BEEDE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CFBE1B3-BB82-4068-A2A0-58FF7A3660AC}" type="pres">
      <dgm:prSet presAssocID="{8022C3BF-6239-474F-AE41-008550B959BA}" presName="Name17" presStyleCnt="0"/>
      <dgm:spPr/>
    </dgm:pt>
    <dgm:pt modelId="{2AD89349-A561-46D4-9561-7AEFB9BDFCC0}" type="pres">
      <dgm:prSet presAssocID="{8022C3BF-6239-474F-AE41-008550B959BA}" presName="level1Shape" presStyleLbl="node0" presStyleIdx="0" presStyleCnt="1">
        <dgm:presLayoutVars>
          <dgm:chPref val="3"/>
        </dgm:presLayoutVars>
      </dgm:prSet>
      <dgm:spPr/>
    </dgm:pt>
    <dgm:pt modelId="{1AC47FB4-57BD-4330-8351-1228FB6E9B73}" type="pres">
      <dgm:prSet presAssocID="{8022C3BF-6239-474F-AE41-008550B959BA}" presName="hierChild2" presStyleCnt="0"/>
      <dgm:spPr/>
    </dgm:pt>
    <dgm:pt modelId="{F5968CAD-A516-4F89-BFBE-99D0C2019239}" type="pres">
      <dgm:prSet presAssocID="{602BE07A-2815-4280-97DA-7ED060A4BA51}" presName="Name25" presStyleLbl="parChTrans1D2" presStyleIdx="0" presStyleCnt="9"/>
      <dgm:spPr/>
    </dgm:pt>
    <dgm:pt modelId="{02FB9FA2-8285-41B5-AA37-E878FC0FFBF5}" type="pres">
      <dgm:prSet presAssocID="{602BE07A-2815-4280-97DA-7ED060A4BA51}" presName="connTx" presStyleLbl="parChTrans1D2" presStyleIdx="0" presStyleCnt="9"/>
      <dgm:spPr/>
    </dgm:pt>
    <dgm:pt modelId="{DB368D5F-7336-4973-8D70-2F7D563BEBC5}" type="pres">
      <dgm:prSet presAssocID="{69DA2720-6BCD-478B-AE59-F65BFBE49D57}" presName="Name30" presStyleCnt="0"/>
      <dgm:spPr/>
    </dgm:pt>
    <dgm:pt modelId="{7FF8D0D3-D193-4635-BCE0-CC07CBEBB043}" type="pres">
      <dgm:prSet presAssocID="{69DA2720-6BCD-478B-AE59-F65BFBE49D57}" presName="level2Shape" presStyleLbl="node2" presStyleIdx="0" presStyleCnt="9"/>
      <dgm:spPr/>
    </dgm:pt>
    <dgm:pt modelId="{2FEE3C14-0B17-473D-B1ED-AB49D5B320F5}" type="pres">
      <dgm:prSet presAssocID="{69DA2720-6BCD-478B-AE59-F65BFBE49D57}" presName="hierChild3" presStyleCnt="0"/>
      <dgm:spPr/>
    </dgm:pt>
    <dgm:pt modelId="{6432AAB3-F1F5-496D-BDC3-E0247C1D007D}" type="pres">
      <dgm:prSet presAssocID="{89EB038D-A6CF-4152-9160-3A27BC65FF8A}" presName="Name25" presStyleLbl="parChTrans1D3" presStyleIdx="0" presStyleCnt="6"/>
      <dgm:spPr/>
    </dgm:pt>
    <dgm:pt modelId="{BBD00CC8-D07D-41ED-A07A-2844BC7ED1F6}" type="pres">
      <dgm:prSet presAssocID="{89EB038D-A6CF-4152-9160-3A27BC65FF8A}" presName="connTx" presStyleLbl="parChTrans1D3" presStyleIdx="0" presStyleCnt="6"/>
      <dgm:spPr/>
    </dgm:pt>
    <dgm:pt modelId="{7D6CA717-8C86-4889-AEE2-FF240F1CF268}" type="pres">
      <dgm:prSet presAssocID="{FE74327D-6D5C-40ED-86BE-53C47681FDA3}" presName="Name30" presStyleCnt="0"/>
      <dgm:spPr/>
    </dgm:pt>
    <dgm:pt modelId="{7AFE8A57-8265-46B0-AE4F-E801B995CDBE}" type="pres">
      <dgm:prSet presAssocID="{FE74327D-6D5C-40ED-86BE-53C47681FDA3}" presName="level2Shape" presStyleLbl="node3" presStyleIdx="0" presStyleCnt="6"/>
      <dgm:spPr/>
    </dgm:pt>
    <dgm:pt modelId="{02D81D70-B849-42CC-AB89-45CD3E677D5A}" type="pres">
      <dgm:prSet presAssocID="{FE74327D-6D5C-40ED-86BE-53C47681FDA3}" presName="hierChild3" presStyleCnt="0"/>
      <dgm:spPr/>
    </dgm:pt>
    <dgm:pt modelId="{CAFDF415-A399-4992-B899-E4FD31285121}" type="pres">
      <dgm:prSet presAssocID="{9626A309-F6F5-413B-BD09-E3626FCB283E}" presName="Name25" presStyleLbl="parChTrans1D4" presStyleIdx="0" presStyleCnt="1"/>
      <dgm:spPr/>
    </dgm:pt>
    <dgm:pt modelId="{B1013416-F7FD-4750-B25D-05CFAF77E675}" type="pres">
      <dgm:prSet presAssocID="{9626A309-F6F5-413B-BD09-E3626FCB283E}" presName="connTx" presStyleLbl="parChTrans1D4" presStyleIdx="0" presStyleCnt="1"/>
      <dgm:spPr/>
    </dgm:pt>
    <dgm:pt modelId="{D36F449B-426C-44F9-97F3-8D5A18275427}" type="pres">
      <dgm:prSet presAssocID="{65B25A92-C442-42F3-8A5C-7D5D25E29924}" presName="Name30" presStyleCnt="0"/>
      <dgm:spPr/>
    </dgm:pt>
    <dgm:pt modelId="{536AD25B-5133-4AF8-9F29-41A63D793387}" type="pres">
      <dgm:prSet presAssocID="{65B25A92-C442-42F3-8A5C-7D5D25E29924}" presName="level2Shape" presStyleLbl="node4" presStyleIdx="0" presStyleCnt="1"/>
      <dgm:spPr/>
    </dgm:pt>
    <dgm:pt modelId="{A67CD189-F600-44C5-9CAF-AFCBBF7B615F}" type="pres">
      <dgm:prSet presAssocID="{65B25A92-C442-42F3-8A5C-7D5D25E29924}" presName="hierChild3" presStyleCnt="0"/>
      <dgm:spPr/>
    </dgm:pt>
    <dgm:pt modelId="{651838CD-14A6-4AD9-8CDD-6E4B6336FA05}" type="pres">
      <dgm:prSet presAssocID="{B5F02334-263B-4687-8421-645DAD87E251}" presName="Name25" presStyleLbl="parChTrans1D2" presStyleIdx="1" presStyleCnt="9"/>
      <dgm:spPr/>
    </dgm:pt>
    <dgm:pt modelId="{DF017562-2F0C-4219-B408-129DF6E19E0B}" type="pres">
      <dgm:prSet presAssocID="{B5F02334-263B-4687-8421-645DAD87E251}" presName="connTx" presStyleLbl="parChTrans1D2" presStyleIdx="1" presStyleCnt="9"/>
      <dgm:spPr/>
    </dgm:pt>
    <dgm:pt modelId="{F7431788-B2A6-4FF2-9A17-5EA167F7C7C1}" type="pres">
      <dgm:prSet presAssocID="{3A94EF65-CF5C-41D6-A786-7403C5D65615}" presName="Name30" presStyleCnt="0"/>
      <dgm:spPr/>
    </dgm:pt>
    <dgm:pt modelId="{FBA461AF-BF49-4B71-8183-E0115F488AE5}" type="pres">
      <dgm:prSet presAssocID="{3A94EF65-CF5C-41D6-A786-7403C5D65615}" presName="level2Shape" presStyleLbl="node2" presStyleIdx="1" presStyleCnt="9"/>
      <dgm:spPr/>
    </dgm:pt>
    <dgm:pt modelId="{90636FB1-7E24-42A3-8F0B-5F3E661681A3}" type="pres">
      <dgm:prSet presAssocID="{3A94EF65-CF5C-41D6-A786-7403C5D65615}" presName="hierChild3" presStyleCnt="0"/>
      <dgm:spPr/>
    </dgm:pt>
    <dgm:pt modelId="{36D97B16-7B72-4745-848A-58571236278B}" type="pres">
      <dgm:prSet presAssocID="{FF26DF35-B65D-4E64-B525-1FA84768CD97}" presName="Name25" presStyleLbl="parChTrans1D3" presStyleIdx="1" presStyleCnt="6"/>
      <dgm:spPr/>
    </dgm:pt>
    <dgm:pt modelId="{0364BEB9-C4F7-4F3E-8AE0-ABD7BC6F6949}" type="pres">
      <dgm:prSet presAssocID="{FF26DF35-B65D-4E64-B525-1FA84768CD97}" presName="connTx" presStyleLbl="parChTrans1D3" presStyleIdx="1" presStyleCnt="6"/>
      <dgm:spPr/>
    </dgm:pt>
    <dgm:pt modelId="{29F24B3F-9BBC-46D1-B09B-EDD166BED4D5}" type="pres">
      <dgm:prSet presAssocID="{A6662A43-F8AF-4F3A-A954-2C933BF6F4C1}" presName="Name30" presStyleCnt="0"/>
      <dgm:spPr/>
    </dgm:pt>
    <dgm:pt modelId="{4ED70A91-0A4A-4095-856C-D5A291433E23}" type="pres">
      <dgm:prSet presAssocID="{A6662A43-F8AF-4F3A-A954-2C933BF6F4C1}" presName="level2Shape" presStyleLbl="node3" presStyleIdx="1" presStyleCnt="6"/>
      <dgm:spPr/>
    </dgm:pt>
    <dgm:pt modelId="{1A075A52-031C-4E0E-8BE5-1759D3250236}" type="pres">
      <dgm:prSet presAssocID="{A6662A43-F8AF-4F3A-A954-2C933BF6F4C1}" presName="hierChild3" presStyleCnt="0"/>
      <dgm:spPr/>
    </dgm:pt>
    <dgm:pt modelId="{D57B5C34-8E10-40F1-A0F3-F1D3DC0A19B3}" type="pres">
      <dgm:prSet presAssocID="{EA949464-A592-4FF5-A057-2FAC3816DF4C}" presName="Name25" presStyleLbl="parChTrans1D2" presStyleIdx="2" presStyleCnt="9"/>
      <dgm:spPr/>
    </dgm:pt>
    <dgm:pt modelId="{04E4BBAF-0465-4A81-B2C2-7DB9173E9BDF}" type="pres">
      <dgm:prSet presAssocID="{EA949464-A592-4FF5-A057-2FAC3816DF4C}" presName="connTx" presStyleLbl="parChTrans1D2" presStyleIdx="2" presStyleCnt="9"/>
      <dgm:spPr/>
    </dgm:pt>
    <dgm:pt modelId="{A278A184-E333-4747-AA13-D30C1879AE30}" type="pres">
      <dgm:prSet presAssocID="{750C4304-1C5D-4FE1-A45E-C8CD7A4C38A7}" presName="Name30" presStyleCnt="0"/>
      <dgm:spPr/>
    </dgm:pt>
    <dgm:pt modelId="{12AAF518-686A-4B0E-917E-2C777AE232E7}" type="pres">
      <dgm:prSet presAssocID="{750C4304-1C5D-4FE1-A45E-C8CD7A4C38A7}" presName="level2Shape" presStyleLbl="node2" presStyleIdx="2" presStyleCnt="9"/>
      <dgm:spPr/>
    </dgm:pt>
    <dgm:pt modelId="{0F051DB1-CD80-4D15-9DF1-311FF9A4434D}" type="pres">
      <dgm:prSet presAssocID="{750C4304-1C5D-4FE1-A45E-C8CD7A4C38A7}" presName="hierChild3" presStyleCnt="0"/>
      <dgm:spPr/>
    </dgm:pt>
    <dgm:pt modelId="{2E65CA7E-A91A-4040-BAA4-90CFCABD22A4}" type="pres">
      <dgm:prSet presAssocID="{EF5BEF6E-41E8-4622-AB45-4694E6C95982}" presName="Name25" presStyleLbl="parChTrans1D3" presStyleIdx="2" presStyleCnt="6"/>
      <dgm:spPr/>
    </dgm:pt>
    <dgm:pt modelId="{D0A2F204-B2CE-4B55-9FBD-806CB4D56291}" type="pres">
      <dgm:prSet presAssocID="{EF5BEF6E-41E8-4622-AB45-4694E6C95982}" presName="connTx" presStyleLbl="parChTrans1D3" presStyleIdx="2" presStyleCnt="6"/>
      <dgm:spPr/>
    </dgm:pt>
    <dgm:pt modelId="{C833AD98-33E7-4D14-B52B-653A1EFEE93A}" type="pres">
      <dgm:prSet presAssocID="{B908EF4D-83D4-4A47-9E8A-90498E77F2DB}" presName="Name30" presStyleCnt="0"/>
      <dgm:spPr/>
    </dgm:pt>
    <dgm:pt modelId="{11A51CA2-BDE5-4718-BBA4-C55DB482CACD}" type="pres">
      <dgm:prSet presAssocID="{B908EF4D-83D4-4A47-9E8A-90498E77F2DB}" presName="level2Shape" presStyleLbl="node3" presStyleIdx="2" presStyleCnt="6"/>
      <dgm:spPr/>
    </dgm:pt>
    <dgm:pt modelId="{FA427330-90D3-4146-BC3D-ECA59D4543A3}" type="pres">
      <dgm:prSet presAssocID="{B908EF4D-83D4-4A47-9E8A-90498E77F2DB}" presName="hierChild3" presStyleCnt="0"/>
      <dgm:spPr/>
    </dgm:pt>
    <dgm:pt modelId="{3AB2B1DC-6CEF-4ECF-B474-DFDBADB010DD}" type="pres">
      <dgm:prSet presAssocID="{001BFF54-4143-4A2F-980D-44DCC9F67B1F}" presName="Name25" presStyleLbl="parChTrans1D2" presStyleIdx="3" presStyleCnt="9"/>
      <dgm:spPr/>
    </dgm:pt>
    <dgm:pt modelId="{13D340BC-9CB6-4696-83A7-282AF45E26EE}" type="pres">
      <dgm:prSet presAssocID="{001BFF54-4143-4A2F-980D-44DCC9F67B1F}" presName="connTx" presStyleLbl="parChTrans1D2" presStyleIdx="3" presStyleCnt="9"/>
      <dgm:spPr/>
    </dgm:pt>
    <dgm:pt modelId="{620505C8-FB9D-4127-AF88-3B17A018B3F2}" type="pres">
      <dgm:prSet presAssocID="{85C041AD-17D2-415D-82F1-EAB6CB2B5DF9}" presName="Name30" presStyleCnt="0"/>
      <dgm:spPr/>
    </dgm:pt>
    <dgm:pt modelId="{AB520B2A-D59C-442B-A418-2956A6AF864E}" type="pres">
      <dgm:prSet presAssocID="{85C041AD-17D2-415D-82F1-EAB6CB2B5DF9}" presName="level2Shape" presStyleLbl="node2" presStyleIdx="3" presStyleCnt="9"/>
      <dgm:spPr/>
    </dgm:pt>
    <dgm:pt modelId="{DFB8DC4B-B33D-4570-B0C4-1678AB5F3399}" type="pres">
      <dgm:prSet presAssocID="{85C041AD-17D2-415D-82F1-EAB6CB2B5DF9}" presName="hierChild3" presStyleCnt="0"/>
      <dgm:spPr/>
    </dgm:pt>
    <dgm:pt modelId="{8AAA9A42-764A-4314-B8FD-0502BCF1950B}" type="pres">
      <dgm:prSet presAssocID="{0914B2B4-50C5-415A-8EA8-2633A63B1B31}" presName="Name25" presStyleLbl="parChTrans1D3" presStyleIdx="3" presStyleCnt="6"/>
      <dgm:spPr/>
    </dgm:pt>
    <dgm:pt modelId="{03219BF9-41FC-4EDE-A5E0-A121CA3872B8}" type="pres">
      <dgm:prSet presAssocID="{0914B2B4-50C5-415A-8EA8-2633A63B1B31}" presName="connTx" presStyleLbl="parChTrans1D3" presStyleIdx="3" presStyleCnt="6"/>
      <dgm:spPr/>
    </dgm:pt>
    <dgm:pt modelId="{9AE134C1-4AD4-47BD-9130-2DCB74E586E7}" type="pres">
      <dgm:prSet presAssocID="{053008E6-3343-48D3-B77B-AAC73DCA8094}" presName="Name30" presStyleCnt="0"/>
      <dgm:spPr/>
    </dgm:pt>
    <dgm:pt modelId="{F9B1FC6D-1C5D-4FC1-BDF6-865A0C5F549B}" type="pres">
      <dgm:prSet presAssocID="{053008E6-3343-48D3-B77B-AAC73DCA8094}" presName="level2Shape" presStyleLbl="node3" presStyleIdx="3" presStyleCnt="6"/>
      <dgm:spPr/>
    </dgm:pt>
    <dgm:pt modelId="{355D8C72-77B0-450A-990E-0538C584A963}" type="pres">
      <dgm:prSet presAssocID="{053008E6-3343-48D3-B77B-AAC73DCA8094}" presName="hierChild3" presStyleCnt="0"/>
      <dgm:spPr/>
    </dgm:pt>
    <dgm:pt modelId="{BE979916-7EA9-4E65-BA43-483C393A581F}" type="pres">
      <dgm:prSet presAssocID="{AE434646-4EE5-4BB3-BBF4-8E03375E811F}" presName="Name25" presStyleLbl="parChTrans1D2" presStyleIdx="4" presStyleCnt="9"/>
      <dgm:spPr/>
    </dgm:pt>
    <dgm:pt modelId="{160DD64C-1A7B-4282-BE71-F8BDDBBE9D6F}" type="pres">
      <dgm:prSet presAssocID="{AE434646-4EE5-4BB3-BBF4-8E03375E811F}" presName="connTx" presStyleLbl="parChTrans1D2" presStyleIdx="4" presStyleCnt="9"/>
      <dgm:spPr/>
    </dgm:pt>
    <dgm:pt modelId="{B89CE044-B45F-4165-82AB-CDDFB6CEAB2F}" type="pres">
      <dgm:prSet presAssocID="{B1C64371-2B41-414F-9DEF-DDA4812FDC90}" presName="Name30" presStyleCnt="0"/>
      <dgm:spPr/>
    </dgm:pt>
    <dgm:pt modelId="{7E693373-7FE8-4A37-9FC9-697FA4B3F439}" type="pres">
      <dgm:prSet presAssocID="{B1C64371-2B41-414F-9DEF-DDA4812FDC90}" presName="level2Shape" presStyleLbl="node2" presStyleIdx="4" presStyleCnt="9"/>
      <dgm:spPr/>
    </dgm:pt>
    <dgm:pt modelId="{22CFFBE6-32AC-4D5E-9DA9-DC9321C0FC67}" type="pres">
      <dgm:prSet presAssocID="{B1C64371-2B41-414F-9DEF-DDA4812FDC90}" presName="hierChild3" presStyleCnt="0"/>
      <dgm:spPr/>
    </dgm:pt>
    <dgm:pt modelId="{D9501526-8B9C-4D1B-845F-03DE6CC24660}" type="pres">
      <dgm:prSet presAssocID="{B2088E71-211E-4A90-95BE-E9CAA1302ED7}" presName="Name25" presStyleLbl="parChTrans1D3" presStyleIdx="4" presStyleCnt="6"/>
      <dgm:spPr/>
    </dgm:pt>
    <dgm:pt modelId="{66D2887A-D89E-454B-BEBC-8BE861A2380E}" type="pres">
      <dgm:prSet presAssocID="{B2088E71-211E-4A90-95BE-E9CAA1302ED7}" presName="connTx" presStyleLbl="parChTrans1D3" presStyleIdx="4" presStyleCnt="6"/>
      <dgm:spPr/>
    </dgm:pt>
    <dgm:pt modelId="{851D2D01-B482-4531-B9FD-CF6AAD28B2CD}" type="pres">
      <dgm:prSet presAssocID="{1AD56FD4-CCB5-4CD5-B8A8-74F647EF1731}" presName="Name30" presStyleCnt="0"/>
      <dgm:spPr/>
    </dgm:pt>
    <dgm:pt modelId="{F6EEAA0D-8217-478D-BA56-1BF94E983611}" type="pres">
      <dgm:prSet presAssocID="{1AD56FD4-CCB5-4CD5-B8A8-74F647EF1731}" presName="level2Shape" presStyleLbl="node3" presStyleIdx="4" presStyleCnt="6"/>
      <dgm:spPr/>
    </dgm:pt>
    <dgm:pt modelId="{2ED45406-FB4B-4FC0-A563-29C9C6566EB8}" type="pres">
      <dgm:prSet presAssocID="{1AD56FD4-CCB5-4CD5-B8A8-74F647EF1731}" presName="hierChild3" presStyleCnt="0"/>
      <dgm:spPr/>
    </dgm:pt>
    <dgm:pt modelId="{FD527419-46AF-4781-A25A-BA858990FACA}" type="pres">
      <dgm:prSet presAssocID="{D4D76F50-EDF1-45EF-BAFC-2385CF443DF3}" presName="Name25" presStyleLbl="parChTrans1D2" presStyleIdx="5" presStyleCnt="9"/>
      <dgm:spPr/>
    </dgm:pt>
    <dgm:pt modelId="{D5D11483-9E08-45B2-B277-FD01CCBE862D}" type="pres">
      <dgm:prSet presAssocID="{D4D76F50-EDF1-45EF-BAFC-2385CF443DF3}" presName="connTx" presStyleLbl="parChTrans1D2" presStyleIdx="5" presStyleCnt="9"/>
      <dgm:spPr/>
    </dgm:pt>
    <dgm:pt modelId="{63F9D7D2-DDE8-459D-ADCD-4E3A2BFED903}" type="pres">
      <dgm:prSet presAssocID="{0F194B1C-2DCE-4388-8BCC-BD4D58A4F1D0}" presName="Name30" presStyleCnt="0"/>
      <dgm:spPr/>
    </dgm:pt>
    <dgm:pt modelId="{745BD019-EB95-404B-A685-639D23156194}" type="pres">
      <dgm:prSet presAssocID="{0F194B1C-2DCE-4388-8BCC-BD4D58A4F1D0}" presName="level2Shape" presStyleLbl="node2" presStyleIdx="5" presStyleCnt="9"/>
      <dgm:spPr/>
    </dgm:pt>
    <dgm:pt modelId="{81C7F715-F4B2-44E2-AC19-E5760ECA9AA1}" type="pres">
      <dgm:prSet presAssocID="{0F194B1C-2DCE-4388-8BCC-BD4D58A4F1D0}" presName="hierChild3" presStyleCnt="0"/>
      <dgm:spPr/>
    </dgm:pt>
    <dgm:pt modelId="{48B5EF9B-AF32-4A4C-9670-B44FE23AB7C5}" type="pres">
      <dgm:prSet presAssocID="{6BE9D7F9-8473-414E-8392-C490945A0402}" presName="Name25" presStyleLbl="parChTrans1D3" presStyleIdx="5" presStyleCnt="6"/>
      <dgm:spPr/>
    </dgm:pt>
    <dgm:pt modelId="{BA783070-CA85-4C01-93AF-A862EC0B1495}" type="pres">
      <dgm:prSet presAssocID="{6BE9D7F9-8473-414E-8392-C490945A0402}" presName="connTx" presStyleLbl="parChTrans1D3" presStyleIdx="5" presStyleCnt="6"/>
      <dgm:spPr/>
    </dgm:pt>
    <dgm:pt modelId="{BFB65B3F-6675-4FFB-B49A-6F902249AA0B}" type="pres">
      <dgm:prSet presAssocID="{032E9024-DD68-4122-9F2D-3BFEED6CFF80}" presName="Name30" presStyleCnt="0"/>
      <dgm:spPr/>
    </dgm:pt>
    <dgm:pt modelId="{3FA595D9-77CF-4134-BD07-F3138D53ABFB}" type="pres">
      <dgm:prSet presAssocID="{032E9024-DD68-4122-9F2D-3BFEED6CFF80}" presName="level2Shape" presStyleLbl="node3" presStyleIdx="5" presStyleCnt="6"/>
      <dgm:spPr/>
    </dgm:pt>
    <dgm:pt modelId="{B62EABD5-B5F9-410E-AB38-ABF189E52156}" type="pres">
      <dgm:prSet presAssocID="{032E9024-DD68-4122-9F2D-3BFEED6CFF80}" presName="hierChild3" presStyleCnt="0"/>
      <dgm:spPr/>
    </dgm:pt>
    <dgm:pt modelId="{E755EA89-5B79-4208-BC2A-16688F9638F9}" type="pres">
      <dgm:prSet presAssocID="{E1035F95-F58F-492E-B5F1-9E3920269122}" presName="Name25" presStyleLbl="parChTrans1D2" presStyleIdx="6" presStyleCnt="9"/>
      <dgm:spPr/>
    </dgm:pt>
    <dgm:pt modelId="{2C844ECF-5F07-4BF4-A5C5-C90593228C26}" type="pres">
      <dgm:prSet presAssocID="{E1035F95-F58F-492E-B5F1-9E3920269122}" presName="connTx" presStyleLbl="parChTrans1D2" presStyleIdx="6" presStyleCnt="9"/>
      <dgm:spPr/>
    </dgm:pt>
    <dgm:pt modelId="{E789042A-6D97-45EC-9C0B-D620A0497835}" type="pres">
      <dgm:prSet presAssocID="{6EA21DF8-6F7D-42F5-982D-6B70ED327E04}" presName="Name30" presStyleCnt="0"/>
      <dgm:spPr/>
    </dgm:pt>
    <dgm:pt modelId="{B157C07E-37C7-4FD4-9620-D03977F72072}" type="pres">
      <dgm:prSet presAssocID="{6EA21DF8-6F7D-42F5-982D-6B70ED327E04}" presName="level2Shape" presStyleLbl="node2" presStyleIdx="6" presStyleCnt="9"/>
      <dgm:spPr/>
    </dgm:pt>
    <dgm:pt modelId="{552B255D-AFCA-4822-93AA-3FB7FBA2C875}" type="pres">
      <dgm:prSet presAssocID="{6EA21DF8-6F7D-42F5-982D-6B70ED327E04}" presName="hierChild3" presStyleCnt="0"/>
      <dgm:spPr/>
    </dgm:pt>
    <dgm:pt modelId="{BED8896E-301E-4892-96C5-F050F0A43BEA}" type="pres">
      <dgm:prSet presAssocID="{F32F4777-7836-4EE1-BF00-DE34A9BB7EDC}" presName="Name25" presStyleLbl="parChTrans1D2" presStyleIdx="7" presStyleCnt="9"/>
      <dgm:spPr/>
    </dgm:pt>
    <dgm:pt modelId="{2EFD15F8-29B7-4BFD-A381-7C0CDED39C60}" type="pres">
      <dgm:prSet presAssocID="{F32F4777-7836-4EE1-BF00-DE34A9BB7EDC}" presName="connTx" presStyleLbl="parChTrans1D2" presStyleIdx="7" presStyleCnt="9"/>
      <dgm:spPr/>
    </dgm:pt>
    <dgm:pt modelId="{95E3CFD6-BF19-491B-9659-6178E3F9E707}" type="pres">
      <dgm:prSet presAssocID="{F0C71FDA-341D-4420-AC57-0190D6C9A6B9}" presName="Name30" presStyleCnt="0"/>
      <dgm:spPr/>
    </dgm:pt>
    <dgm:pt modelId="{EFAF73DE-C5FE-4058-BF51-A7E6C44F6983}" type="pres">
      <dgm:prSet presAssocID="{F0C71FDA-341D-4420-AC57-0190D6C9A6B9}" presName="level2Shape" presStyleLbl="node2" presStyleIdx="7" presStyleCnt="9"/>
      <dgm:spPr/>
    </dgm:pt>
    <dgm:pt modelId="{67C8B92B-C065-4A34-B7B0-2DE9CCE906F5}" type="pres">
      <dgm:prSet presAssocID="{F0C71FDA-341D-4420-AC57-0190D6C9A6B9}" presName="hierChild3" presStyleCnt="0"/>
      <dgm:spPr/>
    </dgm:pt>
    <dgm:pt modelId="{E4687906-8B8A-4C57-A5EC-AA6BE062FB24}" type="pres">
      <dgm:prSet presAssocID="{AB907F67-5CCE-493B-A5B0-3D868F391C11}" presName="Name25" presStyleLbl="parChTrans1D2" presStyleIdx="8" presStyleCnt="9"/>
      <dgm:spPr/>
    </dgm:pt>
    <dgm:pt modelId="{1CFB33A3-7725-4087-8C40-49719403437C}" type="pres">
      <dgm:prSet presAssocID="{AB907F67-5CCE-493B-A5B0-3D868F391C11}" presName="connTx" presStyleLbl="parChTrans1D2" presStyleIdx="8" presStyleCnt="9"/>
      <dgm:spPr/>
    </dgm:pt>
    <dgm:pt modelId="{E6F2257E-2846-4087-B7EA-BB37E3C64169}" type="pres">
      <dgm:prSet presAssocID="{D01CDCEE-37B3-44B9-8A35-22653445EA1B}" presName="Name30" presStyleCnt="0"/>
      <dgm:spPr/>
    </dgm:pt>
    <dgm:pt modelId="{1C50E9BC-A6EF-481F-95CE-ED4E55D3AD73}" type="pres">
      <dgm:prSet presAssocID="{D01CDCEE-37B3-44B9-8A35-22653445EA1B}" presName="level2Shape" presStyleLbl="node2" presStyleIdx="8" presStyleCnt="9"/>
      <dgm:spPr/>
    </dgm:pt>
    <dgm:pt modelId="{3903102F-70FF-4F59-B4AC-F210D54C065F}" type="pres">
      <dgm:prSet presAssocID="{D01CDCEE-37B3-44B9-8A35-22653445EA1B}" presName="hierChild3" presStyleCnt="0"/>
      <dgm:spPr/>
    </dgm:pt>
    <dgm:pt modelId="{577EE576-1288-4322-8D49-8DFE83F9AD6B}" type="pres">
      <dgm:prSet presAssocID="{CA460889-95F0-4382-9DB2-A0BDA5BEEDE5}" presName="bgShapesFlow" presStyleCnt="0"/>
      <dgm:spPr/>
    </dgm:pt>
  </dgm:ptLst>
  <dgm:cxnLst>
    <dgm:cxn modelId="{22D7F401-92F8-46B5-A92F-D268F17F12BA}" srcId="{750C4304-1C5D-4FE1-A45E-C8CD7A4C38A7}" destId="{B908EF4D-83D4-4A47-9E8A-90498E77F2DB}" srcOrd="0" destOrd="0" parTransId="{EF5BEF6E-41E8-4622-AB45-4694E6C95982}" sibTransId="{CBE15525-1186-4575-99C2-D60A4B436D40}"/>
    <dgm:cxn modelId="{65256B05-FD42-4158-9A72-8340D35D1B8B}" type="presOf" srcId="{EF5BEF6E-41E8-4622-AB45-4694E6C95982}" destId="{2E65CA7E-A91A-4040-BAA4-90CFCABD22A4}" srcOrd="0" destOrd="0" presId="urn:microsoft.com/office/officeart/2005/8/layout/hierarchy5"/>
    <dgm:cxn modelId="{B4D37307-0D2F-46AD-823E-B6DBE8B130BF}" type="presOf" srcId="{B2088E71-211E-4A90-95BE-E9CAA1302ED7}" destId="{D9501526-8B9C-4D1B-845F-03DE6CC24660}" srcOrd="0" destOrd="0" presId="urn:microsoft.com/office/officeart/2005/8/layout/hierarchy5"/>
    <dgm:cxn modelId="{019A3C08-6A14-4BA6-A540-8AD742D5DCEC}" srcId="{8022C3BF-6239-474F-AE41-008550B959BA}" destId="{750C4304-1C5D-4FE1-A45E-C8CD7A4C38A7}" srcOrd="2" destOrd="0" parTransId="{EA949464-A592-4FF5-A057-2FAC3816DF4C}" sibTransId="{9429FE51-494F-4CAD-AE32-DEDDE6263ECF}"/>
    <dgm:cxn modelId="{014FED11-6917-4B67-A011-2C0CCE26EA27}" srcId="{69DA2720-6BCD-478B-AE59-F65BFBE49D57}" destId="{FE74327D-6D5C-40ED-86BE-53C47681FDA3}" srcOrd="0" destOrd="0" parTransId="{89EB038D-A6CF-4152-9160-3A27BC65FF8A}" sibTransId="{32D3BCD9-F49F-4644-A543-D73EC468DD25}"/>
    <dgm:cxn modelId="{9341F516-8B3F-4FDB-8001-A6E82786129F}" type="presOf" srcId="{9626A309-F6F5-413B-BD09-E3626FCB283E}" destId="{B1013416-F7FD-4750-B25D-05CFAF77E675}" srcOrd="1" destOrd="0" presId="urn:microsoft.com/office/officeart/2005/8/layout/hierarchy5"/>
    <dgm:cxn modelId="{36DF3518-EE7D-43D9-8A88-09EE093E5140}" srcId="{3A94EF65-CF5C-41D6-A786-7403C5D65615}" destId="{A6662A43-F8AF-4F3A-A954-2C933BF6F4C1}" srcOrd="0" destOrd="0" parTransId="{FF26DF35-B65D-4E64-B525-1FA84768CD97}" sibTransId="{A3AF06EB-544D-437E-B2A4-505F117CD3E4}"/>
    <dgm:cxn modelId="{5A91731D-4493-4F76-8C81-4B3E123C0ADB}" type="presOf" srcId="{B1C64371-2B41-414F-9DEF-DDA4812FDC90}" destId="{7E693373-7FE8-4A37-9FC9-697FA4B3F439}" srcOrd="0" destOrd="0" presId="urn:microsoft.com/office/officeart/2005/8/layout/hierarchy5"/>
    <dgm:cxn modelId="{2FEA961D-DC25-4912-8AE7-54BE69C7EB89}" type="presOf" srcId="{602BE07A-2815-4280-97DA-7ED060A4BA51}" destId="{02FB9FA2-8285-41B5-AA37-E878FC0FFBF5}" srcOrd="1" destOrd="0" presId="urn:microsoft.com/office/officeart/2005/8/layout/hierarchy5"/>
    <dgm:cxn modelId="{91974B20-994F-4F06-9948-E35AFD19FA43}" type="presOf" srcId="{0914B2B4-50C5-415A-8EA8-2633A63B1B31}" destId="{03219BF9-41FC-4EDE-A5E0-A121CA3872B8}" srcOrd="1" destOrd="0" presId="urn:microsoft.com/office/officeart/2005/8/layout/hierarchy5"/>
    <dgm:cxn modelId="{F1C50125-153C-4CC0-89F0-84E1BB8461DF}" type="presOf" srcId="{032E9024-DD68-4122-9F2D-3BFEED6CFF80}" destId="{3FA595D9-77CF-4134-BD07-F3138D53ABFB}" srcOrd="0" destOrd="0" presId="urn:microsoft.com/office/officeart/2005/8/layout/hierarchy5"/>
    <dgm:cxn modelId="{39D38526-FA25-41FF-BDA9-4E9D9587BE5B}" type="presOf" srcId="{6BE9D7F9-8473-414E-8392-C490945A0402}" destId="{BA783070-CA85-4C01-93AF-A862EC0B1495}" srcOrd="1" destOrd="0" presId="urn:microsoft.com/office/officeart/2005/8/layout/hierarchy5"/>
    <dgm:cxn modelId="{4542282C-C30E-4E87-BB13-58E960805C5E}" type="presOf" srcId="{B5F02334-263B-4687-8421-645DAD87E251}" destId="{DF017562-2F0C-4219-B408-129DF6E19E0B}" srcOrd="1" destOrd="0" presId="urn:microsoft.com/office/officeart/2005/8/layout/hierarchy5"/>
    <dgm:cxn modelId="{E135B62E-0CE8-4856-B024-38A5C758FC97}" type="presOf" srcId="{3A94EF65-CF5C-41D6-A786-7403C5D65615}" destId="{FBA461AF-BF49-4B71-8183-E0115F488AE5}" srcOrd="0" destOrd="0" presId="urn:microsoft.com/office/officeart/2005/8/layout/hierarchy5"/>
    <dgm:cxn modelId="{BA43D52E-AB50-432C-B348-C005FA01EEC6}" srcId="{8022C3BF-6239-474F-AE41-008550B959BA}" destId="{6EA21DF8-6F7D-42F5-982D-6B70ED327E04}" srcOrd="6" destOrd="0" parTransId="{E1035F95-F58F-492E-B5F1-9E3920269122}" sibTransId="{7F5EC76F-BA06-49EE-A8FB-6911E9C65835}"/>
    <dgm:cxn modelId="{98535E32-2818-4EE3-BD01-D0BB5F6F847F}" type="presOf" srcId="{89EB038D-A6CF-4152-9160-3A27BC65FF8A}" destId="{6432AAB3-F1F5-496D-BDC3-E0247C1D007D}" srcOrd="0" destOrd="0" presId="urn:microsoft.com/office/officeart/2005/8/layout/hierarchy5"/>
    <dgm:cxn modelId="{01858D33-A3C1-4463-A3A7-DAE46A7F4F2E}" type="presOf" srcId="{69DA2720-6BCD-478B-AE59-F65BFBE49D57}" destId="{7FF8D0D3-D193-4635-BCE0-CC07CBEBB043}" srcOrd="0" destOrd="0" presId="urn:microsoft.com/office/officeart/2005/8/layout/hierarchy5"/>
    <dgm:cxn modelId="{42A4C533-4549-4BE9-B2AB-D1B86531D32D}" type="presOf" srcId="{602BE07A-2815-4280-97DA-7ED060A4BA51}" destId="{F5968CAD-A516-4F89-BFBE-99D0C2019239}" srcOrd="0" destOrd="0" presId="urn:microsoft.com/office/officeart/2005/8/layout/hierarchy5"/>
    <dgm:cxn modelId="{67175E3D-93E6-49E0-9777-BC0E753F4E90}" type="presOf" srcId="{B5F02334-263B-4687-8421-645DAD87E251}" destId="{651838CD-14A6-4AD9-8CDD-6E4B6336FA05}" srcOrd="0" destOrd="0" presId="urn:microsoft.com/office/officeart/2005/8/layout/hierarchy5"/>
    <dgm:cxn modelId="{EA9CF761-F4B5-442E-A11E-86046C6CD94A}" type="presOf" srcId="{1AD56FD4-CCB5-4CD5-B8A8-74F647EF1731}" destId="{F6EEAA0D-8217-478D-BA56-1BF94E983611}" srcOrd="0" destOrd="0" presId="urn:microsoft.com/office/officeart/2005/8/layout/hierarchy5"/>
    <dgm:cxn modelId="{C8569267-8128-47DB-808C-3B94549C6494}" type="presOf" srcId="{D4D76F50-EDF1-45EF-BAFC-2385CF443DF3}" destId="{D5D11483-9E08-45B2-B277-FD01CCBE862D}" srcOrd="1" destOrd="0" presId="urn:microsoft.com/office/officeart/2005/8/layout/hierarchy5"/>
    <dgm:cxn modelId="{FAD76948-D427-4070-AEF4-CBE7602A66A2}" type="presOf" srcId="{89EB038D-A6CF-4152-9160-3A27BC65FF8A}" destId="{BBD00CC8-D07D-41ED-A07A-2844BC7ED1F6}" srcOrd="1" destOrd="0" presId="urn:microsoft.com/office/officeart/2005/8/layout/hierarchy5"/>
    <dgm:cxn modelId="{F7E34B6A-D60D-4FBB-9BD0-9B3BCF6A09DB}" srcId="{FE74327D-6D5C-40ED-86BE-53C47681FDA3}" destId="{65B25A92-C442-42F3-8A5C-7D5D25E29924}" srcOrd="0" destOrd="0" parTransId="{9626A309-F6F5-413B-BD09-E3626FCB283E}" sibTransId="{C0FE879E-3A60-4EE3-81BC-122EA0DB599C}"/>
    <dgm:cxn modelId="{96E9584A-DC42-45DE-9305-BEB8D18E8EBC}" type="presOf" srcId="{85C041AD-17D2-415D-82F1-EAB6CB2B5DF9}" destId="{AB520B2A-D59C-442B-A418-2956A6AF864E}" srcOrd="0" destOrd="0" presId="urn:microsoft.com/office/officeart/2005/8/layout/hierarchy5"/>
    <dgm:cxn modelId="{F846A54A-D460-463F-BE17-E2A050493CCA}" type="presOf" srcId="{F32F4777-7836-4EE1-BF00-DE34A9BB7EDC}" destId="{2EFD15F8-29B7-4BFD-A381-7C0CDED39C60}" srcOrd="1" destOrd="0" presId="urn:microsoft.com/office/officeart/2005/8/layout/hierarchy5"/>
    <dgm:cxn modelId="{C0596A6F-4144-4C33-9097-A9E02B2C7E37}" type="presOf" srcId="{F32F4777-7836-4EE1-BF00-DE34A9BB7EDC}" destId="{BED8896E-301E-4892-96C5-F050F0A43BEA}" srcOrd="0" destOrd="0" presId="urn:microsoft.com/office/officeart/2005/8/layout/hierarchy5"/>
    <dgm:cxn modelId="{D7A32050-0675-4FF5-836B-D4CC96C2D615}" srcId="{CA460889-95F0-4382-9DB2-A0BDA5BEEDE5}" destId="{8022C3BF-6239-474F-AE41-008550B959BA}" srcOrd="0" destOrd="0" parTransId="{85B497DE-EA6E-447F-89D8-28782E833837}" sibTransId="{E5643A58-FE40-4571-9998-B41F7D3786EE}"/>
    <dgm:cxn modelId="{7E02C670-923C-4D66-8D1D-034898E8FEE2}" type="presOf" srcId="{65B25A92-C442-42F3-8A5C-7D5D25E29924}" destId="{536AD25B-5133-4AF8-9F29-41A63D793387}" srcOrd="0" destOrd="0" presId="urn:microsoft.com/office/officeart/2005/8/layout/hierarchy5"/>
    <dgm:cxn modelId="{7C197575-80EB-4248-934F-D5AD17367697}" srcId="{0F194B1C-2DCE-4388-8BCC-BD4D58A4F1D0}" destId="{032E9024-DD68-4122-9F2D-3BFEED6CFF80}" srcOrd="0" destOrd="0" parTransId="{6BE9D7F9-8473-414E-8392-C490945A0402}" sibTransId="{F446C010-7611-429F-A8F6-E8654898C136}"/>
    <dgm:cxn modelId="{F06E4878-E868-4A8F-AD80-9317994D838D}" type="presOf" srcId="{8022C3BF-6239-474F-AE41-008550B959BA}" destId="{2AD89349-A561-46D4-9561-7AEFB9BDFCC0}" srcOrd="0" destOrd="0" presId="urn:microsoft.com/office/officeart/2005/8/layout/hierarchy5"/>
    <dgm:cxn modelId="{569D8D78-09B9-4722-B34A-E548B3F3FF62}" type="presOf" srcId="{FF26DF35-B65D-4E64-B525-1FA84768CD97}" destId="{36D97B16-7B72-4745-848A-58571236278B}" srcOrd="0" destOrd="0" presId="urn:microsoft.com/office/officeart/2005/8/layout/hierarchy5"/>
    <dgm:cxn modelId="{B8ACD479-A77D-43F9-9010-A056789B36D3}" srcId="{8022C3BF-6239-474F-AE41-008550B959BA}" destId="{0F194B1C-2DCE-4388-8BCC-BD4D58A4F1D0}" srcOrd="5" destOrd="0" parTransId="{D4D76F50-EDF1-45EF-BAFC-2385CF443DF3}" sibTransId="{39406B03-98F3-43BB-B4E8-4172B4480CD8}"/>
    <dgm:cxn modelId="{6862E059-D0BC-43AD-8A78-577DD6C15DF7}" srcId="{8022C3BF-6239-474F-AE41-008550B959BA}" destId="{F0C71FDA-341D-4420-AC57-0190D6C9A6B9}" srcOrd="7" destOrd="0" parTransId="{F32F4777-7836-4EE1-BF00-DE34A9BB7EDC}" sibTransId="{A1594F2B-772E-4E9A-A6D9-D36199217576}"/>
    <dgm:cxn modelId="{C2D1945A-F5E8-4A61-8BB8-941DF047DDAB}" srcId="{B1C64371-2B41-414F-9DEF-DDA4812FDC90}" destId="{1AD56FD4-CCB5-4CD5-B8A8-74F647EF1731}" srcOrd="0" destOrd="0" parTransId="{B2088E71-211E-4A90-95BE-E9CAA1302ED7}" sibTransId="{3AB568E1-8A1D-4F7A-9517-A40F7B8A3F60}"/>
    <dgm:cxn modelId="{CE77F87F-58CB-4B20-9EAD-14392D410693}" srcId="{85C041AD-17D2-415D-82F1-EAB6CB2B5DF9}" destId="{053008E6-3343-48D3-B77B-AAC73DCA8094}" srcOrd="0" destOrd="0" parTransId="{0914B2B4-50C5-415A-8EA8-2633A63B1B31}" sibTransId="{03FBB137-0C08-43E7-AFAD-C5325C63179D}"/>
    <dgm:cxn modelId="{133B6380-10BE-417E-95ED-AD3DF9952036}" type="presOf" srcId="{053008E6-3343-48D3-B77B-AAC73DCA8094}" destId="{F9B1FC6D-1C5D-4FC1-BDF6-865A0C5F549B}" srcOrd="0" destOrd="0" presId="urn:microsoft.com/office/officeart/2005/8/layout/hierarchy5"/>
    <dgm:cxn modelId="{6F09A187-FA54-4C08-82D7-6B81F3F4AA01}" type="presOf" srcId="{AB907F67-5CCE-493B-A5B0-3D868F391C11}" destId="{1CFB33A3-7725-4087-8C40-49719403437C}" srcOrd="1" destOrd="0" presId="urn:microsoft.com/office/officeart/2005/8/layout/hierarchy5"/>
    <dgm:cxn modelId="{A03BD78D-6B3B-45F3-B084-257ADB263347}" type="presOf" srcId="{A6662A43-F8AF-4F3A-A954-2C933BF6F4C1}" destId="{4ED70A91-0A4A-4095-856C-D5A291433E23}" srcOrd="0" destOrd="0" presId="urn:microsoft.com/office/officeart/2005/8/layout/hierarchy5"/>
    <dgm:cxn modelId="{64686A92-0D6C-4A2D-918D-8A12054FA545}" type="presOf" srcId="{FF26DF35-B65D-4E64-B525-1FA84768CD97}" destId="{0364BEB9-C4F7-4F3E-8AE0-ABD7BC6F6949}" srcOrd="1" destOrd="0" presId="urn:microsoft.com/office/officeart/2005/8/layout/hierarchy5"/>
    <dgm:cxn modelId="{8EB54096-A009-4F2C-8314-34D1C84DF2AA}" type="presOf" srcId="{B2088E71-211E-4A90-95BE-E9CAA1302ED7}" destId="{66D2887A-D89E-454B-BEBC-8BE861A2380E}" srcOrd="1" destOrd="0" presId="urn:microsoft.com/office/officeart/2005/8/layout/hierarchy5"/>
    <dgm:cxn modelId="{3122B89C-B65D-458D-BDAB-9D8C68E434D3}" srcId="{8022C3BF-6239-474F-AE41-008550B959BA}" destId="{69DA2720-6BCD-478B-AE59-F65BFBE49D57}" srcOrd="0" destOrd="0" parTransId="{602BE07A-2815-4280-97DA-7ED060A4BA51}" sibTransId="{009B3995-DF04-40B3-9619-2B1B7F6B840B}"/>
    <dgm:cxn modelId="{A7F52AA1-7FCF-4929-B3B5-BDB7BA21D28E}" type="presOf" srcId="{9626A309-F6F5-413B-BD09-E3626FCB283E}" destId="{CAFDF415-A399-4992-B899-E4FD31285121}" srcOrd="0" destOrd="0" presId="urn:microsoft.com/office/officeart/2005/8/layout/hierarchy5"/>
    <dgm:cxn modelId="{AF24B3A8-CD13-436F-8205-EAEF943A278C}" type="presOf" srcId="{E1035F95-F58F-492E-B5F1-9E3920269122}" destId="{2C844ECF-5F07-4BF4-A5C5-C90593228C26}" srcOrd="1" destOrd="0" presId="urn:microsoft.com/office/officeart/2005/8/layout/hierarchy5"/>
    <dgm:cxn modelId="{2FE6B1AA-B131-4AD8-A906-3C82C38ADE1D}" type="presOf" srcId="{D01CDCEE-37B3-44B9-8A35-22653445EA1B}" destId="{1C50E9BC-A6EF-481F-95CE-ED4E55D3AD73}" srcOrd="0" destOrd="0" presId="urn:microsoft.com/office/officeart/2005/8/layout/hierarchy5"/>
    <dgm:cxn modelId="{981425AC-D2A4-4671-A53E-DC9F6ADBDC3B}" type="presOf" srcId="{0F194B1C-2DCE-4388-8BCC-BD4D58A4F1D0}" destId="{745BD019-EB95-404B-A685-639D23156194}" srcOrd="0" destOrd="0" presId="urn:microsoft.com/office/officeart/2005/8/layout/hierarchy5"/>
    <dgm:cxn modelId="{3AB8C3AD-6D9D-430F-84DF-58C48710161D}" type="presOf" srcId="{B908EF4D-83D4-4A47-9E8A-90498E77F2DB}" destId="{11A51CA2-BDE5-4718-BBA4-C55DB482CACD}" srcOrd="0" destOrd="0" presId="urn:microsoft.com/office/officeart/2005/8/layout/hierarchy5"/>
    <dgm:cxn modelId="{76D9F0B7-0E45-4E0F-9479-04C0F7B295D3}" type="presOf" srcId="{6EA21DF8-6F7D-42F5-982D-6B70ED327E04}" destId="{B157C07E-37C7-4FD4-9620-D03977F72072}" srcOrd="0" destOrd="0" presId="urn:microsoft.com/office/officeart/2005/8/layout/hierarchy5"/>
    <dgm:cxn modelId="{F8B715B9-B217-4C24-94A9-0A0DCD4AE66D}" type="presOf" srcId="{FE74327D-6D5C-40ED-86BE-53C47681FDA3}" destId="{7AFE8A57-8265-46B0-AE4F-E801B995CDBE}" srcOrd="0" destOrd="0" presId="urn:microsoft.com/office/officeart/2005/8/layout/hierarchy5"/>
    <dgm:cxn modelId="{D78590B9-B38C-410A-9A25-19F20EFFDEC2}" type="presOf" srcId="{0914B2B4-50C5-415A-8EA8-2633A63B1B31}" destId="{8AAA9A42-764A-4314-B8FD-0502BCF1950B}" srcOrd="0" destOrd="0" presId="urn:microsoft.com/office/officeart/2005/8/layout/hierarchy5"/>
    <dgm:cxn modelId="{BD471EBE-59F7-4531-8B69-2F9093B88E37}" type="presOf" srcId="{EA949464-A592-4FF5-A057-2FAC3816DF4C}" destId="{04E4BBAF-0465-4A81-B2C2-7DB9173E9BDF}" srcOrd="1" destOrd="0" presId="urn:microsoft.com/office/officeart/2005/8/layout/hierarchy5"/>
    <dgm:cxn modelId="{E7C833BF-17EF-4EAA-9DF3-CA25CFA28613}" type="presOf" srcId="{D4D76F50-EDF1-45EF-BAFC-2385CF443DF3}" destId="{FD527419-46AF-4781-A25A-BA858990FACA}" srcOrd="0" destOrd="0" presId="urn:microsoft.com/office/officeart/2005/8/layout/hierarchy5"/>
    <dgm:cxn modelId="{E0B79DC4-A0A9-4162-A599-A080CFDD1842}" srcId="{8022C3BF-6239-474F-AE41-008550B959BA}" destId="{3A94EF65-CF5C-41D6-A786-7403C5D65615}" srcOrd="1" destOrd="0" parTransId="{B5F02334-263B-4687-8421-645DAD87E251}" sibTransId="{92EB1329-1E39-4947-A178-4C5FE2ED0824}"/>
    <dgm:cxn modelId="{2AAF89CE-1C89-4F0D-9D3B-4A40DD312AF0}" type="presOf" srcId="{6BE9D7F9-8473-414E-8392-C490945A0402}" destId="{48B5EF9B-AF32-4A4C-9670-B44FE23AB7C5}" srcOrd="0" destOrd="0" presId="urn:microsoft.com/office/officeart/2005/8/layout/hierarchy5"/>
    <dgm:cxn modelId="{1FC0DFD2-5B2E-4C59-817F-54B60C17CB38}" type="presOf" srcId="{AE434646-4EE5-4BB3-BBF4-8E03375E811F}" destId="{160DD64C-1A7B-4282-BE71-F8BDDBBE9D6F}" srcOrd="1" destOrd="0" presId="urn:microsoft.com/office/officeart/2005/8/layout/hierarchy5"/>
    <dgm:cxn modelId="{058BA9D4-6579-4BD3-8BF5-CB617359982A}" type="presOf" srcId="{001BFF54-4143-4A2F-980D-44DCC9F67B1F}" destId="{13D340BC-9CB6-4696-83A7-282AF45E26EE}" srcOrd="1" destOrd="0" presId="urn:microsoft.com/office/officeart/2005/8/layout/hierarchy5"/>
    <dgm:cxn modelId="{0258A0DD-EFA9-4A6B-A5C2-7F9150EA02BD}" type="presOf" srcId="{EA949464-A592-4FF5-A057-2FAC3816DF4C}" destId="{D57B5C34-8E10-40F1-A0F3-F1D3DC0A19B3}" srcOrd="0" destOrd="0" presId="urn:microsoft.com/office/officeart/2005/8/layout/hierarchy5"/>
    <dgm:cxn modelId="{7F7E8DE0-2745-4C65-989A-20A6A13C84FD}" srcId="{8022C3BF-6239-474F-AE41-008550B959BA}" destId="{85C041AD-17D2-415D-82F1-EAB6CB2B5DF9}" srcOrd="3" destOrd="0" parTransId="{001BFF54-4143-4A2F-980D-44DCC9F67B1F}" sibTransId="{E1FEAD07-25BA-487F-90EF-5491481CD6CC}"/>
    <dgm:cxn modelId="{82876FE3-718D-43C8-956F-8C7B54D8127D}" type="presOf" srcId="{EF5BEF6E-41E8-4622-AB45-4694E6C95982}" destId="{D0A2F204-B2CE-4B55-9FBD-806CB4D56291}" srcOrd="1" destOrd="0" presId="urn:microsoft.com/office/officeart/2005/8/layout/hierarchy5"/>
    <dgm:cxn modelId="{17C217E7-5101-4B5C-990D-E023F490687B}" type="presOf" srcId="{AB907F67-5CCE-493B-A5B0-3D868F391C11}" destId="{E4687906-8B8A-4C57-A5EC-AA6BE062FB24}" srcOrd="0" destOrd="0" presId="urn:microsoft.com/office/officeart/2005/8/layout/hierarchy5"/>
    <dgm:cxn modelId="{496E33E7-0356-4692-8F90-51E8B1137AE5}" type="presOf" srcId="{750C4304-1C5D-4FE1-A45E-C8CD7A4C38A7}" destId="{12AAF518-686A-4B0E-917E-2C777AE232E7}" srcOrd="0" destOrd="0" presId="urn:microsoft.com/office/officeart/2005/8/layout/hierarchy5"/>
    <dgm:cxn modelId="{1F4DAAE8-90B5-42B7-8AFC-B9217B163E80}" type="presOf" srcId="{F0C71FDA-341D-4420-AC57-0190D6C9A6B9}" destId="{EFAF73DE-C5FE-4058-BF51-A7E6C44F6983}" srcOrd="0" destOrd="0" presId="urn:microsoft.com/office/officeart/2005/8/layout/hierarchy5"/>
    <dgm:cxn modelId="{94F150E9-4A5F-4576-8E52-47DEC1D00708}" type="presOf" srcId="{001BFF54-4143-4A2F-980D-44DCC9F67B1F}" destId="{3AB2B1DC-6CEF-4ECF-B474-DFDBADB010DD}" srcOrd="0" destOrd="0" presId="urn:microsoft.com/office/officeart/2005/8/layout/hierarchy5"/>
    <dgm:cxn modelId="{760351EA-51EA-4082-ABF7-561366F37959}" srcId="{8022C3BF-6239-474F-AE41-008550B959BA}" destId="{D01CDCEE-37B3-44B9-8A35-22653445EA1B}" srcOrd="8" destOrd="0" parTransId="{AB907F67-5CCE-493B-A5B0-3D868F391C11}" sibTransId="{C855EDCD-C2B3-4F3A-AB41-3E7C99F74978}"/>
    <dgm:cxn modelId="{139970F4-28EB-47B4-9C8B-2852BD934303}" srcId="{8022C3BF-6239-474F-AE41-008550B959BA}" destId="{B1C64371-2B41-414F-9DEF-DDA4812FDC90}" srcOrd="4" destOrd="0" parTransId="{AE434646-4EE5-4BB3-BBF4-8E03375E811F}" sibTransId="{731FC182-9DD6-4D0F-8A98-AC4548C2B6C9}"/>
    <dgm:cxn modelId="{1D31E0F7-2B97-44B9-99BF-FE9B3B0D6FBA}" type="presOf" srcId="{CA460889-95F0-4382-9DB2-A0BDA5BEEDE5}" destId="{B751658F-E2EF-4D91-A644-902373CF13D6}" srcOrd="0" destOrd="0" presId="urn:microsoft.com/office/officeart/2005/8/layout/hierarchy5"/>
    <dgm:cxn modelId="{BB5D10F9-B601-4A40-A25D-1169BED1CB9C}" type="presOf" srcId="{E1035F95-F58F-492E-B5F1-9E3920269122}" destId="{E755EA89-5B79-4208-BC2A-16688F9638F9}" srcOrd="0" destOrd="0" presId="urn:microsoft.com/office/officeart/2005/8/layout/hierarchy5"/>
    <dgm:cxn modelId="{781537F9-5A1A-406B-B7C5-CEF64FFCD6CC}" type="presOf" srcId="{AE434646-4EE5-4BB3-BBF4-8E03375E811F}" destId="{BE979916-7EA9-4E65-BA43-483C393A581F}" srcOrd="0" destOrd="0" presId="urn:microsoft.com/office/officeart/2005/8/layout/hierarchy5"/>
    <dgm:cxn modelId="{7BE9F581-6402-4306-BB60-B0089447D7D8}" type="presParOf" srcId="{B751658F-E2EF-4D91-A644-902373CF13D6}" destId="{0D42DC6B-2A14-4099-B02E-6B8164F32371}" srcOrd="0" destOrd="0" presId="urn:microsoft.com/office/officeart/2005/8/layout/hierarchy5"/>
    <dgm:cxn modelId="{7336CE71-AE89-4535-A95B-8EB3D44BE63C}" type="presParOf" srcId="{0D42DC6B-2A14-4099-B02E-6B8164F32371}" destId="{535FF603-DB84-499B-B18B-89E72C0C5AF0}" srcOrd="0" destOrd="0" presId="urn:microsoft.com/office/officeart/2005/8/layout/hierarchy5"/>
    <dgm:cxn modelId="{7C1F4838-2F00-4D47-9C12-FE75C6253EF3}" type="presParOf" srcId="{535FF603-DB84-499B-B18B-89E72C0C5AF0}" destId="{0CFBE1B3-BB82-4068-A2A0-58FF7A3660AC}" srcOrd="0" destOrd="0" presId="urn:microsoft.com/office/officeart/2005/8/layout/hierarchy5"/>
    <dgm:cxn modelId="{16596203-4ADC-470D-8A17-56EE1A261C30}" type="presParOf" srcId="{0CFBE1B3-BB82-4068-A2A0-58FF7A3660AC}" destId="{2AD89349-A561-46D4-9561-7AEFB9BDFCC0}" srcOrd="0" destOrd="0" presId="urn:microsoft.com/office/officeart/2005/8/layout/hierarchy5"/>
    <dgm:cxn modelId="{2C218028-72E9-402B-9F5A-2CB1EE9B76B7}" type="presParOf" srcId="{0CFBE1B3-BB82-4068-A2A0-58FF7A3660AC}" destId="{1AC47FB4-57BD-4330-8351-1228FB6E9B73}" srcOrd="1" destOrd="0" presId="urn:microsoft.com/office/officeart/2005/8/layout/hierarchy5"/>
    <dgm:cxn modelId="{7A70B87C-871D-4D56-817A-C5F829D84635}" type="presParOf" srcId="{1AC47FB4-57BD-4330-8351-1228FB6E9B73}" destId="{F5968CAD-A516-4F89-BFBE-99D0C2019239}" srcOrd="0" destOrd="0" presId="urn:microsoft.com/office/officeart/2005/8/layout/hierarchy5"/>
    <dgm:cxn modelId="{36B97F35-CF13-48DC-A6E5-2AEE057389E9}" type="presParOf" srcId="{F5968CAD-A516-4F89-BFBE-99D0C2019239}" destId="{02FB9FA2-8285-41B5-AA37-E878FC0FFBF5}" srcOrd="0" destOrd="0" presId="urn:microsoft.com/office/officeart/2005/8/layout/hierarchy5"/>
    <dgm:cxn modelId="{1553481C-B5C4-4C9E-94E3-E2543A7C89F1}" type="presParOf" srcId="{1AC47FB4-57BD-4330-8351-1228FB6E9B73}" destId="{DB368D5F-7336-4973-8D70-2F7D563BEBC5}" srcOrd="1" destOrd="0" presId="urn:microsoft.com/office/officeart/2005/8/layout/hierarchy5"/>
    <dgm:cxn modelId="{B076106E-53DC-4595-8F1A-D06B12A10822}" type="presParOf" srcId="{DB368D5F-7336-4973-8D70-2F7D563BEBC5}" destId="{7FF8D0D3-D193-4635-BCE0-CC07CBEBB043}" srcOrd="0" destOrd="0" presId="urn:microsoft.com/office/officeart/2005/8/layout/hierarchy5"/>
    <dgm:cxn modelId="{771311F3-9ECE-435E-930C-DA5B7BE3C300}" type="presParOf" srcId="{DB368D5F-7336-4973-8D70-2F7D563BEBC5}" destId="{2FEE3C14-0B17-473D-B1ED-AB49D5B320F5}" srcOrd="1" destOrd="0" presId="urn:microsoft.com/office/officeart/2005/8/layout/hierarchy5"/>
    <dgm:cxn modelId="{FF4C0D58-B426-4201-A997-4A0EE453DB6D}" type="presParOf" srcId="{2FEE3C14-0B17-473D-B1ED-AB49D5B320F5}" destId="{6432AAB3-F1F5-496D-BDC3-E0247C1D007D}" srcOrd="0" destOrd="0" presId="urn:microsoft.com/office/officeart/2005/8/layout/hierarchy5"/>
    <dgm:cxn modelId="{046F5B7D-7F6B-4D7E-BFA9-9846C821A40A}" type="presParOf" srcId="{6432AAB3-F1F5-496D-BDC3-E0247C1D007D}" destId="{BBD00CC8-D07D-41ED-A07A-2844BC7ED1F6}" srcOrd="0" destOrd="0" presId="urn:microsoft.com/office/officeart/2005/8/layout/hierarchy5"/>
    <dgm:cxn modelId="{FFD890B9-2255-4F1C-B433-3C5FAB17E93B}" type="presParOf" srcId="{2FEE3C14-0B17-473D-B1ED-AB49D5B320F5}" destId="{7D6CA717-8C86-4889-AEE2-FF240F1CF268}" srcOrd="1" destOrd="0" presId="urn:microsoft.com/office/officeart/2005/8/layout/hierarchy5"/>
    <dgm:cxn modelId="{9F9189ED-3C71-4053-B019-FC2E86023357}" type="presParOf" srcId="{7D6CA717-8C86-4889-AEE2-FF240F1CF268}" destId="{7AFE8A57-8265-46B0-AE4F-E801B995CDBE}" srcOrd="0" destOrd="0" presId="urn:microsoft.com/office/officeart/2005/8/layout/hierarchy5"/>
    <dgm:cxn modelId="{B95CBEA5-D552-40EE-9227-449FE41B6D54}" type="presParOf" srcId="{7D6CA717-8C86-4889-AEE2-FF240F1CF268}" destId="{02D81D70-B849-42CC-AB89-45CD3E677D5A}" srcOrd="1" destOrd="0" presId="urn:microsoft.com/office/officeart/2005/8/layout/hierarchy5"/>
    <dgm:cxn modelId="{97FAA967-5F82-414B-89D6-B57A482E2239}" type="presParOf" srcId="{02D81D70-B849-42CC-AB89-45CD3E677D5A}" destId="{CAFDF415-A399-4992-B899-E4FD31285121}" srcOrd="0" destOrd="0" presId="urn:microsoft.com/office/officeart/2005/8/layout/hierarchy5"/>
    <dgm:cxn modelId="{A549212A-2751-499D-9B7F-0CE5A3556FD3}" type="presParOf" srcId="{CAFDF415-A399-4992-B899-E4FD31285121}" destId="{B1013416-F7FD-4750-B25D-05CFAF77E675}" srcOrd="0" destOrd="0" presId="urn:microsoft.com/office/officeart/2005/8/layout/hierarchy5"/>
    <dgm:cxn modelId="{75CA70AC-1CF1-4CD7-9837-CB062964A07C}" type="presParOf" srcId="{02D81D70-B849-42CC-AB89-45CD3E677D5A}" destId="{D36F449B-426C-44F9-97F3-8D5A18275427}" srcOrd="1" destOrd="0" presId="urn:microsoft.com/office/officeart/2005/8/layout/hierarchy5"/>
    <dgm:cxn modelId="{137F6CB6-7AA9-434D-B933-6F782ADA0C49}" type="presParOf" srcId="{D36F449B-426C-44F9-97F3-8D5A18275427}" destId="{536AD25B-5133-4AF8-9F29-41A63D793387}" srcOrd="0" destOrd="0" presId="urn:microsoft.com/office/officeart/2005/8/layout/hierarchy5"/>
    <dgm:cxn modelId="{3E9D2F46-4A0E-4661-B6BF-AFA4B3AD8325}" type="presParOf" srcId="{D36F449B-426C-44F9-97F3-8D5A18275427}" destId="{A67CD189-F600-44C5-9CAF-AFCBBF7B615F}" srcOrd="1" destOrd="0" presId="urn:microsoft.com/office/officeart/2005/8/layout/hierarchy5"/>
    <dgm:cxn modelId="{FB96C812-75CF-4F98-8106-9CF82061E6FE}" type="presParOf" srcId="{1AC47FB4-57BD-4330-8351-1228FB6E9B73}" destId="{651838CD-14A6-4AD9-8CDD-6E4B6336FA05}" srcOrd="2" destOrd="0" presId="urn:microsoft.com/office/officeart/2005/8/layout/hierarchy5"/>
    <dgm:cxn modelId="{CCFEA9C9-0846-4B92-8C60-38B7C3133F9C}" type="presParOf" srcId="{651838CD-14A6-4AD9-8CDD-6E4B6336FA05}" destId="{DF017562-2F0C-4219-B408-129DF6E19E0B}" srcOrd="0" destOrd="0" presId="urn:microsoft.com/office/officeart/2005/8/layout/hierarchy5"/>
    <dgm:cxn modelId="{845C9942-BAD0-467C-AC9E-8F51B913EF2B}" type="presParOf" srcId="{1AC47FB4-57BD-4330-8351-1228FB6E9B73}" destId="{F7431788-B2A6-4FF2-9A17-5EA167F7C7C1}" srcOrd="3" destOrd="0" presId="urn:microsoft.com/office/officeart/2005/8/layout/hierarchy5"/>
    <dgm:cxn modelId="{BAA88373-27E2-4FDE-A4C3-0D649D2220E2}" type="presParOf" srcId="{F7431788-B2A6-4FF2-9A17-5EA167F7C7C1}" destId="{FBA461AF-BF49-4B71-8183-E0115F488AE5}" srcOrd="0" destOrd="0" presId="urn:microsoft.com/office/officeart/2005/8/layout/hierarchy5"/>
    <dgm:cxn modelId="{4E665932-42B3-4F91-9183-DC68D1FF395C}" type="presParOf" srcId="{F7431788-B2A6-4FF2-9A17-5EA167F7C7C1}" destId="{90636FB1-7E24-42A3-8F0B-5F3E661681A3}" srcOrd="1" destOrd="0" presId="urn:microsoft.com/office/officeart/2005/8/layout/hierarchy5"/>
    <dgm:cxn modelId="{EC845A67-FEF8-401C-AA23-E872D0978166}" type="presParOf" srcId="{90636FB1-7E24-42A3-8F0B-5F3E661681A3}" destId="{36D97B16-7B72-4745-848A-58571236278B}" srcOrd="0" destOrd="0" presId="urn:microsoft.com/office/officeart/2005/8/layout/hierarchy5"/>
    <dgm:cxn modelId="{3B2352AF-6A3D-44A1-B04A-290E6F52EB61}" type="presParOf" srcId="{36D97B16-7B72-4745-848A-58571236278B}" destId="{0364BEB9-C4F7-4F3E-8AE0-ABD7BC6F6949}" srcOrd="0" destOrd="0" presId="urn:microsoft.com/office/officeart/2005/8/layout/hierarchy5"/>
    <dgm:cxn modelId="{8D704E70-E0CC-482A-BB5F-1DC20C194A34}" type="presParOf" srcId="{90636FB1-7E24-42A3-8F0B-5F3E661681A3}" destId="{29F24B3F-9BBC-46D1-B09B-EDD166BED4D5}" srcOrd="1" destOrd="0" presId="urn:microsoft.com/office/officeart/2005/8/layout/hierarchy5"/>
    <dgm:cxn modelId="{A41C28EA-2C38-47DC-8956-15B5B4535F13}" type="presParOf" srcId="{29F24B3F-9BBC-46D1-B09B-EDD166BED4D5}" destId="{4ED70A91-0A4A-4095-856C-D5A291433E23}" srcOrd="0" destOrd="0" presId="urn:microsoft.com/office/officeart/2005/8/layout/hierarchy5"/>
    <dgm:cxn modelId="{FA2B67C9-8CE5-4380-BF14-F764464301CA}" type="presParOf" srcId="{29F24B3F-9BBC-46D1-B09B-EDD166BED4D5}" destId="{1A075A52-031C-4E0E-8BE5-1759D3250236}" srcOrd="1" destOrd="0" presId="urn:microsoft.com/office/officeart/2005/8/layout/hierarchy5"/>
    <dgm:cxn modelId="{4B6AC6D0-0BF0-4D83-ABC8-D9FD654D2666}" type="presParOf" srcId="{1AC47FB4-57BD-4330-8351-1228FB6E9B73}" destId="{D57B5C34-8E10-40F1-A0F3-F1D3DC0A19B3}" srcOrd="4" destOrd="0" presId="urn:microsoft.com/office/officeart/2005/8/layout/hierarchy5"/>
    <dgm:cxn modelId="{120033CF-DF3F-40E2-AB35-7AACA4321AA9}" type="presParOf" srcId="{D57B5C34-8E10-40F1-A0F3-F1D3DC0A19B3}" destId="{04E4BBAF-0465-4A81-B2C2-7DB9173E9BDF}" srcOrd="0" destOrd="0" presId="urn:microsoft.com/office/officeart/2005/8/layout/hierarchy5"/>
    <dgm:cxn modelId="{D1FD4342-9072-45AA-9872-C7DD3E48FE94}" type="presParOf" srcId="{1AC47FB4-57BD-4330-8351-1228FB6E9B73}" destId="{A278A184-E333-4747-AA13-D30C1879AE30}" srcOrd="5" destOrd="0" presId="urn:microsoft.com/office/officeart/2005/8/layout/hierarchy5"/>
    <dgm:cxn modelId="{B16A96CB-C56F-40FC-8ADF-51B6FEFB55EE}" type="presParOf" srcId="{A278A184-E333-4747-AA13-D30C1879AE30}" destId="{12AAF518-686A-4B0E-917E-2C777AE232E7}" srcOrd="0" destOrd="0" presId="urn:microsoft.com/office/officeart/2005/8/layout/hierarchy5"/>
    <dgm:cxn modelId="{A5F4C7EE-9E03-4A06-9F2D-8862769B2267}" type="presParOf" srcId="{A278A184-E333-4747-AA13-D30C1879AE30}" destId="{0F051DB1-CD80-4D15-9DF1-311FF9A4434D}" srcOrd="1" destOrd="0" presId="urn:microsoft.com/office/officeart/2005/8/layout/hierarchy5"/>
    <dgm:cxn modelId="{009E5C5F-47EA-402B-B78B-6DB51890357E}" type="presParOf" srcId="{0F051DB1-CD80-4D15-9DF1-311FF9A4434D}" destId="{2E65CA7E-A91A-4040-BAA4-90CFCABD22A4}" srcOrd="0" destOrd="0" presId="urn:microsoft.com/office/officeart/2005/8/layout/hierarchy5"/>
    <dgm:cxn modelId="{6F080BB3-060B-4AC7-9B42-B42A4A5BA095}" type="presParOf" srcId="{2E65CA7E-A91A-4040-BAA4-90CFCABD22A4}" destId="{D0A2F204-B2CE-4B55-9FBD-806CB4D56291}" srcOrd="0" destOrd="0" presId="urn:microsoft.com/office/officeart/2005/8/layout/hierarchy5"/>
    <dgm:cxn modelId="{84CE87BB-EF67-455D-8093-7B89D6CF82F0}" type="presParOf" srcId="{0F051DB1-CD80-4D15-9DF1-311FF9A4434D}" destId="{C833AD98-33E7-4D14-B52B-653A1EFEE93A}" srcOrd="1" destOrd="0" presId="urn:microsoft.com/office/officeart/2005/8/layout/hierarchy5"/>
    <dgm:cxn modelId="{5CAE136B-0414-475B-8692-CC23BF1235C1}" type="presParOf" srcId="{C833AD98-33E7-4D14-B52B-653A1EFEE93A}" destId="{11A51CA2-BDE5-4718-BBA4-C55DB482CACD}" srcOrd="0" destOrd="0" presId="urn:microsoft.com/office/officeart/2005/8/layout/hierarchy5"/>
    <dgm:cxn modelId="{4CAA5045-F963-40DA-89A2-02B9584685E8}" type="presParOf" srcId="{C833AD98-33E7-4D14-B52B-653A1EFEE93A}" destId="{FA427330-90D3-4146-BC3D-ECA59D4543A3}" srcOrd="1" destOrd="0" presId="urn:microsoft.com/office/officeart/2005/8/layout/hierarchy5"/>
    <dgm:cxn modelId="{A9BB278A-CE6C-49AC-9E21-3F197D095DA7}" type="presParOf" srcId="{1AC47FB4-57BD-4330-8351-1228FB6E9B73}" destId="{3AB2B1DC-6CEF-4ECF-B474-DFDBADB010DD}" srcOrd="6" destOrd="0" presId="urn:microsoft.com/office/officeart/2005/8/layout/hierarchy5"/>
    <dgm:cxn modelId="{BC72BCEE-A12F-4B04-A004-7E39EC0334AC}" type="presParOf" srcId="{3AB2B1DC-6CEF-4ECF-B474-DFDBADB010DD}" destId="{13D340BC-9CB6-4696-83A7-282AF45E26EE}" srcOrd="0" destOrd="0" presId="urn:microsoft.com/office/officeart/2005/8/layout/hierarchy5"/>
    <dgm:cxn modelId="{4A0C8430-0CA6-4C7B-BA68-8040242FD664}" type="presParOf" srcId="{1AC47FB4-57BD-4330-8351-1228FB6E9B73}" destId="{620505C8-FB9D-4127-AF88-3B17A018B3F2}" srcOrd="7" destOrd="0" presId="urn:microsoft.com/office/officeart/2005/8/layout/hierarchy5"/>
    <dgm:cxn modelId="{C910DE29-CC3E-4E6A-899B-F165C10F1D45}" type="presParOf" srcId="{620505C8-FB9D-4127-AF88-3B17A018B3F2}" destId="{AB520B2A-D59C-442B-A418-2956A6AF864E}" srcOrd="0" destOrd="0" presId="urn:microsoft.com/office/officeart/2005/8/layout/hierarchy5"/>
    <dgm:cxn modelId="{90B8FCE1-F075-4B64-9AAD-382141CF1AC6}" type="presParOf" srcId="{620505C8-FB9D-4127-AF88-3B17A018B3F2}" destId="{DFB8DC4B-B33D-4570-B0C4-1678AB5F3399}" srcOrd="1" destOrd="0" presId="urn:microsoft.com/office/officeart/2005/8/layout/hierarchy5"/>
    <dgm:cxn modelId="{1F2A5666-14D1-4BCC-989E-34B3D73C7891}" type="presParOf" srcId="{DFB8DC4B-B33D-4570-B0C4-1678AB5F3399}" destId="{8AAA9A42-764A-4314-B8FD-0502BCF1950B}" srcOrd="0" destOrd="0" presId="urn:microsoft.com/office/officeart/2005/8/layout/hierarchy5"/>
    <dgm:cxn modelId="{639538EB-FB1B-4ED3-876F-F08AE4A01ED1}" type="presParOf" srcId="{8AAA9A42-764A-4314-B8FD-0502BCF1950B}" destId="{03219BF9-41FC-4EDE-A5E0-A121CA3872B8}" srcOrd="0" destOrd="0" presId="urn:microsoft.com/office/officeart/2005/8/layout/hierarchy5"/>
    <dgm:cxn modelId="{27EE29EA-F9D1-4749-BA0C-DC979C088D39}" type="presParOf" srcId="{DFB8DC4B-B33D-4570-B0C4-1678AB5F3399}" destId="{9AE134C1-4AD4-47BD-9130-2DCB74E586E7}" srcOrd="1" destOrd="0" presId="urn:microsoft.com/office/officeart/2005/8/layout/hierarchy5"/>
    <dgm:cxn modelId="{4C12037F-AEED-42F6-8CAD-027748660980}" type="presParOf" srcId="{9AE134C1-4AD4-47BD-9130-2DCB74E586E7}" destId="{F9B1FC6D-1C5D-4FC1-BDF6-865A0C5F549B}" srcOrd="0" destOrd="0" presId="urn:microsoft.com/office/officeart/2005/8/layout/hierarchy5"/>
    <dgm:cxn modelId="{46570923-8ECE-4DAC-96E3-EBA37066BE0F}" type="presParOf" srcId="{9AE134C1-4AD4-47BD-9130-2DCB74E586E7}" destId="{355D8C72-77B0-450A-990E-0538C584A963}" srcOrd="1" destOrd="0" presId="urn:microsoft.com/office/officeart/2005/8/layout/hierarchy5"/>
    <dgm:cxn modelId="{8D803A09-7993-47FC-B508-D9B8E0792B3A}" type="presParOf" srcId="{1AC47FB4-57BD-4330-8351-1228FB6E9B73}" destId="{BE979916-7EA9-4E65-BA43-483C393A581F}" srcOrd="8" destOrd="0" presId="urn:microsoft.com/office/officeart/2005/8/layout/hierarchy5"/>
    <dgm:cxn modelId="{2380A43D-6E2B-4A86-A25F-2AFA05E61A5B}" type="presParOf" srcId="{BE979916-7EA9-4E65-BA43-483C393A581F}" destId="{160DD64C-1A7B-4282-BE71-F8BDDBBE9D6F}" srcOrd="0" destOrd="0" presId="urn:microsoft.com/office/officeart/2005/8/layout/hierarchy5"/>
    <dgm:cxn modelId="{8FC586FA-454E-48F8-AC59-61EE2D62765A}" type="presParOf" srcId="{1AC47FB4-57BD-4330-8351-1228FB6E9B73}" destId="{B89CE044-B45F-4165-82AB-CDDFB6CEAB2F}" srcOrd="9" destOrd="0" presId="urn:microsoft.com/office/officeart/2005/8/layout/hierarchy5"/>
    <dgm:cxn modelId="{3A72D3D1-C919-4B71-9675-C5AFB89189D1}" type="presParOf" srcId="{B89CE044-B45F-4165-82AB-CDDFB6CEAB2F}" destId="{7E693373-7FE8-4A37-9FC9-697FA4B3F439}" srcOrd="0" destOrd="0" presId="urn:microsoft.com/office/officeart/2005/8/layout/hierarchy5"/>
    <dgm:cxn modelId="{2DCF5448-2220-4771-9005-9BE526BA3099}" type="presParOf" srcId="{B89CE044-B45F-4165-82AB-CDDFB6CEAB2F}" destId="{22CFFBE6-32AC-4D5E-9DA9-DC9321C0FC67}" srcOrd="1" destOrd="0" presId="urn:microsoft.com/office/officeart/2005/8/layout/hierarchy5"/>
    <dgm:cxn modelId="{649D8F71-1125-4394-9C3B-9E03EF9C41E7}" type="presParOf" srcId="{22CFFBE6-32AC-4D5E-9DA9-DC9321C0FC67}" destId="{D9501526-8B9C-4D1B-845F-03DE6CC24660}" srcOrd="0" destOrd="0" presId="urn:microsoft.com/office/officeart/2005/8/layout/hierarchy5"/>
    <dgm:cxn modelId="{8D5BC9EA-A4F4-4FAD-89BB-5CAB5B6423A7}" type="presParOf" srcId="{D9501526-8B9C-4D1B-845F-03DE6CC24660}" destId="{66D2887A-D89E-454B-BEBC-8BE861A2380E}" srcOrd="0" destOrd="0" presId="urn:microsoft.com/office/officeart/2005/8/layout/hierarchy5"/>
    <dgm:cxn modelId="{B1F653E1-51EB-4700-9422-05D910345407}" type="presParOf" srcId="{22CFFBE6-32AC-4D5E-9DA9-DC9321C0FC67}" destId="{851D2D01-B482-4531-B9FD-CF6AAD28B2CD}" srcOrd="1" destOrd="0" presId="urn:microsoft.com/office/officeart/2005/8/layout/hierarchy5"/>
    <dgm:cxn modelId="{1DCED43E-0C43-47EB-BA48-CB9C823969DF}" type="presParOf" srcId="{851D2D01-B482-4531-B9FD-CF6AAD28B2CD}" destId="{F6EEAA0D-8217-478D-BA56-1BF94E983611}" srcOrd="0" destOrd="0" presId="urn:microsoft.com/office/officeart/2005/8/layout/hierarchy5"/>
    <dgm:cxn modelId="{AD976C65-EF9E-400A-9BFA-AE970D244BDB}" type="presParOf" srcId="{851D2D01-B482-4531-B9FD-CF6AAD28B2CD}" destId="{2ED45406-FB4B-4FC0-A563-29C9C6566EB8}" srcOrd="1" destOrd="0" presId="urn:microsoft.com/office/officeart/2005/8/layout/hierarchy5"/>
    <dgm:cxn modelId="{9FF61987-B20B-45D7-9945-B5E662864C24}" type="presParOf" srcId="{1AC47FB4-57BD-4330-8351-1228FB6E9B73}" destId="{FD527419-46AF-4781-A25A-BA858990FACA}" srcOrd="10" destOrd="0" presId="urn:microsoft.com/office/officeart/2005/8/layout/hierarchy5"/>
    <dgm:cxn modelId="{EC59918F-673D-4560-9B03-92EB226404EB}" type="presParOf" srcId="{FD527419-46AF-4781-A25A-BA858990FACA}" destId="{D5D11483-9E08-45B2-B277-FD01CCBE862D}" srcOrd="0" destOrd="0" presId="urn:microsoft.com/office/officeart/2005/8/layout/hierarchy5"/>
    <dgm:cxn modelId="{906F670C-6469-4C04-947E-88AEB847C5BB}" type="presParOf" srcId="{1AC47FB4-57BD-4330-8351-1228FB6E9B73}" destId="{63F9D7D2-DDE8-459D-ADCD-4E3A2BFED903}" srcOrd="11" destOrd="0" presId="urn:microsoft.com/office/officeart/2005/8/layout/hierarchy5"/>
    <dgm:cxn modelId="{B844E38A-0FA9-43A8-9EF2-F0A112022A47}" type="presParOf" srcId="{63F9D7D2-DDE8-459D-ADCD-4E3A2BFED903}" destId="{745BD019-EB95-404B-A685-639D23156194}" srcOrd="0" destOrd="0" presId="urn:microsoft.com/office/officeart/2005/8/layout/hierarchy5"/>
    <dgm:cxn modelId="{F1284CBB-AF66-47BF-98F6-DD52C823223D}" type="presParOf" srcId="{63F9D7D2-DDE8-459D-ADCD-4E3A2BFED903}" destId="{81C7F715-F4B2-44E2-AC19-E5760ECA9AA1}" srcOrd="1" destOrd="0" presId="urn:microsoft.com/office/officeart/2005/8/layout/hierarchy5"/>
    <dgm:cxn modelId="{DF80B5E1-A562-4D27-AC2E-54C85928E805}" type="presParOf" srcId="{81C7F715-F4B2-44E2-AC19-E5760ECA9AA1}" destId="{48B5EF9B-AF32-4A4C-9670-B44FE23AB7C5}" srcOrd="0" destOrd="0" presId="urn:microsoft.com/office/officeart/2005/8/layout/hierarchy5"/>
    <dgm:cxn modelId="{926C3DB2-C9D1-4417-932B-C1DE85996F48}" type="presParOf" srcId="{48B5EF9B-AF32-4A4C-9670-B44FE23AB7C5}" destId="{BA783070-CA85-4C01-93AF-A862EC0B1495}" srcOrd="0" destOrd="0" presId="urn:microsoft.com/office/officeart/2005/8/layout/hierarchy5"/>
    <dgm:cxn modelId="{0E12972D-FBCB-4252-9E64-A1E284B2707B}" type="presParOf" srcId="{81C7F715-F4B2-44E2-AC19-E5760ECA9AA1}" destId="{BFB65B3F-6675-4FFB-B49A-6F902249AA0B}" srcOrd="1" destOrd="0" presId="urn:microsoft.com/office/officeart/2005/8/layout/hierarchy5"/>
    <dgm:cxn modelId="{034E53DE-347B-4791-81C1-381B39BC64ED}" type="presParOf" srcId="{BFB65B3F-6675-4FFB-B49A-6F902249AA0B}" destId="{3FA595D9-77CF-4134-BD07-F3138D53ABFB}" srcOrd="0" destOrd="0" presId="urn:microsoft.com/office/officeart/2005/8/layout/hierarchy5"/>
    <dgm:cxn modelId="{5850FF6E-D485-4DDE-9354-28E28AF0DF4F}" type="presParOf" srcId="{BFB65B3F-6675-4FFB-B49A-6F902249AA0B}" destId="{B62EABD5-B5F9-410E-AB38-ABF189E52156}" srcOrd="1" destOrd="0" presId="urn:microsoft.com/office/officeart/2005/8/layout/hierarchy5"/>
    <dgm:cxn modelId="{2B828B9A-9ADE-4E0D-8F54-F50402F86229}" type="presParOf" srcId="{1AC47FB4-57BD-4330-8351-1228FB6E9B73}" destId="{E755EA89-5B79-4208-BC2A-16688F9638F9}" srcOrd="12" destOrd="0" presId="urn:microsoft.com/office/officeart/2005/8/layout/hierarchy5"/>
    <dgm:cxn modelId="{D31627DC-E7E5-4E25-AB1D-1D449503F809}" type="presParOf" srcId="{E755EA89-5B79-4208-BC2A-16688F9638F9}" destId="{2C844ECF-5F07-4BF4-A5C5-C90593228C26}" srcOrd="0" destOrd="0" presId="urn:microsoft.com/office/officeart/2005/8/layout/hierarchy5"/>
    <dgm:cxn modelId="{0DDB3BE7-8108-4B56-ABDA-8F7912446BF4}" type="presParOf" srcId="{1AC47FB4-57BD-4330-8351-1228FB6E9B73}" destId="{E789042A-6D97-45EC-9C0B-D620A0497835}" srcOrd="13" destOrd="0" presId="urn:microsoft.com/office/officeart/2005/8/layout/hierarchy5"/>
    <dgm:cxn modelId="{1C89EBBC-1148-43C7-AA55-7A5D59A838A7}" type="presParOf" srcId="{E789042A-6D97-45EC-9C0B-D620A0497835}" destId="{B157C07E-37C7-4FD4-9620-D03977F72072}" srcOrd="0" destOrd="0" presId="urn:microsoft.com/office/officeart/2005/8/layout/hierarchy5"/>
    <dgm:cxn modelId="{37ACB8C8-9726-4B43-915B-78E0D2EEAD30}" type="presParOf" srcId="{E789042A-6D97-45EC-9C0B-D620A0497835}" destId="{552B255D-AFCA-4822-93AA-3FB7FBA2C875}" srcOrd="1" destOrd="0" presId="urn:microsoft.com/office/officeart/2005/8/layout/hierarchy5"/>
    <dgm:cxn modelId="{9B091EB3-940C-474C-8783-97F7BE53E9FD}" type="presParOf" srcId="{1AC47FB4-57BD-4330-8351-1228FB6E9B73}" destId="{BED8896E-301E-4892-96C5-F050F0A43BEA}" srcOrd="14" destOrd="0" presId="urn:microsoft.com/office/officeart/2005/8/layout/hierarchy5"/>
    <dgm:cxn modelId="{3DC85DC0-EE1A-4BEB-9B8A-324E62F3ED60}" type="presParOf" srcId="{BED8896E-301E-4892-96C5-F050F0A43BEA}" destId="{2EFD15F8-29B7-4BFD-A381-7C0CDED39C60}" srcOrd="0" destOrd="0" presId="urn:microsoft.com/office/officeart/2005/8/layout/hierarchy5"/>
    <dgm:cxn modelId="{735BD5F8-34D1-4B8E-81F7-2C7B98E13840}" type="presParOf" srcId="{1AC47FB4-57BD-4330-8351-1228FB6E9B73}" destId="{95E3CFD6-BF19-491B-9659-6178E3F9E707}" srcOrd="15" destOrd="0" presId="urn:microsoft.com/office/officeart/2005/8/layout/hierarchy5"/>
    <dgm:cxn modelId="{3C33782B-533C-4F76-B8B3-D1A66578E1C5}" type="presParOf" srcId="{95E3CFD6-BF19-491B-9659-6178E3F9E707}" destId="{EFAF73DE-C5FE-4058-BF51-A7E6C44F6983}" srcOrd="0" destOrd="0" presId="urn:microsoft.com/office/officeart/2005/8/layout/hierarchy5"/>
    <dgm:cxn modelId="{BA7A0879-A7B9-4DEE-91F8-65DF510D7F5D}" type="presParOf" srcId="{95E3CFD6-BF19-491B-9659-6178E3F9E707}" destId="{67C8B92B-C065-4A34-B7B0-2DE9CCE906F5}" srcOrd="1" destOrd="0" presId="urn:microsoft.com/office/officeart/2005/8/layout/hierarchy5"/>
    <dgm:cxn modelId="{1321B395-3E25-47AF-B96D-9965FDD75F77}" type="presParOf" srcId="{1AC47FB4-57BD-4330-8351-1228FB6E9B73}" destId="{E4687906-8B8A-4C57-A5EC-AA6BE062FB24}" srcOrd="16" destOrd="0" presId="urn:microsoft.com/office/officeart/2005/8/layout/hierarchy5"/>
    <dgm:cxn modelId="{73F75CEE-2046-40FE-AAC5-5B1943116068}" type="presParOf" srcId="{E4687906-8B8A-4C57-A5EC-AA6BE062FB24}" destId="{1CFB33A3-7725-4087-8C40-49719403437C}" srcOrd="0" destOrd="0" presId="urn:microsoft.com/office/officeart/2005/8/layout/hierarchy5"/>
    <dgm:cxn modelId="{80C249C4-192A-47BE-81E9-25A3B7953617}" type="presParOf" srcId="{1AC47FB4-57BD-4330-8351-1228FB6E9B73}" destId="{E6F2257E-2846-4087-B7EA-BB37E3C64169}" srcOrd="17" destOrd="0" presId="urn:microsoft.com/office/officeart/2005/8/layout/hierarchy5"/>
    <dgm:cxn modelId="{FDFD7E68-FD59-48C3-B205-99F2D31CD7AA}" type="presParOf" srcId="{E6F2257E-2846-4087-B7EA-BB37E3C64169}" destId="{1C50E9BC-A6EF-481F-95CE-ED4E55D3AD73}" srcOrd="0" destOrd="0" presId="urn:microsoft.com/office/officeart/2005/8/layout/hierarchy5"/>
    <dgm:cxn modelId="{25A46885-1A7A-4570-AEA1-EE72D2EE4660}" type="presParOf" srcId="{E6F2257E-2846-4087-B7EA-BB37E3C64169}" destId="{3903102F-70FF-4F59-B4AC-F210D54C065F}" srcOrd="1" destOrd="0" presId="urn:microsoft.com/office/officeart/2005/8/layout/hierarchy5"/>
    <dgm:cxn modelId="{65583F38-7074-4D6B-9886-97EB03DF37EE}" type="presParOf" srcId="{B751658F-E2EF-4D91-A644-902373CF13D6}" destId="{577EE576-1288-4322-8D49-8DFE83F9AD6B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D193E15-C8FE-48CA-B48D-603C853B782A}" type="doc">
      <dgm:prSet loTypeId="urn:microsoft.com/office/officeart/2005/8/layout/radial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E1C6694-2523-4F8C-9968-E977B6E00DE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ZNACZENIA</a:t>
          </a:r>
          <a:r>
            <a:rPr lang="pl-PL" baseline="0" dirty="0">
              <a:solidFill>
                <a:schemeClr val="tx1"/>
              </a:solidFill>
            </a:rPr>
            <a:t> POJĘCIA URZĘDU</a:t>
          </a:r>
          <a:endParaRPr lang="pl-PL" dirty="0">
            <a:solidFill>
              <a:schemeClr val="tx1"/>
            </a:solidFill>
          </a:endParaRPr>
        </a:p>
      </dgm:t>
    </dgm:pt>
    <dgm:pt modelId="{25F70FBE-D7BB-40BD-8B29-5B0ABC243370}" type="parTrans" cxnId="{5CAAA955-5D3B-4CE4-BCFA-DEE1EB8DA65B}">
      <dgm:prSet/>
      <dgm:spPr/>
      <dgm:t>
        <a:bodyPr/>
        <a:lstStyle/>
        <a:p>
          <a:endParaRPr lang="pl-PL"/>
        </a:p>
      </dgm:t>
    </dgm:pt>
    <dgm:pt modelId="{1E7D0AB9-2E2D-4BDF-B5C4-DD3FECFCF1E3}" type="sibTrans" cxnId="{5CAAA955-5D3B-4CE4-BCFA-DEE1EB8DA65B}">
      <dgm:prSet/>
      <dgm:spPr/>
      <dgm:t>
        <a:bodyPr/>
        <a:lstStyle/>
        <a:p>
          <a:endParaRPr lang="pl-PL"/>
        </a:p>
      </dgm:t>
    </dgm:pt>
    <dgm:pt modelId="{2C8815BA-1B3A-4FEC-9C87-A00F065D32B1}">
      <dgm:prSet custT="1"/>
      <dgm:spPr/>
      <dgm:t>
        <a:bodyPr/>
        <a:lstStyle/>
        <a:p>
          <a:r>
            <a:rPr lang="pl-PL" sz="1200" dirty="0">
              <a:solidFill>
                <a:schemeClr val="tx1"/>
              </a:solidFill>
            </a:rPr>
            <a:t>JAKO WYODRĘBNIONY ZESPÓŁ KOMPETENCJI (RÓWNOWAŻNE Z POJĘCIEM STANOWISKA)</a:t>
          </a:r>
        </a:p>
      </dgm:t>
    </dgm:pt>
    <dgm:pt modelId="{2E0DE315-72F5-46A4-887F-E66CD6E218EE}" type="parTrans" cxnId="{C793942F-43DC-447A-9170-88B614E8A91C}">
      <dgm:prSet/>
      <dgm:spPr/>
      <dgm:t>
        <a:bodyPr/>
        <a:lstStyle/>
        <a:p>
          <a:endParaRPr lang="pl-PL"/>
        </a:p>
      </dgm:t>
    </dgm:pt>
    <dgm:pt modelId="{BDFF812A-6597-4626-B511-3293862BD53E}" type="sibTrans" cxnId="{C793942F-43DC-447A-9170-88B614E8A91C}">
      <dgm:prSet/>
      <dgm:spPr/>
      <dgm:t>
        <a:bodyPr/>
        <a:lstStyle/>
        <a:p>
          <a:endParaRPr lang="pl-PL"/>
        </a:p>
      </dgm:t>
    </dgm:pt>
    <dgm:pt modelId="{A53C88A8-3E98-483D-A015-36337F47022E}">
      <dgm:prSet/>
      <dgm:spPr/>
      <dgm:t>
        <a:bodyPr/>
        <a:lstStyle/>
        <a:p>
          <a:endParaRPr lang="pl-PL"/>
        </a:p>
      </dgm:t>
    </dgm:pt>
    <dgm:pt modelId="{1F67F2B1-DD90-45B2-91D5-E17C4892C49E}" type="parTrans" cxnId="{5B8E8FB4-5420-4126-8D77-9DF34C50C1DE}">
      <dgm:prSet/>
      <dgm:spPr/>
      <dgm:t>
        <a:bodyPr/>
        <a:lstStyle/>
        <a:p>
          <a:endParaRPr lang="pl-PL"/>
        </a:p>
      </dgm:t>
    </dgm:pt>
    <dgm:pt modelId="{7851F324-0D83-4A1E-B070-EC4AB840C8BD}" type="sibTrans" cxnId="{5B8E8FB4-5420-4126-8D77-9DF34C50C1DE}">
      <dgm:prSet/>
      <dgm:spPr/>
      <dgm:t>
        <a:bodyPr/>
        <a:lstStyle/>
        <a:p>
          <a:endParaRPr lang="pl-PL"/>
        </a:p>
      </dgm:t>
    </dgm:pt>
    <dgm:pt modelId="{4635537A-63AC-4CB3-8AF3-E3DD23A2E34D}">
      <dgm:prSet/>
      <dgm:spPr/>
      <dgm:t>
        <a:bodyPr/>
        <a:lstStyle/>
        <a:p>
          <a:endParaRPr lang="pl-PL"/>
        </a:p>
      </dgm:t>
    </dgm:pt>
    <dgm:pt modelId="{07B262DF-E71A-4A5E-8B42-35BC1580DAB2}" type="parTrans" cxnId="{0BA42AA3-9265-456B-A244-E696A0827485}">
      <dgm:prSet/>
      <dgm:spPr/>
      <dgm:t>
        <a:bodyPr/>
        <a:lstStyle/>
        <a:p>
          <a:endParaRPr lang="pl-PL"/>
        </a:p>
      </dgm:t>
    </dgm:pt>
    <dgm:pt modelId="{C3E28138-A383-47BE-BF42-448F700BE88E}" type="sibTrans" cxnId="{0BA42AA3-9265-456B-A244-E696A0827485}">
      <dgm:prSet/>
      <dgm:spPr/>
      <dgm:t>
        <a:bodyPr/>
        <a:lstStyle/>
        <a:p>
          <a:endParaRPr lang="pl-PL"/>
        </a:p>
      </dgm:t>
    </dgm:pt>
    <dgm:pt modelId="{DA9A35EB-8CBA-494D-9974-ED68A926D2BF}">
      <dgm:prSet/>
      <dgm:spPr/>
      <dgm:t>
        <a:bodyPr/>
        <a:lstStyle/>
        <a:p>
          <a:endParaRPr lang="pl-PL"/>
        </a:p>
      </dgm:t>
    </dgm:pt>
    <dgm:pt modelId="{693FD64C-FF58-460F-82C7-6FD7F7A3974C}" type="parTrans" cxnId="{79BA1FA2-A78C-47D0-AD70-F950C332D6C4}">
      <dgm:prSet/>
      <dgm:spPr/>
      <dgm:t>
        <a:bodyPr/>
        <a:lstStyle/>
        <a:p>
          <a:endParaRPr lang="pl-PL"/>
        </a:p>
      </dgm:t>
    </dgm:pt>
    <dgm:pt modelId="{236B62AE-1A87-460D-8086-62612572E08C}" type="sibTrans" cxnId="{79BA1FA2-A78C-47D0-AD70-F950C332D6C4}">
      <dgm:prSet/>
      <dgm:spPr/>
      <dgm:t>
        <a:bodyPr/>
        <a:lstStyle/>
        <a:p>
          <a:endParaRPr lang="pl-PL"/>
        </a:p>
      </dgm:t>
    </dgm:pt>
    <dgm:pt modelId="{5F574F70-EFB1-49E5-94A2-112BE9DC7B9D}">
      <dgm:prSet custT="1"/>
      <dgm:spPr/>
      <dgm:t>
        <a:bodyPr/>
        <a:lstStyle/>
        <a:p>
          <a:r>
            <a:rPr lang="pl-PL" sz="900" dirty="0">
              <a:solidFill>
                <a:schemeClr val="tx1"/>
              </a:solidFill>
            </a:rPr>
            <a:t>JAKO SZCZEGÓLNA NAZWA ORGANU ADMINISTRACYJNEGO (ORGANEM JEDNOOSOBOWYM JEST WTEDY KIEROWNIK URZĘDU)</a:t>
          </a:r>
        </a:p>
      </dgm:t>
    </dgm:pt>
    <dgm:pt modelId="{9D879391-A435-4CE7-817E-1C171E590D19}" type="parTrans" cxnId="{E3175245-19F8-4824-A1B4-BD2ED64FD126}">
      <dgm:prSet/>
      <dgm:spPr/>
      <dgm:t>
        <a:bodyPr/>
        <a:lstStyle/>
        <a:p>
          <a:endParaRPr lang="pl-PL"/>
        </a:p>
      </dgm:t>
    </dgm:pt>
    <dgm:pt modelId="{6A28AEF0-0DCE-4F10-ABDB-854565A3FB24}" type="sibTrans" cxnId="{E3175245-19F8-4824-A1B4-BD2ED64FD126}">
      <dgm:prSet/>
      <dgm:spPr/>
      <dgm:t>
        <a:bodyPr/>
        <a:lstStyle/>
        <a:p>
          <a:endParaRPr lang="pl-PL"/>
        </a:p>
      </dgm:t>
    </dgm:pt>
    <dgm:pt modelId="{F785356E-52F5-4AB7-B0A1-AA74089FEEB2}">
      <dgm:prSet custT="1"/>
      <dgm:spPr/>
      <dgm:t>
        <a:bodyPr/>
        <a:lstStyle/>
        <a:p>
          <a:r>
            <a:rPr lang="pl-PL" sz="900" dirty="0">
              <a:solidFill>
                <a:schemeClr val="tx1"/>
              </a:solidFill>
            </a:rPr>
            <a:t>JAKO ZORGANIZOWANY ZESPÓŁ OSÓB PRZYDANYCH ORGANOWI ADMINISTRACYJNEMU DO POMOCY W WYKONYWANIU JEGO FUNKCJI; NP. MINISTERSTWO</a:t>
          </a:r>
        </a:p>
      </dgm:t>
    </dgm:pt>
    <dgm:pt modelId="{FEAC83E4-CD9D-44DD-A7C3-FA9CBA368D12}" type="parTrans" cxnId="{67D1085D-F33D-450D-B8A9-12B54AE7630D}">
      <dgm:prSet/>
      <dgm:spPr/>
      <dgm:t>
        <a:bodyPr/>
        <a:lstStyle/>
        <a:p>
          <a:endParaRPr lang="pl-PL"/>
        </a:p>
      </dgm:t>
    </dgm:pt>
    <dgm:pt modelId="{30183470-89B0-4531-9EAD-BF1BDC0D125F}" type="sibTrans" cxnId="{67D1085D-F33D-450D-B8A9-12B54AE7630D}">
      <dgm:prSet/>
      <dgm:spPr/>
      <dgm:t>
        <a:bodyPr/>
        <a:lstStyle/>
        <a:p>
          <a:endParaRPr lang="pl-PL"/>
        </a:p>
      </dgm:t>
    </dgm:pt>
    <dgm:pt modelId="{D65AF5D3-B1E9-4132-ACE3-0056D940BD11}" type="pres">
      <dgm:prSet presAssocID="{0D193E15-C8FE-48CA-B48D-603C853B782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4F458E6-BE49-4BAF-9948-8D185DAF505C}" type="pres">
      <dgm:prSet presAssocID="{7E1C6694-2523-4F8C-9968-E977B6E00DE4}" presName="centerShape" presStyleLbl="node0" presStyleIdx="0" presStyleCnt="1"/>
      <dgm:spPr/>
    </dgm:pt>
    <dgm:pt modelId="{DFC6D0F5-283E-451A-8014-44AFD2FE49C8}" type="pres">
      <dgm:prSet presAssocID="{2E0DE315-72F5-46A4-887F-E66CD6E218EE}" presName="parTrans" presStyleLbl="sibTrans2D1" presStyleIdx="0" presStyleCnt="3"/>
      <dgm:spPr/>
    </dgm:pt>
    <dgm:pt modelId="{3161B9E8-A977-4270-8D5F-586B0A6F8AEB}" type="pres">
      <dgm:prSet presAssocID="{2E0DE315-72F5-46A4-887F-E66CD6E218EE}" presName="connectorText" presStyleLbl="sibTrans2D1" presStyleIdx="0" presStyleCnt="3"/>
      <dgm:spPr/>
    </dgm:pt>
    <dgm:pt modelId="{ED893CA7-2D6F-4982-83BE-4306CF45407C}" type="pres">
      <dgm:prSet presAssocID="{2C8815BA-1B3A-4FEC-9C87-A00F065D32B1}" presName="node" presStyleLbl="node1" presStyleIdx="0" presStyleCnt="3">
        <dgm:presLayoutVars>
          <dgm:bulletEnabled val="1"/>
        </dgm:presLayoutVars>
      </dgm:prSet>
      <dgm:spPr/>
    </dgm:pt>
    <dgm:pt modelId="{FDB5EC90-E194-4B31-9E9D-D50CEC443077}" type="pres">
      <dgm:prSet presAssocID="{9D879391-A435-4CE7-817E-1C171E590D19}" presName="parTrans" presStyleLbl="sibTrans2D1" presStyleIdx="1" presStyleCnt="3"/>
      <dgm:spPr/>
    </dgm:pt>
    <dgm:pt modelId="{8CD4CC81-F8B2-4443-BC2F-90C1B10BCABC}" type="pres">
      <dgm:prSet presAssocID="{9D879391-A435-4CE7-817E-1C171E590D19}" presName="connectorText" presStyleLbl="sibTrans2D1" presStyleIdx="1" presStyleCnt="3"/>
      <dgm:spPr/>
    </dgm:pt>
    <dgm:pt modelId="{60B1BD3E-6F77-4059-8FA9-4ACEADC12D3E}" type="pres">
      <dgm:prSet presAssocID="{5F574F70-EFB1-49E5-94A2-112BE9DC7B9D}" presName="node" presStyleLbl="node1" presStyleIdx="1" presStyleCnt="3">
        <dgm:presLayoutVars>
          <dgm:bulletEnabled val="1"/>
        </dgm:presLayoutVars>
      </dgm:prSet>
      <dgm:spPr/>
    </dgm:pt>
    <dgm:pt modelId="{1E045B89-74AD-44D1-B12B-DBDC08C1E925}" type="pres">
      <dgm:prSet presAssocID="{FEAC83E4-CD9D-44DD-A7C3-FA9CBA368D12}" presName="parTrans" presStyleLbl="sibTrans2D1" presStyleIdx="2" presStyleCnt="3"/>
      <dgm:spPr/>
    </dgm:pt>
    <dgm:pt modelId="{3D03DA89-90DA-4C3B-9DA2-A94A85140455}" type="pres">
      <dgm:prSet presAssocID="{FEAC83E4-CD9D-44DD-A7C3-FA9CBA368D12}" presName="connectorText" presStyleLbl="sibTrans2D1" presStyleIdx="2" presStyleCnt="3"/>
      <dgm:spPr/>
    </dgm:pt>
    <dgm:pt modelId="{7DAA0011-168F-47EA-9A13-8E84706F9020}" type="pres">
      <dgm:prSet presAssocID="{F785356E-52F5-4AB7-B0A1-AA74089FEEB2}" presName="node" presStyleLbl="node1" presStyleIdx="2" presStyleCnt="3">
        <dgm:presLayoutVars>
          <dgm:bulletEnabled val="1"/>
        </dgm:presLayoutVars>
      </dgm:prSet>
      <dgm:spPr/>
    </dgm:pt>
  </dgm:ptLst>
  <dgm:cxnLst>
    <dgm:cxn modelId="{4E150707-45CB-49FC-8C42-5A2905951DAF}" type="presOf" srcId="{FEAC83E4-CD9D-44DD-A7C3-FA9CBA368D12}" destId="{3D03DA89-90DA-4C3B-9DA2-A94A85140455}" srcOrd="1" destOrd="0" presId="urn:microsoft.com/office/officeart/2005/8/layout/radial5"/>
    <dgm:cxn modelId="{FC276512-A4DB-4960-992C-F0B740FDE02C}" type="presOf" srcId="{5F574F70-EFB1-49E5-94A2-112BE9DC7B9D}" destId="{60B1BD3E-6F77-4059-8FA9-4ACEADC12D3E}" srcOrd="0" destOrd="0" presId="urn:microsoft.com/office/officeart/2005/8/layout/radial5"/>
    <dgm:cxn modelId="{F7E8CC15-7749-415F-8C1F-3F436CE66C84}" type="presOf" srcId="{F785356E-52F5-4AB7-B0A1-AA74089FEEB2}" destId="{7DAA0011-168F-47EA-9A13-8E84706F9020}" srcOrd="0" destOrd="0" presId="urn:microsoft.com/office/officeart/2005/8/layout/radial5"/>
    <dgm:cxn modelId="{802FD61E-8D05-4BAA-86D5-82982EB9C07B}" type="presOf" srcId="{2E0DE315-72F5-46A4-887F-E66CD6E218EE}" destId="{DFC6D0F5-283E-451A-8014-44AFD2FE49C8}" srcOrd="0" destOrd="0" presId="urn:microsoft.com/office/officeart/2005/8/layout/radial5"/>
    <dgm:cxn modelId="{9CF1211F-62E3-4023-BEF8-DF577E6C03F5}" type="presOf" srcId="{9D879391-A435-4CE7-817E-1C171E590D19}" destId="{FDB5EC90-E194-4B31-9E9D-D50CEC443077}" srcOrd="0" destOrd="0" presId="urn:microsoft.com/office/officeart/2005/8/layout/radial5"/>
    <dgm:cxn modelId="{C793942F-43DC-447A-9170-88B614E8A91C}" srcId="{7E1C6694-2523-4F8C-9968-E977B6E00DE4}" destId="{2C8815BA-1B3A-4FEC-9C87-A00F065D32B1}" srcOrd="0" destOrd="0" parTransId="{2E0DE315-72F5-46A4-887F-E66CD6E218EE}" sibTransId="{BDFF812A-6597-4626-B511-3293862BD53E}"/>
    <dgm:cxn modelId="{2C8B523E-3E10-4329-A089-61DAFE68F6C8}" type="presOf" srcId="{7E1C6694-2523-4F8C-9968-E977B6E00DE4}" destId="{34F458E6-BE49-4BAF-9948-8D185DAF505C}" srcOrd="0" destOrd="0" presId="urn:microsoft.com/office/officeart/2005/8/layout/radial5"/>
    <dgm:cxn modelId="{67D1085D-F33D-450D-B8A9-12B54AE7630D}" srcId="{7E1C6694-2523-4F8C-9968-E977B6E00DE4}" destId="{F785356E-52F5-4AB7-B0A1-AA74089FEEB2}" srcOrd="2" destOrd="0" parTransId="{FEAC83E4-CD9D-44DD-A7C3-FA9CBA368D12}" sibTransId="{30183470-89B0-4531-9EAD-BF1BDC0D125F}"/>
    <dgm:cxn modelId="{E3175245-19F8-4824-A1B4-BD2ED64FD126}" srcId="{7E1C6694-2523-4F8C-9968-E977B6E00DE4}" destId="{5F574F70-EFB1-49E5-94A2-112BE9DC7B9D}" srcOrd="1" destOrd="0" parTransId="{9D879391-A435-4CE7-817E-1C171E590D19}" sibTransId="{6A28AEF0-0DCE-4F10-ABDB-854565A3FB24}"/>
    <dgm:cxn modelId="{4C002246-D4CF-419E-BBF4-C30BB3E139EC}" type="presOf" srcId="{9D879391-A435-4CE7-817E-1C171E590D19}" destId="{8CD4CC81-F8B2-4443-BC2F-90C1B10BCABC}" srcOrd="1" destOrd="0" presId="urn:microsoft.com/office/officeart/2005/8/layout/radial5"/>
    <dgm:cxn modelId="{D04FCE4D-FBE1-40DA-BE56-4575642E60FE}" type="presOf" srcId="{2C8815BA-1B3A-4FEC-9C87-A00F065D32B1}" destId="{ED893CA7-2D6F-4982-83BE-4306CF45407C}" srcOrd="0" destOrd="0" presId="urn:microsoft.com/office/officeart/2005/8/layout/radial5"/>
    <dgm:cxn modelId="{5CAAA955-5D3B-4CE4-BCFA-DEE1EB8DA65B}" srcId="{0D193E15-C8FE-48CA-B48D-603C853B782A}" destId="{7E1C6694-2523-4F8C-9968-E977B6E00DE4}" srcOrd="0" destOrd="0" parTransId="{25F70FBE-D7BB-40BD-8B29-5B0ABC243370}" sibTransId="{1E7D0AB9-2E2D-4BDF-B5C4-DD3FECFCF1E3}"/>
    <dgm:cxn modelId="{EEC78486-7348-498D-BE9D-7384185B28AD}" type="presOf" srcId="{0D193E15-C8FE-48CA-B48D-603C853B782A}" destId="{D65AF5D3-B1E9-4132-ACE3-0056D940BD11}" srcOrd="0" destOrd="0" presId="urn:microsoft.com/office/officeart/2005/8/layout/radial5"/>
    <dgm:cxn modelId="{79BA1FA2-A78C-47D0-AD70-F950C332D6C4}" srcId="{0D193E15-C8FE-48CA-B48D-603C853B782A}" destId="{DA9A35EB-8CBA-494D-9974-ED68A926D2BF}" srcOrd="3" destOrd="0" parTransId="{693FD64C-FF58-460F-82C7-6FD7F7A3974C}" sibTransId="{236B62AE-1A87-460D-8086-62612572E08C}"/>
    <dgm:cxn modelId="{0BA42AA3-9265-456B-A244-E696A0827485}" srcId="{0D193E15-C8FE-48CA-B48D-603C853B782A}" destId="{4635537A-63AC-4CB3-8AF3-E3DD23A2E34D}" srcOrd="2" destOrd="0" parTransId="{07B262DF-E71A-4A5E-8B42-35BC1580DAB2}" sibTransId="{C3E28138-A383-47BE-BF42-448F700BE88E}"/>
    <dgm:cxn modelId="{5B8E8FB4-5420-4126-8D77-9DF34C50C1DE}" srcId="{0D193E15-C8FE-48CA-B48D-603C853B782A}" destId="{A53C88A8-3E98-483D-A015-36337F47022E}" srcOrd="1" destOrd="0" parTransId="{1F67F2B1-DD90-45B2-91D5-E17C4892C49E}" sibTransId="{7851F324-0D83-4A1E-B070-EC4AB840C8BD}"/>
    <dgm:cxn modelId="{A041CABA-E9A7-4D04-9B82-0BEA9645E545}" type="presOf" srcId="{FEAC83E4-CD9D-44DD-A7C3-FA9CBA368D12}" destId="{1E045B89-74AD-44D1-B12B-DBDC08C1E925}" srcOrd="0" destOrd="0" presId="urn:microsoft.com/office/officeart/2005/8/layout/radial5"/>
    <dgm:cxn modelId="{F62771EC-7C39-4C83-AC93-7305BF788612}" type="presOf" srcId="{2E0DE315-72F5-46A4-887F-E66CD6E218EE}" destId="{3161B9E8-A977-4270-8D5F-586B0A6F8AEB}" srcOrd="1" destOrd="0" presId="urn:microsoft.com/office/officeart/2005/8/layout/radial5"/>
    <dgm:cxn modelId="{44702F5B-EB77-4B5E-BABD-91A584E98FF7}" type="presParOf" srcId="{D65AF5D3-B1E9-4132-ACE3-0056D940BD11}" destId="{34F458E6-BE49-4BAF-9948-8D185DAF505C}" srcOrd="0" destOrd="0" presId="urn:microsoft.com/office/officeart/2005/8/layout/radial5"/>
    <dgm:cxn modelId="{635C48AF-EA99-407A-A833-E4EDD6510C6B}" type="presParOf" srcId="{D65AF5D3-B1E9-4132-ACE3-0056D940BD11}" destId="{DFC6D0F5-283E-451A-8014-44AFD2FE49C8}" srcOrd="1" destOrd="0" presId="urn:microsoft.com/office/officeart/2005/8/layout/radial5"/>
    <dgm:cxn modelId="{9CB4ED50-68A6-47AE-8DCA-27579C3B61C9}" type="presParOf" srcId="{DFC6D0F5-283E-451A-8014-44AFD2FE49C8}" destId="{3161B9E8-A977-4270-8D5F-586B0A6F8AEB}" srcOrd="0" destOrd="0" presId="urn:microsoft.com/office/officeart/2005/8/layout/radial5"/>
    <dgm:cxn modelId="{75BBB2B0-6278-4EE7-84BF-6A9876B7BE03}" type="presParOf" srcId="{D65AF5D3-B1E9-4132-ACE3-0056D940BD11}" destId="{ED893CA7-2D6F-4982-83BE-4306CF45407C}" srcOrd="2" destOrd="0" presId="urn:microsoft.com/office/officeart/2005/8/layout/radial5"/>
    <dgm:cxn modelId="{C2CF9510-463C-4028-8385-168153BA4060}" type="presParOf" srcId="{D65AF5D3-B1E9-4132-ACE3-0056D940BD11}" destId="{FDB5EC90-E194-4B31-9E9D-D50CEC443077}" srcOrd="3" destOrd="0" presId="urn:microsoft.com/office/officeart/2005/8/layout/radial5"/>
    <dgm:cxn modelId="{FB06661E-D61B-42BC-8A65-AF5F745625DC}" type="presParOf" srcId="{FDB5EC90-E194-4B31-9E9D-D50CEC443077}" destId="{8CD4CC81-F8B2-4443-BC2F-90C1B10BCABC}" srcOrd="0" destOrd="0" presId="urn:microsoft.com/office/officeart/2005/8/layout/radial5"/>
    <dgm:cxn modelId="{B61FABB9-F30F-495A-BC90-4C3F86290A76}" type="presParOf" srcId="{D65AF5D3-B1E9-4132-ACE3-0056D940BD11}" destId="{60B1BD3E-6F77-4059-8FA9-4ACEADC12D3E}" srcOrd="4" destOrd="0" presId="urn:microsoft.com/office/officeart/2005/8/layout/radial5"/>
    <dgm:cxn modelId="{5B108202-78A3-40DA-B127-D6C077BF7347}" type="presParOf" srcId="{D65AF5D3-B1E9-4132-ACE3-0056D940BD11}" destId="{1E045B89-74AD-44D1-B12B-DBDC08C1E925}" srcOrd="5" destOrd="0" presId="urn:microsoft.com/office/officeart/2005/8/layout/radial5"/>
    <dgm:cxn modelId="{111F595B-48BD-4CD3-A5F3-99C03648D6B5}" type="presParOf" srcId="{1E045B89-74AD-44D1-B12B-DBDC08C1E925}" destId="{3D03DA89-90DA-4C3B-9DA2-A94A85140455}" srcOrd="0" destOrd="0" presId="urn:microsoft.com/office/officeart/2005/8/layout/radial5"/>
    <dgm:cxn modelId="{4BFE5934-14FF-4E24-A480-908B9AEA27FF}" type="presParOf" srcId="{D65AF5D3-B1E9-4132-ACE3-0056D940BD11}" destId="{7DAA0011-168F-47EA-9A13-8E84706F9020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2AFA427-4FE4-4C1C-9988-20FAE5AA172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1DE6E7F9-DBC8-4A20-9385-1A9E416EF2B1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ŚCISŁE WYODRĘBNIENIE ZADAŃ I KOMPETENCJI NA KAŻDYM STOPNIU ORGANIZACYJNYM ADMINISTRACJI;</a:t>
          </a:r>
        </a:p>
      </dgm:t>
    </dgm:pt>
    <dgm:pt modelId="{C7B821D0-224D-4441-9A54-46DE17E56BC5}" type="parTrans" cxnId="{21542E4A-3A89-47D3-AFA7-387D1E9863B6}">
      <dgm:prSet/>
      <dgm:spPr/>
      <dgm:t>
        <a:bodyPr/>
        <a:lstStyle/>
        <a:p>
          <a:endParaRPr lang="pl-PL"/>
        </a:p>
      </dgm:t>
    </dgm:pt>
    <dgm:pt modelId="{13B5694E-E85B-42A1-8667-38CA94C13975}" type="sibTrans" cxnId="{21542E4A-3A89-47D3-AFA7-387D1E9863B6}">
      <dgm:prSet/>
      <dgm:spPr/>
      <dgm:t>
        <a:bodyPr/>
        <a:lstStyle/>
        <a:p>
          <a:endParaRPr lang="pl-PL"/>
        </a:p>
      </dgm:t>
    </dgm:pt>
    <dgm:pt modelId="{24396F14-4B4B-4DA2-AA83-53B7CE2C3406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MOŻLIWOŚĆ DEKONCENTROWANIA ZADAŃ I KOMPETENCJI NA ORGANY NIŻSZEGO STOPNIA;</a:t>
          </a:r>
        </a:p>
      </dgm:t>
    </dgm:pt>
    <dgm:pt modelId="{F9083188-38FA-4017-9086-33C0064F38E3}" type="parTrans" cxnId="{A995BFA5-457A-458C-9B3E-A500E5D3836C}">
      <dgm:prSet/>
      <dgm:spPr/>
      <dgm:t>
        <a:bodyPr/>
        <a:lstStyle/>
        <a:p>
          <a:endParaRPr lang="pl-PL"/>
        </a:p>
      </dgm:t>
    </dgm:pt>
    <dgm:pt modelId="{DEEC0AB6-AFB4-464B-9674-ACD6F4829FAC}" type="sibTrans" cxnId="{A995BFA5-457A-458C-9B3E-A500E5D3836C}">
      <dgm:prSet/>
      <dgm:spPr/>
      <dgm:t>
        <a:bodyPr/>
        <a:lstStyle/>
        <a:p>
          <a:endParaRPr lang="pl-PL"/>
        </a:p>
      </dgm:t>
    </dgm:pt>
    <dgm:pt modelId="{880FEE33-FA90-4A01-81F8-9520B6A426B6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ZACHOWANIE HIERARCHICZNEGO PODPORZĄDKOWANIA W SFERZE REALIZACJI KOMPETENCJI.</a:t>
          </a:r>
        </a:p>
      </dgm:t>
    </dgm:pt>
    <dgm:pt modelId="{BC0ED566-A9DB-4040-907B-B135614DEEE4}" type="parTrans" cxnId="{D53D5D46-1D51-488F-A51B-A74C9865D279}">
      <dgm:prSet/>
      <dgm:spPr/>
      <dgm:t>
        <a:bodyPr/>
        <a:lstStyle/>
        <a:p>
          <a:endParaRPr lang="pl-PL"/>
        </a:p>
      </dgm:t>
    </dgm:pt>
    <dgm:pt modelId="{DEF86DED-59B1-4CB3-A89B-8BCE2B4A916F}" type="sibTrans" cxnId="{D53D5D46-1D51-488F-A51B-A74C9865D279}">
      <dgm:prSet/>
      <dgm:spPr/>
      <dgm:t>
        <a:bodyPr/>
        <a:lstStyle/>
        <a:p>
          <a:endParaRPr lang="pl-PL"/>
        </a:p>
      </dgm:t>
    </dgm:pt>
    <dgm:pt modelId="{D2B014EC-2761-43AC-98EB-1C7FAF0263CA}" type="pres">
      <dgm:prSet presAssocID="{02AFA427-4FE4-4C1C-9988-20FAE5AA172C}" presName="Name0" presStyleCnt="0">
        <dgm:presLayoutVars>
          <dgm:chMax val="7"/>
          <dgm:chPref val="7"/>
          <dgm:dir/>
        </dgm:presLayoutVars>
      </dgm:prSet>
      <dgm:spPr/>
    </dgm:pt>
    <dgm:pt modelId="{A003B5B0-C9FE-45BF-9789-5F4C23F9D981}" type="pres">
      <dgm:prSet presAssocID="{02AFA427-4FE4-4C1C-9988-20FAE5AA172C}" presName="Name1" presStyleCnt="0"/>
      <dgm:spPr/>
    </dgm:pt>
    <dgm:pt modelId="{4BB062CE-894F-400A-8CF4-E2BA7F689062}" type="pres">
      <dgm:prSet presAssocID="{02AFA427-4FE4-4C1C-9988-20FAE5AA172C}" presName="cycle" presStyleCnt="0"/>
      <dgm:spPr/>
    </dgm:pt>
    <dgm:pt modelId="{A77DB6E0-5446-4E6B-8558-BF90A3D76256}" type="pres">
      <dgm:prSet presAssocID="{02AFA427-4FE4-4C1C-9988-20FAE5AA172C}" presName="srcNode" presStyleLbl="node1" presStyleIdx="0" presStyleCnt="3"/>
      <dgm:spPr/>
    </dgm:pt>
    <dgm:pt modelId="{F213A6DC-AA2C-4481-8BB1-8C9C10D31210}" type="pres">
      <dgm:prSet presAssocID="{02AFA427-4FE4-4C1C-9988-20FAE5AA172C}" presName="conn" presStyleLbl="parChTrans1D2" presStyleIdx="0" presStyleCnt="1"/>
      <dgm:spPr/>
    </dgm:pt>
    <dgm:pt modelId="{73E12B0F-DF5E-48D2-89BD-C2CB36831133}" type="pres">
      <dgm:prSet presAssocID="{02AFA427-4FE4-4C1C-9988-20FAE5AA172C}" presName="extraNode" presStyleLbl="node1" presStyleIdx="0" presStyleCnt="3"/>
      <dgm:spPr/>
    </dgm:pt>
    <dgm:pt modelId="{A8036CD7-B069-4D6F-A295-834AB3654FA0}" type="pres">
      <dgm:prSet presAssocID="{02AFA427-4FE4-4C1C-9988-20FAE5AA172C}" presName="dstNode" presStyleLbl="node1" presStyleIdx="0" presStyleCnt="3"/>
      <dgm:spPr/>
    </dgm:pt>
    <dgm:pt modelId="{89C39FC2-FB6B-4A1E-8E28-8AC486F2A2D2}" type="pres">
      <dgm:prSet presAssocID="{1DE6E7F9-DBC8-4A20-9385-1A9E416EF2B1}" presName="text_1" presStyleLbl="node1" presStyleIdx="0" presStyleCnt="3">
        <dgm:presLayoutVars>
          <dgm:bulletEnabled val="1"/>
        </dgm:presLayoutVars>
      </dgm:prSet>
      <dgm:spPr/>
    </dgm:pt>
    <dgm:pt modelId="{699D020C-0C93-40E4-94F6-D09B9B4AC670}" type="pres">
      <dgm:prSet presAssocID="{1DE6E7F9-DBC8-4A20-9385-1A9E416EF2B1}" presName="accent_1" presStyleCnt="0"/>
      <dgm:spPr/>
    </dgm:pt>
    <dgm:pt modelId="{F0B44E01-0E56-444A-87C0-589AAA145AF7}" type="pres">
      <dgm:prSet presAssocID="{1DE6E7F9-DBC8-4A20-9385-1A9E416EF2B1}" presName="accentRepeatNode" presStyleLbl="solidFgAcc1" presStyleIdx="0" presStyleCnt="3"/>
      <dgm:spPr/>
    </dgm:pt>
    <dgm:pt modelId="{B42CCCB6-6A60-4EC9-9C59-A1BB0E5237AE}" type="pres">
      <dgm:prSet presAssocID="{24396F14-4B4B-4DA2-AA83-53B7CE2C3406}" presName="text_2" presStyleLbl="node1" presStyleIdx="1" presStyleCnt="3">
        <dgm:presLayoutVars>
          <dgm:bulletEnabled val="1"/>
        </dgm:presLayoutVars>
      </dgm:prSet>
      <dgm:spPr/>
    </dgm:pt>
    <dgm:pt modelId="{958A68E8-AE97-4A90-A457-5B4A693E1F24}" type="pres">
      <dgm:prSet presAssocID="{24396F14-4B4B-4DA2-AA83-53B7CE2C3406}" presName="accent_2" presStyleCnt="0"/>
      <dgm:spPr/>
    </dgm:pt>
    <dgm:pt modelId="{ECE622B7-8915-4EFD-87D1-7573C4550075}" type="pres">
      <dgm:prSet presAssocID="{24396F14-4B4B-4DA2-AA83-53B7CE2C3406}" presName="accentRepeatNode" presStyleLbl="solidFgAcc1" presStyleIdx="1" presStyleCnt="3"/>
      <dgm:spPr/>
    </dgm:pt>
    <dgm:pt modelId="{CF49413C-AB23-410E-B128-E9C708258106}" type="pres">
      <dgm:prSet presAssocID="{880FEE33-FA90-4A01-81F8-9520B6A426B6}" presName="text_3" presStyleLbl="node1" presStyleIdx="2" presStyleCnt="3">
        <dgm:presLayoutVars>
          <dgm:bulletEnabled val="1"/>
        </dgm:presLayoutVars>
      </dgm:prSet>
      <dgm:spPr/>
    </dgm:pt>
    <dgm:pt modelId="{96706468-8CAC-4C6A-B8D9-5119009C58A3}" type="pres">
      <dgm:prSet presAssocID="{880FEE33-FA90-4A01-81F8-9520B6A426B6}" presName="accent_3" presStyleCnt="0"/>
      <dgm:spPr/>
    </dgm:pt>
    <dgm:pt modelId="{0FB29229-D5C8-4837-9F3B-2690271B354D}" type="pres">
      <dgm:prSet presAssocID="{880FEE33-FA90-4A01-81F8-9520B6A426B6}" presName="accentRepeatNode" presStyleLbl="solidFgAcc1" presStyleIdx="2" presStyleCnt="3"/>
      <dgm:spPr/>
    </dgm:pt>
  </dgm:ptLst>
  <dgm:cxnLst>
    <dgm:cxn modelId="{32600E28-C1F0-45A4-9826-D2CB8624CB77}" type="presOf" srcId="{1DE6E7F9-DBC8-4A20-9385-1A9E416EF2B1}" destId="{89C39FC2-FB6B-4A1E-8E28-8AC486F2A2D2}" srcOrd="0" destOrd="0" presId="urn:microsoft.com/office/officeart/2008/layout/VerticalCurvedList"/>
    <dgm:cxn modelId="{3652522D-9E96-4AFB-A86F-AB7B5D67FEA1}" type="presOf" srcId="{02AFA427-4FE4-4C1C-9988-20FAE5AA172C}" destId="{D2B014EC-2761-43AC-98EB-1C7FAF0263CA}" srcOrd="0" destOrd="0" presId="urn:microsoft.com/office/officeart/2008/layout/VerticalCurvedList"/>
    <dgm:cxn modelId="{43D5D545-A276-47B1-8337-013991E71F30}" type="presOf" srcId="{13B5694E-E85B-42A1-8667-38CA94C13975}" destId="{F213A6DC-AA2C-4481-8BB1-8C9C10D31210}" srcOrd="0" destOrd="0" presId="urn:microsoft.com/office/officeart/2008/layout/VerticalCurvedList"/>
    <dgm:cxn modelId="{D53D5D46-1D51-488F-A51B-A74C9865D279}" srcId="{02AFA427-4FE4-4C1C-9988-20FAE5AA172C}" destId="{880FEE33-FA90-4A01-81F8-9520B6A426B6}" srcOrd="2" destOrd="0" parTransId="{BC0ED566-A9DB-4040-907B-B135614DEEE4}" sibTransId="{DEF86DED-59B1-4CB3-A89B-8BCE2B4A916F}"/>
    <dgm:cxn modelId="{21542E4A-3A89-47D3-AFA7-387D1E9863B6}" srcId="{02AFA427-4FE4-4C1C-9988-20FAE5AA172C}" destId="{1DE6E7F9-DBC8-4A20-9385-1A9E416EF2B1}" srcOrd="0" destOrd="0" parTransId="{C7B821D0-224D-4441-9A54-46DE17E56BC5}" sibTransId="{13B5694E-E85B-42A1-8667-38CA94C13975}"/>
    <dgm:cxn modelId="{0B07997F-0662-42BD-89AA-4777674677DD}" type="presOf" srcId="{24396F14-4B4B-4DA2-AA83-53B7CE2C3406}" destId="{B42CCCB6-6A60-4EC9-9C59-A1BB0E5237AE}" srcOrd="0" destOrd="0" presId="urn:microsoft.com/office/officeart/2008/layout/VerticalCurvedList"/>
    <dgm:cxn modelId="{A995BFA5-457A-458C-9B3E-A500E5D3836C}" srcId="{02AFA427-4FE4-4C1C-9988-20FAE5AA172C}" destId="{24396F14-4B4B-4DA2-AA83-53B7CE2C3406}" srcOrd="1" destOrd="0" parTransId="{F9083188-38FA-4017-9086-33C0064F38E3}" sibTransId="{DEEC0AB6-AFB4-464B-9674-ACD6F4829FAC}"/>
    <dgm:cxn modelId="{D7EA4EC7-165D-4B1D-A940-C0F168E36F70}" type="presOf" srcId="{880FEE33-FA90-4A01-81F8-9520B6A426B6}" destId="{CF49413C-AB23-410E-B128-E9C708258106}" srcOrd="0" destOrd="0" presId="urn:microsoft.com/office/officeart/2008/layout/VerticalCurvedList"/>
    <dgm:cxn modelId="{601CA505-B264-47A9-BEB6-D6F733844197}" type="presParOf" srcId="{D2B014EC-2761-43AC-98EB-1C7FAF0263CA}" destId="{A003B5B0-C9FE-45BF-9789-5F4C23F9D981}" srcOrd="0" destOrd="0" presId="urn:microsoft.com/office/officeart/2008/layout/VerticalCurvedList"/>
    <dgm:cxn modelId="{98EEAFCA-6545-4ECF-AB8B-185494357CDA}" type="presParOf" srcId="{A003B5B0-C9FE-45BF-9789-5F4C23F9D981}" destId="{4BB062CE-894F-400A-8CF4-E2BA7F689062}" srcOrd="0" destOrd="0" presId="urn:microsoft.com/office/officeart/2008/layout/VerticalCurvedList"/>
    <dgm:cxn modelId="{5EAF855F-5F93-4296-87B8-D3AC87DDA06F}" type="presParOf" srcId="{4BB062CE-894F-400A-8CF4-E2BA7F689062}" destId="{A77DB6E0-5446-4E6B-8558-BF90A3D76256}" srcOrd="0" destOrd="0" presId="urn:microsoft.com/office/officeart/2008/layout/VerticalCurvedList"/>
    <dgm:cxn modelId="{38D8D8AB-7C4E-47AD-9F4A-386E7458F5B5}" type="presParOf" srcId="{4BB062CE-894F-400A-8CF4-E2BA7F689062}" destId="{F213A6DC-AA2C-4481-8BB1-8C9C10D31210}" srcOrd="1" destOrd="0" presId="urn:microsoft.com/office/officeart/2008/layout/VerticalCurvedList"/>
    <dgm:cxn modelId="{BA5110EE-2241-4789-8537-C44C118390EB}" type="presParOf" srcId="{4BB062CE-894F-400A-8CF4-E2BA7F689062}" destId="{73E12B0F-DF5E-48D2-89BD-C2CB36831133}" srcOrd="2" destOrd="0" presId="urn:microsoft.com/office/officeart/2008/layout/VerticalCurvedList"/>
    <dgm:cxn modelId="{FD5837E4-E6C6-4416-B652-8D3C465DA620}" type="presParOf" srcId="{4BB062CE-894F-400A-8CF4-E2BA7F689062}" destId="{A8036CD7-B069-4D6F-A295-834AB3654FA0}" srcOrd="3" destOrd="0" presId="urn:microsoft.com/office/officeart/2008/layout/VerticalCurvedList"/>
    <dgm:cxn modelId="{C6D26BD7-26CD-436B-B322-D5046796EA55}" type="presParOf" srcId="{A003B5B0-C9FE-45BF-9789-5F4C23F9D981}" destId="{89C39FC2-FB6B-4A1E-8E28-8AC486F2A2D2}" srcOrd="1" destOrd="0" presId="urn:microsoft.com/office/officeart/2008/layout/VerticalCurvedList"/>
    <dgm:cxn modelId="{8A1582A0-A1D3-4939-B0CA-FE6B9FC99610}" type="presParOf" srcId="{A003B5B0-C9FE-45BF-9789-5F4C23F9D981}" destId="{699D020C-0C93-40E4-94F6-D09B9B4AC670}" srcOrd="2" destOrd="0" presId="urn:microsoft.com/office/officeart/2008/layout/VerticalCurvedList"/>
    <dgm:cxn modelId="{241E8673-1C73-4D8A-BABD-F62EB12B1F81}" type="presParOf" srcId="{699D020C-0C93-40E4-94F6-D09B9B4AC670}" destId="{F0B44E01-0E56-444A-87C0-589AAA145AF7}" srcOrd="0" destOrd="0" presId="urn:microsoft.com/office/officeart/2008/layout/VerticalCurvedList"/>
    <dgm:cxn modelId="{D7E383F5-497C-4D23-9F56-2934EED7A2B2}" type="presParOf" srcId="{A003B5B0-C9FE-45BF-9789-5F4C23F9D981}" destId="{B42CCCB6-6A60-4EC9-9C59-A1BB0E5237AE}" srcOrd="3" destOrd="0" presId="urn:microsoft.com/office/officeart/2008/layout/VerticalCurvedList"/>
    <dgm:cxn modelId="{3E0E4B3B-CF59-4025-814A-EA22EBCEC987}" type="presParOf" srcId="{A003B5B0-C9FE-45BF-9789-5F4C23F9D981}" destId="{958A68E8-AE97-4A90-A457-5B4A693E1F24}" srcOrd="4" destOrd="0" presId="urn:microsoft.com/office/officeart/2008/layout/VerticalCurvedList"/>
    <dgm:cxn modelId="{95C73D14-01D5-4681-B8BE-1200CD98053C}" type="presParOf" srcId="{958A68E8-AE97-4A90-A457-5B4A693E1F24}" destId="{ECE622B7-8915-4EFD-87D1-7573C4550075}" srcOrd="0" destOrd="0" presId="urn:microsoft.com/office/officeart/2008/layout/VerticalCurvedList"/>
    <dgm:cxn modelId="{1176C4BB-7A64-4DE8-95A6-31B09F0F8DFE}" type="presParOf" srcId="{A003B5B0-C9FE-45BF-9789-5F4C23F9D981}" destId="{CF49413C-AB23-410E-B128-E9C708258106}" srcOrd="5" destOrd="0" presId="urn:microsoft.com/office/officeart/2008/layout/VerticalCurvedList"/>
    <dgm:cxn modelId="{4DE9B25B-3C73-4066-89EC-6F84114D9AC1}" type="presParOf" srcId="{A003B5B0-C9FE-45BF-9789-5F4C23F9D981}" destId="{96706468-8CAC-4C6A-B8D9-5119009C58A3}" srcOrd="6" destOrd="0" presId="urn:microsoft.com/office/officeart/2008/layout/VerticalCurvedList"/>
    <dgm:cxn modelId="{B9490A39-5B18-4894-95D1-BEAC0E652E1F}" type="presParOf" srcId="{96706468-8CAC-4C6A-B8D9-5119009C58A3}" destId="{0FB29229-D5C8-4837-9F3B-2690271B354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896C64-34DB-458F-A9C3-99BB98CD8719}">
      <dsp:nvSpPr>
        <dsp:cNvPr id="0" name=""/>
        <dsp:cNvSpPr/>
      </dsp:nvSpPr>
      <dsp:spPr>
        <a:xfrm>
          <a:off x="5112748" y="1658197"/>
          <a:ext cx="1595567" cy="759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471"/>
              </a:lnTo>
              <a:lnTo>
                <a:pt x="1595567" y="517471"/>
              </a:lnTo>
              <a:lnTo>
                <a:pt x="1595567" y="759345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45AD0E-0239-47E7-9DE4-9BB217EA47CF}">
      <dsp:nvSpPr>
        <dsp:cNvPr id="0" name=""/>
        <dsp:cNvSpPr/>
      </dsp:nvSpPr>
      <dsp:spPr>
        <a:xfrm>
          <a:off x="3517180" y="1658197"/>
          <a:ext cx="1595567" cy="759345"/>
        </a:xfrm>
        <a:custGeom>
          <a:avLst/>
          <a:gdLst/>
          <a:ahLst/>
          <a:cxnLst/>
          <a:rect l="0" t="0" r="0" b="0"/>
          <a:pathLst>
            <a:path>
              <a:moveTo>
                <a:pt x="1595567" y="0"/>
              </a:moveTo>
              <a:lnTo>
                <a:pt x="1595567" y="517471"/>
              </a:lnTo>
              <a:lnTo>
                <a:pt x="0" y="517471"/>
              </a:lnTo>
              <a:lnTo>
                <a:pt x="0" y="759345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EA9CA4-5C34-43BC-978B-D3C2F268F9FA}">
      <dsp:nvSpPr>
        <dsp:cNvPr id="0" name=""/>
        <dsp:cNvSpPr/>
      </dsp:nvSpPr>
      <dsp:spPr>
        <a:xfrm>
          <a:off x="3807283" y="257"/>
          <a:ext cx="2610929" cy="16579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4FF297-B5CD-4260-8FCF-9E732D52E3EF}">
      <dsp:nvSpPr>
        <dsp:cNvPr id="0" name=""/>
        <dsp:cNvSpPr/>
      </dsp:nvSpPr>
      <dsp:spPr>
        <a:xfrm>
          <a:off x="4097387" y="275855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 KATEGORIE PODMIOTÓW</a:t>
          </a:r>
        </a:p>
      </dsp:txBody>
      <dsp:txXfrm>
        <a:off x="4145946" y="324414"/>
        <a:ext cx="2513811" cy="1560821"/>
      </dsp:txXfrm>
    </dsp:sp>
    <dsp:sp modelId="{516B7697-8E13-4827-8F70-6163E3A50BAC}">
      <dsp:nvSpPr>
        <dsp:cNvPr id="0" name=""/>
        <dsp:cNvSpPr/>
      </dsp:nvSpPr>
      <dsp:spPr>
        <a:xfrm>
          <a:off x="2211716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B14C52-5B56-4B0C-80B1-D09C90B6E97F}">
      <dsp:nvSpPr>
        <dsp:cNvPr id="0" name=""/>
        <dsp:cNvSpPr/>
      </dsp:nvSpPr>
      <dsp:spPr>
        <a:xfrm>
          <a:off x="2501819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ORGANY</a:t>
          </a:r>
        </a:p>
      </dsp:txBody>
      <dsp:txXfrm>
        <a:off x="2550378" y="2741699"/>
        <a:ext cx="2513811" cy="1560821"/>
      </dsp:txXfrm>
    </dsp:sp>
    <dsp:sp modelId="{21E1B66A-1E96-466D-B111-30337AD78A7D}">
      <dsp:nvSpPr>
        <dsp:cNvPr id="0" name=""/>
        <dsp:cNvSpPr/>
      </dsp:nvSpPr>
      <dsp:spPr>
        <a:xfrm>
          <a:off x="5402851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993485-1A0E-4E7E-9FA8-98890AD2CC61}">
      <dsp:nvSpPr>
        <dsp:cNvPr id="0" name=""/>
        <dsp:cNvSpPr/>
      </dsp:nvSpPr>
      <dsp:spPr>
        <a:xfrm>
          <a:off x="5692954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URZĘDNICY </a:t>
          </a:r>
        </a:p>
      </dsp:txBody>
      <dsp:txXfrm>
        <a:off x="5741513" y="2741699"/>
        <a:ext cx="2513811" cy="156082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84C0B-D74D-499C-A1B0-1F68049FC288}">
      <dsp:nvSpPr>
        <dsp:cNvPr id="0" name=""/>
        <dsp:cNvSpPr/>
      </dsp:nvSpPr>
      <dsp:spPr>
        <a:xfrm>
          <a:off x="4904637" y="1999029"/>
          <a:ext cx="2382725" cy="232831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DEKONCENTRACJA</a:t>
          </a:r>
          <a:endParaRPr lang="pl-PL" sz="1100" b="1" kern="1200" dirty="0">
            <a:solidFill>
              <a:schemeClr val="tx1"/>
            </a:solidFill>
          </a:endParaRPr>
        </a:p>
      </dsp:txBody>
      <dsp:txXfrm>
        <a:off x="5253579" y="2340003"/>
        <a:ext cx="1684841" cy="1646365"/>
      </dsp:txXfrm>
    </dsp:sp>
    <dsp:sp modelId="{C99C20DF-357C-4A35-8836-E85D7FA690D7}">
      <dsp:nvSpPr>
        <dsp:cNvPr id="0" name=""/>
        <dsp:cNvSpPr/>
      </dsp:nvSpPr>
      <dsp:spPr>
        <a:xfrm rot="16200000">
          <a:off x="6007435" y="1554582"/>
          <a:ext cx="177129" cy="5647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/>
        </a:p>
      </dsp:txBody>
      <dsp:txXfrm>
        <a:off x="6034005" y="1694095"/>
        <a:ext cx="123990" cy="338827"/>
      </dsp:txXfrm>
    </dsp:sp>
    <dsp:sp modelId="{295866FA-4B76-4F76-AD60-79CE90CDC29D}">
      <dsp:nvSpPr>
        <dsp:cNvPr id="0" name=""/>
        <dsp:cNvSpPr/>
      </dsp:nvSpPr>
      <dsp:spPr>
        <a:xfrm>
          <a:off x="5265539" y="3901"/>
          <a:ext cx="1660921" cy="166092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W SENSIE STATYCZNYM </a:t>
          </a:r>
          <a:r>
            <a:rPr lang="pl-PL" sz="1200" kern="1200" dirty="0">
              <a:solidFill>
                <a:schemeClr val="tx1"/>
              </a:solidFill>
            </a:rPr>
            <a:t>– RZECZYWISTY ROZKŁAD KOMPETENCJI MIĘDZY POSZCZEGÓLNYMI ORGANAMI</a:t>
          </a:r>
        </a:p>
      </dsp:txBody>
      <dsp:txXfrm>
        <a:off x="5508775" y="247137"/>
        <a:ext cx="1174449" cy="1174449"/>
      </dsp:txXfrm>
    </dsp:sp>
    <dsp:sp modelId="{398127DC-24C7-4080-BFBE-44387AC29C14}">
      <dsp:nvSpPr>
        <dsp:cNvPr id="0" name=""/>
        <dsp:cNvSpPr/>
      </dsp:nvSpPr>
      <dsp:spPr>
        <a:xfrm rot="5400000">
          <a:off x="6007435" y="4207075"/>
          <a:ext cx="177129" cy="5647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0192614"/>
            <a:satOff val="-831"/>
            <a:lumOff val="-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/>
        </a:p>
      </dsp:txBody>
      <dsp:txXfrm>
        <a:off x="6034005" y="4293449"/>
        <a:ext cx="123990" cy="338827"/>
      </dsp:txXfrm>
    </dsp:sp>
    <dsp:sp modelId="{183B2964-072B-41CA-886D-7568A408A4CC}">
      <dsp:nvSpPr>
        <dsp:cNvPr id="0" name=""/>
        <dsp:cNvSpPr/>
      </dsp:nvSpPr>
      <dsp:spPr>
        <a:xfrm>
          <a:off x="5265539" y="4661548"/>
          <a:ext cx="1660921" cy="1660921"/>
        </a:xfrm>
        <a:prstGeom prst="ellipse">
          <a:avLst/>
        </a:prstGeom>
        <a:solidFill>
          <a:schemeClr val="accent3">
            <a:hueOff val="10192614"/>
            <a:satOff val="-831"/>
            <a:lumOff val="-21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b="1" kern="1200" dirty="0">
              <a:solidFill>
                <a:schemeClr val="tx1"/>
              </a:solidFill>
            </a:rPr>
            <a:t>W SENSIE DYNAMICZNYM </a:t>
          </a:r>
          <a:r>
            <a:rPr lang="pl-PL" sz="900" kern="1200" dirty="0">
              <a:solidFill>
                <a:schemeClr val="tx1"/>
              </a:solidFill>
            </a:rPr>
            <a:t>– DEKONCENTRACJA= PROCES DEKONCENTROWANIA, CZYLI RUCH KOMPETENCJI (PRZENIESIENIE Z JEDNEGO ORGANU NA INNY LUB KILKA). </a:t>
          </a:r>
        </a:p>
      </dsp:txBody>
      <dsp:txXfrm>
        <a:off x="5508775" y="4904784"/>
        <a:ext cx="1174449" cy="117444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CE5A2-0886-4778-A407-5B14D1638B01}">
      <dsp:nvSpPr>
        <dsp:cNvPr id="0" name=""/>
        <dsp:cNvSpPr/>
      </dsp:nvSpPr>
      <dsp:spPr>
        <a:xfrm>
          <a:off x="-5028056" y="-770345"/>
          <a:ext cx="5988045" cy="5988045"/>
        </a:xfrm>
        <a:prstGeom prst="blockArc">
          <a:avLst>
            <a:gd name="adj1" fmla="val 18900000"/>
            <a:gd name="adj2" fmla="val 2700000"/>
            <a:gd name="adj3" fmla="val 361"/>
          </a:avLst>
        </a:pr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EE635-A44C-427A-9B13-D031618E3E1A}">
      <dsp:nvSpPr>
        <dsp:cNvPr id="0" name=""/>
        <dsp:cNvSpPr/>
      </dsp:nvSpPr>
      <dsp:spPr>
        <a:xfrm>
          <a:off x="617425" y="444735"/>
          <a:ext cx="11061049" cy="88947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601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PRZENIESIENIE KOMPETENCJI NA ORGANY NIŻSZE LUB RÓWNORZĘDNE;</a:t>
          </a:r>
        </a:p>
      </dsp:txBody>
      <dsp:txXfrm>
        <a:off x="617425" y="444735"/>
        <a:ext cx="11061049" cy="889471"/>
      </dsp:txXfrm>
    </dsp:sp>
    <dsp:sp modelId="{DF982826-33C1-4F50-B58B-B7F4D802E139}">
      <dsp:nvSpPr>
        <dsp:cNvPr id="0" name=""/>
        <dsp:cNvSpPr/>
      </dsp:nvSpPr>
      <dsp:spPr>
        <a:xfrm>
          <a:off x="61505" y="333551"/>
          <a:ext cx="1111838" cy="1111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5105BB-C3F5-4AD4-897C-A2C38E7F5D0B}">
      <dsp:nvSpPr>
        <dsp:cNvPr id="0" name=""/>
        <dsp:cNvSpPr/>
      </dsp:nvSpPr>
      <dsp:spPr>
        <a:xfrm>
          <a:off x="940747" y="1778942"/>
          <a:ext cx="10737726" cy="889471"/>
        </a:xfrm>
        <a:prstGeom prst="rect">
          <a:avLst/>
        </a:prstGeom>
        <a:solidFill>
          <a:schemeClr val="accent5">
            <a:hueOff val="9300841"/>
            <a:satOff val="-3552"/>
            <a:lumOff val="-107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6018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DOKONYWANE W DRODZE AKTU NORMATYWNEGO RZĘDU USTAWY LUB AKTU NORMATYWNEGO ORGANU PRZENOSZĄCEGO KOMPETENCJE;</a:t>
          </a:r>
        </a:p>
      </dsp:txBody>
      <dsp:txXfrm>
        <a:off x="940747" y="1778942"/>
        <a:ext cx="10737726" cy="889471"/>
      </dsp:txXfrm>
    </dsp:sp>
    <dsp:sp modelId="{94EF640B-285D-4154-8D78-FBCD8E6F28BD}">
      <dsp:nvSpPr>
        <dsp:cNvPr id="0" name=""/>
        <dsp:cNvSpPr/>
      </dsp:nvSpPr>
      <dsp:spPr>
        <a:xfrm>
          <a:off x="384828" y="1667758"/>
          <a:ext cx="1111838" cy="1111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9300841"/>
              <a:satOff val="-3552"/>
              <a:lumOff val="-1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9AFD91-41DA-4237-A71E-BF0000C1D8AB}">
      <dsp:nvSpPr>
        <dsp:cNvPr id="0" name=""/>
        <dsp:cNvSpPr/>
      </dsp:nvSpPr>
      <dsp:spPr>
        <a:xfrm>
          <a:off x="617425" y="3113148"/>
          <a:ext cx="11061049" cy="889471"/>
        </a:xfrm>
        <a:prstGeom prst="rect">
          <a:avLst/>
        </a:prstGeom>
        <a:solidFill>
          <a:schemeClr val="accent5">
            <a:hueOff val="18601683"/>
            <a:satOff val="-7104"/>
            <a:lumOff val="-21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6018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Z ZACHOWANIEM NADRZĘDNOŚCI HIERARCHICZNEJ ORGANÓW ZWIERZCHNICH W ZAKRESIE REALIZACJI PRZEKAZANYCH KOMPETENCJI.</a:t>
          </a:r>
        </a:p>
      </dsp:txBody>
      <dsp:txXfrm>
        <a:off x="617425" y="3113148"/>
        <a:ext cx="11061049" cy="889471"/>
      </dsp:txXfrm>
    </dsp:sp>
    <dsp:sp modelId="{854FA4F2-E5B7-417A-8695-3F7150FA6B0A}">
      <dsp:nvSpPr>
        <dsp:cNvPr id="0" name=""/>
        <dsp:cNvSpPr/>
      </dsp:nvSpPr>
      <dsp:spPr>
        <a:xfrm>
          <a:off x="61505" y="3001964"/>
          <a:ext cx="1111838" cy="1111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18601683"/>
              <a:satOff val="-7104"/>
              <a:lumOff val="-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0A2DA-7FE8-46C2-A315-362A9CEECA7B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200" kern="1200" dirty="0"/>
            <a:t>na organy niższego stopnia w tym samym resorcie</a:t>
          </a:r>
        </a:p>
      </dsp:txBody>
      <dsp:txXfrm rot="-5400000">
        <a:off x="3785616" y="197117"/>
        <a:ext cx="6675221" cy="1012303"/>
      </dsp:txXfrm>
    </dsp:sp>
    <dsp:sp modelId="{7E3DC365-B024-49E6-B625-6D3C193863F7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dirty="0">
              <a:solidFill>
                <a:schemeClr val="tx1"/>
              </a:solidFill>
            </a:rPr>
            <a:t>TERYTORIALNA (PIONOWA)  </a:t>
          </a:r>
        </a:p>
      </dsp:txBody>
      <dsp:txXfrm>
        <a:off x="68454" y="70578"/>
        <a:ext cx="3648708" cy="1265378"/>
      </dsp:txXfrm>
    </dsp:sp>
    <dsp:sp modelId="{17BE0758-704C-4C8C-9055-EAAC3FC5FA1A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kompetencje organów z danego resortu przechodzą na organy tego samego stopnia, w innym resorcie</a:t>
          </a:r>
        </a:p>
      </dsp:txBody>
      <dsp:txXfrm rot="-5400000">
        <a:off x="3785616" y="1669517"/>
        <a:ext cx="6675221" cy="1012303"/>
      </dsp:txXfrm>
    </dsp:sp>
    <dsp:sp modelId="{8137E16F-D6EB-4047-8966-DF9A40FAB89E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dirty="0">
              <a:solidFill>
                <a:schemeClr val="tx1"/>
              </a:solidFill>
            </a:rPr>
            <a:t>RESORTOWA (POZIOMA) </a:t>
          </a:r>
        </a:p>
      </dsp:txBody>
      <dsp:txXfrm>
        <a:off x="68454" y="1542979"/>
        <a:ext cx="3648708" cy="1265378"/>
      </dsp:txXfrm>
    </dsp:sp>
    <dsp:sp modelId="{315312B9-BBCA-41D4-9385-C029C2CEA6DD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kompetencje organów danego resortu przechodzą na kompetencje organów niższego stopnia w innym resorcie</a:t>
          </a:r>
          <a:endParaRPr lang="pl-PL" sz="3600" kern="1200" dirty="0"/>
        </a:p>
      </dsp:txBody>
      <dsp:txXfrm rot="-5400000">
        <a:off x="3785616" y="3141918"/>
        <a:ext cx="6675221" cy="1012303"/>
      </dsp:txXfrm>
    </dsp:sp>
    <dsp:sp modelId="{A59A865A-57A1-4ABB-A6A0-E99C340872A7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dirty="0">
              <a:solidFill>
                <a:schemeClr val="tx1"/>
              </a:solidFill>
            </a:rPr>
            <a:t>SKOŚNA  </a:t>
          </a:r>
        </a:p>
      </dsp:txBody>
      <dsp:txXfrm>
        <a:off x="68454" y="3015380"/>
        <a:ext cx="3648708" cy="126537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39A46-7AA9-453B-A3D7-80B7F0A0CBDE}">
      <dsp:nvSpPr>
        <dsp:cNvPr id="0" name=""/>
        <dsp:cNvSpPr/>
      </dsp:nvSpPr>
      <dsp:spPr>
        <a:xfrm rot="16200000">
          <a:off x="2338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ADMINISTRACJA SCENTRALIZOWANA</a:t>
          </a:r>
        </a:p>
      </dsp:txBody>
      <dsp:txXfrm rot="5400000">
        <a:off x="2338" y="1088423"/>
        <a:ext cx="3587909" cy="2174491"/>
      </dsp:txXfrm>
    </dsp:sp>
    <dsp:sp modelId="{B4B9EB6A-76FE-4EC8-BFC0-BB58C4E8B432}">
      <dsp:nvSpPr>
        <dsp:cNvPr id="0" name=""/>
        <dsp:cNvSpPr/>
      </dsp:nvSpPr>
      <dsp:spPr>
        <a:xfrm rot="5400000">
          <a:off x="6164280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10192614"/>
            <a:satOff val="-831"/>
            <a:lumOff val="-21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tx1"/>
              </a:solidFill>
            </a:rPr>
            <a:t>ADMINISTRACJA RZĄDOWA</a:t>
          </a:r>
        </a:p>
      </dsp:txBody>
      <dsp:txXfrm rot="-5400000">
        <a:off x="6925352" y="1088423"/>
        <a:ext cx="3587909" cy="217449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B36938-3CB1-42A4-887D-2B5026608C02}">
      <dsp:nvSpPr>
        <dsp:cNvPr id="0" name=""/>
        <dsp:cNvSpPr/>
      </dsp:nvSpPr>
      <dsp:spPr>
        <a:xfrm rot="16200000">
          <a:off x="0" y="2356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ADMINISTRACJA ZDECENTRALIZOWANA</a:t>
          </a:r>
        </a:p>
      </dsp:txBody>
      <dsp:txXfrm rot="5400000">
        <a:off x="0" y="1089601"/>
        <a:ext cx="3587909" cy="2174491"/>
      </dsp:txXfrm>
    </dsp:sp>
    <dsp:sp modelId="{BAFDCBED-93A3-4F10-B444-D2B25D76DA59}">
      <dsp:nvSpPr>
        <dsp:cNvPr id="0" name=""/>
        <dsp:cNvSpPr/>
      </dsp:nvSpPr>
      <dsp:spPr>
        <a:xfrm rot="5400000">
          <a:off x="6164280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SAMORZĄD TERYTORIALNY</a:t>
          </a:r>
        </a:p>
      </dsp:txBody>
      <dsp:txXfrm rot="-5400000">
        <a:off x="6925352" y="1088423"/>
        <a:ext cx="3587909" cy="217449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8B5FF-8F2B-4773-AFF6-38E722148284}">
      <dsp:nvSpPr>
        <dsp:cNvPr id="0" name=""/>
        <dsp:cNvSpPr/>
      </dsp:nvSpPr>
      <dsp:spPr>
        <a:xfrm>
          <a:off x="0" y="37350"/>
          <a:ext cx="12192000" cy="126433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„samorząd” -&gt; niem. </a:t>
          </a:r>
          <a:r>
            <a:rPr lang="pl-PL" sz="2400" b="1" i="1" kern="1200" dirty="0">
              <a:solidFill>
                <a:schemeClr val="tx1"/>
              </a:solidFill>
            </a:rPr>
            <a:t>Selbstverwaltung </a:t>
          </a:r>
          <a:r>
            <a:rPr lang="pl-PL" sz="2400" b="1" kern="1200" dirty="0">
              <a:solidFill>
                <a:schemeClr val="tx1"/>
              </a:solidFill>
            </a:rPr>
            <a:t>(</a:t>
          </a:r>
          <a:r>
            <a:rPr lang="pl-PL" sz="2400" b="1" i="1" kern="1200" dirty="0" err="1">
              <a:solidFill>
                <a:schemeClr val="tx1"/>
              </a:solidFill>
            </a:rPr>
            <a:t>selbst</a:t>
          </a:r>
          <a:r>
            <a:rPr lang="pl-PL" sz="2400" b="1" i="1" kern="1200" dirty="0">
              <a:solidFill>
                <a:schemeClr val="tx1"/>
              </a:solidFill>
            </a:rPr>
            <a:t> </a:t>
          </a:r>
          <a:r>
            <a:rPr lang="pl-PL" sz="2400" b="1" kern="1200" dirty="0">
              <a:solidFill>
                <a:schemeClr val="tx1"/>
              </a:solidFill>
            </a:rPr>
            <a:t>– samodzielny, </a:t>
          </a:r>
          <a:r>
            <a:rPr lang="pl-PL" sz="2400" b="1" i="1" kern="1200" dirty="0" err="1">
              <a:solidFill>
                <a:schemeClr val="tx1"/>
              </a:solidFill>
            </a:rPr>
            <a:t>verwaltung</a:t>
          </a:r>
          <a:r>
            <a:rPr lang="pl-PL" sz="2400" b="1" i="1" kern="1200" dirty="0">
              <a:solidFill>
                <a:schemeClr val="tx1"/>
              </a:solidFill>
            </a:rPr>
            <a:t> </a:t>
          </a:r>
          <a:r>
            <a:rPr lang="pl-PL" sz="2400" b="1" kern="1200" dirty="0">
              <a:solidFill>
                <a:schemeClr val="tx1"/>
              </a:solidFill>
            </a:rPr>
            <a:t>– zarząd)</a:t>
          </a:r>
          <a:endParaRPr lang="pl-PL" sz="2400" b="1" kern="1200" dirty="0">
            <a:solidFill>
              <a:srgbClr val="FF0000"/>
            </a:solidFill>
          </a:endParaRPr>
        </a:p>
      </dsp:txBody>
      <dsp:txXfrm>
        <a:off x="61720" y="99070"/>
        <a:ext cx="12068560" cy="1140891"/>
      </dsp:txXfrm>
    </dsp:sp>
    <dsp:sp modelId="{1599363B-4FC1-47D0-8AD7-BFC555495336}">
      <dsp:nvSpPr>
        <dsp:cNvPr id="0" name=""/>
        <dsp:cNvSpPr/>
      </dsp:nvSpPr>
      <dsp:spPr>
        <a:xfrm>
          <a:off x="0" y="1356401"/>
          <a:ext cx="12192000" cy="1264331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</a:rPr>
            <a:t>W doktrynie po raz pierwszy pojawiło się za sprawą J. A. </a:t>
          </a:r>
          <a:r>
            <a:rPr lang="pl-PL" sz="1700" kern="1200" dirty="0" err="1">
              <a:solidFill>
                <a:schemeClr val="tx1"/>
              </a:solidFill>
            </a:rPr>
            <a:t>Schlettweina</a:t>
          </a:r>
          <a:r>
            <a:rPr lang="pl-PL" sz="1700" kern="1200" dirty="0">
              <a:solidFill>
                <a:schemeClr val="tx1"/>
              </a:solidFill>
            </a:rPr>
            <a:t> – użył go w pracy z 1799 r. w odniesieniu do gospodarki państwowej, przeciwstawiając je merkantylistycznej formie gospodarowania; w tym samym czasie pojawiło się także pojęcie </a:t>
          </a:r>
          <a:r>
            <a:rPr lang="pl-PL" sz="1700" i="1" kern="1200" dirty="0" err="1">
              <a:solidFill>
                <a:schemeClr val="tx1"/>
              </a:solidFill>
            </a:rPr>
            <a:t>pouvoir</a:t>
          </a:r>
          <a:r>
            <a:rPr lang="pl-PL" sz="1700" i="1" kern="1200" dirty="0">
              <a:solidFill>
                <a:schemeClr val="tx1"/>
              </a:solidFill>
            </a:rPr>
            <a:t> </a:t>
          </a:r>
          <a:r>
            <a:rPr lang="pl-PL" sz="1700" i="1" kern="1200" dirty="0" err="1">
              <a:solidFill>
                <a:schemeClr val="tx1"/>
              </a:solidFill>
            </a:rPr>
            <a:t>municipial</a:t>
          </a:r>
          <a:r>
            <a:rPr lang="pl-PL" sz="1700" kern="1200" dirty="0">
              <a:solidFill>
                <a:schemeClr val="tx1"/>
              </a:solidFill>
            </a:rPr>
            <a:t>, które podkreślało samodzielność gmin wobec państwa.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S. </a:t>
          </a:r>
          <a:r>
            <a:rPr lang="pl-PL" sz="1400" kern="1200" dirty="0" err="1">
              <a:solidFill>
                <a:schemeClr val="tx1"/>
              </a:solidFill>
            </a:rPr>
            <a:t>Fundowicz</a:t>
          </a:r>
          <a:r>
            <a:rPr lang="pl-PL" sz="1400" kern="1200" dirty="0">
              <a:solidFill>
                <a:schemeClr val="tx1"/>
              </a:solidFill>
            </a:rPr>
            <a:t>, Decentralizacja administracji publicznej w Polsce, Lublin 2005, s. 93</a:t>
          </a:r>
        </a:p>
      </dsp:txBody>
      <dsp:txXfrm>
        <a:off x="61720" y="1418121"/>
        <a:ext cx="12068560" cy="1140891"/>
      </dsp:txXfrm>
    </dsp:sp>
    <dsp:sp modelId="{44DDBB0F-F9DA-4CC5-AD2D-5221758CE145}">
      <dsp:nvSpPr>
        <dsp:cNvPr id="0" name=""/>
        <dsp:cNvSpPr/>
      </dsp:nvSpPr>
      <dsp:spPr>
        <a:xfrm>
          <a:off x="0" y="2675452"/>
          <a:ext cx="12192000" cy="1264331"/>
        </a:xfrm>
        <a:prstGeom prst="roundRect">
          <a:avLst/>
        </a:prstGeom>
        <a:solidFill>
          <a:srgbClr val="FC4A2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Obecnie pojęcie samorządu terytorialnego jest powszechnie znane i używane, zarówno w doktrynie, jak i w prawodawstwie;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mimo to nie została sformułowana jedna, stosowana przez wszystkich definicja, co przyczynia się do wielości i niejednolitości funkcjonujących określeń.</a:t>
          </a:r>
        </a:p>
      </dsp:txBody>
      <dsp:txXfrm>
        <a:off x="61720" y="2737172"/>
        <a:ext cx="12068560" cy="1140891"/>
      </dsp:txXfrm>
    </dsp:sp>
    <dsp:sp modelId="{8AA50F88-11B5-4B3D-9182-AD6A68352506}">
      <dsp:nvSpPr>
        <dsp:cNvPr id="0" name=""/>
        <dsp:cNvSpPr/>
      </dsp:nvSpPr>
      <dsp:spPr>
        <a:xfrm>
          <a:off x="0" y="3939784"/>
          <a:ext cx="12192000" cy="521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709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500" kern="1200" dirty="0"/>
        </a:p>
      </dsp:txBody>
      <dsp:txXfrm>
        <a:off x="0" y="3939784"/>
        <a:ext cx="12192000" cy="52112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FB5FA-4474-42A3-8895-E831A26A37BC}">
      <dsp:nvSpPr>
        <dsp:cNvPr id="0" name=""/>
        <dsp:cNvSpPr/>
      </dsp:nvSpPr>
      <dsp:spPr>
        <a:xfrm>
          <a:off x="3286" y="156506"/>
          <a:ext cx="3203971" cy="5472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TEORIA NATURALISTYCZNA</a:t>
          </a:r>
        </a:p>
      </dsp:txBody>
      <dsp:txXfrm>
        <a:off x="3286" y="156506"/>
        <a:ext cx="3203971" cy="547200"/>
      </dsp:txXfrm>
    </dsp:sp>
    <dsp:sp modelId="{909243B5-E769-4C52-A481-AFA0CFF5E2B3}">
      <dsp:nvSpPr>
        <dsp:cNvPr id="0" name=""/>
        <dsp:cNvSpPr/>
      </dsp:nvSpPr>
      <dsp:spPr>
        <a:xfrm>
          <a:off x="3286" y="703706"/>
          <a:ext cx="3203971" cy="349112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całkowita niezależność samorządu od państwa; </a:t>
          </a:r>
          <a:endParaRPr lang="pl-PL" sz="1900" kern="1200" dirty="0">
            <a:latin typeface="+mn-lt"/>
          </a:endParaRP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gmina jako instytucja równa państwu, stanowiącego federację gmin, z których to gmin państwo mogło wywodzić swoje prawa</a:t>
          </a:r>
          <a:endParaRPr lang="pl-PL" sz="1900" kern="1200" dirty="0">
            <a:latin typeface="+mn-lt"/>
          </a:endParaRPr>
        </a:p>
      </dsp:txBody>
      <dsp:txXfrm>
        <a:off x="3286" y="703706"/>
        <a:ext cx="3203971" cy="3491125"/>
      </dsp:txXfrm>
    </dsp:sp>
    <dsp:sp modelId="{E1C2E9D0-9E24-4876-B01A-0C72DEACCF01}">
      <dsp:nvSpPr>
        <dsp:cNvPr id="0" name=""/>
        <dsp:cNvSpPr/>
      </dsp:nvSpPr>
      <dsp:spPr>
        <a:xfrm>
          <a:off x="3655814" y="156506"/>
          <a:ext cx="3203971" cy="547200"/>
        </a:xfrm>
        <a:prstGeom prst="rect">
          <a:avLst/>
        </a:prstGeom>
        <a:solidFill>
          <a:schemeClr val="accent5">
            <a:hueOff val="9300841"/>
            <a:satOff val="-3552"/>
            <a:lumOff val="-1079"/>
            <a:alphaOff val="0"/>
          </a:schemeClr>
        </a:solidFill>
        <a:ln w="15875" cap="flat" cmpd="sng" algn="ctr">
          <a:solidFill>
            <a:schemeClr val="accent5">
              <a:hueOff val="9300841"/>
              <a:satOff val="-3552"/>
              <a:lumOff val="-1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TEORIA PAŃSTWOWA</a:t>
          </a:r>
        </a:p>
      </dsp:txBody>
      <dsp:txXfrm>
        <a:off x="3655814" y="156506"/>
        <a:ext cx="3203971" cy="547200"/>
      </dsp:txXfrm>
    </dsp:sp>
    <dsp:sp modelId="{7129412E-0DE6-4F5C-9671-D8AE9901627C}">
      <dsp:nvSpPr>
        <dsp:cNvPr id="0" name=""/>
        <dsp:cNvSpPr/>
      </dsp:nvSpPr>
      <dsp:spPr>
        <a:xfrm>
          <a:off x="3655814" y="703706"/>
          <a:ext cx="3203971" cy="3491125"/>
        </a:xfrm>
        <a:prstGeom prst="rect">
          <a:avLst/>
        </a:prstGeom>
        <a:solidFill>
          <a:schemeClr val="accent5">
            <a:tint val="40000"/>
            <a:alpha val="90000"/>
            <a:hueOff val="9468376"/>
            <a:satOff val="-2931"/>
            <a:lumOff val="-29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9468376"/>
              <a:satOff val="-2931"/>
              <a:lumOff val="-2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państwo wykonuje władzę przez swoje organy, ale część władzy może niejako odstąpić korporacjom samorządowym; </a:t>
          </a:r>
          <a:endParaRPr lang="pl-PL" sz="1900" kern="1200" dirty="0">
            <a:latin typeface="+mn-lt"/>
          </a:endParaRP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l-PL" sz="19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</a:t>
          </a: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stotą samorządu w tej koncepcji jest zatem wykonywanie praw zwierzchnich, przekazanych korporacjom przez państwo, co czynią poprzez wybrane przez siebie organy</a:t>
          </a:r>
          <a:endParaRPr lang="pl-PL" sz="1900" kern="1200" dirty="0">
            <a:latin typeface="+mn-lt"/>
          </a:endParaRPr>
        </a:p>
      </dsp:txBody>
      <dsp:txXfrm>
        <a:off x="3655814" y="703706"/>
        <a:ext cx="3203971" cy="3491125"/>
      </dsp:txXfrm>
    </dsp:sp>
    <dsp:sp modelId="{2197FC8B-ABF6-4B39-BB6C-10E9ABBBFCA4}">
      <dsp:nvSpPr>
        <dsp:cNvPr id="0" name=""/>
        <dsp:cNvSpPr/>
      </dsp:nvSpPr>
      <dsp:spPr>
        <a:xfrm>
          <a:off x="7308342" y="156506"/>
          <a:ext cx="3203971" cy="547200"/>
        </a:xfrm>
        <a:prstGeom prst="rect">
          <a:avLst/>
        </a:prstGeom>
        <a:solidFill>
          <a:schemeClr val="accent5">
            <a:hueOff val="18601683"/>
            <a:satOff val="-7104"/>
            <a:lumOff val="-2157"/>
            <a:alphaOff val="0"/>
          </a:schemeClr>
        </a:solidFill>
        <a:ln w="15875" cap="flat" cmpd="sng" algn="ctr">
          <a:solidFill>
            <a:schemeClr val="accent5">
              <a:hueOff val="18601683"/>
              <a:satOff val="-7104"/>
              <a:lumOff val="-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UJĘCIE POLITYCZNE</a:t>
          </a:r>
        </a:p>
      </dsp:txBody>
      <dsp:txXfrm>
        <a:off x="7308342" y="156506"/>
        <a:ext cx="3203971" cy="547200"/>
      </dsp:txXfrm>
    </dsp:sp>
    <dsp:sp modelId="{45B68EAE-9FA8-4C02-8D7A-65DAF5043E05}">
      <dsp:nvSpPr>
        <dsp:cNvPr id="0" name=""/>
        <dsp:cNvSpPr/>
      </dsp:nvSpPr>
      <dsp:spPr>
        <a:xfrm>
          <a:off x="7308342" y="703706"/>
          <a:ext cx="3203971" cy="3491125"/>
        </a:xfrm>
        <a:prstGeom prst="rect">
          <a:avLst/>
        </a:prstGeom>
        <a:solidFill>
          <a:schemeClr val="accent5">
            <a:tint val="40000"/>
            <a:alpha val="90000"/>
            <a:hueOff val="18936751"/>
            <a:satOff val="-5862"/>
            <a:lumOff val="-579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18936751"/>
              <a:satOff val="-5862"/>
              <a:lumOff val="-5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l-PL" sz="19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</a:t>
          </a: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amorząd ogranicza się do samorządności personalnej i jest traktowany jako honorowy udział osób fizycznych w wykonywaniu zadań państwa</a:t>
          </a:r>
          <a:endParaRPr lang="pl-PL" sz="1900" kern="1200" dirty="0">
            <a:latin typeface="+mn-lt"/>
          </a:endParaRPr>
        </a:p>
      </dsp:txBody>
      <dsp:txXfrm>
        <a:off x="7308342" y="703706"/>
        <a:ext cx="3203971" cy="349112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5C6BE-AD25-46AD-BE38-F8DD45AF0A1E}">
      <dsp:nvSpPr>
        <dsp:cNvPr id="0" name=""/>
        <dsp:cNvSpPr/>
      </dsp:nvSpPr>
      <dsp:spPr>
        <a:xfrm>
          <a:off x="2053" y="0"/>
          <a:ext cx="4379788" cy="1545969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i="0" u="none" kern="1200" dirty="0">
              <a:solidFill>
                <a:schemeClr val="tx1"/>
              </a:solidFill>
            </a:rPr>
            <a:t>SAMORZĄD</a:t>
          </a:r>
          <a:r>
            <a:rPr lang="pl-PL" sz="3600" b="0" i="0" u="none" kern="1200" dirty="0">
              <a:solidFill>
                <a:schemeClr val="tx1"/>
              </a:solidFill>
            </a:rPr>
            <a:t> </a:t>
          </a:r>
          <a:endParaRPr lang="pl-PL" sz="3600" u="none" kern="1200" dirty="0">
            <a:solidFill>
              <a:schemeClr val="tx1"/>
            </a:solidFill>
          </a:endParaRPr>
        </a:p>
      </dsp:txBody>
      <dsp:txXfrm>
        <a:off x="47333" y="45280"/>
        <a:ext cx="4289228" cy="1455409"/>
      </dsp:txXfrm>
    </dsp:sp>
    <dsp:sp modelId="{294AB090-F6E6-401A-8594-87F236974569}">
      <dsp:nvSpPr>
        <dsp:cNvPr id="0" name=""/>
        <dsp:cNvSpPr/>
      </dsp:nvSpPr>
      <dsp:spPr>
        <a:xfrm>
          <a:off x="4819821" y="229890"/>
          <a:ext cx="928515" cy="1086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4819821" y="447127"/>
        <a:ext cx="649961" cy="651713"/>
      </dsp:txXfrm>
    </dsp:sp>
    <dsp:sp modelId="{9F351C21-EF24-4ED2-8D43-BE5E7DBC4767}">
      <dsp:nvSpPr>
        <dsp:cNvPr id="0" name=""/>
        <dsp:cNvSpPr/>
      </dsp:nvSpPr>
      <dsp:spPr>
        <a:xfrm>
          <a:off x="6133757" y="0"/>
          <a:ext cx="4379788" cy="1545969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-64328"/>
            <a:satOff val="2865"/>
            <a:lumOff val="1842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0" i="0" kern="1200" dirty="0">
              <a:solidFill>
                <a:schemeClr val="tx1"/>
              </a:solidFill>
            </a:rPr>
            <a:t>samodzielne i niezależne wykonywanie pewnych funkcji o charakterze administracyjnym przez grupę osób wybranych przez jakąś społeczność;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0" i="0" kern="1200" dirty="0">
              <a:solidFill>
                <a:schemeClr val="tx1"/>
              </a:solidFill>
            </a:rPr>
            <a:t>grupa osób sprawujących takie funkcje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6179037" y="45280"/>
        <a:ext cx="4289228" cy="145540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1ED5CF-1DF6-4A3F-9A3D-2C4A92528FC0}">
      <dsp:nvSpPr>
        <dsp:cNvPr id="0" name=""/>
        <dsp:cNvSpPr/>
      </dsp:nvSpPr>
      <dsp:spPr>
        <a:xfrm>
          <a:off x="4" y="0"/>
          <a:ext cx="4379788" cy="154596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i="0" kern="1200" dirty="0">
              <a:solidFill>
                <a:schemeClr val="tx1"/>
              </a:solidFill>
            </a:rPr>
            <a:t>SAMORZĄDNY</a:t>
          </a:r>
          <a:r>
            <a:rPr lang="pl-PL" sz="3200" b="0" i="0" kern="1200" dirty="0"/>
            <a:t> </a:t>
          </a:r>
          <a:endParaRPr lang="pl-PL" sz="3200" kern="1200" dirty="0"/>
        </a:p>
      </dsp:txBody>
      <dsp:txXfrm>
        <a:off x="45284" y="45280"/>
        <a:ext cx="4289228" cy="1455409"/>
      </dsp:txXfrm>
    </dsp:sp>
    <dsp:sp modelId="{CD08561C-77B0-4EA1-A970-055449DF3DA0}">
      <dsp:nvSpPr>
        <dsp:cNvPr id="0" name=""/>
        <dsp:cNvSpPr/>
      </dsp:nvSpPr>
      <dsp:spPr>
        <a:xfrm>
          <a:off x="4818283" y="229890"/>
          <a:ext cx="929601" cy="1086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/>
        </a:p>
      </dsp:txBody>
      <dsp:txXfrm>
        <a:off x="4818283" y="447127"/>
        <a:ext cx="650721" cy="651713"/>
      </dsp:txXfrm>
    </dsp:sp>
    <dsp:sp modelId="{B1FC3232-36CD-4C22-B4BE-27975D3EB85E}">
      <dsp:nvSpPr>
        <dsp:cNvPr id="0" name=""/>
        <dsp:cNvSpPr/>
      </dsp:nvSpPr>
      <dsp:spPr>
        <a:xfrm>
          <a:off x="6133757" y="0"/>
          <a:ext cx="4379788" cy="154596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b="0" i="0" kern="1200" dirty="0">
              <a:solidFill>
                <a:schemeClr val="tx1"/>
              </a:solidFill>
            </a:rPr>
            <a:t>samodzielnie kierujący swą działalnością</a:t>
          </a:r>
          <a:endParaRPr lang="pl-PL" sz="3400" kern="1200" dirty="0">
            <a:solidFill>
              <a:schemeClr val="tx1"/>
            </a:solidFill>
          </a:endParaRPr>
        </a:p>
      </dsp:txBody>
      <dsp:txXfrm>
        <a:off x="6179037" y="45280"/>
        <a:ext cx="4289228" cy="145540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B7CF9-7A8C-4C18-9685-0C598C702D4E}">
      <dsp:nvSpPr>
        <dsp:cNvPr id="0" name=""/>
        <dsp:cNvSpPr/>
      </dsp:nvSpPr>
      <dsp:spPr>
        <a:xfrm>
          <a:off x="8072407" y="2706194"/>
          <a:ext cx="91440" cy="5040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4087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DB7D11-3209-43A2-8B0A-06A88FF0D16E}">
      <dsp:nvSpPr>
        <dsp:cNvPr id="0" name=""/>
        <dsp:cNvSpPr/>
      </dsp:nvSpPr>
      <dsp:spPr>
        <a:xfrm>
          <a:off x="5999708" y="1101491"/>
          <a:ext cx="2118419" cy="504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520"/>
              </a:lnTo>
              <a:lnTo>
                <a:pt x="2118419" y="343520"/>
              </a:lnTo>
              <a:lnTo>
                <a:pt x="2118419" y="504087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C77A92-24E6-4294-BE88-0F42164BE409}">
      <dsp:nvSpPr>
        <dsp:cNvPr id="0" name=""/>
        <dsp:cNvSpPr/>
      </dsp:nvSpPr>
      <dsp:spPr>
        <a:xfrm>
          <a:off x="5953988" y="2706194"/>
          <a:ext cx="91440" cy="5040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4087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D40E9B-1134-4A4C-92A1-50D5DE0D04D7}">
      <dsp:nvSpPr>
        <dsp:cNvPr id="0" name=""/>
        <dsp:cNvSpPr/>
      </dsp:nvSpPr>
      <dsp:spPr>
        <a:xfrm>
          <a:off x="5953988" y="1101491"/>
          <a:ext cx="91440" cy="5040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4087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5A053-2E56-4CC9-860E-ADC880818682}">
      <dsp:nvSpPr>
        <dsp:cNvPr id="0" name=""/>
        <dsp:cNvSpPr/>
      </dsp:nvSpPr>
      <dsp:spPr>
        <a:xfrm>
          <a:off x="3835568" y="2706194"/>
          <a:ext cx="91440" cy="5040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4087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9AB793-2360-4C00-BA73-14BDE61301F8}">
      <dsp:nvSpPr>
        <dsp:cNvPr id="0" name=""/>
        <dsp:cNvSpPr/>
      </dsp:nvSpPr>
      <dsp:spPr>
        <a:xfrm>
          <a:off x="3881288" y="1101491"/>
          <a:ext cx="2118419" cy="504087"/>
        </a:xfrm>
        <a:custGeom>
          <a:avLst/>
          <a:gdLst/>
          <a:ahLst/>
          <a:cxnLst/>
          <a:rect l="0" t="0" r="0" b="0"/>
          <a:pathLst>
            <a:path>
              <a:moveTo>
                <a:pt x="2118419" y="0"/>
              </a:moveTo>
              <a:lnTo>
                <a:pt x="2118419" y="343520"/>
              </a:lnTo>
              <a:lnTo>
                <a:pt x="0" y="343520"/>
              </a:lnTo>
              <a:lnTo>
                <a:pt x="0" y="504087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C18FF2-32FA-4DB2-AAB8-8259F517C457}">
      <dsp:nvSpPr>
        <dsp:cNvPr id="0" name=""/>
        <dsp:cNvSpPr/>
      </dsp:nvSpPr>
      <dsp:spPr>
        <a:xfrm>
          <a:off x="5133082" y="876"/>
          <a:ext cx="1733252" cy="110061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7AB60-247B-46DF-9B28-580F4DF50DA7}">
      <dsp:nvSpPr>
        <dsp:cNvPr id="0" name=""/>
        <dsp:cNvSpPr/>
      </dsp:nvSpPr>
      <dsp:spPr>
        <a:xfrm>
          <a:off x="5325665" y="183830"/>
          <a:ext cx="1733252" cy="11006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ZADANIA JST</a:t>
          </a:r>
        </a:p>
      </dsp:txBody>
      <dsp:txXfrm>
        <a:off x="5357901" y="216066"/>
        <a:ext cx="1668780" cy="1036143"/>
      </dsp:txXfrm>
    </dsp:sp>
    <dsp:sp modelId="{FEF30273-62AE-4869-AC8C-120B4F4BBDF1}">
      <dsp:nvSpPr>
        <dsp:cNvPr id="0" name=""/>
        <dsp:cNvSpPr/>
      </dsp:nvSpPr>
      <dsp:spPr>
        <a:xfrm>
          <a:off x="3014662" y="1605579"/>
          <a:ext cx="1733252" cy="110061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D08BCB-FE49-433B-9562-3878120D0381}">
      <dsp:nvSpPr>
        <dsp:cNvPr id="0" name=""/>
        <dsp:cNvSpPr/>
      </dsp:nvSpPr>
      <dsp:spPr>
        <a:xfrm>
          <a:off x="3207246" y="1788533"/>
          <a:ext cx="1733252" cy="11006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WŁASNE</a:t>
          </a:r>
        </a:p>
      </dsp:txBody>
      <dsp:txXfrm>
        <a:off x="3239482" y="1820769"/>
        <a:ext cx="1668780" cy="1036143"/>
      </dsp:txXfrm>
    </dsp:sp>
    <dsp:sp modelId="{4E6E2321-F454-46AC-869A-83C51BC80ADB}">
      <dsp:nvSpPr>
        <dsp:cNvPr id="0" name=""/>
        <dsp:cNvSpPr/>
      </dsp:nvSpPr>
      <dsp:spPr>
        <a:xfrm>
          <a:off x="3014662" y="3210281"/>
          <a:ext cx="1733252" cy="11006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DC9550-BFF3-4A04-87D1-001B50D78C42}">
      <dsp:nvSpPr>
        <dsp:cNvPr id="0" name=""/>
        <dsp:cNvSpPr/>
      </dsp:nvSpPr>
      <dsp:spPr>
        <a:xfrm>
          <a:off x="3207246" y="3393236"/>
          <a:ext cx="1733252" cy="11006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NP. ART. </a:t>
          </a:r>
          <a:r>
            <a:rPr lang="pl-PL" sz="1000" kern="1200"/>
            <a:t>7 USG</a:t>
          </a:r>
          <a:endParaRPr lang="pl-PL" sz="1000" kern="1200" dirty="0"/>
        </a:p>
      </dsp:txBody>
      <dsp:txXfrm>
        <a:off x="3239482" y="3425472"/>
        <a:ext cx="1668780" cy="1036143"/>
      </dsp:txXfrm>
    </dsp:sp>
    <dsp:sp modelId="{3F00146B-F10F-437C-A41B-876151592BFA}">
      <dsp:nvSpPr>
        <dsp:cNvPr id="0" name=""/>
        <dsp:cNvSpPr/>
      </dsp:nvSpPr>
      <dsp:spPr>
        <a:xfrm>
          <a:off x="5133082" y="1605579"/>
          <a:ext cx="1733252" cy="110061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CA1A5-B331-4C33-A197-42ED5ACC99B0}">
      <dsp:nvSpPr>
        <dsp:cNvPr id="0" name=""/>
        <dsp:cNvSpPr/>
      </dsp:nvSpPr>
      <dsp:spPr>
        <a:xfrm>
          <a:off x="5325665" y="1788533"/>
          <a:ext cx="1733252" cy="11006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ZLECONE</a:t>
          </a:r>
        </a:p>
      </dsp:txBody>
      <dsp:txXfrm>
        <a:off x="5357901" y="1820769"/>
        <a:ext cx="1668780" cy="1036143"/>
      </dsp:txXfrm>
    </dsp:sp>
    <dsp:sp modelId="{0AA123CD-97DC-4ABB-8A99-CE54C55AFB20}">
      <dsp:nvSpPr>
        <dsp:cNvPr id="0" name=""/>
        <dsp:cNvSpPr/>
      </dsp:nvSpPr>
      <dsp:spPr>
        <a:xfrm>
          <a:off x="5133082" y="3210281"/>
          <a:ext cx="1733252" cy="11006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04AC6-5DF6-4AC6-A098-3B3724F2F18C}">
      <dsp:nvSpPr>
        <dsp:cNvPr id="0" name=""/>
        <dsp:cNvSpPr/>
      </dsp:nvSpPr>
      <dsp:spPr>
        <a:xfrm>
          <a:off x="5325665" y="3393236"/>
          <a:ext cx="1733252" cy="11006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Z ZAKRESU ADMINISTRACJI RZĄDOWEJ; WYŁĄCZNIE W DRODZE USTAWY; OBLIGATORYJNE; ADM. RZ. ZAPEWNIA ŚRODKI FINANSOWE NA REALIZACJĘ </a:t>
          </a:r>
        </a:p>
      </dsp:txBody>
      <dsp:txXfrm>
        <a:off x="5357901" y="3425472"/>
        <a:ext cx="1668780" cy="1036143"/>
      </dsp:txXfrm>
    </dsp:sp>
    <dsp:sp modelId="{3244A2B2-D778-4945-99FC-8CE2CABE44EE}">
      <dsp:nvSpPr>
        <dsp:cNvPr id="0" name=""/>
        <dsp:cNvSpPr/>
      </dsp:nvSpPr>
      <dsp:spPr>
        <a:xfrm>
          <a:off x="7251501" y="1605579"/>
          <a:ext cx="1733252" cy="110061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0E73AE-EB17-48A7-B908-4F93B95D0669}">
      <dsp:nvSpPr>
        <dsp:cNvPr id="0" name=""/>
        <dsp:cNvSpPr/>
      </dsp:nvSpPr>
      <dsp:spPr>
        <a:xfrm>
          <a:off x="7444085" y="1788533"/>
          <a:ext cx="1733252" cy="11006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POWIERZONE</a:t>
          </a:r>
        </a:p>
      </dsp:txBody>
      <dsp:txXfrm>
        <a:off x="7476321" y="1820769"/>
        <a:ext cx="1668780" cy="1036143"/>
      </dsp:txXfrm>
    </dsp:sp>
    <dsp:sp modelId="{D25E4CA3-2E2A-4B6A-B740-EC755F3587AC}">
      <dsp:nvSpPr>
        <dsp:cNvPr id="0" name=""/>
        <dsp:cNvSpPr/>
      </dsp:nvSpPr>
      <dsp:spPr>
        <a:xfrm>
          <a:off x="7251501" y="3210281"/>
          <a:ext cx="1733252" cy="11006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343967-BEBD-4B87-90EE-79BB82658CB9}">
      <dsp:nvSpPr>
        <dsp:cNvPr id="0" name=""/>
        <dsp:cNvSpPr/>
      </dsp:nvSpPr>
      <dsp:spPr>
        <a:xfrm>
          <a:off x="7444085" y="3393236"/>
          <a:ext cx="1733252" cy="11006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W DRODZE POROZUMIENIA; DOBROWOLNE; Z ZAKRESU ADMINISTRACJI RZĄDOWEJ LUB INNEJ JST</a:t>
          </a:r>
        </a:p>
      </dsp:txBody>
      <dsp:txXfrm>
        <a:off x="7476321" y="3425472"/>
        <a:ext cx="1668780" cy="10361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61F85-614A-4169-B097-32A67F81ADE0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415F5-7229-41F9-AF67-0D68C8364A3D}">
      <dsp:nvSpPr>
        <dsp:cNvPr id="0" name=""/>
        <dsp:cNvSpPr/>
      </dsp:nvSpPr>
      <dsp:spPr>
        <a:xfrm>
          <a:off x="492024" y="334530"/>
          <a:ext cx="9963850" cy="6694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CZŁOWIEK (GRUPA LUDZI W WYPADKU ORGANU KOLEGIALNEGO):</a:t>
          </a:r>
        </a:p>
      </dsp:txBody>
      <dsp:txXfrm>
        <a:off x="492024" y="334530"/>
        <a:ext cx="9963850" cy="669409"/>
      </dsp:txXfrm>
    </dsp:sp>
    <dsp:sp modelId="{8CCA99C9-55DC-42B2-B9BE-EA1184401678}">
      <dsp:nvSpPr>
        <dsp:cNvPr id="0" name=""/>
        <dsp:cNvSpPr/>
      </dsp:nvSpPr>
      <dsp:spPr>
        <a:xfrm>
          <a:off x="73643" y="250854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DCC72A-840D-4815-A946-869B4E07FD59}">
      <dsp:nvSpPr>
        <dsp:cNvPr id="0" name=""/>
        <dsp:cNvSpPr/>
      </dsp:nvSpPr>
      <dsp:spPr>
        <a:xfrm>
          <a:off x="875812" y="1338819"/>
          <a:ext cx="9580062" cy="669409"/>
        </a:xfrm>
        <a:prstGeom prst="rect">
          <a:avLst/>
        </a:prstGeom>
        <a:solidFill>
          <a:schemeClr val="accent3">
            <a:hueOff val="3397538"/>
            <a:satOff val="-277"/>
            <a:lumOff val="-71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ZNAJDUJĄCY SIĘ W STRUKTURZE ORGANIZACYJNEJ PAŃSTWA LUB SAMORZĄDU TERYTORIALNEGO,</a:t>
          </a:r>
        </a:p>
      </dsp:txBody>
      <dsp:txXfrm>
        <a:off x="875812" y="1338819"/>
        <a:ext cx="9580062" cy="669409"/>
      </dsp:txXfrm>
    </dsp:sp>
    <dsp:sp modelId="{445A49CB-7841-47A4-AC37-ABB3C9D8DF6A}">
      <dsp:nvSpPr>
        <dsp:cNvPr id="0" name=""/>
        <dsp:cNvSpPr/>
      </dsp:nvSpPr>
      <dsp:spPr>
        <a:xfrm>
          <a:off x="457431" y="1255143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3397538"/>
              <a:satOff val="-277"/>
              <a:lumOff val="-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628C17-2F9B-4B5B-9E3B-D77BE008AE7D}">
      <dsp:nvSpPr>
        <dsp:cNvPr id="0" name=""/>
        <dsp:cNvSpPr/>
      </dsp:nvSpPr>
      <dsp:spPr>
        <a:xfrm>
          <a:off x="875812" y="2343108"/>
          <a:ext cx="9580062" cy="669409"/>
        </a:xfrm>
        <a:prstGeom prst="rect">
          <a:avLst/>
        </a:prstGeom>
        <a:solidFill>
          <a:schemeClr val="accent3">
            <a:hueOff val="6795076"/>
            <a:satOff val="-554"/>
            <a:lumOff val="-143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POWOŁANY W CELU REALIZACJI NORM PRAWA ADMINISTRACYJNEGO, W SPOSÓB I ZE SKUTKAMI WŁAŚCIWYMI TEMU PRAWU,</a:t>
          </a:r>
        </a:p>
      </dsp:txBody>
      <dsp:txXfrm>
        <a:off x="875812" y="2343108"/>
        <a:ext cx="9580062" cy="669409"/>
      </dsp:txXfrm>
    </dsp:sp>
    <dsp:sp modelId="{153B3FFB-43C8-4522-9FB9-C638B8135A96}">
      <dsp:nvSpPr>
        <dsp:cNvPr id="0" name=""/>
        <dsp:cNvSpPr/>
      </dsp:nvSpPr>
      <dsp:spPr>
        <a:xfrm>
          <a:off x="457431" y="2259432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6795076"/>
              <a:satOff val="-554"/>
              <a:lumOff val="-14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87CC32-076E-4C6E-8DC7-01F054D8B98B}">
      <dsp:nvSpPr>
        <dsp:cNvPr id="0" name=""/>
        <dsp:cNvSpPr/>
      </dsp:nvSpPr>
      <dsp:spPr>
        <a:xfrm>
          <a:off x="492024" y="3347397"/>
          <a:ext cx="9963850" cy="669409"/>
        </a:xfrm>
        <a:prstGeom prst="rect">
          <a:avLst/>
        </a:prstGeom>
        <a:solidFill>
          <a:schemeClr val="accent3">
            <a:hueOff val="10192614"/>
            <a:satOff val="-831"/>
            <a:lumOff val="-21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DZIAŁAJĄCY W GRANICACH PRZYZNANYCH MU PRZEZ PRAWO KOMPETENCJI.</a:t>
          </a:r>
        </a:p>
      </dsp:txBody>
      <dsp:txXfrm>
        <a:off x="492024" y="3347397"/>
        <a:ext cx="9963850" cy="669409"/>
      </dsp:txXfrm>
    </dsp:sp>
    <dsp:sp modelId="{D88344F5-7CC0-4FB7-A59B-39B4BCA7B1E7}">
      <dsp:nvSpPr>
        <dsp:cNvPr id="0" name=""/>
        <dsp:cNvSpPr/>
      </dsp:nvSpPr>
      <dsp:spPr>
        <a:xfrm>
          <a:off x="73643" y="3263721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10192614"/>
              <a:satOff val="-831"/>
              <a:lumOff val="-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9B34C0-DF3A-4885-A6C6-1CA3D8FB0F43}">
      <dsp:nvSpPr>
        <dsp:cNvPr id="0" name=""/>
        <dsp:cNvSpPr/>
      </dsp:nvSpPr>
      <dsp:spPr>
        <a:xfrm>
          <a:off x="10024325" y="2508745"/>
          <a:ext cx="981847" cy="467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430"/>
              </a:lnTo>
              <a:lnTo>
                <a:pt x="981847" y="318430"/>
              </a:lnTo>
              <a:lnTo>
                <a:pt x="981847" y="467269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99CC5E-4385-4619-9272-F551A4EC2A23}">
      <dsp:nvSpPr>
        <dsp:cNvPr id="0" name=""/>
        <dsp:cNvSpPr/>
      </dsp:nvSpPr>
      <dsp:spPr>
        <a:xfrm>
          <a:off x="9042477" y="2508745"/>
          <a:ext cx="981847" cy="467269"/>
        </a:xfrm>
        <a:custGeom>
          <a:avLst/>
          <a:gdLst/>
          <a:ahLst/>
          <a:cxnLst/>
          <a:rect l="0" t="0" r="0" b="0"/>
          <a:pathLst>
            <a:path>
              <a:moveTo>
                <a:pt x="981847" y="0"/>
              </a:moveTo>
              <a:lnTo>
                <a:pt x="981847" y="318430"/>
              </a:lnTo>
              <a:lnTo>
                <a:pt x="0" y="318430"/>
              </a:lnTo>
              <a:lnTo>
                <a:pt x="0" y="467269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08A6F5-8CC8-4572-8B0C-C5AB896C6343}">
      <dsp:nvSpPr>
        <dsp:cNvPr id="0" name=""/>
        <dsp:cNvSpPr/>
      </dsp:nvSpPr>
      <dsp:spPr>
        <a:xfrm>
          <a:off x="5606013" y="1021246"/>
          <a:ext cx="4418311" cy="467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430"/>
              </a:lnTo>
              <a:lnTo>
                <a:pt x="4418311" y="318430"/>
              </a:lnTo>
              <a:lnTo>
                <a:pt x="4418311" y="467269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9FF64-D5B3-405B-93FB-16FC80CC12BB}">
      <dsp:nvSpPr>
        <dsp:cNvPr id="0" name=""/>
        <dsp:cNvSpPr/>
      </dsp:nvSpPr>
      <dsp:spPr>
        <a:xfrm>
          <a:off x="7078783" y="3996243"/>
          <a:ext cx="981847" cy="467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430"/>
              </a:lnTo>
              <a:lnTo>
                <a:pt x="981847" y="318430"/>
              </a:lnTo>
              <a:lnTo>
                <a:pt x="981847" y="467269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49643F-663E-431A-9AAA-67283EE9CAC0}">
      <dsp:nvSpPr>
        <dsp:cNvPr id="0" name=""/>
        <dsp:cNvSpPr/>
      </dsp:nvSpPr>
      <dsp:spPr>
        <a:xfrm>
          <a:off x="6096936" y="3996243"/>
          <a:ext cx="981847" cy="467269"/>
        </a:xfrm>
        <a:custGeom>
          <a:avLst/>
          <a:gdLst/>
          <a:ahLst/>
          <a:cxnLst/>
          <a:rect l="0" t="0" r="0" b="0"/>
          <a:pathLst>
            <a:path>
              <a:moveTo>
                <a:pt x="981847" y="0"/>
              </a:moveTo>
              <a:lnTo>
                <a:pt x="981847" y="318430"/>
              </a:lnTo>
              <a:lnTo>
                <a:pt x="0" y="318430"/>
              </a:lnTo>
              <a:lnTo>
                <a:pt x="0" y="467269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B98750-69EF-4746-8FBA-C989353EB347}">
      <dsp:nvSpPr>
        <dsp:cNvPr id="0" name=""/>
        <dsp:cNvSpPr/>
      </dsp:nvSpPr>
      <dsp:spPr>
        <a:xfrm>
          <a:off x="5115089" y="2508745"/>
          <a:ext cx="1963694" cy="467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430"/>
              </a:lnTo>
              <a:lnTo>
                <a:pt x="1963694" y="318430"/>
              </a:lnTo>
              <a:lnTo>
                <a:pt x="1963694" y="467269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2E76B7-DC34-4470-B5F7-7903D50EB5AE}">
      <dsp:nvSpPr>
        <dsp:cNvPr id="0" name=""/>
        <dsp:cNvSpPr/>
      </dsp:nvSpPr>
      <dsp:spPr>
        <a:xfrm>
          <a:off x="5069369" y="2508745"/>
          <a:ext cx="91440" cy="4672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7269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9F3DA-4613-4630-B84F-DEF14732D09F}">
      <dsp:nvSpPr>
        <dsp:cNvPr id="0" name=""/>
        <dsp:cNvSpPr/>
      </dsp:nvSpPr>
      <dsp:spPr>
        <a:xfrm>
          <a:off x="3151395" y="2508745"/>
          <a:ext cx="1963694" cy="467269"/>
        </a:xfrm>
        <a:custGeom>
          <a:avLst/>
          <a:gdLst/>
          <a:ahLst/>
          <a:cxnLst/>
          <a:rect l="0" t="0" r="0" b="0"/>
          <a:pathLst>
            <a:path>
              <a:moveTo>
                <a:pt x="1963694" y="0"/>
              </a:moveTo>
              <a:lnTo>
                <a:pt x="1963694" y="318430"/>
              </a:lnTo>
              <a:lnTo>
                <a:pt x="0" y="318430"/>
              </a:lnTo>
              <a:lnTo>
                <a:pt x="0" y="467269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40F90-68D3-4154-93CF-BE6DCB5663FA}">
      <dsp:nvSpPr>
        <dsp:cNvPr id="0" name=""/>
        <dsp:cNvSpPr/>
      </dsp:nvSpPr>
      <dsp:spPr>
        <a:xfrm>
          <a:off x="5115089" y="1021246"/>
          <a:ext cx="490923" cy="467269"/>
        </a:xfrm>
        <a:custGeom>
          <a:avLst/>
          <a:gdLst/>
          <a:ahLst/>
          <a:cxnLst/>
          <a:rect l="0" t="0" r="0" b="0"/>
          <a:pathLst>
            <a:path>
              <a:moveTo>
                <a:pt x="490923" y="0"/>
              </a:moveTo>
              <a:lnTo>
                <a:pt x="490923" y="318430"/>
              </a:lnTo>
              <a:lnTo>
                <a:pt x="0" y="318430"/>
              </a:lnTo>
              <a:lnTo>
                <a:pt x="0" y="467269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3782ED-5294-4E0A-B0F9-D43243154BCA}">
      <dsp:nvSpPr>
        <dsp:cNvPr id="0" name=""/>
        <dsp:cNvSpPr/>
      </dsp:nvSpPr>
      <dsp:spPr>
        <a:xfrm>
          <a:off x="1141981" y="2508745"/>
          <a:ext cx="91440" cy="4672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7269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1AB493-A4D5-4F29-8577-163F19DF6A01}">
      <dsp:nvSpPr>
        <dsp:cNvPr id="0" name=""/>
        <dsp:cNvSpPr/>
      </dsp:nvSpPr>
      <dsp:spPr>
        <a:xfrm>
          <a:off x="1187701" y="1021246"/>
          <a:ext cx="4418311" cy="467269"/>
        </a:xfrm>
        <a:custGeom>
          <a:avLst/>
          <a:gdLst/>
          <a:ahLst/>
          <a:cxnLst/>
          <a:rect l="0" t="0" r="0" b="0"/>
          <a:pathLst>
            <a:path>
              <a:moveTo>
                <a:pt x="4418311" y="0"/>
              </a:moveTo>
              <a:lnTo>
                <a:pt x="4418311" y="318430"/>
              </a:lnTo>
              <a:lnTo>
                <a:pt x="0" y="318430"/>
              </a:lnTo>
              <a:lnTo>
                <a:pt x="0" y="467269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0D3B0-F7B4-4E73-831A-03AEB26BCF31}">
      <dsp:nvSpPr>
        <dsp:cNvPr id="0" name=""/>
        <dsp:cNvSpPr/>
      </dsp:nvSpPr>
      <dsp:spPr>
        <a:xfrm>
          <a:off x="4802683" y="1018"/>
          <a:ext cx="1606658" cy="10202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977443-9EC6-4523-8120-A5D0D7429112}">
      <dsp:nvSpPr>
        <dsp:cNvPr id="0" name=""/>
        <dsp:cNvSpPr/>
      </dsp:nvSpPr>
      <dsp:spPr>
        <a:xfrm>
          <a:off x="4981201" y="170610"/>
          <a:ext cx="1606658" cy="10202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ADMINISTRACJA PUBLICZNA</a:t>
          </a:r>
        </a:p>
      </dsp:txBody>
      <dsp:txXfrm>
        <a:off x="5011082" y="200491"/>
        <a:ext cx="1546896" cy="960466"/>
      </dsp:txXfrm>
    </dsp:sp>
    <dsp:sp modelId="{3D3F5AA6-3B6D-45E8-83A8-53846B1B50AC}">
      <dsp:nvSpPr>
        <dsp:cNvPr id="0" name=""/>
        <dsp:cNvSpPr/>
      </dsp:nvSpPr>
      <dsp:spPr>
        <a:xfrm>
          <a:off x="384371" y="1488516"/>
          <a:ext cx="1606658" cy="10202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18FEF6-EE46-47DD-98CD-E7DC58036D80}">
      <dsp:nvSpPr>
        <dsp:cNvPr id="0" name=""/>
        <dsp:cNvSpPr/>
      </dsp:nvSpPr>
      <dsp:spPr>
        <a:xfrm>
          <a:off x="562889" y="1658108"/>
          <a:ext cx="1606658" cy="10202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PAŃSTWOWA NIERZĄDOWA</a:t>
          </a:r>
        </a:p>
      </dsp:txBody>
      <dsp:txXfrm>
        <a:off x="592770" y="1687989"/>
        <a:ext cx="1546896" cy="960466"/>
      </dsp:txXfrm>
    </dsp:sp>
    <dsp:sp modelId="{69572F52-E3B1-4350-B397-2AEA27C4B991}">
      <dsp:nvSpPr>
        <dsp:cNvPr id="0" name=""/>
        <dsp:cNvSpPr/>
      </dsp:nvSpPr>
      <dsp:spPr>
        <a:xfrm>
          <a:off x="384371" y="2976015"/>
          <a:ext cx="1606658" cy="10202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12A888-9CA8-40BC-BBD4-18AFCA6E80A6}">
      <dsp:nvSpPr>
        <dsp:cNvPr id="0" name=""/>
        <dsp:cNvSpPr/>
      </dsp:nvSpPr>
      <dsp:spPr>
        <a:xfrm>
          <a:off x="562889" y="3145606"/>
          <a:ext cx="1606658" cy="10202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PREZYDENT RP; ORGANY NIK; KRRiT; RPO; KRS; ORGANY NBP; ADMINISTRACJA SEJMU I SENATU</a:t>
          </a:r>
        </a:p>
      </dsp:txBody>
      <dsp:txXfrm>
        <a:off x="592770" y="3175487"/>
        <a:ext cx="1546896" cy="960466"/>
      </dsp:txXfrm>
    </dsp:sp>
    <dsp:sp modelId="{F66D9EBB-6574-41F6-B728-A9ECCB751512}">
      <dsp:nvSpPr>
        <dsp:cNvPr id="0" name=""/>
        <dsp:cNvSpPr/>
      </dsp:nvSpPr>
      <dsp:spPr>
        <a:xfrm>
          <a:off x="4311760" y="1488516"/>
          <a:ext cx="1606658" cy="10202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2CB6E4-B734-412D-96CE-7E86AAFF4482}">
      <dsp:nvSpPr>
        <dsp:cNvPr id="0" name=""/>
        <dsp:cNvSpPr/>
      </dsp:nvSpPr>
      <dsp:spPr>
        <a:xfrm>
          <a:off x="4490277" y="1658108"/>
          <a:ext cx="1606658" cy="10202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PAŃSTWOWA RZĄDOWA</a:t>
          </a:r>
        </a:p>
      </dsp:txBody>
      <dsp:txXfrm>
        <a:off x="4520158" y="1687989"/>
        <a:ext cx="1546896" cy="960466"/>
      </dsp:txXfrm>
    </dsp:sp>
    <dsp:sp modelId="{30488421-4178-41CC-8AE3-B719B3B714A0}">
      <dsp:nvSpPr>
        <dsp:cNvPr id="0" name=""/>
        <dsp:cNvSpPr/>
      </dsp:nvSpPr>
      <dsp:spPr>
        <a:xfrm>
          <a:off x="2348065" y="2976015"/>
          <a:ext cx="1606658" cy="10202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C6EBCB-CFAD-46F7-A0D2-F073A55A5F0F}">
      <dsp:nvSpPr>
        <dsp:cNvPr id="0" name=""/>
        <dsp:cNvSpPr/>
      </dsp:nvSpPr>
      <dsp:spPr>
        <a:xfrm>
          <a:off x="2526583" y="3145606"/>
          <a:ext cx="1606658" cy="10202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ORGANY </a:t>
          </a:r>
          <a:r>
            <a:rPr lang="pl-PL" sz="1000" kern="1200"/>
            <a:t>BEZPOŚREDNIO RZĄDOWEGO </a:t>
          </a:r>
          <a:r>
            <a:rPr lang="pl-PL" sz="1000" kern="1200" dirty="0"/>
            <a:t>SZCZEBLA, TJ. RADA MINISTRÓW; PREZES RADY MINISTRÓW; POSZCZEGÓLNI MINISTROWIE</a:t>
          </a:r>
        </a:p>
      </dsp:txBody>
      <dsp:txXfrm>
        <a:off x="2556464" y="3175487"/>
        <a:ext cx="1546896" cy="960466"/>
      </dsp:txXfrm>
    </dsp:sp>
    <dsp:sp modelId="{E263858A-AEA9-4CDE-8D34-8427C122B38B}">
      <dsp:nvSpPr>
        <dsp:cNvPr id="0" name=""/>
        <dsp:cNvSpPr/>
      </dsp:nvSpPr>
      <dsp:spPr>
        <a:xfrm>
          <a:off x="4311760" y="2976015"/>
          <a:ext cx="1606658" cy="10202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E0DE2-6A56-4518-9DE5-C389EAE9FE51}">
      <dsp:nvSpPr>
        <dsp:cNvPr id="0" name=""/>
        <dsp:cNvSpPr/>
      </dsp:nvSpPr>
      <dsp:spPr>
        <a:xfrm>
          <a:off x="4490277" y="3145606"/>
          <a:ext cx="1606658" cy="10202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CENTRALNE ORGANY ADMINISTRACJI RZĄDOWEJ</a:t>
          </a:r>
        </a:p>
      </dsp:txBody>
      <dsp:txXfrm>
        <a:off x="4520158" y="3175487"/>
        <a:ext cx="1546896" cy="960466"/>
      </dsp:txXfrm>
    </dsp:sp>
    <dsp:sp modelId="{6439C873-9EBF-4A02-9AC0-F2831E8BD8AC}">
      <dsp:nvSpPr>
        <dsp:cNvPr id="0" name=""/>
        <dsp:cNvSpPr/>
      </dsp:nvSpPr>
      <dsp:spPr>
        <a:xfrm>
          <a:off x="6275454" y="2976015"/>
          <a:ext cx="1606658" cy="10202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F6B2F6-0F93-41D8-BAC2-B11999B929B6}">
      <dsp:nvSpPr>
        <dsp:cNvPr id="0" name=""/>
        <dsp:cNvSpPr/>
      </dsp:nvSpPr>
      <dsp:spPr>
        <a:xfrm>
          <a:off x="6453971" y="3145606"/>
          <a:ext cx="1606658" cy="10202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TERENOWE ORGANY ADMINISTRACJI RZĄDOWEJ</a:t>
          </a:r>
        </a:p>
      </dsp:txBody>
      <dsp:txXfrm>
        <a:off x="6483852" y="3175487"/>
        <a:ext cx="1546896" cy="960466"/>
      </dsp:txXfrm>
    </dsp:sp>
    <dsp:sp modelId="{EB4E337F-F60C-4D01-8813-76215B7FFFD9}">
      <dsp:nvSpPr>
        <dsp:cNvPr id="0" name=""/>
        <dsp:cNvSpPr/>
      </dsp:nvSpPr>
      <dsp:spPr>
        <a:xfrm>
          <a:off x="5293607" y="4463513"/>
          <a:ext cx="1606658" cy="102022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CACD2D-4ABA-4008-829E-380B1943E220}">
      <dsp:nvSpPr>
        <dsp:cNvPr id="0" name=""/>
        <dsp:cNvSpPr/>
      </dsp:nvSpPr>
      <dsp:spPr>
        <a:xfrm>
          <a:off x="5472124" y="4633105"/>
          <a:ext cx="1606658" cy="10202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ADMINISTRACJA ZESPOLONA</a:t>
          </a:r>
        </a:p>
      </dsp:txBody>
      <dsp:txXfrm>
        <a:off x="5502005" y="4662986"/>
        <a:ext cx="1546896" cy="960466"/>
      </dsp:txXfrm>
    </dsp:sp>
    <dsp:sp modelId="{EAF1612B-383A-4896-8419-A81B76EEB0E2}">
      <dsp:nvSpPr>
        <dsp:cNvPr id="0" name=""/>
        <dsp:cNvSpPr/>
      </dsp:nvSpPr>
      <dsp:spPr>
        <a:xfrm>
          <a:off x="7257301" y="4463513"/>
          <a:ext cx="1606658" cy="102022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5E60C-87B2-41D6-A2F8-8A73240B1F6E}">
      <dsp:nvSpPr>
        <dsp:cNvPr id="0" name=""/>
        <dsp:cNvSpPr/>
      </dsp:nvSpPr>
      <dsp:spPr>
        <a:xfrm>
          <a:off x="7435819" y="4633105"/>
          <a:ext cx="1606658" cy="10202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ADMINISTRACJA NIEZESPOLONA</a:t>
          </a:r>
        </a:p>
      </dsp:txBody>
      <dsp:txXfrm>
        <a:off x="7465700" y="4662986"/>
        <a:ext cx="1546896" cy="960466"/>
      </dsp:txXfrm>
    </dsp:sp>
    <dsp:sp modelId="{0EF19450-98D6-430D-9927-E11434F9F363}">
      <dsp:nvSpPr>
        <dsp:cNvPr id="0" name=""/>
        <dsp:cNvSpPr/>
      </dsp:nvSpPr>
      <dsp:spPr>
        <a:xfrm>
          <a:off x="9220995" y="1488516"/>
          <a:ext cx="1606658" cy="10202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DA1F20-9065-485A-A82A-CCB4340E2F0F}">
      <dsp:nvSpPr>
        <dsp:cNvPr id="0" name=""/>
        <dsp:cNvSpPr/>
      </dsp:nvSpPr>
      <dsp:spPr>
        <a:xfrm>
          <a:off x="9399513" y="1658108"/>
          <a:ext cx="1606658" cy="10202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ORGANY ADMINISTRACJI SAMORZĄDOWEJ</a:t>
          </a:r>
        </a:p>
      </dsp:txBody>
      <dsp:txXfrm>
        <a:off x="9429394" y="1687989"/>
        <a:ext cx="1546896" cy="960466"/>
      </dsp:txXfrm>
    </dsp:sp>
    <dsp:sp modelId="{8902DD50-A988-4D3E-A565-F0FA744EFEF5}">
      <dsp:nvSpPr>
        <dsp:cNvPr id="0" name=""/>
        <dsp:cNvSpPr/>
      </dsp:nvSpPr>
      <dsp:spPr>
        <a:xfrm>
          <a:off x="8239148" y="2976015"/>
          <a:ext cx="1606658" cy="10202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63525F-BC5C-4677-9939-FCB99333C17A}">
      <dsp:nvSpPr>
        <dsp:cNvPr id="0" name=""/>
        <dsp:cNvSpPr/>
      </dsp:nvSpPr>
      <dsp:spPr>
        <a:xfrm>
          <a:off x="8417666" y="3145606"/>
          <a:ext cx="1606658" cy="10202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SAMORZĄD TERYTORIALNY</a:t>
          </a:r>
        </a:p>
      </dsp:txBody>
      <dsp:txXfrm>
        <a:off x="8447547" y="3175487"/>
        <a:ext cx="1546896" cy="960466"/>
      </dsp:txXfrm>
    </dsp:sp>
    <dsp:sp modelId="{FB84C58B-AAEE-4B8D-A88B-2B030B587C50}">
      <dsp:nvSpPr>
        <dsp:cNvPr id="0" name=""/>
        <dsp:cNvSpPr/>
      </dsp:nvSpPr>
      <dsp:spPr>
        <a:xfrm>
          <a:off x="10202842" y="2976015"/>
          <a:ext cx="1606658" cy="10202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BADBFE-824A-4A1E-B3E3-F43FD883B5B6}">
      <dsp:nvSpPr>
        <dsp:cNvPr id="0" name=""/>
        <dsp:cNvSpPr/>
      </dsp:nvSpPr>
      <dsp:spPr>
        <a:xfrm>
          <a:off x="10381360" y="3145606"/>
          <a:ext cx="1606658" cy="10202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SAMORZĄD ZAWODOWY</a:t>
          </a:r>
        </a:p>
      </dsp:txBody>
      <dsp:txXfrm>
        <a:off x="10411241" y="3175487"/>
        <a:ext cx="1546896" cy="9604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8E785-119A-4F44-AA1B-6280434FAE6E}">
      <dsp:nvSpPr>
        <dsp:cNvPr id="0" name=""/>
        <dsp:cNvSpPr/>
      </dsp:nvSpPr>
      <dsp:spPr>
        <a:xfrm>
          <a:off x="0" y="279"/>
          <a:ext cx="11765902" cy="81044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CO DO ZASADY NIE WCHODZĄ W SKŁAD RZĄDU;</a:t>
          </a:r>
        </a:p>
      </dsp:txBody>
      <dsp:txXfrm>
        <a:off x="39563" y="39842"/>
        <a:ext cx="11686776" cy="731318"/>
      </dsp:txXfrm>
    </dsp:sp>
    <dsp:sp modelId="{2965C079-4963-40C4-BFE7-D5017C7106DF}">
      <dsp:nvSpPr>
        <dsp:cNvPr id="0" name=""/>
        <dsp:cNvSpPr/>
      </dsp:nvSpPr>
      <dsp:spPr>
        <a:xfrm>
          <a:off x="0" y="823000"/>
          <a:ext cx="11765902" cy="810444"/>
        </a:xfrm>
        <a:prstGeom prst="roundRect">
          <a:avLst/>
        </a:prstGeom>
        <a:solidFill>
          <a:schemeClr val="accent5">
            <a:hueOff val="3720337"/>
            <a:satOff val="-1421"/>
            <a:lumOff val="-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ICH WŁAŚCIWOŚĆ MIEJSCOWA ROZCIĄGA SIĘ NA OBSZAR CAŁEGO KRAJU;</a:t>
          </a:r>
        </a:p>
      </dsp:txBody>
      <dsp:txXfrm>
        <a:off x="39563" y="862563"/>
        <a:ext cx="11686776" cy="731318"/>
      </dsp:txXfrm>
    </dsp:sp>
    <dsp:sp modelId="{13D988FD-764E-4445-A13C-3835EB01AC0A}">
      <dsp:nvSpPr>
        <dsp:cNvPr id="0" name=""/>
        <dsp:cNvSpPr/>
      </dsp:nvSpPr>
      <dsp:spPr>
        <a:xfrm>
          <a:off x="0" y="1645722"/>
          <a:ext cx="11765902" cy="810444"/>
        </a:xfrm>
        <a:prstGeom prst="roundRect">
          <a:avLst/>
        </a:prstGeom>
        <a:solidFill>
          <a:schemeClr val="accent5">
            <a:hueOff val="7440673"/>
            <a:satOff val="-2842"/>
            <a:lumOff val="-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TWORZONE ZAZWYCZAJ W DRODZE USTAWY, LISTA NIE JEST STAŁA;</a:t>
          </a:r>
        </a:p>
      </dsp:txBody>
      <dsp:txXfrm>
        <a:off x="39563" y="1685285"/>
        <a:ext cx="11686776" cy="731318"/>
      </dsp:txXfrm>
    </dsp:sp>
    <dsp:sp modelId="{22B69B97-EA3F-4C2E-892C-EABA7246D87B}">
      <dsp:nvSpPr>
        <dsp:cNvPr id="0" name=""/>
        <dsp:cNvSpPr/>
      </dsp:nvSpPr>
      <dsp:spPr>
        <a:xfrm>
          <a:off x="0" y="2468443"/>
          <a:ext cx="11765902" cy="810444"/>
        </a:xfrm>
        <a:prstGeom prst="roundRect">
          <a:avLst/>
        </a:prstGeom>
        <a:solidFill>
          <a:schemeClr val="accent5">
            <a:hueOff val="11161010"/>
            <a:satOff val="-4262"/>
            <a:lumOff val="-1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ZAZWYCZAJ SĄ TO ORGANY MONOKRATYCZNE (JEŚLI W NAZWIE MAMY URZĄD – ORGANEM JEDNOOSOBOWYM JEST SZEF TEGO URZĘDU);</a:t>
          </a:r>
        </a:p>
      </dsp:txBody>
      <dsp:txXfrm>
        <a:off x="39563" y="2508006"/>
        <a:ext cx="11686776" cy="731318"/>
      </dsp:txXfrm>
    </dsp:sp>
    <dsp:sp modelId="{70CE3507-AC15-41FF-80CE-0DA8784C3085}">
      <dsp:nvSpPr>
        <dsp:cNvPr id="0" name=""/>
        <dsp:cNvSpPr/>
      </dsp:nvSpPr>
      <dsp:spPr>
        <a:xfrm>
          <a:off x="0" y="3291165"/>
          <a:ext cx="11765902" cy="810444"/>
        </a:xfrm>
        <a:prstGeom prst="roundRect">
          <a:avLst/>
        </a:prstGeom>
        <a:solidFill>
          <a:schemeClr val="accent5">
            <a:hueOff val="14881347"/>
            <a:satOff val="-5683"/>
            <a:lumOff val="-172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PODLEGAJĄ NADZOROWI ORGANÓW NACZELNYCH – ŚCIŚLE RZĄDOWEGO SZCZEBLA;</a:t>
          </a:r>
        </a:p>
      </dsp:txBody>
      <dsp:txXfrm>
        <a:off x="39563" y="3330728"/>
        <a:ext cx="11686776" cy="731318"/>
      </dsp:txXfrm>
    </dsp:sp>
    <dsp:sp modelId="{4F0B09D1-3CD8-4402-9DD9-94DB9E1EA6C1}">
      <dsp:nvSpPr>
        <dsp:cNvPr id="0" name=""/>
        <dsp:cNvSpPr/>
      </dsp:nvSpPr>
      <dsp:spPr>
        <a:xfrm>
          <a:off x="0" y="4113886"/>
          <a:ext cx="11765902" cy="810444"/>
        </a:xfrm>
        <a:prstGeom prst="roundRect">
          <a:avLst/>
        </a:prstGeom>
        <a:solidFill>
          <a:schemeClr val="accent5">
            <a:hueOff val="18601683"/>
            <a:satOff val="-7104"/>
            <a:lumOff val="-21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SĄ ORGANAMI ZWIERZCHNIMI W STOSUNKU DO TERYTORIALNYCH ORGANÓW ADMINISTRACJI RZĄDOWEJ.</a:t>
          </a:r>
        </a:p>
      </dsp:txBody>
      <dsp:txXfrm>
        <a:off x="39563" y="4153449"/>
        <a:ext cx="11686776" cy="7313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9B9D2-F25F-4E18-AAD7-CBEAA8F1DFC5}">
      <dsp:nvSpPr>
        <dsp:cNvPr id="0" name=""/>
        <dsp:cNvSpPr/>
      </dsp:nvSpPr>
      <dsp:spPr>
        <a:xfrm>
          <a:off x="5192613" y="2354022"/>
          <a:ext cx="1806773" cy="18067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WOJEWODA</a:t>
          </a:r>
        </a:p>
      </dsp:txBody>
      <dsp:txXfrm>
        <a:off x="5457209" y="2618618"/>
        <a:ext cx="1277581" cy="1277581"/>
      </dsp:txXfrm>
    </dsp:sp>
    <dsp:sp modelId="{727387FF-B1F2-4881-9C07-ACA632B30026}">
      <dsp:nvSpPr>
        <dsp:cNvPr id="0" name=""/>
        <dsp:cNvSpPr/>
      </dsp:nvSpPr>
      <dsp:spPr>
        <a:xfrm rot="16200000">
          <a:off x="5904324" y="1696069"/>
          <a:ext cx="383350" cy="6143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/>
        </a:p>
      </dsp:txBody>
      <dsp:txXfrm>
        <a:off x="5961827" y="1876432"/>
        <a:ext cx="268345" cy="368582"/>
      </dsp:txXfrm>
    </dsp:sp>
    <dsp:sp modelId="{03BC92DA-F7F6-4D88-9BB6-069C5094EBC4}">
      <dsp:nvSpPr>
        <dsp:cNvPr id="0" name=""/>
        <dsp:cNvSpPr/>
      </dsp:nvSpPr>
      <dsp:spPr>
        <a:xfrm>
          <a:off x="5282951" y="4623"/>
          <a:ext cx="1626096" cy="162609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solidFill>
                <a:schemeClr val="tx1"/>
              </a:solidFill>
            </a:rPr>
            <a:t>PRZEDSTAWICIEL RADY MINISTRÓW W WOJEWÓDZTWIE</a:t>
          </a:r>
        </a:p>
      </dsp:txBody>
      <dsp:txXfrm>
        <a:off x="5521087" y="242759"/>
        <a:ext cx="1149824" cy="1149824"/>
      </dsp:txXfrm>
    </dsp:sp>
    <dsp:sp modelId="{676510B5-AB37-4BF0-8DFC-367DD82C529C}">
      <dsp:nvSpPr>
        <dsp:cNvPr id="0" name=""/>
        <dsp:cNvSpPr/>
      </dsp:nvSpPr>
      <dsp:spPr>
        <a:xfrm rot="19285714">
          <a:off x="6884888" y="2168284"/>
          <a:ext cx="383350" cy="6143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/>
        </a:p>
      </dsp:txBody>
      <dsp:txXfrm>
        <a:off x="6897433" y="2326996"/>
        <a:ext cx="268345" cy="368582"/>
      </dsp:txXfrm>
    </dsp:sp>
    <dsp:sp modelId="{00B81ABC-0FEE-41D7-BD15-AB4F1696987A}">
      <dsp:nvSpPr>
        <dsp:cNvPr id="0" name=""/>
        <dsp:cNvSpPr/>
      </dsp:nvSpPr>
      <dsp:spPr>
        <a:xfrm>
          <a:off x="7190415" y="923209"/>
          <a:ext cx="1626096" cy="162609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solidFill>
                <a:schemeClr val="tx1"/>
              </a:solidFill>
            </a:rPr>
            <a:t>ZWIERZCHNIK RZĄDOWEJ ADMINISTRACJI ZESPOLONEJ</a:t>
          </a:r>
        </a:p>
      </dsp:txBody>
      <dsp:txXfrm>
        <a:off x="7428551" y="1161345"/>
        <a:ext cx="1149824" cy="1149824"/>
      </dsp:txXfrm>
    </dsp:sp>
    <dsp:sp modelId="{7BED3D66-1865-446A-9D75-51346E089789}">
      <dsp:nvSpPr>
        <dsp:cNvPr id="0" name=""/>
        <dsp:cNvSpPr/>
      </dsp:nvSpPr>
      <dsp:spPr>
        <a:xfrm rot="771429">
          <a:off x="7127068" y="3229341"/>
          <a:ext cx="383350" cy="6143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/>
        </a:p>
      </dsp:txBody>
      <dsp:txXfrm>
        <a:off x="7128510" y="3339405"/>
        <a:ext cx="268345" cy="368582"/>
      </dsp:txXfrm>
    </dsp:sp>
    <dsp:sp modelId="{523D535B-28CA-46A1-B270-11B6D1F7ED6A}">
      <dsp:nvSpPr>
        <dsp:cNvPr id="0" name=""/>
        <dsp:cNvSpPr/>
      </dsp:nvSpPr>
      <dsp:spPr>
        <a:xfrm>
          <a:off x="7661520" y="2987254"/>
          <a:ext cx="1626096" cy="162609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solidFill>
                <a:schemeClr val="tx1"/>
              </a:solidFill>
            </a:rPr>
            <a:t>ORGAN RZĄDOWEJ ADMINISTRACJI ZESPOLONEJ</a:t>
          </a:r>
        </a:p>
      </dsp:txBody>
      <dsp:txXfrm>
        <a:off x="7899656" y="3225390"/>
        <a:ext cx="1149824" cy="1149824"/>
      </dsp:txXfrm>
    </dsp:sp>
    <dsp:sp modelId="{396C661B-76B5-4C4B-9DFA-968A300BE757}">
      <dsp:nvSpPr>
        <dsp:cNvPr id="0" name=""/>
        <dsp:cNvSpPr/>
      </dsp:nvSpPr>
      <dsp:spPr>
        <a:xfrm rot="3857143">
          <a:off x="6448496" y="4080243"/>
          <a:ext cx="383350" cy="6143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/>
        </a:p>
      </dsp:txBody>
      <dsp:txXfrm>
        <a:off x="6481049" y="4151295"/>
        <a:ext cx="268345" cy="368582"/>
      </dsp:txXfrm>
    </dsp:sp>
    <dsp:sp modelId="{30055039-3508-4694-925E-C635B98C6576}">
      <dsp:nvSpPr>
        <dsp:cNvPr id="0" name=""/>
        <dsp:cNvSpPr/>
      </dsp:nvSpPr>
      <dsp:spPr>
        <a:xfrm>
          <a:off x="6341514" y="4642489"/>
          <a:ext cx="1626096" cy="162609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solidFill>
                <a:schemeClr val="tx1"/>
              </a:solidFill>
            </a:rPr>
            <a:t>ORGAN NADZORU WERYFIKACYJNEGO NAD JST I ICH ZWIĄZKÓW POD WZGLĘDEM LEGALNOŚCI</a:t>
          </a:r>
        </a:p>
      </dsp:txBody>
      <dsp:txXfrm>
        <a:off x="6579650" y="4880625"/>
        <a:ext cx="1149824" cy="1149824"/>
      </dsp:txXfrm>
    </dsp:sp>
    <dsp:sp modelId="{633FCD20-5E71-4475-AA84-447DCBAFB5BB}">
      <dsp:nvSpPr>
        <dsp:cNvPr id="0" name=""/>
        <dsp:cNvSpPr/>
      </dsp:nvSpPr>
      <dsp:spPr>
        <a:xfrm rot="6942857">
          <a:off x="5360152" y="4080243"/>
          <a:ext cx="383350" cy="6143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/>
        </a:p>
      </dsp:txBody>
      <dsp:txXfrm rot="10800000">
        <a:off x="5442604" y="4151295"/>
        <a:ext cx="268345" cy="368582"/>
      </dsp:txXfrm>
    </dsp:sp>
    <dsp:sp modelId="{5E36177D-ECD1-49BD-8933-B15426AD19B2}">
      <dsp:nvSpPr>
        <dsp:cNvPr id="0" name=""/>
        <dsp:cNvSpPr/>
      </dsp:nvSpPr>
      <dsp:spPr>
        <a:xfrm>
          <a:off x="4224389" y="4642489"/>
          <a:ext cx="1626096" cy="162609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solidFill>
                <a:schemeClr val="tx1"/>
              </a:solidFill>
            </a:rPr>
            <a:t>ORGAN ADMINISTRACJI RZĄDOWEJ W WOJEWÓDZTWIE</a:t>
          </a:r>
        </a:p>
      </dsp:txBody>
      <dsp:txXfrm>
        <a:off x="4462525" y="4880625"/>
        <a:ext cx="1149824" cy="1149824"/>
      </dsp:txXfrm>
    </dsp:sp>
    <dsp:sp modelId="{E882E5C0-0BC9-44F3-AAD3-70FBF57EEFDD}">
      <dsp:nvSpPr>
        <dsp:cNvPr id="0" name=""/>
        <dsp:cNvSpPr/>
      </dsp:nvSpPr>
      <dsp:spPr>
        <a:xfrm rot="10028571">
          <a:off x="4681581" y="3229341"/>
          <a:ext cx="383350" cy="6143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/>
        </a:p>
      </dsp:txBody>
      <dsp:txXfrm rot="10800000">
        <a:off x="4795144" y="3339405"/>
        <a:ext cx="268345" cy="368582"/>
      </dsp:txXfrm>
    </dsp:sp>
    <dsp:sp modelId="{490CF2D6-387A-4AF4-A382-DAA3622FD009}">
      <dsp:nvSpPr>
        <dsp:cNvPr id="0" name=""/>
        <dsp:cNvSpPr/>
      </dsp:nvSpPr>
      <dsp:spPr>
        <a:xfrm>
          <a:off x="2904383" y="2987254"/>
          <a:ext cx="1626096" cy="162609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solidFill>
                <a:schemeClr val="tx1"/>
              </a:solidFill>
            </a:rPr>
            <a:t>REPREZENTANT SP</a:t>
          </a:r>
        </a:p>
      </dsp:txBody>
      <dsp:txXfrm>
        <a:off x="3142519" y="3225390"/>
        <a:ext cx="1149824" cy="1149824"/>
      </dsp:txXfrm>
    </dsp:sp>
    <dsp:sp modelId="{44614A38-4A7B-4479-838F-29715E373E79}">
      <dsp:nvSpPr>
        <dsp:cNvPr id="0" name=""/>
        <dsp:cNvSpPr/>
      </dsp:nvSpPr>
      <dsp:spPr>
        <a:xfrm rot="13114286">
          <a:off x="4923760" y="2168284"/>
          <a:ext cx="383350" cy="6143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/>
        </a:p>
      </dsp:txBody>
      <dsp:txXfrm rot="10800000">
        <a:off x="5026220" y="2326996"/>
        <a:ext cx="268345" cy="368582"/>
      </dsp:txXfrm>
    </dsp:sp>
    <dsp:sp modelId="{EAD7A30C-968B-4F06-954B-FF2EB109FE8A}">
      <dsp:nvSpPr>
        <dsp:cNvPr id="0" name=""/>
        <dsp:cNvSpPr/>
      </dsp:nvSpPr>
      <dsp:spPr>
        <a:xfrm>
          <a:off x="3375488" y="923209"/>
          <a:ext cx="1626096" cy="162609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solidFill>
                <a:schemeClr val="tx1"/>
              </a:solidFill>
            </a:rPr>
            <a:t>ORGAN WYŻSZEGO STOPNIA W ROZUMIENIU KPA</a:t>
          </a:r>
        </a:p>
      </dsp:txBody>
      <dsp:txXfrm>
        <a:off x="3613624" y="1161345"/>
        <a:ext cx="1149824" cy="11498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7E985D-B064-4A51-B772-3B92EE6B64B5}">
      <dsp:nvSpPr>
        <dsp:cNvPr id="0" name=""/>
        <dsp:cNvSpPr/>
      </dsp:nvSpPr>
      <dsp:spPr>
        <a:xfrm>
          <a:off x="5376479" y="2149508"/>
          <a:ext cx="2600032" cy="902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1245"/>
              </a:lnTo>
              <a:lnTo>
                <a:pt x="2600032" y="451245"/>
              </a:lnTo>
              <a:lnTo>
                <a:pt x="2600032" y="90249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D6746F-8A59-4794-876B-0E469A35578B}">
      <dsp:nvSpPr>
        <dsp:cNvPr id="0" name=""/>
        <dsp:cNvSpPr/>
      </dsp:nvSpPr>
      <dsp:spPr>
        <a:xfrm>
          <a:off x="2776446" y="2149508"/>
          <a:ext cx="2600032" cy="902490"/>
        </a:xfrm>
        <a:custGeom>
          <a:avLst/>
          <a:gdLst/>
          <a:ahLst/>
          <a:cxnLst/>
          <a:rect l="0" t="0" r="0" b="0"/>
          <a:pathLst>
            <a:path>
              <a:moveTo>
                <a:pt x="2600032" y="0"/>
              </a:moveTo>
              <a:lnTo>
                <a:pt x="2600032" y="451245"/>
              </a:lnTo>
              <a:lnTo>
                <a:pt x="0" y="451245"/>
              </a:lnTo>
              <a:lnTo>
                <a:pt x="0" y="90249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89555D-2BA5-4C41-9ED4-D8E7FE039329}">
      <dsp:nvSpPr>
        <dsp:cNvPr id="0" name=""/>
        <dsp:cNvSpPr/>
      </dsp:nvSpPr>
      <dsp:spPr>
        <a:xfrm>
          <a:off x="3227691" y="721"/>
          <a:ext cx="4297575" cy="21487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PODZIAŁ ZE WZGLĘDU NA SKŁAD OSOBOWY</a:t>
          </a:r>
        </a:p>
      </dsp:txBody>
      <dsp:txXfrm>
        <a:off x="3227691" y="721"/>
        <a:ext cx="4297575" cy="2148787"/>
      </dsp:txXfrm>
    </dsp:sp>
    <dsp:sp modelId="{77A6AD4C-BAB3-4F46-A3DB-2E8DF19B2AB2}">
      <dsp:nvSpPr>
        <dsp:cNvPr id="0" name=""/>
        <dsp:cNvSpPr/>
      </dsp:nvSpPr>
      <dsp:spPr>
        <a:xfrm>
          <a:off x="627659" y="3051999"/>
          <a:ext cx="4297575" cy="21487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ORGANY JEDNOOSOBOWE</a:t>
          </a:r>
        </a:p>
      </dsp:txBody>
      <dsp:txXfrm>
        <a:off x="627659" y="3051999"/>
        <a:ext cx="4297575" cy="2148787"/>
      </dsp:txXfrm>
    </dsp:sp>
    <dsp:sp modelId="{7AC27130-3D2C-474A-B097-41BF2E05616A}">
      <dsp:nvSpPr>
        <dsp:cNvPr id="0" name=""/>
        <dsp:cNvSpPr/>
      </dsp:nvSpPr>
      <dsp:spPr>
        <a:xfrm>
          <a:off x="5827724" y="3051999"/>
          <a:ext cx="4297575" cy="21487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ORGANY KOLEGIALNE</a:t>
          </a:r>
        </a:p>
      </dsp:txBody>
      <dsp:txXfrm>
        <a:off x="5827724" y="3051999"/>
        <a:ext cx="4297575" cy="2148787"/>
      </dsp:txXfrm>
    </dsp:sp>
    <dsp:sp modelId="{35A2889D-71AC-4237-8414-FB2A61833213}">
      <dsp:nvSpPr>
        <dsp:cNvPr id="0" name=""/>
        <dsp:cNvSpPr/>
      </dsp:nvSpPr>
      <dsp:spPr>
        <a:xfrm>
          <a:off x="8980984" y="1235758"/>
          <a:ext cx="2798366" cy="9905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0" kern="1200"/>
            <a:t>Jakie są różnice w podejmowaniu decyzji w zależności od składu osobowego organu?</a:t>
          </a:r>
          <a:endParaRPr lang="pl-PL" sz="1700" b="0" kern="1200" dirty="0"/>
        </a:p>
      </dsp:txBody>
      <dsp:txXfrm>
        <a:off x="8980984" y="1235758"/>
        <a:ext cx="2798366" cy="9905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89349-A561-46D4-9561-7AEFB9BDFCC0}">
      <dsp:nvSpPr>
        <dsp:cNvPr id="0" name=""/>
        <dsp:cNvSpPr/>
      </dsp:nvSpPr>
      <dsp:spPr>
        <a:xfrm>
          <a:off x="0" y="2841506"/>
          <a:ext cx="1235203" cy="617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SPOSOBY KREACJI ORGANÓW</a:t>
          </a:r>
          <a:r>
            <a:rPr lang="pl-PL" sz="800" kern="1200" dirty="0"/>
            <a:t>:</a:t>
          </a:r>
        </a:p>
      </dsp:txBody>
      <dsp:txXfrm>
        <a:off x="18089" y="2859595"/>
        <a:ext cx="1199025" cy="581423"/>
      </dsp:txXfrm>
    </dsp:sp>
    <dsp:sp modelId="{F5968CAD-A516-4F89-BFBE-99D0C2019239}">
      <dsp:nvSpPr>
        <dsp:cNvPr id="0" name=""/>
        <dsp:cNvSpPr/>
      </dsp:nvSpPr>
      <dsp:spPr>
        <a:xfrm rot="16791948">
          <a:off x="40438" y="1721001"/>
          <a:ext cx="288361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883611" y="882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700" kern="1200"/>
        </a:p>
      </dsp:txBody>
      <dsp:txXfrm>
        <a:off x="1410153" y="1657733"/>
        <a:ext cx="144180" cy="144180"/>
      </dsp:txXfrm>
    </dsp:sp>
    <dsp:sp modelId="{7FF8D0D3-D193-4635-BCE0-CC07CBEBB043}">
      <dsp:nvSpPr>
        <dsp:cNvPr id="0" name=""/>
        <dsp:cNvSpPr/>
      </dsp:nvSpPr>
      <dsp:spPr>
        <a:xfrm>
          <a:off x="1729285" y="538"/>
          <a:ext cx="1235203" cy="6176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Z WYBORU</a:t>
          </a:r>
        </a:p>
      </dsp:txBody>
      <dsp:txXfrm>
        <a:off x="1747374" y="18627"/>
        <a:ext cx="1199025" cy="581423"/>
      </dsp:txXfrm>
    </dsp:sp>
    <dsp:sp modelId="{6432AAB3-F1F5-496D-BDC3-E0247C1D007D}">
      <dsp:nvSpPr>
        <dsp:cNvPr id="0" name=""/>
        <dsp:cNvSpPr/>
      </dsp:nvSpPr>
      <dsp:spPr>
        <a:xfrm>
          <a:off x="2964488" y="300517"/>
          <a:ext cx="49408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94081" y="8822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199177" y="296987"/>
        <a:ext cx="24704" cy="24704"/>
      </dsp:txXfrm>
    </dsp:sp>
    <dsp:sp modelId="{7AFE8A57-8265-46B0-AE4F-E801B995CDBE}">
      <dsp:nvSpPr>
        <dsp:cNvPr id="0" name=""/>
        <dsp:cNvSpPr/>
      </dsp:nvSpPr>
      <dsp:spPr>
        <a:xfrm>
          <a:off x="3458570" y="538"/>
          <a:ext cx="1235203" cy="6176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solidFill>
                <a:schemeClr val="tx1"/>
              </a:solidFill>
            </a:rPr>
            <a:t>Prezydent RP; organy jst; żaden organ adm. rz. nie pochodzi z wyborów</a:t>
          </a:r>
        </a:p>
      </dsp:txBody>
      <dsp:txXfrm>
        <a:off x="3476659" y="18627"/>
        <a:ext cx="1199025" cy="581423"/>
      </dsp:txXfrm>
    </dsp:sp>
    <dsp:sp modelId="{CAFDF415-A399-4992-B899-E4FD31285121}">
      <dsp:nvSpPr>
        <dsp:cNvPr id="0" name=""/>
        <dsp:cNvSpPr/>
      </dsp:nvSpPr>
      <dsp:spPr>
        <a:xfrm>
          <a:off x="4693773" y="300517"/>
          <a:ext cx="49408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94081" y="8822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4928462" y="296987"/>
        <a:ext cx="24704" cy="24704"/>
      </dsp:txXfrm>
    </dsp:sp>
    <dsp:sp modelId="{536AD25B-5133-4AF8-9F29-41A63D793387}">
      <dsp:nvSpPr>
        <dsp:cNvPr id="0" name=""/>
        <dsp:cNvSpPr/>
      </dsp:nvSpPr>
      <dsp:spPr>
        <a:xfrm>
          <a:off x="5187855" y="538"/>
          <a:ext cx="1235203" cy="61760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Wybory mogą być bezpośrednie lub pośrednie (zarząd powiatu, województwa)</a:t>
          </a:r>
        </a:p>
      </dsp:txBody>
      <dsp:txXfrm>
        <a:off x="5205944" y="18627"/>
        <a:ext cx="1199025" cy="581423"/>
      </dsp:txXfrm>
    </dsp:sp>
    <dsp:sp modelId="{651838CD-14A6-4AD9-8CDD-6E4B6336FA05}">
      <dsp:nvSpPr>
        <dsp:cNvPr id="0" name=""/>
        <dsp:cNvSpPr/>
      </dsp:nvSpPr>
      <dsp:spPr>
        <a:xfrm rot="16983315">
          <a:off x="388613" y="2076122"/>
          <a:ext cx="218726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187260" y="882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700" kern="1200"/>
        </a:p>
      </dsp:txBody>
      <dsp:txXfrm>
        <a:off x="1427562" y="2030262"/>
        <a:ext cx="109363" cy="109363"/>
      </dsp:txXfrm>
    </dsp:sp>
    <dsp:sp modelId="{FBA461AF-BF49-4B71-8183-E0115F488AE5}">
      <dsp:nvSpPr>
        <dsp:cNvPr id="0" name=""/>
        <dsp:cNvSpPr/>
      </dsp:nvSpPr>
      <dsp:spPr>
        <a:xfrm>
          <a:off x="1729285" y="710780"/>
          <a:ext cx="1235203" cy="6176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Z POWOŁANIA</a:t>
          </a:r>
        </a:p>
      </dsp:txBody>
      <dsp:txXfrm>
        <a:off x="1747374" y="728869"/>
        <a:ext cx="1199025" cy="581423"/>
      </dsp:txXfrm>
    </dsp:sp>
    <dsp:sp modelId="{36D97B16-7B72-4745-848A-58571236278B}">
      <dsp:nvSpPr>
        <dsp:cNvPr id="0" name=""/>
        <dsp:cNvSpPr/>
      </dsp:nvSpPr>
      <dsp:spPr>
        <a:xfrm>
          <a:off x="2964488" y="1010759"/>
          <a:ext cx="49408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94081" y="8822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199177" y="1007229"/>
        <a:ext cx="24704" cy="24704"/>
      </dsp:txXfrm>
    </dsp:sp>
    <dsp:sp modelId="{4ED70A91-0A4A-4095-856C-D5A291433E23}">
      <dsp:nvSpPr>
        <dsp:cNvPr id="0" name=""/>
        <dsp:cNvSpPr/>
      </dsp:nvSpPr>
      <dsp:spPr>
        <a:xfrm>
          <a:off x="3458570" y="710780"/>
          <a:ext cx="1235203" cy="6176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Prezes NIK, RPO, PRM, RM, wojewoda</a:t>
          </a:r>
        </a:p>
      </dsp:txBody>
      <dsp:txXfrm>
        <a:off x="3476659" y="728869"/>
        <a:ext cx="1199025" cy="581423"/>
      </dsp:txXfrm>
    </dsp:sp>
    <dsp:sp modelId="{D57B5C34-8E10-40F1-A0F3-F1D3DC0A19B3}">
      <dsp:nvSpPr>
        <dsp:cNvPr id="0" name=""/>
        <dsp:cNvSpPr/>
      </dsp:nvSpPr>
      <dsp:spPr>
        <a:xfrm rot="17350740">
          <a:off x="730264" y="2431243"/>
          <a:ext cx="1503958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503958" y="882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1444645" y="2402466"/>
        <a:ext cx="75197" cy="75197"/>
      </dsp:txXfrm>
    </dsp:sp>
    <dsp:sp modelId="{12AAF518-686A-4B0E-917E-2C777AE232E7}">
      <dsp:nvSpPr>
        <dsp:cNvPr id="0" name=""/>
        <dsp:cNvSpPr/>
      </dsp:nvSpPr>
      <dsp:spPr>
        <a:xfrm>
          <a:off x="1729285" y="1421022"/>
          <a:ext cx="1235203" cy="6176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 NOMINACJI</a:t>
          </a:r>
        </a:p>
      </dsp:txBody>
      <dsp:txXfrm>
        <a:off x="1747374" y="1439111"/>
        <a:ext cx="1199025" cy="581423"/>
      </dsp:txXfrm>
    </dsp:sp>
    <dsp:sp modelId="{2E65CA7E-A91A-4040-BAA4-90CFCABD22A4}">
      <dsp:nvSpPr>
        <dsp:cNvPr id="0" name=""/>
        <dsp:cNvSpPr/>
      </dsp:nvSpPr>
      <dsp:spPr>
        <a:xfrm>
          <a:off x="2964488" y="1721001"/>
          <a:ext cx="49408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94081" y="8822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199177" y="1717471"/>
        <a:ext cx="24704" cy="24704"/>
      </dsp:txXfrm>
    </dsp:sp>
    <dsp:sp modelId="{11A51CA2-BDE5-4718-BBA4-C55DB482CACD}">
      <dsp:nvSpPr>
        <dsp:cNvPr id="0" name=""/>
        <dsp:cNvSpPr/>
      </dsp:nvSpPr>
      <dsp:spPr>
        <a:xfrm>
          <a:off x="3458570" y="1421022"/>
          <a:ext cx="1235203" cy="6176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urzędnicy służby cywilnej, pracownicy urzędów państwowych, pracownicy PAN</a:t>
          </a:r>
        </a:p>
      </dsp:txBody>
      <dsp:txXfrm>
        <a:off x="3476659" y="1439111"/>
        <a:ext cx="1199025" cy="581423"/>
      </dsp:txXfrm>
    </dsp:sp>
    <dsp:sp modelId="{3AB2B1DC-6CEF-4ECF-B474-DFDBADB010DD}">
      <dsp:nvSpPr>
        <dsp:cNvPr id="0" name=""/>
        <dsp:cNvSpPr/>
      </dsp:nvSpPr>
      <dsp:spPr>
        <a:xfrm rot="18289469">
          <a:off x="1049647" y="2786364"/>
          <a:ext cx="8651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65193" y="882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1460614" y="2773556"/>
        <a:ext cx="43259" cy="43259"/>
      </dsp:txXfrm>
    </dsp:sp>
    <dsp:sp modelId="{AB520B2A-D59C-442B-A418-2956A6AF864E}">
      <dsp:nvSpPr>
        <dsp:cNvPr id="0" name=""/>
        <dsp:cNvSpPr/>
      </dsp:nvSpPr>
      <dsp:spPr>
        <a:xfrm>
          <a:off x="1729285" y="2131264"/>
          <a:ext cx="1235203" cy="6176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Z UMOWY</a:t>
          </a:r>
        </a:p>
      </dsp:txBody>
      <dsp:txXfrm>
        <a:off x="1747374" y="2149353"/>
        <a:ext cx="1199025" cy="581423"/>
      </dsp:txXfrm>
    </dsp:sp>
    <dsp:sp modelId="{8AAA9A42-764A-4314-B8FD-0502BCF1950B}">
      <dsp:nvSpPr>
        <dsp:cNvPr id="0" name=""/>
        <dsp:cNvSpPr/>
      </dsp:nvSpPr>
      <dsp:spPr>
        <a:xfrm>
          <a:off x="2964488" y="2431243"/>
          <a:ext cx="49408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94081" y="8822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199177" y="2427713"/>
        <a:ext cx="24704" cy="24704"/>
      </dsp:txXfrm>
    </dsp:sp>
    <dsp:sp modelId="{F9B1FC6D-1C5D-4FC1-BDF6-865A0C5F549B}">
      <dsp:nvSpPr>
        <dsp:cNvPr id="0" name=""/>
        <dsp:cNvSpPr/>
      </dsp:nvSpPr>
      <dsp:spPr>
        <a:xfrm>
          <a:off x="3458570" y="2131264"/>
          <a:ext cx="1235203" cy="6176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Pracownicy samorządowi</a:t>
          </a:r>
        </a:p>
      </dsp:txBody>
      <dsp:txXfrm>
        <a:off x="3476659" y="2149353"/>
        <a:ext cx="1199025" cy="581423"/>
      </dsp:txXfrm>
    </dsp:sp>
    <dsp:sp modelId="{BE979916-7EA9-4E65-BA43-483C393A581F}">
      <dsp:nvSpPr>
        <dsp:cNvPr id="0" name=""/>
        <dsp:cNvSpPr/>
      </dsp:nvSpPr>
      <dsp:spPr>
        <a:xfrm>
          <a:off x="1235203" y="3141485"/>
          <a:ext cx="49408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94081" y="882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1469892" y="3137955"/>
        <a:ext cx="24704" cy="24704"/>
      </dsp:txXfrm>
    </dsp:sp>
    <dsp:sp modelId="{7E693373-7FE8-4A37-9FC9-697FA4B3F439}">
      <dsp:nvSpPr>
        <dsp:cNvPr id="0" name=""/>
        <dsp:cNvSpPr/>
      </dsp:nvSpPr>
      <dsp:spPr>
        <a:xfrm>
          <a:off x="1729285" y="2841506"/>
          <a:ext cx="1235203" cy="6176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 MOCY PRAWA</a:t>
          </a:r>
        </a:p>
      </dsp:txBody>
      <dsp:txXfrm>
        <a:off x="1747374" y="2859595"/>
        <a:ext cx="1199025" cy="581423"/>
      </dsp:txXfrm>
    </dsp:sp>
    <dsp:sp modelId="{D9501526-8B9C-4D1B-845F-03DE6CC24660}">
      <dsp:nvSpPr>
        <dsp:cNvPr id="0" name=""/>
        <dsp:cNvSpPr/>
      </dsp:nvSpPr>
      <dsp:spPr>
        <a:xfrm>
          <a:off x="2964488" y="3141485"/>
          <a:ext cx="49408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94081" y="8822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199177" y="3137955"/>
        <a:ext cx="24704" cy="24704"/>
      </dsp:txXfrm>
    </dsp:sp>
    <dsp:sp modelId="{F6EEAA0D-8217-478D-BA56-1BF94E983611}">
      <dsp:nvSpPr>
        <dsp:cNvPr id="0" name=""/>
        <dsp:cNvSpPr/>
      </dsp:nvSpPr>
      <dsp:spPr>
        <a:xfrm>
          <a:off x="3458570" y="2841506"/>
          <a:ext cx="1235203" cy="6176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Minister=członek RM</a:t>
          </a:r>
          <a:br>
            <a:rPr lang="pl-PL" sz="900" kern="1200" dirty="0">
              <a:solidFill>
                <a:schemeClr val="tx1"/>
              </a:solidFill>
            </a:rPr>
          </a:br>
          <a:r>
            <a:rPr lang="pl-PL" sz="900" kern="1200" dirty="0">
              <a:solidFill>
                <a:schemeClr val="tx1"/>
              </a:solidFill>
            </a:rPr>
            <a:t>starosta=przewodniczący zarządu powiatu</a:t>
          </a:r>
          <a:br>
            <a:rPr lang="pl-PL" sz="900" kern="1200" dirty="0">
              <a:solidFill>
                <a:schemeClr val="tx1"/>
              </a:solidFill>
            </a:rPr>
          </a:br>
          <a:r>
            <a:rPr lang="pl-PL" sz="900" kern="1200" dirty="0">
              <a:solidFill>
                <a:schemeClr val="tx1"/>
              </a:solidFill>
            </a:rPr>
            <a:t>Prezydent RP=kieruje Radą Gabinetową</a:t>
          </a:r>
        </a:p>
      </dsp:txBody>
      <dsp:txXfrm>
        <a:off x="3476659" y="2859595"/>
        <a:ext cx="1199025" cy="581423"/>
      </dsp:txXfrm>
    </dsp:sp>
    <dsp:sp modelId="{FD527419-46AF-4781-A25A-BA858990FACA}">
      <dsp:nvSpPr>
        <dsp:cNvPr id="0" name=""/>
        <dsp:cNvSpPr/>
      </dsp:nvSpPr>
      <dsp:spPr>
        <a:xfrm rot="3310531">
          <a:off x="1049647" y="3496606"/>
          <a:ext cx="8651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65193" y="882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1460614" y="3483798"/>
        <a:ext cx="43259" cy="43259"/>
      </dsp:txXfrm>
    </dsp:sp>
    <dsp:sp modelId="{745BD019-EB95-404B-A685-639D23156194}">
      <dsp:nvSpPr>
        <dsp:cNvPr id="0" name=""/>
        <dsp:cNvSpPr/>
      </dsp:nvSpPr>
      <dsp:spPr>
        <a:xfrm>
          <a:off x="1729285" y="3551748"/>
          <a:ext cx="1235203" cy="6176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 URODZENIA</a:t>
          </a:r>
        </a:p>
      </dsp:txBody>
      <dsp:txXfrm>
        <a:off x="1747374" y="3569837"/>
        <a:ext cx="1199025" cy="581423"/>
      </dsp:txXfrm>
    </dsp:sp>
    <dsp:sp modelId="{48B5EF9B-AF32-4A4C-9670-B44FE23AB7C5}">
      <dsp:nvSpPr>
        <dsp:cNvPr id="0" name=""/>
        <dsp:cNvSpPr/>
      </dsp:nvSpPr>
      <dsp:spPr>
        <a:xfrm>
          <a:off x="2964488" y="3851727"/>
          <a:ext cx="49408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94081" y="8822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199177" y="3848197"/>
        <a:ext cx="24704" cy="24704"/>
      </dsp:txXfrm>
    </dsp:sp>
    <dsp:sp modelId="{3FA595D9-77CF-4134-BD07-F3138D53ABFB}">
      <dsp:nvSpPr>
        <dsp:cNvPr id="0" name=""/>
        <dsp:cNvSpPr/>
      </dsp:nvSpPr>
      <dsp:spPr>
        <a:xfrm>
          <a:off x="3458570" y="3551748"/>
          <a:ext cx="1235203" cy="6176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Obecnie w Polsce brak; monarchie dziedziczne</a:t>
          </a:r>
        </a:p>
      </dsp:txBody>
      <dsp:txXfrm>
        <a:off x="3476659" y="3569837"/>
        <a:ext cx="1199025" cy="581423"/>
      </dsp:txXfrm>
    </dsp:sp>
    <dsp:sp modelId="{E755EA89-5B79-4208-BC2A-16688F9638F9}">
      <dsp:nvSpPr>
        <dsp:cNvPr id="0" name=""/>
        <dsp:cNvSpPr/>
      </dsp:nvSpPr>
      <dsp:spPr>
        <a:xfrm rot="4249260">
          <a:off x="730264" y="3851727"/>
          <a:ext cx="1503958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503958" y="882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1444645" y="3822950"/>
        <a:ext cx="75197" cy="75197"/>
      </dsp:txXfrm>
    </dsp:sp>
    <dsp:sp modelId="{B157C07E-37C7-4FD4-9620-D03977F72072}">
      <dsp:nvSpPr>
        <dsp:cNvPr id="0" name=""/>
        <dsp:cNvSpPr/>
      </dsp:nvSpPr>
      <dsp:spPr>
        <a:xfrm>
          <a:off x="1729285" y="4261990"/>
          <a:ext cx="1235203" cy="6176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 LOSOWANIA</a:t>
          </a:r>
        </a:p>
      </dsp:txBody>
      <dsp:txXfrm>
        <a:off x="1747374" y="4280079"/>
        <a:ext cx="1199025" cy="581423"/>
      </dsp:txXfrm>
    </dsp:sp>
    <dsp:sp modelId="{BED8896E-301E-4892-96C5-F050F0A43BEA}">
      <dsp:nvSpPr>
        <dsp:cNvPr id="0" name=""/>
        <dsp:cNvSpPr/>
      </dsp:nvSpPr>
      <dsp:spPr>
        <a:xfrm rot="4616685">
          <a:off x="388613" y="4206848"/>
          <a:ext cx="218726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187260" y="882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700" kern="1200"/>
        </a:p>
      </dsp:txBody>
      <dsp:txXfrm>
        <a:off x="1427562" y="4160989"/>
        <a:ext cx="109363" cy="109363"/>
      </dsp:txXfrm>
    </dsp:sp>
    <dsp:sp modelId="{EFAF73DE-C5FE-4058-BF51-A7E6C44F6983}">
      <dsp:nvSpPr>
        <dsp:cNvPr id="0" name=""/>
        <dsp:cNvSpPr/>
      </dsp:nvSpPr>
      <dsp:spPr>
        <a:xfrm>
          <a:off x="1729285" y="4972232"/>
          <a:ext cx="1235203" cy="6176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 REWOLUCJI</a:t>
          </a:r>
        </a:p>
      </dsp:txBody>
      <dsp:txXfrm>
        <a:off x="1747374" y="4990321"/>
        <a:ext cx="1199025" cy="581423"/>
      </dsp:txXfrm>
    </dsp:sp>
    <dsp:sp modelId="{E4687906-8B8A-4C57-A5EC-AA6BE062FB24}">
      <dsp:nvSpPr>
        <dsp:cNvPr id="0" name=""/>
        <dsp:cNvSpPr/>
      </dsp:nvSpPr>
      <dsp:spPr>
        <a:xfrm rot="4808052">
          <a:off x="40438" y="4561969"/>
          <a:ext cx="288361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883611" y="882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700" kern="1200"/>
        </a:p>
      </dsp:txBody>
      <dsp:txXfrm>
        <a:off x="1410153" y="4498701"/>
        <a:ext cx="144180" cy="144180"/>
      </dsp:txXfrm>
    </dsp:sp>
    <dsp:sp modelId="{1C50E9BC-A6EF-481F-95CE-ED4E55D3AD73}">
      <dsp:nvSpPr>
        <dsp:cNvPr id="0" name=""/>
        <dsp:cNvSpPr/>
      </dsp:nvSpPr>
      <dsp:spPr>
        <a:xfrm>
          <a:off x="1729285" y="5682474"/>
          <a:ext cx="1235203" cy="6176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 ZAMACHU STANU</a:t>
          </a:r>
        </a:p>
      </dsp:txBody>
      <dsp:txXfrm>
        <a:off x="1747374" y="5700563"/>
        <a:ext cx="1199025" cy="58142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F458E6-BE49-4BAF-9948-8D185DAF505C}">
      <dsp:nvSpPr>
        <dsp:cNvPr id="0" name=""/>
        <dsp:cNvSpPr/>
      </dsp:nvSpPr>
      <dsp:spPr>
        <a:xfrm>
          <a:off x="5301257" y="2227139"/>
          <a:ext cx="1589484" cy="15894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ZNACZENIA</a:t>
          </a:r>
          <a:r>
            <a:rPr lang="pl-PL" sz="1800" kern="1200" baseline="0" dirty="0">
              <a:solidFill>
                <a:schemeClr val="tx1"/>
              </a:solidFill>
            </a:rPr>
            <a:t> POJĘCIA URZĘDU</a:t>
          </a:r>
          <a:endParaRPr lang="pl-PL" sz="1800" kern="1200" dirty="0">
            <a:solidFill>
              <a:schemeClr val="tx1"/>
            </a:solidFill>
          </a:endParaRPr>
        </a:p>
      </dsp:txBody>
      <dsp:txXfrm>
        <a:off x="5534032" y="2459914"/>
        <a:ext cx="1123934" cy="1123934"/>
      </dsp:txXfrm>
    </dsp:sp>
    <dsp:sp modelId="{DFC6D0F5-283E-451A-8014-44AFD2FE49C8}">
      <dsp:nvSpPr>
        <dsp:cNvPr id="0" name=""/>
        <dsp:cNvSpPr/>
      </dsp:nvSpPr>
      <dsp:spPr>
        <a:xfrm rot="16200000">
          <a:off x="5927745" y="1648989"/>
          <a:ext cx="336509" cy="5404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500" kern="1200"/>
        </a:p>
      </dsp:txBody>
      <dsp:txXfrm>
        <a:off x="5978222" y="1807551"/>
        <a:ext cx="235556" cy="324254"/>
      </dsp:txXfrm>
    </dsp:sp>
    <dsp:sp modelId="{ED893CA7-2D6F-4982-83BE-4306CF45407C}">
      <dsp:nvSpPr>
        <dsp:cNvPr id="0" name=""/>
        <dsp:cNvSpPr/>
      </dsp:nvSpPr>
      <dsp:spPr>
        <a:xfrm>
          <a:off x="5301257" y="2732"/>
          <a:ext cx="1589484" cy="158948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JAKO WYODRĘBNIONY ZESPÓŁ KOMPETENCJI (RÓWNOWAŻNE Z POJĘCIEM STANOWISKA)</a:t>
          </a:r>
        </a:p>
      </dsp:txBody>
      <dsp:txXfrm>
        <a:off x="5534032" y="235507"/>
        <a:ext cx="1123934" cy="1123934"/>
      </dsp:txXfrm>
    </dsp:sp>
    <dsp:sp modelId="{FDB5EC90-E194-4B31-9E9D-D50CEC443077}">
      <dsp:nvSpPr>
        <dsp:cNvPr id="0" name=""/>
        <dsp:cNvSpPr/>
      </dsp:nvSpPr>
      <dsp:spPr>
        <a:xfrm rot="1800000">
          <a:off x="6882694" y="3303009"/>
          <a:ext cx="336509" cy="5404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096307"/>
            <a:satOff val="-416"/>
            <a:lumOff val="-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500" kern="1200"/>
        </a:p>
      </dsp:txBody>
      <dsp:txXfrm>
        <a:off x="6889457" y="3385856"/>
        <a:ext cx="235556" cy="324254"/>
      </dsp:txXfrm>
    </dsp:sp>
    <dsp:sp modelId="{60B1BD3E-6F77-4059-8FA9-4ACEADC12D3E}">
      <dsp:nvSpPr>
        <dsp:cNvPr id="0" name=""/>
        <dsp:cNvSpPr/>
      </dsp:nvSpPr>
      <dsp:spPr>
        <a:xfrm>
          <a:off x="7227651" y="3339343"/>
          <a:ext cx="1589484" cy="1589484"/>
        </a:xfrm>
        <a:prstGeom prst="ellipse">
          <a:avLst/>
        </a:prstGeom>
        <a:solidFill>
          <a:schemeClr val="accent3">
            <a:hueOff val="5096307"/>
            <a:satOff val="-416"/>
            <a:lumOff val="-10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JAKO SZCZEGÓLNA NAZWA ORGANU ADMINISTRACYJNEGO (ORGANEM JEDNOOSOBOWYM JEST WTEDY KIEROWNIK URZĘDU)</a:t>
          </a:r>
        </a:p>
      </dsp:txBody>
      <dsp:txXfrm>
        <a:off x="7460426" y="3572118"/>
        <a:ext cx="1123934" cy="1123934"/>
      </dsp:txXfrm>
    </dsp:sp>
    <dsp:sp modelId="{1E045B89-74AD-44D1-B12B-DBDC08C1E925}">
      <dsp:nvSpPr>
        <dsp:cNvPr id="0" name=""/>
        <dsp:cNvSpPr/>
      </dsp:nvSpPr>
      <dsp:spPr>
        <a:xfrm rot="9000000">
          <a:off x="4972796" y="3303009"/>
          <a:ext cx="336509" cy="5404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0192614"/>
            <a:satOff val="-831"/>
            <a:lumOff val="-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500" kern="1200"/>
        </a:p>
      </dsp:txBody>
      <dsp:txXfrm rot="10800000">
        <a:off x="5066986" y="3385856"/>
        <a:ext cx="235556" cy="324254"/>
      </dsp:txXfrm>
    </dsp:sp>
    <dsp:sp modelId="{7DAA0011-168F-47EA-9A13-8E84706F9020}">
      <dsp:nvSpPr>
        <dsp:cNvPr id="0" name=""/>
        <dsp:cNvSpPr/>
      </dsp:nvSpPr>
      <dsp:spPr>
        <a:xfrm>
          <a:off x="3374864" y="3339343"/>
          <a:ext cx="1589484" cy="1589484"/>
        </a:xfrm>
        <a:prstGeom prst="ellipse">
          <a:avLst/>
        </a:prstGeom>
        <a:solidFill>
          <a:schemeClr val="accent3">
            <a:hueOff val="10192614"/>
            <a:satOff val="-831"/>
            <a:lumOff val="-21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JAKO ZORGANIZOWANY ZESPÓŁ OSÓB PRZYDANYCH ORGANOWI ADMINISTRACYJNEMU DO POMOCY W WYKONYWANIU JEGO FUNKCJI; NP. MINISTERSTWO</a:t>
          </a:r>
        </a:p>
      </dsp:txBody>
      <dsp:txXfrm>
        <a:off x="3607639" y="3572118"/>
        <a:ext cx="1123934" cy="11239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13A6DC-AA2C-4481-8BB1-8C9C10D31210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39FC2-FB6B-4A1E-8E28-8AC486F2A2D2}">
      <dsp:nvSpPr>
        <dsp:cNvPr id="0" name=""/>
        <dsp:cNvSpPr/>
      </dsp:nvSpPr>
      <dsp:spPr>
        <a:xfrm>
          <a:off x="604289" y="435133"/>
          <a:ext cx="11318878" cy="8702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ŚCISŁE WYODRĘBNIENIE ZADAŃ I KOMPETENCJI NA KAŻDYM STOPNIU ORGANIZACYJNYM ADMINISTRACJI;</a:t>
          </a:r>
        </a:p>
      </dsp:txBody>
      <dsp:txXfrm>
        <a:off x="604289" y="435133"/>
        <a:ext cx="11318878" cy="870267"/>
      </dsp:txXfrm>
    </dsp:sp>
    <dsp:sp modelId="{F0B44E01-0E56-444A-87C0-589AAA145AF7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2CCCB6-6A60-4EC9-9C59-A1BB0E5237AE}">
      <dsp:nvSpPr>
        <dsp:cNvPr id="0" name=""/>
        <dsp:cNvSpPr/>
      </dsp:nvSpPr>
      <dsp:spPr>
        <a:xfrm>
          <a:off x="920631" y="1740535"/>
          <a:ext cx="11002536" cy="8702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MOŻLIWOŚĆ DEKONCENTROWANIA ZADAŃ I KOMPETENCJI NA ORGANY NIŻSZEGO STOPNIA;</a:t>
          </a:r>
        </a:p>
      </dsp:txBody>
      <dsp:txXfrm>
        <a:off x="920631" y="1740535"/>
        <a:ext cx="11002536" cy="870267"/>
      </dsp:txXfrm>
    </dsp:sp>
    <dsp:sp modelId="{ECE622B7-8915-4EFD-87D1-7573C4550075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49413C-AB23-410E-B128-E9C708258106}">
      <dsp:nvSpPr>
        <dsp:cNvPr id="0" name=""/>
        <dsp:cNvSpPr/>
      </dsp:nvSpPr>
      <dsp:spPr>
        <a:xfrm>
          <a:off x="604289" y="3045936"/>
          <a:ext cx="11318878" cy="8702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ZACHOWANIE HIERARCHICZNEGO PODPORZĄDKOWANIA W SFERZE REALIZACJI KOMPETENCJI.</a:t>
          </a:r>
        </a:p>
      </dsp:txBody>
      <dsp:txXfrm>
        <a:off x="604289" y="3045936"/>
        <a:ext cx="11318878" cy="870267"/>
      </dsp:txXfrm>
    </dsp:sp>
    <dsp:sp modelId="{0FB29229-D5C8-4837-9F3B-2690271B354D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29898-DD0C-4DF3-82AF-00739F94CAD2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4D2BF-7C84-4AF8-B69D-F35C97374D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954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12566C-56A7-4C99-AFB3-6389CDBC67F5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641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06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66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84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96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155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2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53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16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19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C686854-916C-4099-9FAD-B1FBBF0C05E7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62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6854-916C-4099-9FAD-B1FBBF0C05E7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57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C686854-916C-4099-9FAD-B1FBBF0C05E7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1C25652-C903-4883-9463-95779A1CB66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03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pl/znak-zapytania-pytanie-odpowiedzi-1019820/" TargetMode="External"/><Relationship Id="rId3" Type="http://schemas.openxmlformats.org/officeDocument/2006/relationships/diagramLayout" Target="../diagrams/layout6.xml"/><Relationship Id="rId7" Type="http://schemas.openxmlformats.org/officeDocument/2006/relationships/image" Target="../media/image3.jp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diagramLayout" Target="../diagrams/layout8.xml"/><Relationship Id="rId7" Type="http://schemas.openxmlformats.org/officeDocument/2006/relationships/image" Target="../media/image4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Centralizacja_(prawo)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3" Type="http://schemas.openxmlformats.org/officeDocument/2006/relationships/diagramLayout" Target="../diagrams/layout17.xml"/><Relationship Id="rId7" Type="http://schemas.openxmlformats.org/officeDocument/2006/relationships/diagramData" Target="../diagrams/data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0" Type="http://schemas.openxmlformats.org/officeDocument/2006/relationships/diagramColors" Target="../diagrams/colors18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95BE52-2F53-FB45-714F-E580017794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PODSTAWOWE POJĘCIA PRAWA ADMINISTRACYJNEGO</a:t>
            </a:r>
            <a:endParaRPr lang="en-GB" b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BAD09A7-6387-E85E-F4B6-049FD1BF4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409034"/>
            <a:ext cx="9144000" cy="1655762"/>
          </a:xfrm>
        </p:spPr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DR KARINA PILARZ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255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306" y="1836257"/>
            <a:ext cx="11621387" cy="49215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/>
              <a:t>Organy podległe poszczególnym ministrom określa Rozporządzenie Prezesa Rady Ministrów w sprawie szczegółowego zakresu działania danego ministra, np.: </a:t>
            </a:r>
            <a:br>
              <a:rPr lang="pl-PL" sz="2400" dirty="0"/>
            </a:br>
            <a:r>
              <a:rPr lang="pl-PL" sz="2400" b="1" i="0" dirty="0">
                <a:solidFill>
                  <a:srgbClr val="000000"/>
                </a:solidFill>
                <a:effectLst/>
                <a:highlight>
                  <a:srgbClr val="1FE9DF"/>
                </a:highlight>
              </a:rPr>
              <a:t>ROZPORZĄDZENIE PREZESA RADY MINISTRÓW z dnia 27 października 2021 r. w sprawie szczegółowego zakresu działania Ministra Rozwoju i Technologii</a:t>
            </a:r>
            <a:endParaRPr lang="pl-PL" sz="2400" dirty="0">
              <a:highlight>
                <a:srgbClr val="1FE9DF"/>
              </a:highlight>
            </a:endParaRPr>
          </a:p>
          <a:p>
            <a:pPr marL="0" indent="0" algn="just">
              <a:buNone/>
            </a:pPr>
            <a:br>
              <a:rPr lang="pl-PL" sz="2400" b="1" u="sng" dirty="0"/>
            </a:br>
            <a:r>
              <a:rPr lang="pl-PL" sz="2000" b="1" u="sng" dirty="0"/>
              <a:t>WYKAZ ORGANÓW PODLEGŁYCH MINISTROWI ROZWOJU</a:t>
            </a:r>
            <a:r>
              <a:rPr lang="pl-PL" b="1" u="sng" dirty="0"/>
              <a:t> </a:t>
            </a:r>
            <a:r>
              <a:rPr lang="pl-PL" sz="2000" b="1" u="sng" dirty="0"/>
              <a:t>I TECHNOLOGII LUB PRZEZ NIEGO NADZOROWANYCH:</a:t>
            </a:r>
          </a:p>
          <a:p>
            <a:pPr marL="0" indent="0" algn="just">
              <a:buNone/>
            </a:pPr>
            <a:r>
              <a:rPr lang="pl-PL" sz="2400" dirty="0"/>
              <a:t>1) Główny Geodeta Kraju; 2) Główny Inspektor Nadzoru Budowlanego; 3) Prezes Głównego Urzędu Miar; 4) Prezes Urzędu Zamówień Publicznych; 5) Urząd Patentowy Rzeczypospolitej Polskiej. </a:t>
            </a:r>
          </a:p>
        </p:txBody>
      </p:sp>
    </p:spTree>
    <p:extLst>
      <p:ext uri="{BB962C8B-B14F-4D97-AF65-F5344CB8AC3E}">
        <p14:creationId xmlns:p14="http://schemas.microsoft.com/office/powerpoint/2010/main" val="3094403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2031295"/>
          </a:xfrm>
        </p:spPr>
        <p:txBody>
          <a:bodyPr>
            <a:normAutofit fontScale="90000"/>
          </a:bodyPr>
          <a:lstStyle/>
          <a:p>
            <a:br>
              <a:rPr lang="pl-PL" u="sng" dirty="0"/>
            </a:br>
            <a:br>
              <a:rPr lang="pl-PL" u="sng" dirty="0"/>
            </a:br>
            <a:br>
              <a:rPr lang="pl-PL" u="sng" dirty="0"/>
            </a:br>
            <a:r>
              <a:rPr lang="pl-PL" dirty="0"/>
              <a:t>TERENOWE ORGANY ADMINISTRACJI RZĄDOWEJ</a:t>
            </a:r>
            <a:br>
              <a:rPr lang="pl-PL" u="sng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SWOIM ZAKRESEM DZIAŁANIA OBEJMUJĄ FRAGMENT TERYTORIUM PAŃSTWA</a:t>
            </a:r>
          </a:p>
          <a:p>
            <a:pPr marL="0" indent="0">
              <a:buNone/>
            </a:pPr>
            <a:endParaRPr lang="pl-PL" dirty="0"/>
          </a:p>
          <a:p>
            <a:pPr marL="514350" indent="-514350">
              <a:buAutoNum type="alphaLcParenR"/>
            </a:pPr>
            <a:r>
              <a:rPr lang="pl-PL" dirty="0">
                <a:highlight>
                  <a:srgbClr val="FF3399"/>
                </a:highlight>
              </a:rPr>
              <a:t>ORGANY ZESPOLONE</a:t>
            </a:r>
          </a:p>
          <a:p>
            <a:pPr>
              <a:lnSpc>
                <a:spcPct val="100000"/>
              </a:lnSpc>
            </a:pPr>
            <a:r>
              <a:rPr lang="pl-PL" dirty="0"/>
              <a:t>WOJEWODA;</a:t>
            </a:r>
          </a:p>
          <a:p>
            <a:pPr>
              <a:lnSpc>
                <a:spcPct val="100000"/>
              </a:lnSpc>
            </a:pPr>
            <a:r>
              <a:rPr lang="pl-PL" dirty="0"/>
              <a:t>KIEROWNICY ZESPOLONYCH SŁUŻB, INSPEKCJI I STRAŻY;</a:t>
            </a:r>
          </a:p>
          <a:p>
            <a:pPr>
              <a:lnSpc>
                <a:spcPct val="100000"/>
              </a:lnSpc>
            </a:pPr>
            <a:r>
              <a:rPr lang="pl-PL" dirty="0"/>
              <a:t>DZIAŁAJĄCY POD ZWIERZCHNICTWEM STAROSTY KIEROWNICY POWIATOWYCH SŁUŻB, INSPEKCJI I STRAŻY.</a:t>
            </a:r>
          </a:p>
        </p:txBody>
      </p:sp>
    </p:spTree>
    <p:extLst>
      <p:ext uri="{BB962C8B-B14F-4D97-AF65-F5344CB8AC3E}">
        <p14:creationId xmlns:p14="http://schemas.microsoft.com/office/powerpoint/2010/main" val="2153926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66603BEE-8A57-49F0-A8C7-4CA6FBC6424B}"/>
              </a:ext>
            </a:extLst>
          </p:cNvPr>
          <p:cNvSpPr/>
          <p:nvPr/>
        </p:nvSpPr>
        <p:spPr>
          <a:xfrm>
            <a:off x="1097280" y="3323851"/>
            <a:ext cx="10058400" cy="87635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60536E5-4DAD-47EC-93B3-67398C87D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653DB6-33E9-40F4-BC67-6FEC1197E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Zgodnie z </a:t>
            </a:r>
            <a:r>
              <a:rPr lang="pl-PL" i="1" dirty="0"/>
              <a:t>ustawą o wojewodzie i administracji rządowej w województwie</a:t>
            </a:r>
            <a:r>
              <a:rPr lang="pl-PL" dirty="0"/>
              <a:t> z dnia 23 stycznia 2009 roku – wojewoda jako zwierzchnik rządowej administracji zespolonej w województwie: 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FF0000"/>
                </a:solidFill>
              </a:rPr>
              <a:t>kieruje nią, koordynuje i kontroluje jej działalność; zapewnia warunki skutecznego jej działania i ponosi odpowiedzialność za rezultaty jej działania.</a:t>
            </a:r>
            <a:r>
              <a:rPr lang="pl-PL" dirty="0"/>
              <a:t> </a:t>
            </a:r>
          </a:p>
          <a:p>
            <a:pPr marL="0" indent="0" algn="just">
              <a:buNone/>
            </a:pPr>
            <a:br>
              <a:rPr lang="pl-PL" sz="1800" dirty="0"/>
            </a:br>
            <a:r>
              <a:rPr lang="pl-PL" sz="1800" dirty="0"/>
              <a:t>Kierownicy zespolonych służb, inspekcji i straży, wykonują określone w ustawach zadania i kompetencje w imieniu wojewody lub w imieniu własnym.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0333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62199F-2CD0-40C2-ADA8-20A1A7A02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0283E35-5D23-4899-8CBA-D59519D072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610924"/>
              </p:ext>
            </p:extLst>
          </p:nvPr>
        </p:nvGraphicFramePr>
        <p:xfrm>
          <a:off x="0" y="0"/>
          <a:ext cx="12192000" cy="6273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6C53C912-CC2A-4226-9D2E-738B4AD198A6}"/>
              </a:ext>
            </a:extLst>
          </p:cNvPr>
          <p:cNvSpPr txBox="1"/>
          <p:nvPr/>
        </p:nvSpPr>
        <p:spPr>
          <a:xfrm>
            <a:off x="205273" y="1950098"/>
            <a:ext cx="25099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ART. 3 USTAWY O WOJEWODZIE I ADMINISTRACJI RZĄDOWEJ W WOJEWÓDZTWIE</a:t>
            </a:r>
          </a:p>
        </p:txBody>
      </p:sp>
    </p:spTree>
    <p:extLst>
      <p:ext uri="{BB962C8B-B14F-4D97-AF65-F5344CB8AC3E}">
        <p14:creationId xmlns:p14="http://schemas.microsoft.com/office/powerpoint/2010/main" val="4165590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F41384-3E84-4161-9A74-05BFC768A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D5265D-1E76-4A2A-8EB9-AC8EA9960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Art. 6. 1. Wojewodę </a:t>
            </a:r>
            <a:r>
              <a:rPr lang="pl-PL" b="1" dirty="0">
                <a:solidFill>
                  <a:srgbClr val="00B0F0"/>
                </a:solidFill>
              </a:rPr>
              <a:t>powołuje i odwołuje Prezes Rady Ministrów</a:t>
            </a:r>
            <a:r>
              <a:rPr lang="pl-PL" dirty="0"/>
              <a:t> na wniosek ministra właściwego do spraw administracji publicznej.</a:t>
            </a:r>
          </a:p>
          <a:p>
            <a:pPr marL="0" indent="0" algn="just">
              <a:buNone/>
            </a:pPr>
            <a:r>
              <a:rPr lang="pl-PL" dirty="0"/>
              <a:t>Art. 8. 1. </a:t>
            </a:r>
            <a:r>
              <a:rPr lang="pl-PL" u="sng" dirty="0"/>
              <a:t>Prezes Rady Ministrów kieruje działalnością wojewody</a:t>
            </a:r>
            <a:r>
              <a:rPr lang="pl-PL" dirty="0"/>
              <a:t>, w szczególności wydając w tym zakresie wytyczne i polecenia, żądając przekazania sprawozdań z działalności wojewody oraz dokonując okresowej oceny jego pracy. </a:t>
            </a:r>
          </a:p>
          <a:p>
            <a:pPr marL="0" indent="0" algn="just">
              <a:buNone/>
            </a:pPr>
            <a:r>
              <a:rPr lang="pl-PL" dirty="0"/>
              <a:t>2. </a:t>
            </a:r>
            <a:r>
              <a:rPr lang="pl-PL" u="sng" dirty="0"/>
              <a:t>Prezes Rady Ministrów sprawuje nadzór</a:t>
            </a:r>
            <a:r>
              <a:rPr lang="pl-PL" dirty="0"/>
              <a:t> nad działalnością wojewody na podstawie </a:t>
            </a:r>
            <a:r>
              <a:rPr lang="pl-PL" dirty="0">
                <a:solidFill>
                  <a:srgbClr val="FF0000"/>
                </a:solidFill>
              </a:rPr>
              <a:t>kryterium zgodności jego działania z polityką Rady Ministrów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3. </a:t>
            </a:r>
            <a:r>
              <a:rPr lang="pl-PL" u="sng" dirty="0"/>
              <a:t>Minister właściwy do spraw administracji publicznej sprawuje nadzór </a:t>
            </a:r>
            <a:r>
              <a:rPr lang="pl-PL" dirty="0"/>
              <a:t>nad działalnością wojewody na podstawie </a:t>
            </a:r>
            <a:r>
              <a:rPr lang="pl-PL" dirty="0">
                <a:solidFill>
                  <a:srgbClr val="FF0000"/>
                </a:solidFill>
              </a:rPr>
              <a:t>kryterium zgodności jego działania z powszechnie obowiązującym prawem, a także pod względem rzetelności i gospodarności.</a:t>
            </a:r>
          </a:p>
        </p:txBody>
      </p:sp>
    </p:spTree>
    <p:extLst>
      <p:ext uri="{BB962C8B-B14F-4D97-AF65-F5344CB8AC3E}">
        <p14:creationId xmlns:p14="http://schemas.microsoft.com/office/powerpoint/2010/main" val="3400646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4B98CB-E2BA-4E86-AAEB-D7EFBFC46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003F9A-9A48-453D-B5A3-46F59ABB2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highlight>
                  <a:srgbClr val="1FE9DF"/>
                </a:highlight>
              </a:rPr>
              <a:t>PRZYKŁADY ORGANÓW RZĄDOWEJ ADMINISTRACJI ZESPOLONEJ W WOJEWÓDZTWIE: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KOMENDANT WOJEWÓDZKI POLICJI;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KOMENDANT WOJEWÓDZKI PAŃSTWOWEJ STRAŻY POŻARNEJ;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KURATOR OŚWIATY;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WOJEWÓDZKI KONSERWATOR ZABYTKÓW.</a:t>
            </a:r>
          </a:p>
        </p:txBody>
      </p:sp>
    </p:spTree>
    <p:extLst>
      <p:ext uri="{BB962C8B-B14F-4D97-AF65-F5344CB8AC3E}">
        <p14:creationId xmlns:p14="http://schemas.microsoft.com/office/powerpoint/2010/main" val="2378082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-10633" y="65314"/>
            <a:ext cx="12192000" cy="620789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b) </a:t>
            </a:r>
            <a:r>
              <a:rPr lang="pl-PL" dirty="0">
                <a:highlight>
                  <a:srgbClr val="FF3399"/>
                </a:highlight>
              </a:rPr>
              <a:t>ORGANY NIEZESPOLONE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Art. 56 ustawy o wojewodzie i administracji rządowej w województwie</a:t>
            </a:r>
          </a:p>
          <a:p>
            <a:pPr marL="0" indent="0">
              <a:buNone/>
            </a:pPr>
            <a:r>
              <a:rPr lang="pl-PL" dirty="0"/>
              <a:t>Organami niezespolonej administracji rządowej są terenowe organy administracji rządowej podporządkowane właściwemu ministrowi lub centralnemu organowi administracji rządowej oraz kierownicy państwowych osób prawnych i kierownicy innych państwowych jednostek organizacyjnych wykonujących zadania z zakresu administracji rządowej w województwie: </a:t>
            </a:r>
          </a:p>
          <a:p>
            <a:pPr marL="514350" indent="-514350">
              <a:buAutoNum type="arabicParenR"/>
            </a:pPr>
            <a:endParaRPr lang="pl-PL" dirty="0"/>
          </a:p>
          <a:p>
            <a:pPr marL="514350" indent="-514350">
              <a:buAutoNum type="arabicParenR"/>
            </a:pPr>
            <a:r>
              <a:rPr lang="pl-PL" dirty="0"/>
              <a:t>szefowie wojewódzkich sztabów wojskowych i wojskowi komendanci uzupełnień; </a:t>
            </a:r>
          </a:p>
          <a:p>
            <a:pPr marL="514350" indent="-514350">
              <a:buAutoNum type="arabicParenR"/>
            </a:pPr>
            <a:r>
              <a:rPr lang="pl-PL" dirty="0"/>
              <a:t>dyrektorzy izb administracji skarbowej, naczelnicy urzędów skarbowych i naczelnicy urzędów celno-skarbowych; </a:t>
            </a:r>
          </a:p>
          <a:p>
            <a:pPr marL="514350" indent="-514350">
              <a:buAutoNum type="arabicParenR"/>
            </a:pPr>
            <a:r>
              <a:rPr lang="pl-PL" dirty="0"/>
              <a:t>(uchylony) </a:t>
            </a:r>
          </a:p>
          <a:p>
            <a:pPr marL="514350" indent="-514350">
              <a:buAutoNum type="arabicParenR"/>
            </a:pPr>
            <a:r>
              <a:rPr lang="pl-PL" dirty="0"/>
              <a:t>dyrektorzy okręgowych urzędów górniczych i dyrektor Specjalistycznego Urzędu Górniczego; </a:t>
            </a:r>
          </a:p>
          <a:p>
            <a:pPr marL="514350" indent="-514350">
              <a:buAutoNum type="arabicParenR"/>
            </a:pPr>
            <a:r>
              <a:rPr lang="pl-PL" dirty="0"/>
              <a:t>dyrektorzy okręgowych urzędów miar; </a:t>
            </a:r>
          </a:p>
          <a:p>
            <a:pPr marL="514350" indent="-514350">
              <a:buAutoNum type="arabicParenR"/>
            </a:pPr>
            <a:r>
              <a:rPr lang="pl-PL" dirty="0"/>
              <a:t>dyrektorzy okręgowych urzędów probierczych; </a:t>
            </a:r>
          </a:p>
          <a:p>
            <a:pPr marL="514350" indent="-514350">
              <a:buAutoNum type="arabicParenR"/>
            </a:pPr>
            <a:r>
              <a:rPr lang="pl-PL" dirty="0"/>
              <a:t>(uchylony) </a:t>
            </a:r>
          </a:p>
          <a:p>
            <a:pPr marL="514350" indent="-514350">
              <a:buAutoNum type="arabicParenR"/>
            </a:pPr>
            <a:r>
              <a:rPr lang="pl-PL" dirty="0"/>
              <a:t>dyrektorzy urzędów morskich; </a:t>
            </a:r>
          </a:p>
          <a:p>
            <a:pPr marL="514350" indent="-514350">
              <a:buAutoNum type="arabicParenR"/>
            </a:pPr>
            <a:r>
              <a:rPr lang="pl-PL" dirty="0"/>
              <a:t>dyrektorzy urzędów statystycznych; </a:t>
            </a:r>
          </a:p>
          <a:p>
            <a:pPr marL="514350" indent="-514350">
              <a:buAutoNum type="arabicParenR"/>
            </a:pPr>
            <a:r>
              <a:rPr lang="pl-PL" dirty="0"/>
              <a:t>dyrektorzy urzędów żeglugi śródlądowej; </a:t>
            </a:r>
          </a:p>
          <a:p>
            <a:pPr marL="514350" indent="-514350">
              <a:buAutoNum type="arabicParenR"/>
            </a:pPr>
            <a:r>
              <a:rPr lang="pl-PL" dirty="0"/>
              <a:t>graniczni i powiatowi lekarze weterynarii; </a:t>
            </a:r>
          </a:p>
          <a:p>
            <a:pPr marL="514350" indent="-514350">
              <a:buAutoNum type="arabicParenR"/>
            </a:pPr>
            <a:r>
              <a:rPr lang="pl-PL" dirty="0"/>
              <a:t>komendanci oddziałów Straży Granicznej, komendanci placówek i dywizjonów Straży Granicznej; </a:t>
            </a:r>
          </a:p>
          <a:p>
            <a:pPr marL="514350" indent="-514350">
              <a:buAutoNum type="arabicParenR"/>
            </a:pPr>
            <a:r>
              <a:rPr lang="pl-PL" dirty="0"/>
              <a:t>(uchylony) </a:t>
            </a:r>
          </a:p>
          <a:p>
            <a:pPr marL="514350" indent="-514350">
              <a:buAutoNum type="arabicParenR"/>
            </a:pPr>
            <a:r>
              <a:rPr lang="pl-PL" dirty="0"/>
              <a:t>państwowi graniczni inspektorzy sanitarni; </a:t>
            </a:r>
          </a:p>
          <a:p>
            <a:pPr marL="514350" indent="-514350">
              <a:buAutoNum type="arabicParenR"/>
            </a:pPr>
            <a:r>
              <a:rPr lang="pl-PL" dirty="0"/>
              <a:t>regionalni dyrektorzy ochrony środowiska.</a:t>
            </a:r>
          </a:p>
        </p:txBody>
      </p:sp>
    </p:spTree>
    <p:extLst>
      <p:ext uri="{BB962C8B-B14F-4D97-AF65-F5344CB8AC3E}">
        <p14:creationId xmlns:p14="http://schemas.microsoft.com/office/powerpoint/2010/main" val="3434354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B841007-D13B-46C6-9AF9-25AE6019A0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203553"/>
              </p:ext>
            </p:extLst>
          </p:nvPr>
        </p:nvGraphicFramePr>
        <p:xfrm>
          <a:off x="246067" y="414670"/>
          <a:ext cx="11853783" cy="5201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4" descr="Obraz zawierający rysunek&#10;&#10;Opis wygenerowany automatycznie">
            <a:extLst>
              <a:ext uri="{FF2B5EF4-FFF2-40B4-BE49-F238E27FC236}">
                <a16:creationId xmlns:a16="http://schemas.microsoft.com/office/drawing/2014/main" id="{E4587784-2611-44C5-83E0-C46910FA66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161861" y="1646485"/>
            <a:ext cx="960873" cy="96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478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PODZIAŁY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737359"/>
            <a:ext cx="12192000" cy="48340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Organy decydujące i podmioty doradcze, np.:</a:t>
            </a:r>
          </a:p>
          <a:p>
            <a:pPr marL="0" indent="0" algn="just">
              <a:buNone/>
            </a:pPr>
            <a:r>
              <a:rPr lang="pl-PL" dirty="0"/>
              <a:t>Art. 36. usg</a:t>
            </a:r>
          </a:p>
          <a:p>
            <a:pPr marL="0" indent="0" algn="just">
              <a:buNone/>
            </a:pPr>
            <a:r>
              <a:rPr lang="pl-PL" dirty="0"/>
              <a:t>1. Organem uchwałodawczym w sołectwie jest zebranie wiejskie, a wykonawczym – sołtys. </a:t>
            </a:r>
            <a:r>
              <a:rPr lang="pl-PL" dirty="0">
                <a:solidFill>
                  <a:srgbClr val="FF3399"/>
                </a:solidFill>
              </a:rPr>
              <a:t>Działalność sołtysa wspomaga rada sołecka</a:t>
            </a:r>
            <a:r>
              <a:rPr lang="pl-PL" dirty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Organy I instancji i organy II instancji, np.</a:t>
            </a:r>
          </a:p>
          <a:p>
            <a:pPr marL="0" indent="0" algn="just">
              <a:buNone/>
            </a:pPr>
            <a:r>
              <a:rPr lang="pl-PL" dirty="0"/>
              <a:t> Art. 82 Prawa budowlanego</a:t>
            </a:r>
          </a:p>
          <a:p>
            <a:pPr marL="0" indent="0" algn="just">
              <a:buNone/>
            </a:pPr>
            <a:r>
              <a:rPr lang="pl-PL" dirty="0"/>
              <a:t>(…) 2. Organem administracji architektoniczno-budowlanej pierwszej instancji, z zastrzeżeniem ust. 3 i 4, jest starosta. </a:t>
            </a:r>
          </a:p>
          <a:p>
            <a:pPr marL="0" indent="0" algn="just">
              <a:buNone/>
            </a:pPr>
            <a:r>
              <a:rPr lang="pl-PL" dirty="0"/>
              <a:t>3. Wojewoda jest organem administracji architektoniczno-budowlanej wyższego stopnia w stosunku do starosty oraz organem pierwszej instancji w sprawach obiektów i robót budowlanych (…)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Centralny konstytucyjny organ państwa (ma określoną przez Konstytucję RP własną, niepowtarzalną nazwę bądź należy do wyróżnionej przez Konstytucję niepowtarzalnej kategorii organów) i centralny organ państwowy</a:t>
            </a:r>
          </a:p>
          <a:p>
            <a:pPr marL="0" indent="0" algn="just">
              <a:buNone/>
            </a:pPr>
            <a:r>
              <a:rPr lang="pl-PL" dirty="0"/>
              <a:t>Cechy wspólne: Jednostkowe w skali kraju, kompetencje rozciągające się na obszar całego kraju lub ściśle określone kompetencje związane z państwem jako takim.</a:t>
            </a:r>
          </a:p>
        </p:txBody>
      </p:sp>
    </p:spTree>
    <p:extLst>
      <p:ext uri="{BB962C8B-B14F-4D97-AF65-F5344CB8AC3E}">
        <p14:creationId xmlns:p14="http://schemas.microsoft.com/office/powerpoint/2010/main" val="113183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491334F-8F29-4359-9E80-435BBC7DE5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098389"/>
              </p:ext>
            </p:extLst>
          </p:nvPr>
        </p:nvGraphicFramePr>
        <p:xfrm>
          <a:off x="3221665" y="20097"/>
          <a:ext cx="12192000" cy="6300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7450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BE73DB-9A12-46F2-0E5C-D589F7032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WYKŁAD NR 2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851DCC-31C9-B1B3-666F-8F98172B1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PLAN ZAJĘĆ:</a:t>
            </a:r>
          </a:p>
          <a:p>
            <a:pPr marL="457200" indent="-457200" algn="just">
              <a:buAutoNum type="arabicPeriod"/>
            </a:pPr>
            <a:r>
              <a:rPr lang="pl-PL" dirty="0"/>
              <a:t>JEDNOSTKI ORGANIZACYJNE W SYSTEMIE ADMINISTRACJI PUBLICZNEJ</a:t>
            </a:r>
          </a:p>
          <a:p>
            <a:pPr marL="457200" indent="-457200" algn="just">
              <a:buAutoNum type="arabicPeriod"/>
            </a:pPr>
            <a:r>
              <a:rPr lang="pl-PL" dirty="0"/>
              <a:t>CENTRALIZACJA, DECENTRALIZACJA</a:t>
            </a:r>
          </a:p>
          <a:p>
            <a:pPr marL="457200" indent="-457200" algn="just">
              <a:buAutoNum type="arabicPeriod"/>
            </a:pPr>
            <a:r>
              <a:rPr lang="pl-PL" dirty="0"/>
              <a:t>SAMORZĄD TERYTORIALNY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9572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1D8626-4FB1-4D46-B3B1-0E468897B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D0504C-D171-4589-BB62-EF878178C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l-PL" sz="4800" b="1" dirty="0">
                <a:solidFill>
                  <a:srgbClr val="000000"/>
                </a:solidFill>
              </a:rPr>
              <a:t>KONSTYTUCJA RP</a:t>
            </a:r>
            <a:endParaRPr lang="pl-PL" sz="4800" b="1" i="0" dirty="0">
              <a:solidFill>
                <a:srgbClr val="000000"/>
              </a:solidFill>
              <a:effectLst/>
            </a:endParaRPr>
          </a:p>
          <a:p>
            <a:pPr marL="0" indent="0" algn="just">
              <a:buNone/>
            </a:pPr>
            <a:r>
              <a:rPr lang="pl-PL" sz="4800" b="1" i="0" dirty="0">
                <a:solidFill>
                  <a:srgbClr val="000000"/>
                </a:solidFill>
                <a:effectLst/>
              </a:rPr>
              <a:t>Art. 202.</a:t>
            </a:r>
          </a:p>
          <a:p>
            <a:pPr algn="just">
              <a:buFont typeface="+mj-lt"/>
              <a:buAutoNum type="arabicPeriod"/>
            </a:pPr>
            <a:r>
              <a:rPr lang="pl-PL" sz="4800" b="0" i="0" dirty="0">
                <a:solidFill>
                  <a:srgbClr val="000000"/>
                </a:solidFill>
                <a:effectLst/>
              </a:rPr>
              <a:t>Najwyższa Izba Kontroli jest </a:t>
            </a:r>
            <a:r>
              <a:rPr lang="pl-PL" sz="4800" b="0" i="0" dirty="0">
                <a:solidFill>
                  <a:srgbClr val="FF0000"/>
                </a:solidFill>
                <a:effectLst/>
              </a:rPr>
              <a:t>naczelnym organem kontroli państwowej</a:t>
            </a:r>
            <a:r>
              <a:rPr lang="pl-PL" sz="4800" b="0" i="0" dirty="0">
                <a:solidFill>
                  <a:srgbClr val="000000"/>
                </a:solidFill>
                <a:effectLst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pl-PL" sz="4800" b="0" i="0" dirty="0">
                <a:solidFill>
                  <a:srgbClr val="000000"/>
                </a:solidFill>
                <a:effectLst/>
              </a:rPr>
              <a:t>Najwyższa Izba Kontroli podlega Sejmowi.</a:t>
            </a:r>
          </a:p>
          <a:p>
            <a:pPr algn="just">
              <a:buFont typeface="+mj-lt"/>
              <a:buAutoNum type="arabicPeriod"/>
            </a:pPr>
            <a:r>
              <a:rPr lang="pl-PL" sz="4800" b="0" i="0" dirty="0">
                <a:solidFill>
                  <a:srgbClr val="000000"/>
                </a:solidFill>
                <a:effectLst/>
              </a:rPr>
              <a:t>Najwyższa Izba Kontroli działa na zasadach kolegialności.</a:t>
            </a:r>
          </a:p>
          <a:p>
            <a:pPr marL="0" indent="0" algn="just">
              <a:buNone/>
            </a:pPr>
            <a:r>
              <a:rPr lang="pl-PL" sz="4800" b="1" i="0" dirty="0">
                <a:solidFill>
                  <a:srgbClr val="000000"/>
                </a:solidFill>
                <a:effectLst/>
              </a:rPr>
              <a:t>Art. 203.</a:t>
            </a:r>
          </a:p>
          <a:p>
            <a:pPr algn="just">
              <a:buFont typeface="+mj-lt"/>
              <a:buAutoNum type="arabicPeriod"/>
            </a:pPr>
            <a:r>
              <a:rPr lang="pl-PL" sz="4800" b="0" i="0" dirty="0">
                <a:solidFill>
                  <a:srgbClr val="000000"/>
                </a:solidFill>
                <a:effectLst/>
              </a:rPr>
              <a:t>Najwyższa Izba Kontroli kontroluje działalność organów administracji rządowej, Narodowego Banku Polskiego, państwowych osób prawnych i innych państwowych jednostek organizacyjnych z punktu widzenia legalności, gospodarności, celowości i rzetelności.</a:t>
            </a:r>
          </a:p>
          <a:p>
            <a:pPr algn="just">
              <a:buFont typeface="+mj-lt"/>
              <a:buAutoNum type="arabicPeriod"/>
            </a:pPr>
            <a:r>
              <a:rPr lang="pl-PL" sz="4800" b="0" i="0" dirty="0">
                <a:solidFill>
                  <a:srgbClr val="000000"/>
                </a:solidFill>
                <a:effectLst/>
              </a:rPr>
              <a:t>Najwyższa Izba Kontroli może kontrolować działalność organów samorządu terytorialnego, komunalnych osób prawnych i innych komunalnych jednostek organizacyjnych z punktu widzenia legalności, gospodarności i rzetelności.</a:t>
            </a:r>
          </a:p>
          <a:p>
            <a:pPr algn="just">
              <a:buFont typeface="+mj-lt"/>
              <a:buAutoNum type="arabicPeriod"/>
            </a:pPr>
            <a:r>
              <a:rPr lang="pl-PL" sz="4800" b="0" i="0" dirty="0">
                <a:solidFill>
                  <a:srgbClr val="000000"/>
                </a:solidFill>
                <a:effectLst/>
              </a:rPr>
              <a:t>Najwyższa Izba Kontroli może również kontrolować z punktu widzenia legalności i gospodarności działalność innych jednostek organizacyjnych i podmiotów gospodarczych w zakresie, w jakim wykorzystują one majątek lub środki państwowe lub komunalne oraz wywiązują się z zobowiązań finansowych na rzecz państwa.</a:t>
            </a:r>
          </a:p>
          <a:p>
            <a:pPr marL="0" indent="0" algn="just">
              <a:buNone/>
            </a:pPr>
            <a:r>
              <a:rPr lang="pl-PL" sz="4800" b="1" i="0" dirty="0">
                <a:solidFill>
                  <a:srgbClr val="000000"/>
                </a:solidFill>
                <a:effectLst/>
              </a:rPr>
              <a:t>Art. 205.</a:t>
            </a:r>
          </a:p>
          <a:p>
            <a:pPr algn="just">
              <a:buFont typeface="+mj-lt"/>
              <a:buAutoNum type="arabicPeriod"/>
            </a:pPr>
            <a:r>
              <a:rPr lang="pl-PL" sz="4800" b="1" i="0" dirty="0">
                <a:solidFill>
                  <a:srgbClr val="FF0000"/>
                </a:solidFill>
                <a:effectLst/>
              </a:rPr>
              <a:t>Prezes Najwyższej Izby Kontroli jest powoływany przez Sejm za zgodą Senatu, na 6 lat i może być ponownie powołany tylko raz.</a:t>
            </a:r>
          </a:p>
          <a:p>
            <a:pPr algn="just">
              <a:buFont typeface="+mj-lt"/>
              <a:buAutoNum type="arabicPeriod"/>
            </a:pPr>
            <a:r>
              <a:rPr lang="pl-PL" sz="4800" b="0" i="0" dirty="0">
                <a:solidFill>
                  <a:srgbClr val="000000"/>
                </a:solidFill>
                <a:effectLst/>
              </a:rPr>
              <a:t>Prezes Najwyższej Izby Kontroli nie może zajmować innego stanowiska, z wyjątkiem stanowiska profesora szkoły wyższej ani wykonywać innych zajęć zawodowych.</a:t>
            </a:r>
          </a:p>
          <a:p>
            <a:pPr algn="just">
              <a:buFont typeface="+mj-lt"/>
              <a:buAutoNum type="arabicPeriod"/>
            </a:pPr>
            <a:r>
              <a:rPr lang="pl-PL" sz="4800" b="0" i="0" dirty="0">
                <a:solidFill>
                  <a:srgbClr val="000000"/>
                </a:solidFill>
                <a:effectLst/>
              </a:rPr>
              <a:t>Prezes Najwyższej Izby Kontroli nie może należeć do partii politycznej, związku zawodowego ani prowadzić działalności publicznej nie dającej się pogodzić z godnością jego urzędu.</a:t>
            </a:r>
          </a:p>
          <a:p>
            <a:pPr marL="0" indent="0" algn="l">
              <a:buNone/>
            </a:pPr>
            <a:endParaRPr lang="pl-PL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br>
              <a:rPr lang="pl-PL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4383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601233-A318-47C2-9C12-E5889ED3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RPO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63FD97-5FAF-4F8F-A754-9DA58B16C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sz="2300" b="1" i="0" dirty="0">
                <a:solidFill>
                  <a:srgbClr val="000000"/>
                </a:solidFill>
                <a:effectLst/>
              </a:rPr>
              <a:t>Art. 208.</a:t>
            </a:r>
          </a:p>
          <a:p>
            <a:pPr algn="just">
              <a:buFont typeface="+mj-lt"/>
              <a:buAutoNum type="arabicPeriod"/>
            </a:pPr>
            <a:r>
              <a:rPr lang="pl-PL" sz="2300" b="0" i="0" dirty="0">
                <a:solidFill>
                  <a:srgbClr val="000000"/>
                </a:solidFill>
                <a:effectLst/>
              </a:rPr>
              <a:t>Rzecznik Praw Obywatelskich </a:t>
            </a:r>
            <a:r>
              <a:rPr lang="pl-PL" sz="2300" b="1" i="0" u="sng" dirty="0">
                <a:solidFill>
                  <a:srgbClr val="00B050"/>
                </a:solidFill>
                <a:effectLst/>
              </a:rPr>
              <a:t>stoi na straży wolności i praw człowieka i obywatela </a:t>
            </a:r>
            <a:r>
              <a:rPr lang="pl-PL" sz="2300" b="0" i="0" dirty="0">
                <a:solidFill>
                  <a:srgbClr val="000000"/>
                </a:solidFill>
                <a:effectLst/>
              </a:rPr>
              <a:t>określonych w Konstytucji oraz w innych aktach normatywnych.</a:t>
            </a:r>
          </a:p>
          <a:p>
            <a:pPr algn="just">
              <a:buFont typeface="+mj-lt"/>
              <a:buAutoNum type="arabicPeriod"/>
            </a:pPr>
            <a:r>
              <a:rPr lang="pl-PL" sz="2300" b="0" i="0" dirty="0">
                <a:solidFill>
                  <a:srgbClr val="000000"/>
                </a:solidFill>
                <a:effectLst/>
              </a:rPr>
              <a:t>Zakres i sposób działania Rzecznika Praw Obywatelskich określa ustawa.</a:t>
            </a:r>
          </a:p>
          <a:p>
            <a:pPr marL="0" indent="0" algn="just">
              <a:buNone/>
            </a:pPr>
            <a:r>
              <a:rPr lang="pl-PL" sz="2300" b="1" i="0" dirty="0">
                <a:solidFill>
                  <a:srgbClr val="000000"/>
                </a:solidFill>
                <a:effectLst/>
              </a:rPr>
              <a:t>Art. 209.</a:t>
            </a:r>
          </a:p>
          <a:p>
            <a:pPr algn="just">
              <a:buFont typeface="+mj-lt"/>
              <a:buAutoNum type="arabicPeriod"/>
            </a:pPr>
            <a:r>
              <a:rPr lang="pl-PL" sz="2300" b="0" i="0" dirty="0">
                <a:solidFill>
                  <a:srgbClr val="000000"/>
                </a:solidFill>
                <a:effectLst/>
              </a:rPr>
              <a:t>Rzecznik Praw Obywatelskich </a:t>
            </a:r>
            <a:r>
              <a:rPr lang="pl-PL" sz="2300" b="0" i="0" dirty="0">
                <a:solidFill>
                  <a:srgbClr val="FF0000"/>
                </a:solidFill>
                <a:effectLst/>
              </a:rPr>
              <a:t>jest powoływany przez Sejm za zgodą Senatu, na 5 lat</a:t>
            </a:r>
            <a:r>
              <a:rPr lang="pl-PL" sz="2300" b="0" i="0" dirty="0">
                <a:solidFill>
                  <a:srgbClr val="000000"/>
                </a:solidFill>
                <a:effectLst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pl-PL" sz="2300" b="0" i="0" dirty="0">
                <a:solidFill>
                  <a:srgbClr val="000000"/>
                </a:solidFill>
                <a:effectLst/>
              </a:rPr>
              <a:t>Rzecznik Praw Obywatelskich nie może zajmować innego stanowiska, z wyjątkiem stanowiska profesora szkoły wyższej ani wykonywać innych zajęć zawodowych.</a:t>
            </a:r>
          </a:p>
          <a:p>
            <a:pPr algn="just">
              <a:buFont typeface="+mj-lt"/>
              <a:buAutoNum type="arabicPeriod"/>
            </a:pPr>
            <a:r>
              <a:rPr lang="pl-PL" sz="2300" b="0" i="0" dirty="0">
                <a:solidFill>
                  <a:srgbClr val="000000"/>
                </a:solidFill>
                <a:effectLst/>
              </a:rPr>
              <a:t>Rzecznik Praw Obywatelskich nie może należeć do partii politycznej, związku zawodowego ani prowadzić działalności publicznej nie dającej się pogodzić z godnością jego urzędu.</a:t>
            </a:r>
          </a:p>
          <a:p>
            <a:pPr marL="0" indent="0" algn="just">
              <a:buNone/>
            </a:pPr>
            <a:r>
              <a:rPr lang="pl-PL" sz="2300" b="1" i="0" dirty="0">
                <a:solidFill>
                  <a:srgbClr val="000000"/>
                </a:solidFill>
                <a:effectLst/>
              </a:rPr>
              <a:t>Art. 210.</a:t>
            </a:r>
          </a:p>
          <a:p>
            <a:pPr marL="0" indent="0" algn="just">
              <a:buNone/>
            </a:pPr>
            <a:r>
              <a:rPr lang="pl-PL" sz="2300" b="0" i="0" dirty="0">
                <a:solidFill>
                  <a:srgbClr val="000000"/>
                </a:solidFill>
                <a:effectLst/>
              </a:rPr>
              <a:t>Rzecznik Praw Obywatelskich jest w swojej działalności </a:t>
            </a:r>
            <a:r>
              <a:rPr lang="pl-PL" sz="2300" b="0" i="0" dirty="0">
                <a:solidFill>
                  <a:srgbClr val="00B0F0"/>
                </a:solidFill>
                <a:effectLst/>
              </a:rPr>
              <a:t>niezawisły, niezależny od innych organów państwowych i odpowiada jedynie przed Sejmem</a:t>
            </a:r>
            <a:r>
              <a:rPr lang="pl-PL" sz="2300" b="0" i="0" dirty="0">
                <a:solidFill>
                  <a:srgbClr val="000000"/>
                </a:solidFill>
                <a:effectLst/>
              </a:rPr>
              <a:t> na zasadach określonych w ustawie.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74836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6FB0A7-E3D5-4738-A847-3F0CB6CA6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BA77E5-7198-4A43-ACFD-90CAAC796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372" y="1825624"/>
            <a:ext cx="11243256" cy="4858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Ustawa z dnia 5 stycznia 2011 r. - Kodeks wyborczy</a:t>
            </a:r>
          </a:p>
          <a:p>
            <a:pPr marL="0" indent="0">
              <a:buNone/>
            </a:pPr>
            <a:r>
              <a:rPr lang="pl-PL" dirty="0"/>
              <a:t>Art. 473</a:t>
            </a:r>
          </a:p>
          <a:p>
            <a:pPr marL="0" indent="0" algn="just">
              <a:buNone/>
            </a:pPr>
            <a:r>
              <a:rPr lang="pl-PL" dirty="0"/>
              <a:t>§ 7. W przypadku gdy obaj kandydaci w ponownym głosowaniu otrzymają tę samą liczbę głosów, za wybranego uważa się tego kandydata, który w większej liczbie obwodów głosowania otrzymał więcej głosów niż drugi kandydat. Jeżeli liczby obwodów, o których mowa w zdaniu poprzednim, byłyby równe, </a:t>
            </a:r>
            <a:r>
              <a:rPr lang="pl-PL" u="sng" dirty="0">
                <a:solidFill>
                  <a:srgbClr val="0070C0"/>
                </a:solidFill>
              </a:rPr>
              <a:t>o wyborze wójta rozstrzyga losowanie przeprowadzone przez gminną komisję wyborczą</a:t>
            </a:r>
            <a:r>
              <a:rPr lang="pl-PL" dirty="0"/>
              <a:t>. W losowaniu mają prawo uczestniczenia obaj kandydaci lub pełnomocnicy wyborczy ich komitetów wyborczych.</a:t>
            </a:r>
          </a:p>
        </p:txBody>
      </p:sp>
    </p:spTree>
    <p:extLst>
      <p:ext uri="{BB962C8B-B14F-4D97-AF65-F5344CB8AC3E}">
        <p14:creationId xmlns:p14="http://schemas.microsoft.com/office/powerpoint/2010/main" val="241703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urzędu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48358F0-C56F-4B01-A35B-ED1E46B88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1988137"/>
              </p:ext>
            </p:extLst>
          </p:nvPr>
        </p:nvGraphicFramePr>
        <p:xfrm>
          <a:off x="0" y="1352282"/>
          <a:ext cx="12192000" cy="4931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Grafika 4" descr="Wykrzyknik">
            <a:extLst>
              <a:ext uri="{FF2B5EF4-FFF2-40B4-BE49-F238E27FC236}">
                <a16:creationId xmlns:a16="http://schemas.microsoft.com/office/drawing/2014/main" id="{CE3DF707-DAA9-480B-A610-0C9E9979C5B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13163" y="536944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911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Dekoncentracja wewnętrzna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Organ administracyjny może upoważnić pracowników do realizacji określonych czynności, w ramach kompetencji które sam posiada;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pracownik nie może dalej przekazać tych uprawnień (np. innemu pracownikowi tego urzędu), gdyż nie jest organem;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dekoncentracja wewnętrzna to podział pracy między organ i pracowników urzędu, a nie podział kompetencji, które pozostają w rękach organu;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przekazanie może zostać przez organ cofnięte;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wystawione upoważnienie odsuwa organ od możliwości załatwienia danej sprawy;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brak upoważnienia – organ musi wydać decyzję samodzielnie;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brak możliwości funkcjonowania organu i jednoczesny brak upoważnienia – nikt nie może wydać decyzji;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decyzja wydana przez osobę upoważnioną ma takie same skutki, jak decyzja wydana przez organ.</a:t>
            </a:r>
          </a:p>
        </p:txBody>
      </p:sp>
    </p:spTree>
    <p:extLst>
      <p:ext uri="{BB962C8B-B14F-4D97-AF65-F5344CB8AC3E}">
        <p14:creationId xmlns:p14="http://schemas.microsoft.com/office/powerpoint/2010/main" val="4206728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4C7D20-1659-4D19-86E7-0F9FF5DFE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354C02-F51B-46D2-8C3D-284EE8CA7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PRZYKŁAD – USTAWA O SAMORZĄDZIE WOJEWÓDZTWA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Art. 46. 1. </a:t>
            </a:r>
            <a:r>
              <a:rPr lang="pl-PL" dirty="0">
                <a:solidFill>
                  <a:srgbClr val="FF3399"/>
                </a:solidFill>
              </a:rPr>
              <a:t>Decyzje w indywidualnych sprawach z zakresu administracji publicznej </a:t>
            </a:r>
            <a:r>
              <a:rPr lang="pl-PL" dirty="0">
                <a:solidFill>
                  <a:srgbClr val="0070C0"/>
                </a:solidFill>
              </a:rPr>
              <a:t>wydaje marszałek województwa</a:t>
            </a:r>
            <a:r>
              <a:rPr lang="pl-PL" dirty="0"/>
              <a:t>, jeżeli przepisy szczególne nie stanowią inaczej. </a:t>
            </a:r>
          </a:p>
          <a:p>
            <a:pPr marL="0" indent="0" algn="just">
              <a:buNone/>
            </a:pPr>
            <a:r>
              <a:rPr lang="pl-PL" dirty="0"/>
              <a:t>2. Marszałek województwa </a:t>
            </a:r>
            <a:r>
              <a:rPr lang="pl-PL" b="1" u="sng" dirty="0">
                <a:solidFill>
                  <a:srgbClr val="92D050"/>
                </a:solidFill>
              </a:rPr>
              <a:t>może upoważnić</a:t>
            </a:r>
            <a:r>
              <a:rPr lang="pl-PL" b="1" dirty="0">
                <a:solidFill>
                  <a:srgbClr val="92D050"/>
                </a:solidFill>
              </a:rPr>
              <a:t> </a:t>
            </a:r>
            <a:r>
              <a:rPr lang="pl-PL" dirty="0"/>
              <a:t>wicemarszałków, pozostałych członków zarządu województwa, pracowników urzędu marszałkowskiego oraz kierowników wojewódzkich samorządowych jednostek organizacyjnych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do wydawania w jego imieniu decyzji</a:t>
            </a:r>
            <a:r>
              <a:rPr lang="pl-PL" dirty="0"/>
              <a:t>, o których mowa w ust. 1. </a:t>
            </a:r>
          </a:p>
        </p:txBody>
      </p:sp>
    </p:spTree>
    <p:extLst>
      <p:ext uri="{BB962C8B-B14F-4D97-AF65-F5344CB8AC3E}">
        <p14:creationId xmlns:p14="http://schemas.microsoft.com/office/powerpoint/2010/main" val="4175218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pl-PL" sz="3600" dirty="0"/>
              <a:t>STOSUNKI MIĘDZY ORGANAMI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endParaRPr lang="pl-PL" sz="2000" dirty="0"/>
          </a:p>
          <a:p>
            <a:endParaRPr lang="pl-PL" sz="2000" dirty="0"/>
          </a:p>
          <a:p>
            <a:endParaRPr lang="pl-PL" sz="4000" dirty="0"/>
          </a:p>
          <a:p>
            <a:r>
              <a:rPr lang="pl-PL" sz="3600" dirty="0"/>
              <a:t>CENTRALIZACJA</a:t>
            </a:r>
          </a:p>
          <a:p>
            <a:r>
              <a:rPr lang="pl-PL" sz="3600" dirty="0"/>
              <a:t>DECENTRALIZACJA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72CA3F8-A28E-4410-9E57-C63C0D6DAE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95320" y="2200521"/>
            <a:ext cx="6253212" cy="352681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80946C6-FB8C-44BF-A75E-C3B96C1ABFDA}"/>
              </a:ext>
            </a:extLst>
          </p:cNvPr>
          <p:cNvSpPr txBox="1"/>
          <p:nvPr/>
        </p:nvSpPr>
        <p:spPr>
          <a:xfrm>
            <a:off x="9464308" y="5527277"/>
            <a:ext cx="208422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 tooltip="https://pl.wikipedia.org/wiki/Centralizacja_(prawo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zdjęcie</a:t>
            </a:r>
            <a:r>
              <a:rPr kumimoji="0" lang="pl-PL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autor: Nieznany autor, licencja: </a:t>
            </a:r>
            <a:r>
              <a:rPr kumimoji="0" lang="pl-PL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kumimoji="0" lang="pl-PL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08938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CENTRALIZACJA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3555" y="2506662"/>
            <a:ext cx="10515600" cy="4351338"/>
          </a:xfrm>
        </p:spPr>
        <p:txBody>
          <a:bodyPr/>
          <a:lstStyle/>
          <a:p>
            <a:pPr algn="just"/>
            <a:r>
              <a:rPr lang="pl-PL" dirty="0"/>
              <a:t>ZWIERZCHNI ELEMENT SCALAJĄCY POZOSTAŁE ELEMENTY W CAŁOŚĆ, KTÓRY SPRAWIA, ŻE TWORZĄ SPÓJNY UKŁAD;</a:t>
            </a:r>
          </a:p>
          <a:p>
            <a:pPr algn="just"/>
            <a:r>
              <a:rPr lang="pl-PL" dirty="0"/>
              <a:t>JEGO GŁÓWNYM CELEM JEST ZAPEWNIENIE SPRAWNEGO FUNKCJONOWANIA CAŁOŚCI.</a:t>
            </a:r>
          </a:p>
        </p:txBody>
      </p:sp>
    </p:spTree>
    <p:extLst>
      <p:ext uri="{BB962C8B-B14F-4D97-AF65-F5344CB8AC3E}">
        <p14:creationId xmlns:p14="http://schemas.microsoft.com/office/powerpoint/2010/main" val="20268905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u="sng" dirty="0"/>
              <a:t>DWA ZNACZENIA POJĘCIA CENTRALIZACJI:</a:t>
            </a:r>
          </a:p>
          <a:p>
            <a:pPr marL="0" indent="0" algn="just">
              <a:buNone/>
            </a:pPr>
            <a:r>
              <a:rPr lang="pl-PL" dirty="0"/>
              <a:t>1. </a:t>
            </a:r>
            <a:r>
              <a:rPr lang="pl-PL" u="sng" dirty="0">
                <a:solidFill>
                  <a:srgbClr val="00B0F0"/>
                </a:solidFill>
              </a:rPr>
              <a:t>struktura organizacyjna administracji, składająca się z kilku stopni, ale decyzje podejmuje </a:t>
            </a:r>
            <a:r>
              <a:rPr lang="pl-PL" b="1" u="sng" dirty="0">
                <a:solidFill>
                  <a:srgbClr val="00B0F0"/>
                </a:solidFill>
              </a:rPr>
              <a:t>wyłącznie</a:t>
            </a:r>
            <a:r>
              <a:rPr lang="pl-PL" u="sng" dirty="0">
                <a:solidFill>
                  <a:srgbClr val="00B0F0"/>
                </a:solidFill>
              </a:rPr>
              <a:t> organ centralny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Pracownicy podporządkowanych jednostek organizacyjnych pełnią jedynie funkcje pomocnicze (np. zbieranie informacji, materiałów w danej sprawie), a jeżeli podejmują decyzje, to według ścisłych dyspozycji organu zwierzchniego;</a:t>
            </a:r>
          </a:p>
          <a:p>
            <a:pPr marL="0" indent="0" algn="just">
              <a:buNone/>
            </a:pPr>
            <a:r>
              <a:rPr lang="pl-PL" dirty="0"/>
              <a:t>Jest to ujęcie modelowe, oparte na minionych ustrojach państw, </a:t>
            </a:r>
            <a:r>
              <a:rPr lang="pl-PL" u="sng" dirty="0"/>
              <a:t>nie występuje we współczesnych państwach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03766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2. Decyzja należy oczywiście do organu zwierzchniego, jednak </a:t>
            </a:r>
            <a:r>
              <a:rPr lang="pl-PL" dirty="0">
                <a:solidFill>
                  <a:srgbClr val="00B0F0"/>
                </a:solidFill>
              </a:rPr>
              <a:t>pewien zakres uprawnień decyzyjnych mają również organy niższych stopni</a:t>
            </a:r>
            <a:r>
              <a:rPr lang="pl-PL" dirty="0"/>
              <a:t>, 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00B0F0"/>
                </a:solidFill>
              </a:rPr>
              <a:t>nie mają one samodzielności prawnej</a:t>
            </a:r>
            <a:r>
              <a:rPr lang="pl-PL" dirty="0"/>
              <a:t>, nie określają samodzielnie kierunków i zasad swojego działania, są podporządkowane decyzjom i poleceniom organu zwierzchniego</a:t>
            </a:r>
          </a:p>
          <a:p>
            <a:pPr marL="0" indent="0" algn="just">
              <a:buNone/>
            </a:pPr>
            <a:r>
              <a:rPr lang="pl-PL" dirty="0"/>
              <a:t>-&gt; </a:t>
            </a:r>
            <a:r>
              <a:rPr lang="pl-PL" b="1" u="sng" dirty="0"/>
              <a:t>hierarchiczne podporządkowanie !</a:t>
            </a:r>
          </a:p>
          <a:p>
            <a:pPr marL="0" indent="0" algn="just">
              <a:buNone/>
            </a:pPr>
            <a:endParaRPr lang="pl-PL" b="1" u="sng" dirty="0"/>
          </a:p>
          <a:p>
            <a:pPr marL="0" indent="0" algn="just">
              <a:buNone/>
            </a:pPr>
            <a:r>
              <a:rPr lang="pl-PL" dirty="0"/>
              <a:t>Możliwość wydawania dyspozycji ogólnych, poleceń indywidualnych, instrukcji szczegółowych, decydowania za organ niższego stopnia.</a:t>
            </a:r>
          </a:p>
        </p:txBody>
      </p:sp>
    </p:spTree>
    <p:extLst>
      <p:ext uri="{BB962C8B-B14F-4D97-AF65-F5344CB8AC3E}">
        <p14:creationId xmlns:p14="http://schemas.microsoft.com/office/powerpoint/2010/main" val="4131118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12811851-358D-5CD0-D528-E4282C9DDD88}"/>
              </a:ext>
            </a:extLst>
          </p:cNvPr>
          <p:cNvSpPr/>
          <p:nvPr/>
        </p:nvSpPr>
        <p:spPr>
          <a:xfrm>
            <a:off x="838200" y="4272041"/>
            <a:ext cx="10485120" cy="746449"/>
          </a:xfrm>
          <a:prstGeom prst="rect">
            <a:avLst/>
          </a:prstGeom>
          <a:solidFill>
            <a:srgbClr val="92D050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688CF70E-74D6-4FB9-A49A-52864F4DBD25}"/>
              </a:ext>
            </a:extLst>
          </p:cNvPr>
          <p:cNvSpPr/>
          <p:nvPr/>
        </p:nvSpPr>
        <p:spPr>
          <a:xfrm>
            <a:off x="838200" y="3051544"/>
            <a:ext cx="105156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E649A8F-9037-4B87-92BC-1393C74F0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731BE2-13CF-4723-9424-EC582F6FA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pl-PL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endParaRPr lang="pl-PL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pl-PL" b="1" dirty="0"/>
              <a:t>PODMIOTY ADMINISTRUJĄCE </a:t>
            </a:r>
            <a:r>
              <a:rPr lang="pl-PL" dirty="0"/>
              <a:t>– OGÓŁ PODMIOTÓW, KTÓRYCH DZIAŁANIA SĄ SKIEROWANE BEZPOŚREDNIO NA REALIZACJĘ DOBRA WSPÓLNEGO.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257366D-0449-C38A-7728-1104AEE76614}"/>
              </a:ext>
            </a:extLst>
          </p:cNvPr>
          <p:cNvSpPr txBox="1"/>
          <p:nvPr/>
        </p:nvSpPr>
        <p:spPr>
          <a:xfrm>
            <a:off x="868680" y="4356798"/>
            <a:ext cx="104546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dirty="0"/>
              <a:t>DOBRO WSPÓLNE – OGÓŁ OKREŚLONYCH KONSTYTUCYJNIE I USTAWOWO WARTOŚCI, DLA KTÓRYCH REALIZACJI STANOWI SIĘ PRAWO.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70155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769302"/>
            <a:ext cx="10058400" cy="1450757"/>
          </a:xfrm>
        </p:spPr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NAJWAŻNIEJSZE ELEMENTY PRAWNE WSPÓŁCZESNEJ CENTRALIZACJI:</a:t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2FBB9F5-676F-4A5A-8385-C4B837DBD0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258418"/>
              </p:ext>
            </p:extLst>
          </p:nvPr>
        </p:nvGraphicFramePr>
        <p:xfrm>
          <a:off x="-1" y="1737360"/>
          <a:ext cx="1198289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71029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E6839F5-7FF5-4B1E-A296-CF16AD173E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8653879"/>
              </p:ext>
            </p:extLst>
          </p:nvPr>
        </p:nvGraphicFramePr>
        <p:xfrm>
          <a:off x="0" y="0"/>
          <a:ext cx="12192000" cy="6326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18AF387D-B3D2-4D17-AC63-84E4ED74D737}"/>
              </a:ext>
            </a:extLst>
          </p:cNvPr>
          <p:cNvSpPr txBox="1"/>
          <p:nvPr/>
        </p:nvSpPr>
        <p:spPr>
          <a:xfrm>
            <a:off x="494522" y="2866345"/>
            <a:ext cx="4226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DEKONCENTRACJA -&gt; ILOŚCIOWY WYRAZ CENTRALIZACJI;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NIE MYLIĆ Z DEKONCENTRACJĄ WEWNĘTRZNĄ, TJ. PODZIAŁEM PRACY W RAMACH URZĘDU;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MOŻE BYĆ ROZPATRYWANA W DWÓCH ZNACZENIACH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2B492A9-4B52-408D-ACCA-97D74C4329D0}"/>
              </a:ext>
            </a:extLst>
          </p:cNvPr>
          <p:cNvSpPr txBox="1"/>
          <p:nvPr/>
        </p:nvSpPr>
        <p:spPr>
          <a:xfrm>
            <a:off x="8341567" y="365125"/>
            <a:ext cx="3012233" cy="1754326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JEŚLI ORGANY NIŻSZEGO STOPNIA MAJĄ W STOSUNKU DO ORGANÓW ZWIERZCHNICH DUŻY ZAKRES KOMPETENCJI – WYSOKI STOPIEŃ DEKONCENTRACJI</a:t>
            </a:r>
          </a:p>
        </p:txBody>
      </p:sp>
      <p:sp>
        <p:nvSpPr>
          <p:cNvPr id="6" name="Strzałka: w lewo 5">
            <a:extLst>
              <a:ext uri="{FF2B5EF4-FFF2-40B4-BE49-F238E27FC236}">
                <a16:creationId xmlns:a16="http://schemas.microsoft.com/office/drawing/2014/main" id="{4BF5FCBF-B284-4DF1-BED1-52FD2AF23A94}"/>
              </a:ext>
            </a:extLst>
          </p:cNvPr>
          <p:cNvSpPr/>
          <p:nvPr/>
        </p:nvSpPr>
        <p:spPr>
          <a:xfrm>
            <a:off x="7072604" y="886408"/>
            <a:ext cx="1082351" cy="31724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0042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DEKONCENTROWANIE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F77AD1BF-0C44-4C56-80D5-20B057307D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864954"/>
          <a:ext cx="11739716" cy="4447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0772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dekoncentracji: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19592B1-403E-4FE0-BC63-FCDC83EF703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76563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u="sng" dirty="0"/>
              <a:t>Hierarchiczne podporządkowanie:</a:t>
            </a:r>
          </a:p>
          <a:p>
            <a:pPr marL="0" indent="0" algn="just">
              <a:buNone/>
            </a:pPr>
            <a:r>
              <a:rPr lang="pl-PL" dirty="0"/>
              <a:t>Element dekoncentracji; jednostronna zależność organów niższego stopnia od organów wyższego stopnia lub podmiotu podległego od podmiotu zwierzchniego.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3D7BFC65-77B6-40C7-8414-260FA59E170C}"/>
              </a:ext>
            </a:extLst>
          </p:cNvPr>
          <p:cNvSpPr/>
          <p:nvPr/>
        </p:nvSpPr>
        <p:spPr>
          <a:xfrm>
            <a:off x="5974813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213A0712-01C6-40C9-9567-C186FAEC654D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8D75B683-B38F-40B8-B2D6-9D53E608C639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77384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A6D7BC-8479-4E07-A7AF-9285894F5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AD1A6C-2FF2-4728-8CAC-89F01623B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Na hierarchiczne podporządkowanie składa się zależność osobowa i służbowa.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pl-PL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 fontAlgn="base"/>
            <a:r>
              <a:rPr lang="pl-PL" b="1" dirty="0">
                <a:solidFill>
                  <a:srgbClr val="00B050"/>
                </a:solidFill>
                <a:latin typeface="Calibri" panose="020F0502020204030204" pitchFamily="34" charset="0"/>
              </a:rPr>
              <a:t>Zależność osobowa 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– 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pl-PL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0" indent="0" algn="just" fontAlgn="base">
              <a:buNone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od momentu nawiązania stosunku pracy; polega na regulowaniu stosunków osobowych w trakcie trwania stosunku pracy (decyzje dotyczące awansu, nagradzania, odpowiedzialności służbowej, dyscyplinarnej itp.)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pl-PL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 fontAlgn="base"/>
            <a:r>
              <a:rPr lang="pl-PL" b="1" dirty="0">
                <a:solidFill>
                  <a:srgbClr val="00B050"/>
                </a:solidFill>
                <a:latin typeface="Calibri" panose="020F0502020204030204" pitchFamily="34" charset="0"/>
              </a:rPr>
              <a:t>Zależność służbowa 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– 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0" indent="0" algn="just" fontAlgn="base">
              <a:buNone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możliwość wydawania poleceń służbowych przez organ wyższego stopnia, za pomocą aktów generalnych (okólniki, wytyczne, instrukcje, zarządzenia) lub indywidualnych (polecenie służbowe); </a:t>
            </a:r>
          </a:p>
          <a:p>
            <a:pPr marL="0" indent="0" algn="just" fontAlgn="base">
              <a:buNone/>
            </a:pPr>
            <a:r>
              <a:rPr lang="pl-PL" u="sng" dirty="0">
                <a:solidFill>
                  <a:srgbClr val="FF3399"/>
                </a:solidFill>
                <a:latin typeface="Calibri" panose="020F0502020204030204" pitchFamily="34" charset="0"/>
              </a:rPr>
              <a:t>prawu ich wydania odpowiada obowiązek ich respektowania.</a:t>
            </a:r>
            <a:r>
              <a:rPr lang="en-US" u="sng" dirty="0">
                <a:solidFill>
                  <a:srgbClr val="FF3399"/>
                </a:solidFill>
                <a:latin typeface="Calibri" panose="020F0502020204030204" pitchFamily="34" charset="0"/>
              </a:rPr>
              <a:t>​</a:t>
            </a:r>
            <a:endParaRPr lang="en-US" u="sng" dirty="0">
              <a:solidFill>
                <a:srgbClr val="FF3399"/>
              </a:solidFill>
              <a:latin typeface="Segoe UI" panose="020B0502040204020203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36177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C036AC-D5CB-473E-86D2-9EA1B60DE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62302B6-8CAA-4DCF-BAAF-1BB0AA2F91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28708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EF6016-DF35-41A9-A2D1-7E135E2A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DECENTRALIZACJA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7C4B92-121F-4715-AFAD-59D059366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buNone/>
            </a:pPr>
            <a:r>
              <a:rPr lang="pl-PL" dirty="0"/>
              <a:t>​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pl-PL" dirty="0"/>
              <a:t>Podmioty administrujące mają wyraźnie określone kompetencje;</a:t>
            </a:r>
            <a:r>
              <a:rPr lang="en-US" dirty="0"/>
              <a:t>​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pl-PL" dirty="0"/>
              <a:t>Kompetencje te są ustalone bądź przekazywane z innych organów </a:t>
            </a:r>
            <a:r>
              <a:rPr lang="pl-PL" b="1" dirty="0">
                <a:solidFill>
                  <a:srgbClr val="FF3399"/>
                </a:solidFill>
              </a:rPr>
              <a:t>w drodze ustawowej </a:t>
            </a:r>
            <a:r>
              <a:rPr lang="pl-PL" dirty="0"/>
              <a:t>i </a:t>
            </a:r>
            <a:r>
              <a:rPr lang="pl-PL" dirty="0">
                <a:solidFill>
                  <a:srgbClr val="00B0F0"/>
                </a:solidFill>
              </a:rPr>
              <a:t>realizowane w sposób </a:t>
            </a:r>
            <a:r>
              <a:rPr lang="pl-PL" b="1" dirty="0">
                <a:solidFill>
                  <a:srgbClr val="00B0F0"/>
                </a:solidFill>
              </a:rPr>
              <a:t>samodzielny</a:t>
            </a:r>
            <a:r>
              <a:rPr lang="pl-PL" dirty="0"/>
              <a:t>;</a:t>
            </a:r>
            <a:r>
              <a:rPr lang="en-US" dirty="0"/>
              <a:t>​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pl-PL" dirty="0"/>
              <a:t>Podlegają jedynie </a:t>
            </a:r>
            <a:r>
              <a:rPr lang="pl-PL" b="1" dirty="0">
                <a:solidFill>
                  <a:srgbClr val="92D050"/>
                </a:solidFill>
              </a:rPr>
              <a:t>nadzorowi weryfikacyjnemu</a:t>
            </a:r>
            <a:r>
              <a:rPr lang="pl-PL" dirty="0"/>
              <a:t> ze strony kompetentnych organów.</a:t>
            </a:r>
            <a:r>
              <a:rPr lang="en-US" dirty="0"/>
              <a:t>​</a:t>
            </a:r>
          </a:p>
          <a:p>
            <a:pPr marL="0" indent="0" fontAlgn="base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67011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PRZECIWIEŃSTWIE DO DEKONCENTRACJI, KOMPETENCJE MOGĄ BYĆ PRZEKAZANE </a:t>
            </a:r>
            <a:r>
              <a:rPr lang="pl-PL" b="1" dirty="0">
                <a:solidFill>
                  <a:srgbClr val="0070C0"/>
                </a:solidFill>
              </a:rPr>
              <a:t>WYŁĄCZNIE W DRODZE USTAWY</a:t>
            </a:r>
            <a:r>
              <a:rPr lang="pl-PL" b="1" dirty="0">
                <a:solidFill>
                  <a:srgbClr val="1FE9DF"/>
                </a:solidFill>
              </a:rPr>
              <a:t> </a:t>
            </a:r>
            <a:r>
              <a:rPr lang="pl-PL" dirty="0"/>
              <a:t>(NIE WCHODZI W GRĘ AKT NORMATYWNY ORGANU PRZENOSZĄCEGO KOMPETENCJE);</a:t>
            </a:r>
          </a:p>
          <a:p>
            <a:pPr marL="0" indent="0" algn="just">
              <a:buNone/>
            </a:pPr>
            <a:r>
              <a:rPr lang="pl-PL" dirty="0"/>
              <a:t>KONSTYTUTYWNYM ELEMENTEM DECENTRALIZACJI JEST </a:t>
            </a:r>
            <a:r>
              <a:rPr lang="pl-PL" b="1" u="sng" dirty="0">
                <a:solidFill>
                  <a:srgbClr val="FF0000"/>
                </a:solidFill>
              </a:rPr>
              <a:t>SAMODZIELNOŚĆ</a:t>
            </a:r>
            <a:r>
              <a:rPr lang="pl-PL" dirty="0"/>
              <a:t> (NIEMAJĄCA OCZYWIŚCIE CHARAKTERU BEZWZGLĘDNEGO); </a:t>
            </a:r>
            <a:r>
              <a:rPr lang="pl-PL" b="1" u="sng" dirty="0"/>
              <a:t>BRAK HIERARCHICZNEGO PODPORZĄDKOWANIA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FORMĄ ZAPEWNIENIA ZGODNOŚCI DZIAŁAŃ Z PRAWEM JEST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NADZÓR WERYFIKACYJNY</a:t>
            </a:r>
            <a:r>
              <a:rPr lang="pl-PL" dirty="0"/>
              <a:t>, KTÓREGO JEDYNYM KRYTERIUM JEST LEGALNOŚĆ.</a:t>
            </a:r>
          </a:p>
        </p:txBody>
      </p:sp>
    </p:spTree>
    <p:extLst>
      <p:ext uri="{BB962C8B-B14F-4D97-AF65-F5344CB8AC3E}">
        <p14:creationId xmlns:p14="http://schemas.microsoft.com/office/powerpoint/2010/main" val="39693387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673474-E8AF-449D-A9A5-094073109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C0DE5C3-ECC2-4DAE-AB07-CCF8F00A018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0740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C60059-6E4C-4677-993C-C7C08C1AC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STRUKTURY ORGANIZACYJNE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F3F855-9E2F-4819-BE09-1504A0613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STRUKTURY ORGANIZACYJNE WCIĄŻ SIĘ ROZWIJAJĄ – WPROWADZENIE DO NICH NOWEGO PODMIOTU SPRAWIA AUTOMATYCZNIE, ŻE NALEŻY ZAPEWNIĆ JEGO KONTROLĘ I NADZÓR, ZAPOBIEGAJĄCE TENDENCJI CENTRALIZACJI I POSZERZANIA POLA UPRAWNIEŃ WŁADCZYCH.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POWSTAWANIE WIELU NOWYCH, WYSPECJALIZOWANYCH ORGANÓW.</a:t>
            </a:r>
          </a:p>
        </p:txBody>
      </p:sp>
    </p:spTree>
    <p:extLst>
      <p:ext uri="{BB962C8B-B14F-4D97-AF65-F5344CB8AC3E}">
        <p14:creationId xmlns:p14="http://schemas.microsoft.com/office/powerpoint/2010/main" val="5760950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4DD63C-7AAC-4BE9-AB91-B20F5C0C3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Nadzór weryfikacyjny nad organami gminy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D49941-2D2E-4B62-BD7D-F448A7C3E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Art. 85. Nadzór nad działalnością gminną sprawowany jest na podstawie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kryterium zgodności z prawem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Art. 86. Organami nadzoru są 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Prezes Rady Ministrów i wojewoda</a:t>
            </a:r>
            <a:r>
              <a:rPr lang="pl-PL" dirty="0"/>
              <a:t>, a w zakresie spraw finansowych – 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regionalna izba obrachunkowa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Art. 88. Organy nadzoru mają prawo żądania informacji i danych, dotyczących organizacji i funkcjonowania gminy, niezbędnych do wykonywania przysługujących im uprawnień nadzorczych.</a:t>
            </a:r>
          </a:p>
          <a:p>
            <a:pPr algn="just"/>
            <a:r>
              <a:rPr lang="pl-PL" dirty="0"/>
              <a:t>Art. 90. 1. Wójt obowiązany jest do przedłożenia wojewodzie </a:t>
            </a:r>
            <a:r>
              <a:rPr lang="pl-PL" dirty="0">
                <a:solidFill>
                  <a:srgbClr val="00B0F0"/>
                </a:solidFill>
              </a:rPr>
              <a:t>uchwał rady gminy w ciągu 7 dni od dnia ich podjęcia</a:t>
            </a:r>
            <a:r>
              <a:rPr lang="pl-PL" dirty="0"/>
              <a:t>. Akty ustanawiające przepisy porządkowe wójt przekazuje w ciągu 2 dni od ich ustanowienia.</a:t>
            </a:r>
          </a:p>
          <a:p>
            <a:pPr marL="0" indent="0" algn="just">
              <a:buNone/>
            </a:pPr>
            <a:r>
              <a:rPr lang="pl-PL" dirty="0"/>
              <a:t> (…)</a:t>
            </a:r>
          </a:p>
        </p:txBody>
      </p:sp>
    </p:spTree>
    <p:extLst>
      <p:ext uri="{BB962C8B-B14F-4D97-AF65-F5344CB8AC3E}">
        <p14:creationId xmlns:p14="http://schemas.microsoft.com/office/powerpoint/2010/main" val="28384968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C2DF5F-7DBD-4B47-807C-137B4E757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55C8B2-A8BD-4A09-9720-EBF29BC41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Art. 91. 1. Uchwała lub zarządzenie organu gminy </a:t>
            </a:r>
            <a:r>
              <a:rPr lang="pl-PL" dirty="0">
                <a:solidFill>
                  <a:srgbClr val="FF0000"/>
                </a:solidFill>
              </a:rPr>
              <a:t>sprzeczne z prawem są nieważne</a:t>
            </a:r>
            <a:r>
              <a:rPr lang="pl-PL" dirty="0"/>
              <a:t>. O nieważności uchwały lub zarządzenia w całości lub w części </a:t>
            </a:r>
            <a:r>
              <a:rPr lang="pl-PL" dirty="0">
                <a:solidFill>
                  <a:srgbClr val="0070C0"/>
                </a:solidFill>
              </a:rPr>
              <a:t>orzeka organ nadzoru w terminie nie dłuższym niż 30 dni od dnia doręczenia uchwały lub zarządzenia</a:t>
            </a:r>
            <a:r>
              <a:rPr lang="pl-PL" dirty="0"/>
              <a:t>(…) -&gt; STWIERDZENIE NIEWAŻNOŚCI – WYELIMINOWANIE UCHWAŁY LUB ZARZĄDZENIA Z OBROTU PRAWNEGO, JAKBY NIGDY ICH NIE BYŁO</a:t>
            </a:r>
          </a:p>
          <a:p>
            <a:pPr marL="0" indent="0" algn="just">
              <a:buNone/>
            </a:pPr>
            <a:r>
              <a:rPr lang="pl-PL" dirty="0"/>
              <a:t>3. Rozstrzygnięcie nadzorcze powinno zawierać </a:t>
            </a:r>
            <a:r>
              <a:rPr lang="pl-PL" u="sng" dirty="0"/>
              <a:t>uzasadnienie faktyczne i prawne oraz pouczenie o dopuszczalności wniesienia skargi do sądu administracyjnego. </a:t>
            </a:r>
          </a:p>
          <a:p>
            <a:pPr marL="0" indent="0" algn="just">
              <a:buNone/>
            </a:pPr>
            <a:r>
              <a:rPr lang="pl-PL" dirty="0"/>
              <a:t>4. W przypadku nieistotnego naruszenia prawa organ nadzoru nie stwierdza nieważności uchwały lub zarządzenia, ograniczając się do wskazania, iż uchwałę lub zarządzenie wydano z naruszeniem prawa.</a:t>
            </a:r>
          </a:p>
        </p:txBody>
      </p:sp>
    </p:spTree>
    <p:extLst>
      <p:ext uri="{BB962C8B-B14F-4D97-AF65-F5344CB8AC3E}">
        <p14:creationId xmlns:p14="http://schemas.microsoft.com/office/powerpoint/2010/main" val="21237583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DBDE1D-ED4F-4935-B373-244262A95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6F3D13-26F6-4BA0-A3FC-569F73654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49" y="1825625"/>
            <a:ext cx="11109251" cy="4787826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Art. 93. 1. Po upływie terminu wskazanego w art. 91 ust. 1 organ nadzoru </a:t>
            </a:r>
            <a:r>
              <a:rPr lang="pl-PL" u="sng" dirty="0"/>
              <a:t>nie może we własnym zakresie stwierdzić nieważności uchwały lub zarządzenia organu gminy.</a:t>
            </a:r>
            <a:r>
              <a:rPr lang="pl-PL" dirty="0"/>
              <a:t> W tym przypadku organ nadzoru może zaskarżyć uchwałę lub zarządzenie </a:t>
            </a:r>
            <a:r>
              <a:rPr lang="pl-PL" dirty="0">
                <a:solidFill>
                  <a:srgbClr val="FF0000"/>
                </a:solidFill>
              </a:rPr>
              <a:t>do sądu administracyjnego</a:t>
            </a:r>
            <a:r>
              <a:rPr lang="pl-PL" dirty="0"/>
              <a:t>. (…)</a:t>
            </a:r>
          </a:p>
          <a:p>
            <a:pPr algn="just"/>
            <a:r>
              <a:rPr lang="pl-PL" dirty="0"/>
              <a:t>Art. 94. 1. Nie stwierdza się nieważności uchwały lub zarządzenia organu gminy </a:t>
            </a:r>
            <a:r>
              <a:rPr lang="pl-PL" u="sng" dirty="0"/>
              <a:t>po upływie jednego roku od dnia ich podjęcia, chyba że uchybiono obowiązkowi przedłożenia uchwały lub zarządzenia</a:t>
            </a:r>
            <a:r>
              <a:rPr lang="pl-PL" dirty="0"/>
              <a:t> w terminie określonym w art. 90 ust. 1, </a:t>
            </a:r>
            <a:r>
              <a:rPr lang="pl-PL" u="sng" dirty="0"/>
              <a:t>albo jeżeli są one aktem prawa miejscowego</a:t>
            </a:r>
            <a:r>
              <a:rPr lang="pl-PL" dirty="0"/>
              <a:t>. </a:t>
            </a:r>
          </a:p>
          <a:p>
            <a:pPr marL="85725" indent="0" algn="just">
              <a:buNone/>
            </a:pPr>
            <a:r>
              <a:rPr lang="pl-PL" dirty="0"/>
              <a:t>2. Jeżeli nie stwierdzono nieważności uchwały lub zarządzenia z powodu upływu terminu określonego w ust. 1, a istnieją przesłanki stwierdzenia nieważności, </a:t>
            </a:r>
            <a:r>
              <a:rPr lang="pl-PL" dirty="0">
                <a:solidFill>
                  <a:srgbClr val="0070C0"/>
                </a:solidFill>
              </a:rPr>
              <a:t>sąd administracyjny orzeka o ich niezgodności z prawem.</a:t>
            </a:r>
            <a:r>
              <a:rPr lang="pl-PL" dirty="0"/>
              <a:t> Uchwała lub zarządzenie </a:t>
            </a:r>
            <a:r>
              <a:rPr lang="pl-PL" dirty="0">
                <a:solidFill>
                  <a:srgbClr val="FF0000"/>
                </a:solidFill>
              </a:rPr>
              <a:t>tracą moc prawną z dniem orzeczenia o ich niezgodności z prawem</a:t>
            </a:r>
            <a:r>
              <a:rPr lang="pl-PL" dirty="0"/>
              <a:t>. (…)</a:t>
            </a:r>
          </a:p>
        </p:txBody>
      </p:sp>
    </p:spTree>
    <p:extLst>
      <p:ext uri="{BB962C8B-B14F-4D97-AF65-F5344CB8AC3E}">
        <p14:creationId xmlns:p14="http://schemas.microsoft.com/office/powerpoint/2010/main" val="34962062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D20DB-6F5D-4202-9DEE-B54F80FB3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11A9B2-5ECB-4FA4-BE51-B3487DA18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0488" indent="-4763" algn="just"/>
            <a:r>
              <a:rPr lang="pl-PL" dirty="0"/>
              <a:t>Art. 96. 1. W razie </a:t>
            </a:r>
            <a:r>
              <a:rPr lang="pl-PL" dirty="0">
                <a:solidFill>
                  <a:srgbClr val="FF0000"/>
                </a:solidFill>
              </a:rPr>
              <a:t>powtarzającego się naruszenia przez radę gminy Konstytucji lub ustaw</a:t>
            </a:r>
            <a:r>
              <a:rPr lang="pl-PL" dirty="0"/>
              <a:t>, </a:t>
            </a:r>
            <a:r>
              <a:rPr lang="pl-PL" b="1" u="sng" dirty="0"/>
              <a:t>Sejm</a:t>
            </a:r>
            <a:r>
              <a:rPr lang="pl-PL" dirty="0"/>
              <a:t>, na wniosek Prezesa Rady Ministrów, </a:t>
            </a:r>
            <a:r>
              <a:rPr lang="pl-PL" b="1" dirty="0">
                <a:solidFill>
                  <a:srgbClr val="00B050"/>
                </a:solidFill>
              </a:rPr>
              <a:t>może w drodze uchwały rozwiązać radę gminy</a:t>
            </a:r>
            <a:r>
              <a:rPr lang="pl-PL" dirty="0"/>
              <a:t>. W przypadku rozwiązania rady gminy Prezes Rady Ministrów, na wniosek ministra właściwego do spraw administracji publicznej, wyznacza osobę, która do czasu wyboru rady gminy pełni jej funkcję. -&gt; </a:t>
            </a:r>
            <a:r>
              <a:rPr lang="pl-PL" b="1" u="sng" dirty="0">
                <a:solidFill>
                  <a:srgbClr val="00B050"/>
                </a:solidFill>
              </a:rPr>
              <a:t>ŚRODEK O CHARAKTERZE NADZORCZYM</a:t>
            </a:r>
          </a:p>
          <a:p>
            <a:pPr marL="90488" indent="-4763" algn="just">
              <a:buNone/>
            </a:pPr>
            <a:r>
              <a:rPr lang="pl-PL" dirty="0"/>
              <a:t>2. Jeżeli powtarzającego się naruszenia Konstytucji lub ustaw dopuszcza się wójt, wojewoda wzywa wójta do zaprzestania naruszeń, a jeżeli wezwanie to nie odnosi skutku – występuje z wnioskiem do Prezesa Rady Ministrów o odwołanie wójta. W przypadku odwołania wójta Prezes Rady Ministrów, na wniosek ministra właściwego do spraw administracji publicznej, wyznacza osobę, która do czasu wyboru wójta pełni jego funkcję.</a:t>
            </a:r>
          </a:p>
          <a:p>
            <a:pPr algn="just"/>
            <a:r>
              <a:rPr lang="pl-PL" dirty="0"/>
              <a:t>Art. 97. 1. W razie nierokującego nadziei na szybką poprawę i przedłużającego się braku skuteczności w wykonywaniu zadań publicznych przez organy gminy, Prezes Rady Ministrów, na wniosek ministra właściwego do spraw administracji publicznej, może zawiesić organy gminy i ustanowić </a:t>
            </a:r>
            <a:r>
              <a:rPr lang="pl-PL" b="1" u="sng" dirty="0">
                <a:solidFill>
                  <a:srgbClr val="FF0000"/>
                </a:solidFill>
              </a:rPr>
              <a:t>zarząd komisaryczny na okres do dwóch lat</a:t>
            </a:r>
            <a:r>
              <a:rPr lang="pl-PL" dirty="0"/>
              <a:t>, nie dłużej jednak niż do wyboru rady oraz wójta na kolejną kadencję. </a:t>
            </a:r>
          </a:p>
        </p:txBody>
      </p:sp>
    </p:spTree>
    <p:extLst>
      <p:ext uri="{BB962C8B-B14F-4D97-AF65-F5344CB8AC3E}">
        <p14:creationId xmlns:p14="http://schemas.microsoft.com/office/powerpoint/2010/main" val="20629366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8685A3-A08F-44DE-96D2-50B2B11A2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SAMORZĄD TERYTORIALNY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58B71BC-61BD-44F6-A3C8-7E1B7B0058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917970"/>
              </p:ext>
            </p:extLst>
          </p:nvPr>
        </p:nvGraphicFramePr>
        <p:xfrm>
          <a:off x="1" y="2359742"/>
          <a:ext cx="12192000" cy="4498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83160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5594E-5AA6-4BF7-88C4-1496C5FA2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TEORIE SAMORZĄDU W DOKTRYNIE PRAWA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C3EDB08-9C97-41E1-863A-43531A59E7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7295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607446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17ED63-95AC-4739-A4F0-938FED9B2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2529"/>
            <a:ext cx="12192000" cy="62189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pl-PL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 Panejko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podkreślał, że istotą samorządu jest niezależność od władz centralnych, zaś samodzielność stanowi istotę decentralizacji;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amorząd definiował jako 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„opartą na przepisach ustawy zdecentralizowaną administrację państwową, wykonywaną przez lokalne organy, niepodległe hierarchicznie innym organom i samodzielne w granicach ustawy i ogólnego porządku prawnego”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pl-PL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1800" b="1" u="sng" dirty="0">
                <a:effectLst/>
                <a:ea typeface="Calibri" panose="020F0502020204030204" pitchFamily="34" charset="0"/>
              </a:rPr>
              <a:t>T. Bigo 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effectLst/>
                <a:ea typeface="Calibri" panose="020F0502020204030204" pitchFamily="34" charset="0"/>
              </a:rPr>
              <a:t>definiował samorząd jako „</a:t>
            </a:r>
            <a:r>
              <a:rPr lang="pl-PL" sz="1800" i="1" dirty="0">
                <a:effectLst/>
                <a:ea typeface="Calibri" panose="020F0502020204030204" pitchFamily="34" charset="0"/>
              </a:rPr>
              <a:t>decentralizację administracji publicznej, której samodzielnemi podmiotami są korporacje, powołane do tego przez ustawę</a:t>
            </a:r>
            <a:r>
              <a:rPr lang="pl-PL" sz="1800" dirty="0">
                <a:effectLst/>
                <a:ea typeface="Calibri" panose="020F0502020204030204" pitchFamily="34" charset="0"/>
              </a:rPr>
              <a:t>”;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ea typeface="Calibri" panose="020F0502020204030204" pitchFamily="34" charset="0"/>
              </a:rPr>
              <a:t>z</a:t>
            </a:r>
            <a:r>
              <a:rPr lang="pl-PL" sz="1800" dirty="0">
                <a:effectLst/>
                <a:ea typeface="Calibri" panose="020F0502020204030204" pitchFamily="34" charset="0"/>
              </a:rPr>
              <a:t>a element indywidualizujący samorząd i wyodrębniający go ze struktury administracyjnej uważał osobowość prawną jednostek samorządowych;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ea typeface="Calibri" panose="020F0502020204030204" pitchFamily="34" charset="0"/>
              </a:rPr>
              <a:t>k</a:t>
            </a:r>
            <a:r>
              <a:rPr lang="pl-PL" sz="1800" dirty="0">
                <a:effectLst/>
                <a:ea typeface="Calibri" panose="020F0502020204030204" pitchFamily="34" charset="0"/>
              </a:rPr>
              <a:t>orporacyjność osób prawnych, czyli podmiotów administracji, uznawał za istotną cechę samorządu, nie uważał z kolei za ważną cechę zdolności majątkowej, choć przyznawał, że z reguły jest ona atrybutem związków samorządowych;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effectLst/>
                <a:ea typeface="Calibri" panose="020F0502020204030204" pitchFamily="34" charset="0"/>
              </a:rPr>
              <a:t>odrzucał koncepcję prawa do </a:t>
            </a:r>
            <a:r>
              <a:rPr lang="pl-PL" sz="1800" i="1" dirty="0">
                <a:effectLst/>
                <a:ea typeface="Calibri" panose="020F0502020204030204" pitchFamily="34" charset="0"/>
              </a:rPr>
              <a:t>imperium</a:t>
            </a:r>
            <a:r>
              <a:rPr lang="pl-PL" sz="1800" dirty="0">
                <a:effectLst/>
                <a:ea typeface="Calibri" panose="020F0502020204030204" pitchFamily="34" charset="0"/>
              </a:rPr>
              <a:t> podmiotów samorządowych, co argumentował faktem braku w ustawodawstwie normy, na podstawie której takie prawo można skonstruować;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1800" dirty="0">
                <a:effectLst/>
                <a:ea typeface="Calibri" panose="020F0502020204030204" pitchFamily="34" charset="0"/>
              </a:rPr>
              <a:t>jego zdaniem podmioty samorządu nie panują nad nikim, są jedynie podmiotem praw, które realizowane są przy pomocy swoistych sankcji – bezpośredniego przymusu.</a:t>
            </a:r>
            <a:r>
              <a:rPr lang="pl-PL" sz="1200" dirty="0">
                <a:effectLst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pl-PL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90849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3CCA3C-42A7-45C5-808A-FCBBD8112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SŁOWNIK JĘZYKA POLSKIEGO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1E4151B-BDC9-4B4D-981E-90C6CF7DF7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300747"/>
          <a:ext cx="10515600" cy="1545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70AA802-8B3D-44AD-874D-A9731B64B4E1}"/>
              </a:ext>
            </a:extLst>
          </p:cNvPr>
          <p:cNvGraphicFramePr/>
          <p:nvPr/>
        </p:nvGraphicFramePr>
        <p:xfrm>
          <a:off x="838199" y="4111183"/>
          <a:ext cx="10515599" cy="1545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650987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ADMINISTRACJA SAMORZĄDU TERYTORIALNEGO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KSZTAŁTOWANIE SAMORZĄDU W CZASIE ZABORÓW POD WPŁYWEM FRANCUSKIM I NIEMIECKIM;</a:t>
            </a:r>
          </a:p>
          <a:p>
            <a:pPr algn="just"/>
            <a:r>
              <a:rPr lang="pl-PL" dirty="0"/>
              <a:t>PO ODZYSKANIU NIEPODLEGŁOŚCI PRZYJĘCIE ROZWIĄZAŃ WŁAŚCIWYCH DLA PAŃSTW ZABORCZYCH;</a:t>
            </a:r>
          </a:p>
          <a:p>
            <a:pPr algn="just"/>
            <a:r>
              <a:rPr lang="pl-PL" dirty="0"/>
              <a:t>KONSTYTUCJA MARCOWA – UJEDNOLICONY, TRÓJSTOPNIOWY SYSTEM SAMORZĄDU TERYTORIALNEGO;</a:t>
            </a:r>
          </a:p>
          <a:p>
            <a:pPr algn="just"/>
            <a:r>
              <a:rPr lang="pl-PL" dirty="0"/>
              <a:t>USTAWA Z DNIA 20 MARCA 1950 R. O TERENOWYCH ORGANACH JEDNOLITEJ WŁADZY PAŃSTWOWEJ – LIKWIDACJA SAMORZĄDU TERYTORIALNEGO – RADY NARODOWE;</a:t>
            </a:r>
          </a:p>
          <a:p>
            <a:pPr algn="just"/>
            <a:r>
              <a:rPr lang="pl-PL" dirty="0"/>
              <a:t>PRZYWRÓCENIE SAMORZĄDU: 1990 – GMINY, 1998 – POWIAT I WOJEWÓDZTWO.</a:t>
            </a:r>
          </a:p>
        </p:txBody>
      </p:sp>
      <p:sp>
        <p:nvSpPr>
          <p:cNvPr id="4" name="Dymek mowy: owalny 3">
            <a:extLst>
              <a:ext uri="{FF2B5EF4-FFF2-40B4-BE49-F238E27FC236}">
                <a16:creationId xmlns:a16="http://schemas.microsoft.com/office/drawing/2014/main" id="{344E359D-615C-4B5E-A1B4-4C4769DA0997}"/>
              </a:ext>
            </a:extLst>
          </p:cNvPr>
          <p:cNvSpPr/>
          <p:nvPr/>
        </p:nvSpPr>
        <p:spPr>
          <a:xfrm>
            <a:off x="7289717" y="79689"/>
            <a:ext cx="4208106" cy="2128611"/>
          </a:xfrm>
          <a:prstGeom prst="wedgeEllipse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D21D349-C9FE-4060-8B45-5C69E28BFED1}"/>
              </a:ext>
            </a:extLst>
          </p:cNvPr>
          <p:cNvSpPr txBox="1"/>
          <p:nvPr/>
        </p:nvSpPr>
        <p:spPr>
          <a:xfrm>
            <a:off x="8173616" y="311912"/>
            <a:ext cx="28178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Państwo zawsze zostawi sobie pewien zakres władzy, która nigdy nie przejdzie całkowicie w ręce samorządu, jeśli, oczywiście, chce istnieć.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70164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703E03-0772-41E6-92D0-425A9F834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PODSTAWY PRAWNE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68D733-C52A-4CE4-BB3E-F90FDE9B6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Art. 15. Konstytucji RP</a:t>
            </a:r>
          </a:p>
          <a:p>
            <a:pPr marL="0" indent="0" algn="just">
              <a:buNone/>
            </a:pPr>
            <a:r>
              <a:rPr lang="pl-PL" dirty="0"/>
              <a:t>1. Ustrój terytorialny Rzeczypospolitej Polskiej zapewnia </a:t>
            </a:r>
            <a:r>
              <a:rPr lang="pl-PL" dirty="0">
                <a:solidFill>
                  <a:srgbClr val="FF0000"/>
                </a:solidFill>
              </a:rPr>
              <a:t>decentralizację władzy publicznej. </a:t>
            </a:r>
          </a:p>
          <a:p>
            <a:pPr marL="0" indent="0" algn="just">
              <a:buNone/>
            </a:pPr>
            <a:r>
              <a:rPr lang="pl-PL" dirty="0"/>
              <a:t>2. Zasadniczy podział terytorialny państwa uwzględniający więzi społeczne, gospodarcze lub kulturowe i zapewniający jednostkom terytorialnym zdolność wykonywania zadań publicznych określa ustawa.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3343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E6642BB-C451-475D-927B-C84DA16AF15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91760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B6CABC01-6C9F-498A-85A9-8AFB73B3DDB7}"/>
              </a:ext>
            </a:extLst>
          </p:cNvPr>
          <p:cNvSpPr/>
          <p:nvPr/>
        </p:nvSpPr>
        <p:spPr>
          <a:xfrm>
            <a:off x="838200" y="365125"/>
            <a:ext cx="9910665" cy="1460500"/>
          </a:xfrm>
          <a:prstGeom prst="rect">
            <a:avLst/>
          </a:prstGeom>
          <a:solidFill>
            <a:schemeClr val="bg2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b="1" i="1" dirty="0">
                <a:solidFill>
                  <a:srgbClr val="FF3399"/>
                </a:solidFill>
              </a:rPr>
              <a:t>Gmina to jedyny związek, który posiada tak bardzo naturalny charakter, że powstaje samorzutnie tam, gdzie gromadzą się ludzie </a:t>
            </a:r>
            <a:r>
              <a:rPr lang="pl-PL" sz="3200" b="1" dirty="0">
                <a:solidFill>
                  <a:srgbClr val="FF3399"/>
                </a:solidFill>
              </a:rPr>
              <a:t>-&gt; A. de </a:t>
            </a:r>
            <a:r>
              <a:rPr lang="pl-PL" sz="3200" b="1" dirty="0" err="1">
                <a:solidFill>
                  <a:srgbClr val="FF3399"/>
                </a:solidFill>
              </a:rPr>
              <a:t>Tocqueville</a:t>
            </a:r>
            <a:r>
              <a:rPr lang="pl-PL" sz="3200" b="1" dirty="0">
                <a:solidFill>
                  <a:srgbClr val="FF3399"/>
                </a:solidFill>
              </a:rPr>
              <a:t> „O demokracji w Ameryce”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3836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Art. 163. Samorząd terytorialny wykonuje zadania publiczne nie zastrzeżone przez Konstytucję lub ustawy dla organów innych władz publicznych. </a:t>
            </a:r>
            <a:r>
              <a:rPr lang="pl-PL" dirty="0">
                <a:solidFill>
                  <a:srgbClr val="FF0000"/>
                </a:solidFill>
              </a:rPr>
              <a:t>-&gt; DOMNIEMANIE KOMPETENCJI SAMORZĄDU</a:t>
            </a:r>
            <a:endParaRPr lang="pl-PL" dirty="0"/>
          </a:p>
          <a:p>
            <a:pPr marL="0" indent="0" algn="just">
              <a:buNone/>
            </a:pPr>
            <a:r>
              <a:rPr lang="pl-PL" dirty="0"/>
              <a:t>Art. 164. 1. Podstawową jednostką samorządu terytorialnego jest gmina. </a:t>
            </a:r>
          </a:p>
          <a:p>
            <a:pPr marL="0" indent="0" algn="just">
              <a:buNone/>
            </a:pPr>
            <a:r>
              <a:rPr lang="pl-PL" dirty="0"/>
              <a:t>2. Inne jednostki </a:t>
            </a:r>
            <a:r>
              <a:rPr lang="pl-PL" dirty="0">
                <a:solidFill>
                  <a:srgbClr val="00B0F0"/>
                </a:solidFill>
              </a:rPr>
              <a:t>samorządu regionalnego</a:t>
            </a:r>
            <a:r>
              <a:rPr lang="pl-PL" dirty="0"/>
              <a:t> albo </a:t>
            </a:r>
            <a:r>
              <a:rPr lang="pl-PL" dirty="0">
                <a:solidFill>
                  <a:srgbClr val="00B050"/>
                </a:solidFill>
              </a:rPr>
              <a:t>lokalnego i regionalnego</a:t>
            </a:r>
            <a:r>
              <a:rPr lang="pl-PL" dirty="0"/>
              <a:t> określa ustawa. </a:t>
            </a:r>
          </a:p>
          <a:p>
            <a:pPr marL="0" indent="0" algn="just">
              <a:buNone/>
            </a:pPr>
            <a:r>
              <a:rPr lang="pl-PL" dirty="0"/>
              <a:t>3. Gmina wykonuje wszystkie zadania samorządu terytorialnego nie zastrzeżone dla innych jednostek samorządu terytorialnego. </a:t>
            </a:r>
            <a:r>
              <a:rPr lang="pl-PL" dirty="0">
                <a:solidFill>
                  <a:srgbClr val="FF0000"/>
                </a:solidFill>
              </a:rPr>
              <a:t>-&gt; DOMNIEMANIE KOMPETECJI GMINY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208946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DAA781-816C-4AA5-B712-119A5D88B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A68E46-BBC4-4B53-BF4E-A5BA07C12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USTAWA Z DNIA 8 MARCA 1990 R. O SAMORZĄDZIE GMINNYM </a:t>
            </a:r>
          </a:p>
          <a:p>
            <a:pPr algn="just"/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USTAWA Z DNIA 5 CZERWCA 1998 R. O SAMORZĄDZIE POWIATOWYM </a:t>
            </a:r>
          </a:p>
          <a:p>
            <a:pPr algn="just"/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USTAWA Z DNIA 5 CZERWCA 1998 R. O SAMORZĄDZIE WOJEWÓDZTWA</a:t>
            </a:r>
            <a:endParaRPr lang="pl-PL" dirty="0"/>
          </a:p>
          <a:p>
            <a:pPr lvl="0" algn="just"/>
            <a:r>
              <a:rPr lang="pl-PL" dirty="0"/>
              <a:t>USTAWA Z DNIA 24 LIPCA 1998 R. O WPROWADZENIU ZASADNICZEGO TRÓJSTOPNIOWEGO  PODZIAŁU TERYTORIALNEGO PAŃSTWA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49507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830510FC-F816-4B9F-AAD2-DF287F42AD82}"/>
              </a:ext>
            </a:extLst>
          </p:cNvPr>
          <p:cNvSpPr/>
          <p:nvPr/>
        </p:nvSpPr>
        <p:spPr>
          <a:xfrm>
            <a:off x="1184988" y="111967"/>
            <a:ext cx="9563877" cy="145557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2B73C3C-A691-47FB-A25E-65C52457E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693" y="684171"/>
            <a:ext cx="9072465" cy="1278197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100" dirty="0"/>
            </a:br>
            <a:r>
              <a:rPr lang="pl-PL" sz="2700" dirty="0"/>
              <a:t>		</a:t>
            </a:r>
            <a:br>
              <a:rPr lang="pl-PL" sz="2700" dirty="0"/>
            </a:br>
            <a:r>
              <a:rPr lang="pl-PL" sz="2700" dirty="0"/>
              <a:t>CEL JST 	</a:t>
            </a:r>
            <a:r>
              <a:rPr lang="pl-PL" sz="2700" dirty="0">
                <a:solidFill>
                  <a:schemeClr val="accent4">
                    <a:lumMod val="75000"/>
                  </a:schemeClr>
                </a:solidFill>
              </a:rPr>
              <a:t>WYKONYWANIE ZADAŃ PUBLICZNYCH SŁUŻĄCYCH ZASPOKAJANIU POTRZEB LUDZI ZAMIESZKUJĄCYCH OBSZAR DANEJ JEDNOSTKI (WSPÓLNOTY SAMORZĄDOWEJ)</a:t>
            </a:r>
            <a:r>
              <a:rPr lang="pl-PL" sz="2700" dirty="0"/>
              <a:t>.</a:t>
            </a:r>
            <a:br>
              <a:rPr lang="pl-PL" sz="4000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0B5652-2335-44A5-B156-D3783BD98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54563" y="699796"/>
            <a:ext cx="11708363" cy="5477167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1CCE999-BC0A-4598-8F41-841F2128EA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0617867"/>
              </p:ext>
            </p:extLst>
          </p:nvPr>
        </p:nvGraphicFramePr>
        <p:xfrm>
          <a:off x="0" y="1697860"/>
          <a:ext cx="12192000" cy="4494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jaśnienie: linia z obramowaniem i paskiem wyróżniającym 6">
            <a:extLst>
              <a:ext uri="{FF2B5EF4-FFF2-40B4-BE49-F238E27FC236}">
                <a16:creationId xmlns:a16="http://schemas.microsoft.com/office/drawing/2014/main" id="{C9CDD100-0CAE-417E-834A-B8DA143837BA}"/>
              </a:ext>
            </a:extLst>
          </p:cNvPr>
          <p:cNvSpPr/>
          <p:nvPr/>
        </p:nvSpPr>
        <p:spPr>
          <a:xfrm>
            <a:off x="9853126" y="1737343"/>
            <a:ext cx="2142931" cy="1436914"/>
          </a:xfrm>
          <a:prstGeom prst="accentBorderCallout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723C7C1-D7C0-47C7-9585-479978506A9A}"/>
              </a:ext>
            </a:extLst>
          </p:cNvPr>
          <p:cNvSpPr txBox="1"/>
          <p:nvPr/>
        </p:nvSpPr>
        <p:spPr>
          <a:xfrm>
            <a:off x="9955763" y="1717136"/>
            <a:ext cx="1912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ADMINISTRACJA RZĄDOWA NIE MOŻE PRZEJMOWAĆ ZADAŃ JST!!!</a:t>
            </a:r>
          </a:p>
        </p:txBody>
      </p:sp>
    </p:spTree>
    <p:extLst>
      <p:ext uri="{BB962C8B-B14F-4D97-AF65-F5344CB8AC3E}">
        <p14:creationId xmlns:p14="http://schemas.microsoft.com/office/powerpoint/2010/main" val="20171270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ORGANY JST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Art. 169 Konstytucji RP</a:t>
            </a:r>
          </a:p>
          <a:p>
            <a:pPr marL="0" indent="0" algn="just">
              <a:buNone/>
            </a:pPr>
            <a:r>
              <a:rPr lang="pl-PL" dirty="0"/>
              <a:t>1. Jednostki samorządu terytorialnego wykonują swoje zadania za pośrednictwem </a:t>
            </a:r>
            <a:r>
              <a:rPr lang="pl-PL" dirty="0">
                <a:solidFill>
                  <a:srgbClr val="FF0000"/>
                </a:solidFill>
              </a:rPr>
              <a:t>organów stanowiących i wykonawczych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2. Wybory do organów stanowiących są powszechne, równe, bezpośrednie i odbywają się w głosowaniu tajnym. Zasady i tryb zgłaszania kandydatów i przeprowadzania wyborów oraz warunki ważności wyborów określa ustawa. </a:t>
            </a:r>
          </a:p>
          <a:p>
            <a:pPr marL="0" indent="0" algn="just">
              <a:buNone/>
            </a:pPr>
            <a:r>
              <a:rPr lang="pl-PL" dirty="0"/>
              <a:t>3. Zasady i tryb wyborów oraz odwoływania organów wykonawczych jednostek samorządu terytorialnego określa ustawa. </a:t>
            </a:r>
          </a:p>
          <a:p>
            <a:pPr marL="0" indent="0" algn="just">
              <a:buNone/>
            </a:pPr>
            <a:r>
              <a:rPr lang="pl-PL" dirty="0"/>
              <a:t>4. Ustrój wewnętrzny jednostek samorządu terytorialnego określają, w granicach ustaw, ich organy stanowiące.</a:t>
            </a:r>
          </a:p>
        </p:txBody>
      </p:sp>
    </p:spTree>
    <p:extLst>
      <p:ext uri="{BB962C8B-B14F-4D97-AF65-F5344CB8AC3E}">
        <p14:creationId xmlns:p14="http://schemas.microsoft.com/office/powerpoint/2010/main" val="18928660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2125349"/>
              </p:ext>
            </p:extLst>
          </p:nvPr>
        </p:nvGraphicFramePr>
        <p:xfrm>
          <a:off x="845976" y="2470917"/>
          <a:ext cx="10515600" cy="2560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21674956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85022295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3470176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STOPIEŃ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ORGAN STANOWIĄCY I KONTROLNY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ORGAN WYKONAWCZY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12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GMINA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RADA GMINY </a:t>
                      </a:r>
                      <a:r>
                        <a:rPr lang="pl-PL"/>
                        <a:t>(MIEJSKA)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WÓJT (BURMISTRZ, PREZYDENT MIASTA)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166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POWIAT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RADA POWIATU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ZARZĄD POWIATU (ZE STAROSTĄ NA CZELE)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07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WOJEWÓDZTWO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SEJMIK WOJEWÓDZTWA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ZARZĄD WOJEWÓDZTWA (Z MARSZAŁKIEM NA CZELE)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963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185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DEFINICJA ORGANU ADMINISTRACJI PUBLICZNEJ</a:t>
            </a:r>
            <a:endParaRPr lang="pl-PL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E95E237-D244-440B-844E-05A9050AC6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388851"/>
              </p:ext>
            </p:extLst>
          </p:nvPr>
        </p:nvGraphicFramePr>
        <p:xfrm>
          <a:off x="0" y="173736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a 5" descr="Grupa">
            <a:extLst>
              <a:ext uri="{FF2B5EF4-FFF2-40B4-BE49-F238E27FC236}">
                <a16:creationId xmlns:a16="http://schemas.microsoft.com/office/drawing/2014/main" id="{9914E75E-E0C0-40EC-B811-1E9A9EC476A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6493" y="2043646"/>
            <a:ext cx="751114" cy="8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001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11B5480-B85F-443D-9F0D-646F538712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656932"/>
              </p:ext>
            </p:extLst>
          </p:nvPr>
        </p:nvGraphicFramePr>
        <p:xfrm>
          <a:off x="0" y="265177"/>
          <a:ext cx="12372391" cy="5654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ymek myśli: chmurka 2">
            <a:extLst>
              <a:ext uri="{FF2B5EF4-FFF2-40B4-BE49-F238E27FC236}">
                <a16:creationId xmlns:a16="http://schemas.microsoft.com/office/drawing/2014/main" id="{841E6B36-BADA-4BD0-B9A5-7C749339269C}"/>
              </a:ext>
            </a:extLst>
          </p:cNvPr>
          <p:cNvSpPr/>
          <p:nvPr/>
        </p:nvSpPr>
        <p:spPr>
          <a:xfrm>
            <a:off x="1497562" y="0"/>
            <a:ext cx="3135085" cy="1876944"/>
          </a:xfrm>
          <a:prstGeom prst="cloudCallout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9647CD8-F956-4B83-873D-C46169C05837}"/>
              </a:ext>
            </a:extLst>
          </p:cNvPr>
          <p:cNvSpPr txBox="1"/>
          <p:nvPr/>
        </p:nvSpPr>
        <p:spPr>
          <a:xfrm>
            <a:off x="1843445" y="344697"/>
            <a:ext cx="29111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Wyróżnienie osobnej administracji państwowej, w obręb której nie wchodzi administracja rządowa, jest celowe, logiczne i niezbędne.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Jan Boć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1453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CENTRALNE ORGANY ADMINISTRACJI RZĄDOWEJ:</a:t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C799C94-1191-4AEE-BBAD-46DA3CE4F9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955919"/>
              </p:ext>
            </p:extLst>
          </p:nvPr>
        </p:nvGraphicFramePr>
        <p:xfrm>
          <a:off x="317241" y="1231640"/>
          <a:ext cx="11765902" cy="4924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208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C76EB6-6D9E-49A0-851E-E578ACAFD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3B7FE9-E921-4224-B51A-C77CC4F45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45821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>
                <a:highlight>
                  <a:srgbClr val="FF3399"/>
                </a:highlight>
              </a:rPr>
              <a:t>PRZYKŁADY:</a:t>
            </a:r>
          </a:p>
          <a:p>
            <a:pPr marL="0" indent="0">
              <a:buNone/>
            </a:pPr>
            <a:endParaRPr lang="pl-PL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KOMENDANT GŁÓWNY POLICJI (ART. 5 UST. 1 USTAWY O POLICJI);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GŁÓWNY INSPEKTOR NADZORU BUDOWLANEGO (ART. 88 UST. 1 USTAWY- PRAWO BUDOWLANE);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PREZES UOKIK;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SZEF CBA, SZEF ABW, SZEF AW;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ORGANY REGULACYJNE (SEKTORY INFRASTRUKTURALNE), TJ.</a:t>
            </a:r>
          </a:p>
          <a:p>
            <a:pPr marL="811213" indent="-457200" algn="just">
              <a:buFont typeface="Arial" panose="020B0604020202020204" pitchFamily="34" charset="0"/>
              <a:buChar char="•"/>
            </a:pPr>
            <a:r>
              <a:rPr lang="pl-PL" dirty="0"/>
              <a:t>PREZES URZĘDU REGULACJI ENERGETYKI;</a:t>
            </a:r>
          </a:p>
          <a:p>
            <a:pPr marL="811213" indent="-457200" algn="just">
              <a:buFont typeface="Arial" panose="020B0604020202020204" pitchFamily="34" charset="0"/>
              <a:buChar char="•"/>
            </a:pPr>
            <a:r>
              <a:rPr lang="pl-PL" dirty="0"/>
              <a:t>PREZES URZĘDU KOMUNIKACJI ELEKTRONICZNEJ;</a:t>
            </a:r>
          </a:p>
          <a:p>
            <a:pPr marL="811213" indent="-457200" algn="just">
              <a:buFont typeface="Arial" panose="020B0604020202020204" pitchFamily="34" charset="0"/>
              <a:buChar char="•"/>
            </a:pPr>
            <a:r>
              <a:rPr lang="pl-PL" dirty="0"/>
              <a:t>PREZES URZĘDU TRANSPORTU KOLEJOWEGO;</a:t>
            </a:r>
          </a:p>
          <a:p>
            <a:pPr marL="811213" indent="-457200" algn="just">
              <a:buFont typeface="Arial" panose="020B0604020202020204" pitchFamily="34" charset="0"/>
              <a:buChar char="•"/>
            </a:pPr>
            <a:r>
              <a:rPr lang="pl-PL" dirty="0"/>
              <a:t>PREZES URZĘDU LOTNICTWA CYWILNEGO.</a:t>
            </a:r>
          </a:p>
        </p:txBody>
      </p:sp>
    </p:spTree>
    <p:extLst>
      <p:ext uri="{BB962C8B-B14F-4D97-AF65-F5344CB8AC3E}">
        <p14:creationId xmlns:p14="http://schemas.microsoft.com/office/powerpoint/2010/main" val="14369875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3926</Words>
  <Application>Microsoft Office PowerPoint</Application>
  <PresentationFormat>Panoramiczny</PresentationFormat>
  <Paragraphs>349</Paragraphs>
  <Slides>54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54</vt:i4>
      </vt:variant>
    </vt:vector>
  </HeadingPairs>
  <TitlesOfParts>
    <vt:vector size="61" baseType="lpstr">
      <vt:lpstr>Arial</vt:lpstr>
      <vt:lpstr>Calibri</vt:lpstr>
      <vt:lpstr>Calibri Light</vt:lpstr>
      <vt:lpstr>Segoe UI</vt:lpstr>
      <vt:lpstr>Times New Roman</vt:lpstr>
      <vt:lpstr>Wingdings</vt:lpstr>
      <vt:lpstr>Retrospekcja</vt:lpstr>
      <vt:lpstr>PODSTAWOWE POJĘCIA PRAWA ADMINISTRACYJNEGO</vt:lpstr>
      <vt:lpstr>WYKŁAD NR 2</vt:lpstr>
      <vt:lpstr>Prezentacja programu PowerPoint</vt:lpstr>
      <vt:lpstr>STRUKTURY ORGANIZACYJNE </vt:lpstr>
      <vt:lpstr>Prezentacja programu PowerPoint</vt:lpstr>
      <vt:lpstr>DEFINICJA ORGANU ADMINISTRACJI PUBLICZNEJ</vt:lpstr>
      <vt:lpstr>Prezentacja programu PowerPoint</vt:lpstr>
      <vt:lpstr>CENTRALNE ORGANY ADMINISTRACJI RZĄDOWEJ: </vt:lpstr>
      <vt:lpstr>Prezentacja programu PowerPoint</vt:lpstr>
      <vt:lpstr>Prezentacja programu PowerPoint</vt:lpstr>
      <vt:lpstr>   TERENOWE ORGANY ADMINISTRACJI RZĄDOWEJ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INNE PODZIAŁY</vt:lpstr>
      <vt:lpstr>Prezentacja programu PowerPoint</vt:lpstr>
      <vt:lpstr>NIK</vt:lpstr>
      <vt:lpstr>RPO</vt:lpstr>
      <vt:lpstr>Prezentacja programu PowerPoint</vt:lpstr>
      <vt:lpstr>Pojęcie urzędu</vt:lpstr>
      <vt:lpstr>Dekoncentracja wewnętrzna</vt:lpstr>
      <vt:lpstr>Prezentacja programu PowerPoint</vt:lpstr>
      <vt:lpstr>STOSUNKI MIĘDZY ORGANAMI</vt:lpstr>
      <vt:lpstr>CENTRALIZACJA</vt:lpstr>
      <vt:lpstr>Prezentacja programu PowerPoint</vt:lpstr>
      <vt:lpstr>Prezentacja programu PowerPoint</vt:lpstr>
      <vt:lpstr> NAJWAŻNIEJSZE ELEMENTY PRAWNE WSPÓŁCZESNEJ CENTRALIZACJI: </vt:lpstr>
      <vt:lpstr>Prezentacja programu PowerPoint</vt:lpstr>
      <vt:lpstr>DEKONCENTROWANIE</vt:lpstr>
      <vt:lpstr>Rodzaje dekoncentracji:</vt:lpstr>
      <vt:lpstr>Prezentacja programu PowerPoint</vt:lpstr>
      <vt:lpstr>Prezentacja programu PowerPoint</vt:lpstr>
      <vt:lpstr>Prezentacja programu PowerPoint</vt:lpstr>
      <vt:lpstr>DECENTRALIZACJA</vt:lpstr>
      <vt:lpstr>Prezentacja programu PowerPoint</vt:lpstr>
      <vt:lpstr>Prezentacja programu PowerPoint</vt:lpstr>
      <vt:lpstr>PRZYKŁAD: Nadzór weryfikacyjny nad organami gminy</vt:lpstr>
      <vt:lpstr>Prezentacja programu PowerPoint</vt:lpstr>
      <vt:lpstr>Prezentacja programu PowerPoint</vt:lpstr>
      <vt:lpstr>Prezentacja programu PowerPoint</vt:lpstr>
      <vt:lpstr>SAMORZĄD TERYTORIALNY</vt:lpstr>
      <vt:lpstr>TEORIE SAMORZĄDU W DOKTRYNIE PRAWA</vt:lpstr>
      <vt:lpstr>Prezentacja programu PowerPoint</vt:lpstr>
      <vt:lpstr>SŁOWNIK JĘZYKA POLSKIEGO</vt:lpstr>
      <vt:lpstr> </vt:lpstr>
      <vt:lpstr>PODSTAWY PRAWNE</vt:lpstr>
      <vt:lpstr>Gmina to jedyny związek, który posiada tak bardzo naturalny charakter, że powstaje samorzutnie tam, gdzie gromadzą się ludzie -&gt; A. de Tocqueville „O demokracji w Ameryce”</vt:lpstr>
      <vt:lpstr>Prezentacja programu PowerPoint</vt:lpstr>
      <vt:lpstr>    CEL JST  WYKONYWANIE ZADAŃ PUBLICZNYCH SŁUŻĄCYCH ZASPOKAJANIU POTRZEB LUDZI ZAMIESZKUJĄCYCH OBSZAR DANEJ JEDNOSTKI (WSPÓLNOTY SAMORZĄDOWEJ). </vt:lpstr>
      <vt:lpstr>ORGANY JST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PRAWA ADMINISTRACYJNEGO</dc:title>
  <dc:creator>Karina Pilarz</dc:creator>
  <cp:lastModifiedBy>Karina Pilarz</cp:lastModifiedBy>
  <cp:revision>4</cp:revision>
  <dcterms:created xsi:type="dcterms:W3CDTF">2022-11-30T15:30:14Z</dcterms:created>
  <dcterms:modified xsi:type="dcterms:W3CDTF">2022-12-04T12:51:13Z</dcterms:modified>
</cp:coreProperties>
</file>