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93" r:id="rId5"/>
    <p:sldId id="297" r:id="rId6"/>
    <p:sldId id="294" r:id="rId7"/>
    <p:sldId id="295" r:id="rId8"/>
    <p:sldId id="296" r:id="rId9"/>
    <p:sldId id="355" r:id="rId10"/>
    <p:sldId id="356" r:id="rId11"/>
    <p:sldId id="298" r:id="rId12"/>
    <p:sldId id="299" r:id="rId13"/>
    <p:sldId id="300" r:id="rId14"/>
    <p:sldId id="301" r:id="rId15"/>
    <p:sldId id="402" r:id="rId16"/>
    <p:sldId id="302" r:id="rId17"/>
    <p:sldId id="357" r:id="rId18"/>
    <p:sldId id="403" r:id="rId19"/>
    <p:sldId id="405" r:id="rId20"/>
    <p:sldId id="358" r:id="rId21"/>
    <p:sldId id="303" r:id="rId22"/>
    <p:sldId id="271" r:id="rId23"/>
    <p:sldId id="274" r:id="rId24"/>
    <p:sldId id="275" r:id="rId25"/>
    <p:sldId id="366" r:id="rId26"/>
    <p:sldId id="362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CDF0E4-5150-42DD-993D-DFEDF4B5840D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11B9B59-87D8-4A47-BB53-0E8F0035641C}">
      <dgm:prSet custT="1"/>
      <dgm:spPr/>
      <dgm:t>
        <a:bodyPr/>
        <a:lstStyle/>
        <a:p>
          <a:pPr algn="just"/>
          <a:r>
            <a:rPr lang="pl-PL" sz="2800" dirty="0"/>
            <a:t>BADANIE ZGODNOŚCI STANU ISTNIEJĄCEGO ZE STANEM POSTULOWANYM</a:t>
          </a:r>
        </a:p>
      </dgm:t>
    </dgm:pt>
    <dgm:pt modelId="{C5C08C3F-5D26-4F3F-9193-384254DA9343}" type="parTrans" cxnId="{1A25AE62-ABEB-4433-AAE0-C27F603CCF7D}">
      <dgm:prSet/>
      <dgm:spPr/>
      <dgm:t>
        <a:bodyPr/>
        <a:lstStyle/>
        <a:p>
          <a:endParaRPr lang="pl-PL"/>
        </a:p>
      </dgm:t>
    </dgm:pt>
    <dgm:pt modelId="{8F314FEC-63B2-4A86-A7D5-4063DEB29D2A}" type="sibTrans" cxnId="{1A25AE62-ABEB-4433-AAE0-C27F603CCF7D}">
      <dgm:prSet/>
      <dgm:spPr/>
      <dgm:t>
        <a:bodyPr/>
        <a:lstStyle/>
        <a:p>
          <a:endParaRPr lang="pl-PL"/>
        </a:p>
      </dgm:t>
    </dgm:pt>
    <dgm:pt modelId="{153EBE71-4947-4FAC-B494-9FB0E175E562}">
      <dgm:prSet custT="1"/>
      <dgm:spPr/>
      <dgm:t>
        <a:bodyPr/>
        <a:lstStyle/>
        <a:p>
          <a:pPr algn="just"/>
          <a:r>
            <a:rPr lang="pl-PL" sz="2800" dirty="0"/>
            <a:t>USTALENIE ZASIĘGU I PRZYCZYN ROZBIEŻNOŚCI</a:t>
          </a:r>
        </a:p>
      </dgm:t>
    </dgm:pt>
    <dgm:pt modelId="{9A17DC43-7AEB-4717-8606-278585B04531}" type="parTrans" cxnId="{CC7BC830-1F10-4CF3-BA9C-14FC4B690AEA}">
      <dgm:prSet/>
      <dgm:spPr/>
      <dgm:t>
        <a:bodyPr/>
        <a:lstStyle/>
        <a:p>
          <a:endParaRPr lang="pl-PL"/>
        </a:p>
      </dgm:t>
    </dgm:pt>
    <dgm:pt modelId="{BCCAD9E6-5169-4046-8CA7-5F5D41BC36A1}" type="sibTrans" cxnId="{CC7BC830-1F10-4CF3-BA9C-14FC4B690AEA}">
      <dgm:prSet/>
      <dgm:spPr/>
      <dgm:t>
        <a:bodyPr/>
        <a:lstStyle/>
        <a:p>
          <a:endParaRPr lang="pl-PL"/>
        </a:p>
      </dgm:t>
    </dgm:pt>
    <dgm:pt modelId="{9AFE1249-B130-4D9D-92B1-255CDE0350F9}">
      <dgm:prSet custT="1"/>
      <dgm:spPr/>
      <dgm:t>
        <a:bodyPr/>
        <a:lstStyle/>
        <a:p>
          <a:pPr algn="just"/>
          <a:r>
            <a:rPr lang="pl-PL" sz="2000" dirty="0"/>
            <a:t>PRZEKAZANIE WYNIKÓW TEGO USTALENIA, A CZASEM TEŻ WYNIKAJĄCYCH STĄD DYSPOZYCJI ZARÓWNO PODMIOTOWI KONTROLOWANEMU, JAK I PODMIOTOWI ORGANIZACYJNIE ZWIERZCHNIEMU.</a:t>
          </a:r>
        </a:p>
      </dgm:t>
    </dgm:pt>
    <dgm:pt modelId="{5CEC249F-E044-4BD5-9F0D-053395C4D53E}" type="parTrans" cxnId="{EBA672C2-EDFA-48EF-800E-87AA24FB7199}">
      <dgm:prSet/>
      <dgm:spPr/>
      <dgm:t>
        <a:bodyPr/>
        <a:lstStyle/>
        <a:p>
          <a:endParaRPr lang="pl-PL"/>
        </a:p>
      </dgm:t>
    </dgm:pt>
    <dgm:pt modelId="{E4F4902B-4597-4597-90BF-301ABFA75EEF}" type="sibTrans" cxnId="{EBA672C2-EDFA-48EF-800E-87AA24FB7199}">
      <dgm:prSet/>
      <dgm:spPr/>
      <dgm:t>
        <a:bodyPr/>
        <a:lstStyle/>
        <a:p>
          <a:endParaRPr lang="pl-PL"/>
        </a:p>
      </dgm:t>
    </dgm:pt>
    <dgm:pt modelId="{26E8C34D-8F12-4514-8B47-CDA42227C00A}" type="pres">
      <dgm:prSet presAssocID="{1FCDF0E4-5150-42DD-993D-DFEDF4B5840D}" presName="Name0" presStyleCnt="0">
        <dgm:presLayoutVars>
          <dgm:chMax val="7"/>
          <dgm:chPref val="7"/>
          <dgm:dir/>
        </dgm:presLayoutVars>
      </dgm:prSet>
      <dgm:spPr/>
    </dgm:pt>
    <dgm:pt modelId="{7A277587-A75F-47B8-9BCF-62AEA5E9DC7B}" type="pres">
      <dgm:prSet presAssocID="{1FCDF0E4-5150-42DD-993D-DFEDF4B5840D}" presName="Name1" presStyleCnt="0"/>
      <dgm:spPr/>
    </dgm:pt>
    <dgm:pt modelId="{4B802ECC-61F6-45F7-B8F7-8C60C75A3DCE}" type="pres">
      <dgm:prSet presAssocID="{1FCDF0E4-5150-42DD-993D-DFEDF4B5840D}" presName="cycle" presStyleCnt="0"/>
      <dgm:spPr/>
    </dgm:pt>
    <dgm:pt modelId="{C0B8BDD5-8B92-45A8-8D7F-E6671B9B0BCC}" type="pres">
      <dgm:prSet presAssocID="{1FCDF0E4-5150-42DD-993D-DFEDF4B5840D}" presName="srcNode" presStyleLbl="node1" presStyleIdx="0" presStyleCnt="3"/>
      <dgm:spPr/>
    </dgm:pt>
    <dgm:pt modelId="{4B739557-40E6-4DD3-AE07-3037D3AFD313}" type="pres">
      <dgm:prSet presAssocID="{1FCDF0E4-5150-42DD-993D-DFEDF4B5840D}" presName="conn" presStyleLbl="parChTrans1D2" presStyleIdx="0" presStyleCnt="1"/>
      <dgm:spPr/>
    </dgm:pt>
    <dgm:pt modelId="{1E1EB2AB-64DF-488A-BCD1-B4A17DAAAC35}" type="pres">
      <dgm:prSet presAssocID="{1FCDF0E4-5150-42DD-993D-DFEDF4B5840D}" presName="extraNode" presStyleLbl="node1" presStyleIdx="0" presStyleCnt="3"/>
      <dgm:spPr/>
    </dgm:pt>
    <dgm:pt modelId="{DD79B0A8-98D7-4B61-AF04-2465535B6DFA}" type="pres">
      <dgm:prSet presAssocID="{1FCDF0E4-5150-42DD-993D-DFEDF4B5840D}" presName="dstNode" presStyleLbl="node1" presStyleIdx="0" presStyleCnt="3"/>
      <dgm:spPr/>
    </dgm:pt>
    <dgm:pt modelId="{DA7377A3-51EB-4F24-9B1F-292EEB9EA67A}" type="pres">
      <dgm:prSet presAssocID="{511B9B59-87D8-4A47-BB53-0E8F0035641C}" presName="text_1" presStyleLbl="node1" presStyleIdx="0" presStyleCnt="3">
        <dgm:presLayoutVars>
          <dgm:bulletEnabled val="1"/>
        </dgm:presLayoutVars>
      </dgm:prSet>
      <dgm:spPr/>
    </dgm:pt>
    <dgm:pt modelId="{C0A51A64-8C1A-4190-B0CE-795FC8D46079}" type="pres">
      <dgm:prSet presAssocID="{511B9B59-87D8-4A47-BB53-0E8F0035641C}" presName="accent_1" presStyleCnt="0"/>
      <dgm:spPr/>
    </dgm:pt>
    <dgm:pt modelId="{B0D2599E-F80A-456E-9C01-92115465D489}" type="pres">
      <dgm:prSet presAssocID="{511B9B59-87D8-4A47-BB53-0E8F0035641C}" presName="accentRepeatNode" presStyleLbl="solidFgAcc1" presStyleIdx="0" presStyleCnt="3"/>
      <dgm:spPr/>
    </dgm:pt>
    <dgm:pt modelId="{14C389FC-E0A6-427A-8023-3C76B8A58A4D}" type="pres">
      <dgm:prSet presAssocID="{153EBE71-4947-4FAC-B494-9FB0E175E562}" presName="text_2" presStyleLbl="node1" presStyleIdx="1" presStyleCnt="3">
        <dgm:presLayoutVars>
          <dgm:bulletEnabled val="1"/>
        </dgm:presLayoutVars>
      </dgm:prSet>
      <dgm:spPr/>
    </dgm:pt>
    <dgm:pt modelId="{35829821-31A1-4059-A44A-8A67D2C3EBE6}" type="pres">
      <dgm:prSet presAssocID="{153EBE71-4947-4FAC-B494-9FB0E175E562}" presName="accent_2" presStyleCnt="0"/>
      <dgm:spPr/>
    </dgm:pt>
    <dgm:pt modelId="{A5543639-EE88-4908-87F7-C3237F899D35}" type="pres">
      <dgm:prSet presAssocID="{153EBE71-4947-4FAC-B494-9FB0E175E562}" presName="accentRepeatNode" presStyleLbl="solidFgAcc1" presStyleIdx="1" presStyleCnt="3"/>
      <dgm:spPr/>
    </dgm:pt>
    <dgm:pt modelId="{2CA14C16-33D6-426F-8EC2-3D624E95E7BF}" type="pres">
      <dgm:prSet presAssocID="{9AFE1249-B130-4D9D-92B1-255CDE0350F9}" presName="text_3" presStyleLbl="node1" presStyleIdx="2" presStyleCnt="3">
        <dgm:presLayoutVars>
          <dgm:bulletEnabled val="1"/>
        </dgm:presLayoutVars>
      </dgm:prSet>
      <dgm:spPr/>
    </dgm:pt>
    <dgm:pt modelId="{16B5B996-4704-4142-A095-D777D7CE50FC}" type="pres">
      <dgm:prSet presAssocID="{9AFE1249-B130-4D9D-92B1-255CDE0350F9}" presName="accent_3" presStyleCnt="0"/>
      <dgm:spPr/>
    </dgm:pt>
    <dgm:pt modelId="{CECB2E92-47A9-45BB-9B88-CA73E74C6BD4}" type="pres">
      <dgm:prSet presAssocID="{9AFE1249-B130-4D9D-92B1-255CDE0350F9}" presName="accentRepeatNode" presStyleLbl="solidFgAcc1" presStyleIdx="2" presStyleCnt="3"/>
      <dgm:spPr/>
    </dgm:pt>
  </dgm:ptLst>
  <dgm:cxnLst>
    <dgm:cxn modelId="{1AB0900E-C167-4DAB-9EAE-D5F0124D3E78}" type="presOf" srcId="{153EBE71-4947-4FAC-B494-9FB0E175E562}" destId="{14C389FC-E0A6-427A-8023-3C76B8A58A4D}" srcOrd="0" destOrd="0" presId="urn:microsoft.com/office/officeart/2008/layout/VerticalCurvedList"/>
    <dgm:cxn modelId="{CC7BC830-1F10-4CF3-BA9C-14FC4B690AEA}" srcId="{1FCDF0E4-5150-42DD-993D-DFEDF4B5840D}" destId="{153EBE71-4947-4FAC-B494-9FB0E175E562}" srcOrd="1" destOrd="0" parTransId="{9A17DC43-7AEB-4717-8606-278585B04531}" sibTransId="{BCCAD9E6-5169-4046-8CA7-5F5D41BC36A1}"/>
    <dgm:cxn modelId="{1A25AE62-ABEB-4433-AAE0-C27F603CCF7D}" srcId="{1FCDF0E4-5150-42DD-993D-DFEDF4B5840D}" destId="{511B9B59-87D8-4A47-BB53-0E8F0035641C}" srcOrd="0" destOrd="0" parTransId="{C5C08C3F-5D26-4F3F-9193-384254DA9343}" sibTransId="{8F314FEC-63B2-4A86-A7D5-4063DEB29D2A}"/>
    <dgm:cxn modelId="{BA40336E-F027-4520-93C6-5F1C41AA5446}" type="presOf" srcId="{1FCDF0E4-5150-42DD-993D-DFEDF4B5840D}" destId="{26E8C34D-8F12-4514-8B47-CDA42227C00A}" srcOrd="0" destOrd="0" presId="urn:microsoft.com/office/officeart/2008/layout/VerticalCurvedList"/>
    <dgm:cxn modelId="{63B8E88B-AEDC-4254-8772-3F660E3D3874}" type="presOf" srcId="{511B9B59-87D8-4A47-BB53-0E8F0035641C}" destId="{DA7377A3-51EB-4F24-9B1F-292EEB9EA67A}" srcOrd="0" destOrd="0" presId="urn:microsoft.com/office/officeart/2008/layout/VerticalCurvedList"/>
    <dgm:cxn modelId="{EBA672C2-EDFA-48EF-800E-87AA24FB7199}" srcId="{1FCDF0E4-5150-42DD-993D-DFEDF4B5840D}" destId="{9AFE1249-B130-4D9D-92B1-255CDE0350F9}" srcOrd="2" destOrd="0" parTransId="{5CEC249F-E044-4BD5-9F0D-053395C4D53E}" sibTransId="{E4F4902B-4597-4597-90BF-301ABFA75EEF}"/>
    <dgm:cxn modelId="{4E93DFD1-ED9F-4470-BDBF-3B7FA92AC9AD}" type="presOf" srcId="{8F314FEC-63B2-4A86-A7D5-4063DEB29D2A}" destId="{4B739557-40E6-4DD3-AE07-3037D3AFD313}" srcOrd="0" destOrd="0" presId="urn:microsoft.com/office/officeart/2008/layout/VerticalCurvedList"/>
    <dgm:cxn modelId="{27EB81DF-AEB2-4669-A765-71A0E7D5D0E5}" type="presOf" srcId="{9AFE1249-B130-4D9D-92B1-255CDE0350F9}" destId="{2CA14C16-33D6-426F-8EC2-3D624E95E7BF}" srcOrd="0" destOrd="0" presId="urn:microsoft.com/office/officeart/2008/layout/VerticalCurvedList"/>
    <dgm:cxn modelId="{0C87BCE5-490D-4DF8-907E-730D18CD6E33}" type="presParOf" srcId="{26E8C34D-8F12-4514-8B47-CDA42227C00A}" destId="{7A277587-A75F-47B8-9BCF-62AEA5E9DC7B}" srcOrd="0" destOrd="0" presId="urn:microsoft.com/office/officeart/2008/layout/VerticalCurvedList"/>
    <dgm:cxn modelId="{265DE5B3-2745-4541-B675-FAC165FA536A}" type="presParOf" srcId="{7A277587-A75F-47B8-9BCF-62AEA5E9DC7B}" destId="{4B802ECC-61F6-45F7-B8F7-8C60C75A3DCE}" srcOrd="0" destOrd="0" presId="urn:microsoft.com/office/officeart/2008/layout/VerticalCurvedList"/>
    <dgm:cxn modelId="{B9756EEE-F18B-43D4-9596-EE218962B344}" type="presParOf" srcId="{4B802ECC-61F6-45F7-B8F7-8C60C75A3DCE}" destId="{C0B8BDD5-8B92-45A8-8D7F-E6671B9B0BCC}" srcOrd="0" destOrd="0" presId="urn:microsoft.com/office/officeart/2008/layout/VerticalCurvedList"/>
    <dgm:cxn modelId="{23B53DA3-20C4-45C6-A640-E0ADC026F9AF}" type="presParOf" srcId="{4B802ECC-61F6-45F7-B8F7-8C60C75A3DCE}" destId="{4B739557-40E6-4DD3-AE07-3037D3AFD313}" srcOrd="1" destOrd="0" presId="urn:microsoft.com/office/officeart/2008/layout/VerticalCurvedList"/>
    <dgm:cxn modelId="{B3139815-DA30-49AC-B5FE-4E5F5B43BB82}" type="presParOf" srcId="{4B802ECC-61F6-45F7-B8F7-8C60C75A3DCE}" destId="{1E1EB2AB-64DF-488A-BCD1-B4A17DAAAC35}" srcOrd="2" destOrd="0" presId="urn:microsoft.com/office/officeart/2008/layout/VerticalCurvedList"/>
    <dgm:cxn modelId="{50B147A3-07B9-4FA5-9DE7-C96527BDD694}" type="presParOf" srcId="{4B802ECC-61F6-45F7-B8F7-8C60C75A3DCE}" destId="{DD79B0A8-98D7-4B61-AF04-2465535B6DFA}" srcOrd="3" destOrd="0" presId="urn:microsoft.com/office/officeart/2008/layout/VerticalCurvedList"/>
    <dgm:cxn modelId="{F8FBAD52-DEA1-4B55-B75D-8BF9428DC1C7}" type="presParOf" srcId="{7A277587-A75F-47B8-9BCF-62AEA5E9DC7B}" destId="{DA7377A3-51EB-4F24-9B1F-292EEB9EA67A}" srcOrd="1" destOrd="0" presId="urn:microsoft.com/office/officeart/2008/layout/VerticalCurvedList"/>
    <dgm:cxn modelId="{DDD93150-0B92-46C3-A570-90D32006BEB4}" type="presParOf" srcId="{7A277587-A75F-47B8-9BCF-62AEA5E9DC7B}" destId="{C0A51A64-8C1A-4190-B0CE-795FC8D46079}" srcOrd="2" destOrd="0" presId="urn:microsoft.com/office/officeart/2008/layout/VerticalCurvedList"/>
    <dgm:cxn modelId="{0DABBB81-5F65-4F9A-92C8-0D0A1978D205}" type="presParOf" srcId="{C0A51A64-8C1A-4190-B0CE-795FC8D46079}" destId="{B0D2599E-F80A-456E-9C01-92115465D489}" srcOrd="0" destOrd="0" presId="urn:microsoft.com/office/officeart/2008/layout/VerticalCurvedList"/>
    <dgm:cxn modelId="{C245EB8E-B591-410B-8627-64870A6854B6}" type="presParOf" srcId="{7A277587-A75F-47B8-9BCF-62AEA5E9DC7B}" destId="{14C389FC-E0A6-427A-8023-3C76B8A58A4D}" srcOrd="3" destOrd="0" presId="urn:microsoft.com/office/officeart/2008/layout/VerticalCurvedList"/>
    <dgm:cxn modelId="{F5440019-3A94-4496-BCB2-1BF662D89C01}" type="presParOf" srcId="{7A277587-A75F-47B8-9BCF-62AEA5E9DC7B}" destId="{35829821-31A1-4059-A44A-8A67D2C3EBE6}" srcOrd="4" destOrd="0" presId="urn:microsoft.com/office/officeart/2008/layout/VerticalCurvedList"/>
    <dgm:cxn modelId="{31156FF1-449B-4A5D-B2B8-BD35CE3D6B42}" type="presParOf" srcId="{35829821-31A1-4059-A44A-8A67D2C3EBE6}" destId="{A5543639-EE88-4908-87F7-C3237F899D35}" srcOrd="0" destOrd="0" presId="urn:microsoft.com/office/officeart/2008/layout/VerticalCurvedList"/>
    <dgm:cxn modelId="{DA64917E-BFD9-438B-8FE4-9D8552AECBD9}" type="presParOf" srcId="{7A277587-A75F-47B8-9BCF-62AEA5E9DC7B}" destId="{2CA14C16-33D6-426F-8EC2-3D624E95E7BF}" srcOrd="5" destOrd="0" presId="urn:microsoft.com/office/officeart/2008/layout/VerticalCurvedList"/>
    <dgm:cxn modelId="{20BF22C8-E15B-42C3-98B6-0E040FBAEAE6}" type="presParOf" srcId="{7A277587-A75F-47B8-9BCF-62AEA5E9DC7B}" destId="{16B5B996-4704-4142-A095-D777D7CE50FC}" srcOrd="6" destOrd="0" presId="urn:microsoft.com/office/officeart/2008/layout/VerticalCurvedList"/>
    <dgm:cxn modelId="{E9546E64-BE5A-4215-9328-14F267960104}" type="presParOf" srcId="{16B5B996-4704-4142-A095-D777D7CE50FC}" destId="{CECB2E92-47A9-45BB-9B88-CA73E74C6B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517EB20-7E94-44B8-9E38-395A3D999CB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13276892-CFB2-47A6-A501-058D1C851D34}">
      <dgm:prSet phldrT="[Teks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WSPÓŁDZIAŁAĆ</a:t>
          </a:r>
        </a:p>
      </dgm:t>
    </dgm:pt>
    <dgm:pt modelId="{5ECBA183-A057-4702-9A79-72CAF2701DD2}" type="parTrans" cxnId="{14ADE994-A198-4554-9F87-4D177A9D387F}">
      <dgm:prSet/>
      <dgm:spPr/>
      <dgm:t>
        <a:bodyPr/>
        <a:lstStyle/>
        <a:p>
          <a:endParaRPr lang="pl-PL"/>
        </a:p>
      </dgm:t>
    </dgm:pt>
    <dgm:pt modelId="{68B46D1F-A11C-4480-87F2-349A1AD6C00E}" type="sibTrans" cxnId="{14ADE994-A198-4554-9F87-4D177A9D387F}">
      <dgm:prSet/>
      <dgm:spPr/>
      <dgm:t>
        <a:bodyPr/>
        <a:lstStyle/>
        <a:p>
          <a:endParaRPr lang="pl-PL"/>
        </a:p>
      </dgm:t>
    </dgm:pt>
    <dgm:pt modelId="{23AE0DFE-E655-4EAC-B3C6-7A47338EC7B4}" type="asst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wg SJP</a:t>
          </a:r>
        </a:p>
      </dgm:t>
    </dgm:pt>
    <dgm:pt modelId="{08199F04-720C-4BF4-B9AC-53D046482FB8}" type="parTrans" cxnId="{32E0BF53-AEAC-4C0C-BB84-BAC19A4535C9}">
      <dgm:prSet/>
      <dgm:spPr/>
      <dgm:t>
        <a:bodyPr/>
        <a:lstStyle/>
        <a:p>
          <a:endParaRPr lang="pl-PL"/>
        </a:p>
      </dgm:t>
    </dgm:pt>
    <dgm:pt modelId="{F99D6D8B-840D-42D7-9AF5-CD7CE1A50595}" type="sibTrans" cxnId="{32E0BF53-AEAC-4C0C-BB84-BAC19A4535C9}">
      <dgm:prSet/>
      <dgm:spPr/>
      <dgm:t>
        <a:bodyPr/>
        <a:lstStyle/>
        <a:p>
          <a:endParaRPr lang="pl-PL"/>
        </a:p>
      </dgm:t>
    </dgm:pt>
    <dgm:pt modelId="{EED4E80F-2AE2-47CE-8B97-E2F4877BDA1A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działać wspólnie z kimś</a:t>
          </a:r>
          <a:endParaRPr lang="pl-PL" dirty="0">
            <a:solidFill>
              <a:schemeClr val="tx1"/>
            </a:solidFill>
          </a:endParaRPr>
        </a:p>
      </dgm:t>
    </dgm:pt>
    <dgm:pt modelId="{5D017CE4-2BD3-460A-A095-1669AB592667}" type="parTrans" cxnId="{1533DD18-E536-4654-9294-4C7C9C36F279}">
      <dgm:prSet/>
      <dgm:spPr/>
      <dgm:t>
        <a:bodyPr/>
        <a:lstStyle/>
        <a:p>
          <a:endParaRPr lang="pl-PL"/>
        </a:p>
      </dgm:t>
    </dgm:pt>
    <dgm:pt modelId="{522F031A-720F-4413-A0C1-C81F069DB4FB}" type="sibTrans" cxnId="{1533DD18-E536-4654-9294-4C7C9C36F279}">
      <dgm:prSet/>
      <dgm:spPr/>
      <dgm:t>
        <a:bodyPr/>
        <a:lstStyle/>
        <a:p>
          <a:endParaRPr lang="pl-PL"/>
        </a:p>
      </dgm:t>
    </dgm:pt>
    <dgm:pt modelId="{63711D35-9B38-42E4-B990-BDECE9772283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przyczyniać się do czegoś razem z innymi czynnikami</a:t>
          </a:r>
          <a:endParaRPr lang="pl-PL" dirty="0">
            <a:solidFill>
              <a:schemeClr val="tx1"/>
            </a:solidFill>
          </a:endParaRPr>
        </a:p>
      </dgm:t>
    </dgm:pt>
    <dgm:pt modelId="{5DBFFD2B-7C0E-4575-9857-3170CB430209}" type="parTrans" cxnId="{60CBDB29-F199-43A9-BE83-F9AF396F1DF5}">
      <dgm:prSet/>
      <dgm:spPr/>
      <dgm:t>
        <a:bodyPr/>
        <a:lstStyle/>
        <a:p>
          <a:endParaRPr lang="pl-PL"/>
        </a:p>
      </dgm:t>
    </dgm:pt>
    <dgm:pt modelId="{D05CBC66-A0F0-4A39-B422-706ACA0CD683}" type="sibTrans" cxnId="{60CBDB29-F199-43A9-BE83-F9AF396F1DF5}">
      <dgm:prSet/>
      <dgm:spPr/>
      <dgm:t>
        <a:bodyPr/>
        <a:lstStyle/>
        <a:p>
          <a:endParaRPr lang="pl-PL"/>
        </a:p>
      </dgm:t>
    </dgm:pt>
    <dgm:pt modelId="{DF87A607-50C0-476D-A733-F9906E038C4D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funkcjonować w powiązaniu z innymi</a:t>
          </a:r>
          <a:endParaRPr lang="pl-PL" dirty="0">
            <a:solidFill>
              <a:schemeClr val="tx1"/>
            </a:solidFill>
          </a:endParaRPr>
        </a:p>
      </dgm:t>
    </dgm:pt>
    <dgm:pt modelId="{6C1DB1B2-4C0E-4E91-A126-AD788FB9008B}" type="parTrans" cxnId="{A1668424-2E33-492A-A288-DB9AC1A72A61}">
      <dgm:prSet/>
      <dgm:spPr/>
      <dgm:t>
        <a:bodyPr/>
        <a:lstStyle/>
        <a:p>
          <a:endParaRPr lang="pl-PL"/>
        </a:p>
      </dgm:t>
    </dgm:pt>
    <dgm:pt modelId="{243717BB-E851-44E3-AA46-07E7C52094DF}" type="sibTrans" cxnId="{A1668424-2E33-492A-A288-DB9AC1A72A61}">
      <dgm:prSet/>
      <dgm:spPr/>
      <dgm:t>
        <a:bodyPr/>
        <a:lstStyle/>
        <a:p>
          <a:endParaRPr lang="pl-PL"/>
        </a:p>
      </dgm:t>
    </dgm:pt>
    <dgm:pt modelId="{6321D9D3-C959-4BA2-A81B-652391016A81}" type="pres">
      <dgm:prSet presAssocID="{6517EB20-7E94-44B8-9E38-395A3D999C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5CFE31-4EF0-463D-B1BC-CF9240256017}" type="pres">
      <dgm:prSet presAssocID="{13276892-CFB2-47A6-A501-058D1C851D34}" presName="hierRoot1" presStyleCnt="0">
        <dgm:presLayoutVars>
          <dgm:hierBranch val="init"/>
        </dgm:presLayoutVars>
      </dgm:prSet>
      <dgm:spPr/>
    </dgm:pt>
    <dgm:pt modelId="{A20F9534-D207-4015-AD66-CAB0C0AD81E0}" type="pres">
      <dgm:prSet presAssocID="{13276892-CFB2-47A6-A501-058D1C851D34}" presName="rootComposite1" presStyleCnt="0"/>
      <dgm:spPr/>
    </dgm:pt>
    <dgm:pt modelId="{3388E87D-710A-4736-84EA-7C10BCB1F017}" type="pres">
      <dgm:prSet presAssocID="{13276892-CFB2-47A6-A501-058D1C851D34}" presName="rootText1" presStyleLbl="node0" presStyleIdx="0" presStyleCnt="1">
        <dgm:presLayoutVars>
          <dgm:chPref val="3"/>
        </dgm:presLayoutVars>
      </dgm:prSet>
      <dgm:spPr/>
    </dgm:pt>
    <dgm:pt modelId="{CF97B051-CB59-4E90-859B-A67822B845B7}" type="pres">
      <dgm:prSet presAssocID="{13276892-CFB2-47A6-A501-058D1C851D34}" presName="rootConnector1" presStyleLbl="node1" presStyleIdx="0" presStyleCnt="0"/>
      <dgm:spPr/>
    </dgm:pt>
    <dgm:pt modelId="{8174E9EE-A0FB-4C2C-8668-4EFFA30D1334}" type="pres">
      <dgm:prSet presAssocID="{13276892-CFB2-47A6-A501-058D1C851D34}" presName="hierChild2" presStyleCnt="0"/>
      <dgm:spPr/>
    </dgm:pt>
    <dgm:pt modelId="{A4E2A966-C79D-48F9-9896-DB328984FC39}" type="pres">
      <dgm:prSet presAssocID="{5D017CE4-2BD3-460A-A095-1669AB592667}" presName="Name64" presStyleLbl="parChTrans1D2" presStyleIdx="0" presStyleCnt="4"/>
      <dgm:spPr/>
    </dgm:pt>
    <dgm:pt modelId="{A973740D-0A7D-4FEB-BE14-EC006628BAB6}" type="pres">
      <dgm:prSet presAssocID="{EED4E80F-2AE2-47CE-8B97-E2F4877BDA1A}" presName="hierRoot2" presStyleCnt="0">
        <dgm:presLayoutVars>
          <dgm:hierBranch val="init"/>
        </dgm:presLayoutVars>
      </dgm:prSet>
      <dgm:spPr/>
    </dgm:pt>
    <dgm:pt modelId="{F5B2DCCA-352C-441F-A4A0-AA62F27206F6}" type="pres">
      <dgm:prSet presAssocID="{EED4E80F-2AE2-47CE-8B97-E2F4877BDA1A}" presName="rootComposite" presStyleCnt="0"/>
      <dgm:spPr/>
    </dgm:pt>
    <dgm:pt modelId="{5C334C14-429E-4DAD-B900-0FC443D389A8}" type="pres">
      <dgm:prSet presAssocID="{EED4E80F-2AE2-47CE-8B97-E2F4877BDA1A}" presName="rootText" presStyleLbl="node2" presStyleIdx="0" presStyleCnt="3">
        <dgm:presLayoutVars>
          <dgm:chPref val="3"/>
        </dgm:presLayoutVars>
      </dgm:prSet>
      <dgm:spPr/>
    </dgm:pt>
    <dgm:pt modelId="{64314379-3DF6-4E5C-A623-B0EE7AC0B26E}" type="pres">
      <dgm:prSet presAssocID="{EED4E80F-2AE2-47CE-8B97-E2F4877BDA1A}" presName="rootConnector" presStyleLbl="node2" presStyleIdx="0" presStyleCnt="3"/>
      <dgm:spPr/>
    </dgm:pt>
    <dgm:pt modelId="{EA9B1809-E018-4F0C-9438-D7ABC6BE0354}" type="pres">
      <dgm:prSet presAssocID="{EED4E80F-2AE2-47CE-8B97-E2F4877BDA1A}" presName="hierChild4" presStyleCnt="0"/>
      <dgm:spPr/>
    </dgm:pt>
    <dgm:pt modelId="{B1089375-DA7D-4808-A699-CCAD610D05EB}" type="pres">
      <dgm:prSet presAssocID="{EED4E80F-2AE2-47CE-8B97-E2F4877BDA1A}" presName="hierChild5" presStyleCnt="0"/>
      <dgm:spPr/>
    </dgm:pt>
    <dgm:pt modelId="{777BB086-EAD9-4CBF-93CA-8A3123E82C30}" type="pres">
      <dgm:prSet presAssocID="{5DBFFD2B-7C0E-4575-9857-3170CB430209}" presName="Name64" presStyleLbl="parChTrans1D2" presStyleIdx="1" presStyleCnt="4"/>
      <dgm:spPr/>
    </dgm:pt>
    <dgm:pt modelId="{1BD48ABB-AD21-48BB-9650-371654EE0E8B}" type="pres">
      <dgm:prSet presAssocID="{63711D35-9B38-42E4-B990-BDECE9772283}" presName="hierRoot2" presStyleCnt="0">
        <dgm:presLayoutVars>
          <dgm:hierBranch val="init"/>
        </dgm:presLayoutVars>
      </dgm:prSet>
      <dgm:spPr/>
    </dgm:pt>
    <dgm:pt modelId="{C03E7DA2-B7F7-479A-A10A-07C1AC937359}" type="pres">
      <dgm:prSet presAssocID="{63711D35-9B38-42E4-B990-BDECE9772283}" presName="rootComposite" presStyleCnt="0"/>
      <dgm:spPr/>
    </dgm:pt>
    <dgm:pt modelId="{DE3C34FE-CCD6-45EC-86B0-24B94A028B1C}" type="pres">
      <dgm:prSet presAssocID="{63711D35-9B38-42E4-B990-BDECE9772283}" presName="rootText" presStyleLbl="node2" presStyleIdx="1" presStyleCnt="3">
        <dgm:presLayoutVars>
          <dgm:chPref val="3"/>
        </dgm:presLayoutVars>
      </dgm:prSet>
      <dgm:spPr/>
    </dgm:pt>
    <dgm:pt modelId="{F2C9B7E6-817A-4775-B2A4-46225AD818CB}" type="pres">
      <dgm:prSet presAssocID="{63711D35-9B38-42E4-B990-BDECE9772283}" presName="rootConnector" presStyleLbl="node2" presStyleIdx="1" presStyleCnt="3"/>
      <dgm:spPr/>
    </dgm:pt>
    <dgm:pt modelId="{BD79B2D3-F4C6-4072-8DD4-00BEFF532A20}" type="pres">
      <dgm:prSet presAssocID="{63711D35-9B38-42E4-B990-BDECE9772283}" presName="hierChild4" presStyleCnt="0"/>
      <dgm:spPr/>
    </dgm:pt>
    <dgm:pt modelId="{BD01081C-F18C-4998-A778-3F2F812A61BB}" type="pres">
      <dgm:prSet presAssocID="{63711D35-9B38-42E4-B990-BDECE9772283}" presName="hierChild5" presStyleCnt="0"/>
      <dgm:spPr/>
    </dgm:pt>
    <dgm:pt modelId="{BA5138A6-B164-4C16-83E6-362B3A8E8DAB}" type="pres">
      <dgm:prSet presAssocID="{6C1DB1B2-4C0E-4E91-A126-AD788FB9008B}" presName="Name64" presStyleLbl="parChTrans1D2" presStyleIdx="2" presStyleCnt="4"/>
      <dgm:spPr/>
    </dgm:pt>
    <dgm:pt modelId="{109B97D1-16BB-47EF-944E-1D52CEA6F45A}" type="pres">
      <dgm:prSet presAssocID="{DF87A607-50C0-476D-A733-F9906E038C4D}" presName="hierRoot2" presStyleCnt="0">
        <dgm:presLayoutVars>
          <dgm:hierBranch val="init"/>
        </dgm:presLayoutVars>
      </dgm:prSet>
      <dgm:spPr/>
    </dgm:pt>
    <dgm:pt modelId="{8095603E-37F4-4909-AFDF-FE5166ACBA3D}" type="pres">
      <dgm:prSet presAssocID="{DF87A607-50C0-476D-A733-F9906E038C4D}" presName="rootComposite" presStyleCnt="0"/>
      <dgm:spPr/>
    </dgm:pt>
    <dgm:pt modelId="{547BCD73-D712-4798-A351-47ED80617270}" type="pres">
      <dgm:prSet presAssocID="{DF87A607-50C0-476D-A733-F9906E038C4D}" presName="rootText" presStyleLbl="node2" presStyleIdx="2" presStyleCnt="3">
        <dgm:presLayoutVars>
          <dgm:chPref val="3"/>
        </dgm:presLayoutVars>
      </dgm:prSet>
      <dgm:spPr/>
    </dgm:pt>
    <dgm:pt modelId="{3DBF4F11-063E-4D0D-AC3A-F37BC37D6890}" type="pres">
      <dgm:prSet presAssocID="{DF87A607-50C0-476D-A733-F9906E038C4D}" presName="rootConnector" presStyleLbl="node2" presStyleIdx="2" presStyleCnt="3"/>
      <dgm:spPr/>
    </dgm:pt>
    <dgm:pt modelId="{C2CABC3E-A554-408B-8412-1ED44267BB17}" type="pres">
      <dgm:prSet presAssocID="{DF87A607-50C0-476D-A733-F9906E038C4D}" presName="hierChild4" presStyleCnt="0"/>
      <dgm:spPr/>
    </dgm:pt>
    <dgm:pt modelId="{7E212A20-08D4-4691-9718-43BA4C8164A7}" type="pres">
      <dgm:prSet presAssocID="{DF87A607-50C0-476D-A733-F9906E038C4D}" presName="hierChild5" presStyleCnt="0"/>
      <dgm:spPr/>
    </dgm:pt>
    <dgm:pt modelId="{794AF98B-3B8C-46C8-860E-011FA310FC70}" type="pres">
      <dgm:prSet presAssocID="{13276892-CFB2-47A6-A501-058D1C851D34}" presName="hierChild3" presStyleCnt="0"/>
      <dgm:spPr/>
    </dgm:pt>
    <dgm:pt modelId="{87FE40D4-0087-4F53-BA00-2E465F436A4B}" type="pres">
      <dgm:prSet presAssocID="{08199F04-720C-4BF4-B9AC-53D046482FB8}" presName="Name115" presStyleLbl="parChTrans1D2" presStyleIdx="3" presStyleCnt="4"/>
      <dgm:spPr/>
    </dgm:pt>
    <dgm:pt modelId="{5CF19B05-F516-40E6-84DA-BC149265E1DE}" type="pres">
      <dgm:prSet presAssocID="{23AE0DFE-E655-4EAC-B3C6-7A47338EC7B4}" presName="hierRoot3" presStyleCnt="0">
        <dgm:presLayoutVars>
          <dgm:hierBranch val="init"/>
        </dgm:presLayoutVars>
      </dgm:prSet>
      <dgm:spPr/>
    </dgm:pt>
    <dgm:pt modelId="{3A6CD2D8-39B4-453D-9E91-A8829C7EBEED}" type="pres">
      <dgm:prSet presAssocID="{23AE0DFE-E655-4EAC-B3C6-7A47338EC7B4}" presName="rootComposite3" presStyleCnt="0"/>
      <dgm:spPr/>
    </dgm:pt>
    <dgm:pt modelId="{9F1479E0-83CD-4A3B-8808-98C4D3DFBF9A}" type="pres">
      <dgm:prSet presAssocID="{23AE0DFE-E655-4EAC-B3C6-7A47338EC7B4}" presName="rootText3" presStyleLbl="asst1" presStyleIdx="0" presStyleCnt="1">
        <dgm:presLayoutVars>
          <dgm:chPref val="3"/>
        </dgm:presLayoutVars>
      </dgm:prSet>
      <dgm:spPr/>
    </dgm:pt>
    <dgm:pt modelId="{E996F29D-1EC0-43CE-AACA-DCADA1A6E8E1}" type="pres">
      <dgm:prSet presAssocID="{23AE0DFE-E655-4EAC-B3C6-7A47338EC7B4}" presName="rootConnector3" presStyleLbl="asst1" presStyleIdx="0" presStyleCnt="1"/>
      <dgm:spPr/>
    </dgm:pt>
    <dgm:pt modelId="{31D0F531-923F-4B5C-9A40-BF24792E0D2A}" type="pres">
      <dgm:prSet presAssocID="{23AE0DFE-E655-4EAC-B3C6-7A47338EC7B4}" presName="hierChild6" presStyleCnt="0"/>
      <dgm:spPr/>
    </dgm:pt>
    <dgm:pt modelId="{DE46E232-BF6B-46CF-8104-6CBEE0237162}" type="pres">
      <dgm:prSet presAssocID="{23AE0DFE-E655-4EAC-B3C6-7A47338EC7B4}" presName="hierChild7" presStyleCnt="0"/>
      <dgm:spPr/>
    </dgm:pt>
  </dgm:ptLst>
  <dgm:cxnLst>
    <dgm:cxn modelId="{44C84D01-03F0-495E-AD52-F3B494DB4437}" type="presOf" srcId="{13276892-CFB2-47A6-A501-058D1C851D34}" destId="{CF97B051-CB59-4E90-859B-A67822B845B7}" srcOrd="1" destOrd="0" presId="urn:microsoft.com/office/officeart/2009/3/layout/HorizontalOrganizationChart"/>
    <dgm:cxn modelId="{0D169909-FFF1-459E-AED8-9F318491F6B2}" type="presOf" srcId="{DF87A607-50C0-476D-A733-F9906E038C4D}" destId="{547BCD73-D712-4798-A351-47ED80617270}" srcOrd="0" destOrd="0" presId="urn:microsoft.com/office/officeart/2009/3/layout/HorizontalOrganizationChart"/>
    <dgm:cxn modelId="{559FA711-FBEE-4738-BAE5-17059202317D}" type="presOf" srcId="{5DBFFD2B-7C0E-4575-9857-3170CB430209}" destId="{777BB086-EAD9-4CBF-93CA-8A3123E82C30}" srcOrd="0" destOrd="0" presId="urn:microsoft.com/office/officeart/2009/3/layout/HorizontalOrganizationChart"/>
    <dgm:cxn modelId="{1533DD18-E536-4654-9294-4C7C9C36F279}" srcId="{13276892-CFB2-47A6-A501-058D1C851D34}" destId="{EED4E80F-2AE2-47CE-8B97-E2F4877BDA1A}" srcOrd="1" destOrd="0" parTransId="{5D017CE4-2BD3-460A-A095-1669AB592667}" sibTransId="{522F031A-720F-4413-A0C1-C81F069DB4FB}"/>
    <dgm:cxn modelId="{A1668424-2E33-492A-A288-DB9AC1A72A61}" srcId="{13276892-CFB2-47A6-A501-058D1C851D34}" destId="{DF87A607-50C0-476D-A733-F9906E038C4D}" srcOrd="3" destOrd="0" parTransId="{6C1DB1B2-4C0E-4E91-A126-AD788FB9008B}" sibTransId="{243717BB-E851-44E3-AA46-07E7C52094DF}"/>
    <dgm:cxn modelId="{60CBDB29-F199-43A9-BE83-F9AF396F1DF5}" srcId="{13276892-CFB2-47A6-A501-058D1C851D34}" destId="{63711D35-9B38-42E4-B990-BDECE9772283}" srcOrd="2" destOrd="0" parTransId="{5DBFFD2B-7C0E-4575-9857-3170CB430209}" sibTransId="{D05CBC66-A0F0-4A39-B422-706ACA0CD683}"/>
    <dgm:cxn modelId="{C186E52A-42F8-4C7B-A767-1E09704EFD44}" type="presOf" srcId="{6517EB20-7E94-44B8-9E38-395A3D999CB9}" destId="{6321D9D3-C959-4BA2-A81B-652391016A81}" srcOrd="0" destOrd="0" presId="urn:microsoft.com/office/officeart/2009/3/layout/HorizontalOrganizationChart"/>
    <dgm:cxn modelId="{0506AF43-D75E-4D82-A0A9-903F2F31C0B0}" type="presOf" srcId="{63711D35-9B38-42E4-B990-BDECE9772283}" destId="{F2C9B7E6-817A-4775-B2A4-46225AD818CB}" srcOrd="1" destOrd="0" presId="urn:microsoft.com/office/officeart/2009/3/layout/HorizontalOrganizationChart"/>
    <dgm:cxn modelId="{2DE5C84C-159C-435B-A341-F129B91CD936}" type="presOf" srcId="{EED4E80F-2AE2-47CE-8B97-E2F4877BDA1A}" destId="{5C334C14-429E-4DAD-B900-0FC443D389A8}" srcOrd="0" destOrd="0" presId="urn:microsoft.com/office/officeart/2009/3/layout/HorizontalOrganizationChart"/>
    <dgm:cxn modelId="{4B2DFF4E-E3D8-43D5-A952-88D4D50624A0}" type="presOf" srcId="{13276892-CFB2-47A6-A501-058D1C851D34}" destId="{3388E87D-710A-4736-84EA-7C10BCB1F017}" srcOrd="0" destOrd="0" presId="urn:microsoft.com/office/officeart/2009/3/layout/HorizontalOrganizationChart"/>
    <dgm:cxn modelId="{32E0BF53-AEAC-4C0C-BB84-BAC19A4535C9}" srcId="{13276892-CFB2-47A6-A501-058D1C851D34}" destId="{23AE0DFE-E655-4EAC-B3C6-7A47338EC7B4}" srcOrd="0" destOrd="0" parTransId="{08199F04-720C-4BF4-B9AC-53D046482FB8}" sibTransId="{F99D6D8B-840D-42D7-9AF5-CD7CE1A50595}"/>
    <dgm:cxn modelId="{BADE9E55-FD72-409D-ABB7-A9C9BFF8C1E3}" type="presOf" srcId="{EED4E80F-2AE2-47CE-8B97-E2F4877BDA1A}" destId="{64314379-3DF6-4E5C-A623-B0EE7AC0B26E}" srcOrd="1" destOrd="0" presId="urn:microsoft.com/office/officeart/2009/3/layout/HorizontalOrganizationChart"/>
    <dgm:cxn modelId="{F83C8B7E-21A9-4C3A-8A08-C962549BA2DE}" type="presOf" srcId="{63711D35-9B38-42E4-B990-BDECE9772283}" destId="{DE3C34FE-CCD6-45EC-86B0-24B94A028B1C}" srcOrd="0" destOrd="0" presId="urn:microsoft.com/office/officeart/2009/3/layout/HorizontalOrganizationChart"/>
    <dgm:cxn modelId="{DC166785-B05E-4961-9877-49266C2834FB}" type="presOf" srcId="{23AE0DFE-E655-4EAC-B3C6-7A47338EC7B4}" destId="{9F1479E0-83CD-4A3B-8808-98C4D3DFBF9A}" srcOrd="0" destOrd="0" presId="urn:microsoft.com/office/officeart/2009/3/layout/HorizontalOrganizationChart"/>
    <dgm:cxn modelId="{14ADE994-A198-4554-9F87-4D177A9D387F}" srcId="{6517EB20-7E94-44B8-9E38-395A3D999CB9}" destId="{13276892-CFB2-47A6-A501-058D1C851D34}" srcOrd="0" destOrd="0" parTransId="{5ECBA183-A057-4702-9A79-72CAF2701DD2}" sibTransId="{68B46D1F-A11C-4480-87F2-349A1AD6C00E}"/>
    <dgm:cxn modelId="{AAC42B95-8FFE-4B88-B1E0-A80C55C780FA}" type="presOf" srcId="{23AE0DFE-E655-4EAC-B3C6-7A47338EC7B4}" destId="{E996F29D-1EC0-43CE-AACA-DCADA1A6E8E1}" srcOrd="1" destOrd="0" presId="urn:microsoft.com/office/officeart/2009/3/layout/HorizontalOrganizationChart"/>
    <dgm:cxn modelId="{15E2B59D-F64C-4651-852C-B0DCB3F800AA}" type="presOf" srcId="{08199F04-720C-4BF4-B9AC-53D046482FB8}" destId="{87FE40D4-0087-4F53-BA00-2E465F436A4B}" srcOrd="0" destOrd="0" presId="urn:microsoft.com/office/officeart/2009/3/layout/HorizontalOrganizationChart"/>
    <dgm:cxn modelId="{243F74B5-85F3-42C1-93A3-B9ED13809C2B}" type="presOf" srcId="{5D017CE4-2BD3-460A-A095-1669AB592667}" destId="{A4E2A966-C79D-48F9-9896-DB328984FC39}" srcOrd="0" destOrd="0" presId="urn:microsoft.com/office/officeart/2009/3/layout/HorizontalOrganizationChart"/>
    <dgm:cxn modelId="{92266DDE-C970-4DE6-8504-68F0A27A4CBA}" type="presOf" srcId="{6C1DB1B2-4C0E-4E91-A126-AD788FB9008B}" destId="{BA5138A6-B164-4C16-83E6-362B3A8E8DAB}" srcOrd="0" destOrd="0" presId="urn:microsoft.com/office/officeart/2009/3/layout/HorizontalOrganizationChart"/>
    <dgm:cxn modelId="{3E620AFE-3678-4453-A898-F9740051DB3F}" type="presOf" srcId="{DF87A607-50C0-476D-A733-F9906E038C4D}" destId="{3DBF4F11-063E-4D0D-AC3A-F37BC37D6890}" srcOrd="1" destOrd="0" presId="urn:microsoft.com/office/officeart/2009/3/layout/HorizontalOrganizationChart"/>
    <dgm:cxn modelId="{C5FE3785-03BD-462D-BAEE-8F03C39A77D7}" type="presParOf" srcId="{6321D9D3-C959-4BA2-A81B-652391016A81}" destId="{7A5CFE31-4EF0-463D-B1BC-CF9240256017}" srcOrd="0" destOrd="0" presId="urn:microsoft.com/office/officeart/2009/3/layout/HorizontalOrganizationChart"/>
    <dgm:cxn modelId="{AAFF5F16-B7A1-4E4F-9659-F7664F5DB444}" type="presParOf" srcId="{7A5CFE31-4EF0-463D-B1BC-CF9240256017}" destId="{A20F9534-D207-4015-AD66-CAB0C0AD81E0}" srcOrd="0" destOrd="0" presId="urn:microsoft.com/office/officeart/2009/3/layout/HorizontalOrganizationChart"/>
    <dgm:cxn modelId="{BA5B21C5-9153-4BC7-A1AA-626C93C4FCD5}" type="presParOf" srcId="{A20F9534-D207-4015-AD66-CAB0C0AD81E0}" destId="{3388E87D-710A-4736-84EA-7C10BCB1F017}" srcOrd="0" destOrd="0" presId="urn:microsoft.com/office/officeart/2009/3/layout/HorizontalOrganizationChart"/>
    <dgm:cxn modelId="{668AF026-42DA-494E-8289-23739772C93C}" type="presParOf" srcId="{A20F9534-D207-4015-AD66-CAB0C0AD81E0}" destId="{CF97B051-CB59-4E90-859B-A67822B845B7}" srcOrd="1" destOrd="0" presId="urn:microsoft.com/office/officeart/2009/3/layout/HorizontalOrganizationChart"/>
    <dgm:cxn modelId="{48A183FF-1153-47AC-8112-DAE2700EE3D1}" type="presParOf" srcId="{7A5CFE31-4EF0-463D-B1BC-CF9240256017}" destId="{8174E9EE-A0FB-4C2C-8668-4EFFA30D1334}" srcOrd="1" destOrd="0" presId="urn:microsoft.com/office/officeart/2009/3/layout/HorizontalOrganizationChart"/>
    <dgm:cxn modelId="{7033ADC7-29B5-408A-AB38-B87B17BB2CB8}" type="presParOf" srcId="{8174E9EE-A0FB-4C2C-8668-4EFFA30D1334}" destId="{A4E2A966-C79D-48F9-9896-DB328984FC39}" srcOrd="0" destOrd="0" presId="urn:microsoft.com/office/officeart/2009/3/layout/HorizontalOrganizationChart"/>
    <dgm:cxn modelId="{2F08CEF6-EE17-4CCD-9182-82E487470D1A}" type="presParOf" srcId="{8174E9EE-A0FB-4C2C-8668-4EFFA30D1334}" destId="{A973740D-0A7D-4FEB-BE14-EC006628BAB6}" srcOrd="1" destOrd="0" presId="urn:microsoft.com/office/officeart/2009/3/layout/HorizontalOrganizationChart"/>
    <dgm:cxn modelId="{6D2647D6-D754-4B81-A340-1F487F15FE3E}" type="presParOf" srcId="{A973740D-0A7D-4FEB-BE14-EC006628BAB6}" destId="{F5B2DCCA-352C-441F-A4A0-AA62F27206F6}" srcOrd="0" destOrd="0" presId="urn:microsoft.com/office/officeart/2009/3/layout/HorizontalOrganizationChart"/>
    <dgm:cxn modelId="{BE6A6DAE-F5DD-45F2-BD0B-7EAFBB8BD2E1}" type="presParOf" srcId="{F5B2DCCA-352C-441F-A4A0-AA62F27206F6}" destId="{5C334C14-429E-4DAD-B900-0FC443D389A8}" srcOrd="0" destOrd="0" presId="urn:microsoft.com/office/officeart/2009/3/layout/HorizontalOrganizationChart"/>
    <dgm:cxn modelId="{011976E7-0155-44B5-A0FD-2469E14D6B76}" type="presParOf" srcId="{F5B2DCCA-352C-441F-A4A0-AA62F27206F6}" destId="{64314379-3DF6-4E5C-A623-B0EE7AC0B26E}" srcOrd="1" destOrd="0" presId="urn:microsoft.com/office/officeart/2009/3/layout/HorizontalOrganizationChart"/>
    <dgm:cxn modelId="{FA745F06-5D13-4D5F-9EE5-8B42BD1F0A2F}" type="presParOf" srcId="{A973740D-0A7D-4FEB-BE14-EC006628BAB6}" destId="{EA9B1809-E018-4F0C-9438-D7ABC6BE0354}" srcOrd="1" destOrd="0" presId="urn:microsoft.com/office/officeart/2009/3/layout/HorizontalOrganizationChart"/>
    <dgm:cxn modelId="{200A7F42-99FA-4BE1-9BA1-86065FC5481D}" type="presParOf" srcId="{A973740D-0A7D-4FEB-BE14-EC006628BAB6}" destId="{B1089375-DA7D-4808-A699-CCAD610D05EB}" srcOrd="2" destOrd="0" presId="urn:microsoft.com/office/officeart/2009/3/layout/HorizontalOrganizationChart"/>
    <dgm:cxn modelId="{65BF0664-84F3-451C-8B1F-C9EF8D0911F2}" type="presParOf" srcId="{8174E9EE-A0FB-4C2C-8668-4EFFA30D1334}" destId="{777BB086-EAD9-4CBF-93CA-8A3123E82C30}" srcOrd="2" destOrd="0" presId="urn:microsoft.com/office/officeart/2009/3/layout/HorizontalOrganizationChart"/>
    <dgm:cxn modelId="{F2A639BB-9E3B-4202-A861-1B800930C3B0}" type="presParOf" srcId="{8174E9EE-A0FB-4C2C-8668-4EFFA30D1334}" destId="{1BD48ABB-AD21-48BB-9650-371654EE0E8B}" srcOrd="3" destOrd="0" presId="urn:microsoft.com/office/officeart/2009/3/layout/HorizontalOrganizationChart"/>
    <dgm:cxn modelId="{4C179F75-B648-474A-9A98-67B530144D3E}" type="presParOf" srcId="{1BD48ABB-AD21-48BB-9650-371654EE0E8B}" destId="{C03E7DA2-B7F7-479A-A10A-07C1AC937359}" srcOrd="0" destOrd="0" presId="urn:microsoft.com/office/officeart/2009/3/layout/HorizontalOrganizationChart"/>
    <dgm:cxn modelId="{D59BA63D-1792-45B5-9D0B-9EC09819293B}" type="presParOf" srcId="{C03E7DA2-B7F7-479A-A10A-07C1AC937359}" destId="{DE3C34FE-CCD6-45EC-86B0-24B94A028B1C}" srcOrd="0" destOrd="0" presId="urn:microsoft.com/office/officeart/2009/3/layout/HorizontalOrganizationChart"/>
    <dgm:cxn modelId="{9A3C38A1-617C-45F9-A4F0-3C5BA796FA54}" type="presParOf" srcId="{C03E7DA2-B7F7-479A-A10A-07C1AC937359}" destId="{F2C9B7E6-817A-4775-B2A4-46225AD818CB}" srcOrd="1" destOrd="0" presId="urn:microsoft.com/office/officeart/2009/3/layout/HorizontalOrganizationChart"/>
    <dgm:cxn modelId="{A54E30DD-6C50-490B-BE47-823E4073EF33}" type="presParOf" srcId="{1BD48ABB-AD21-48BB-9650-371654EE0E8B}" destId="{BD79B2D3-F4C6-4072-8DD4-00BEFF532A20}" srcOrd="1" destOrd="0" presId="urn:microsoft.com/office/officeart/2009/3/layout/HorizontalOrganizationChart"/>
    <dgm:cxn modelId="{72A4E388-6F05-4837-92F8-CC13B24A16FD}" type="presParOf" srcId="{1BD48ABB-AD21-48BB-9650-371654EE0E8B}" destId="{BD01081C-F18C-4998-A778-3F2F812A61BB}" srcOrd="2" destOrd="0" presId="urn:microsoft.com/office/officeart/2009/3/layout/HorizontalOrganizationChart"/>
    <dgm:cxn modelId="{DFD5DEAB-9008-49F0-9CC7-2977FE9E318C}" type="presParOf" srcId="{8174E9EE-A0FB-4C2C-8668-4EFFA30D1334}" destId="{BA5138A6-B164-4C16-83E6-362B3A8E8DAB}" srcOrd="4" destOrd="0" presId="urn:microsoft.com/office/officeart/2009/3/layout/HorizontalOrganizationChart"/>
    <dgm:cxn modelId="{A100F984-22C4-4C81-B880-51C0B1B4C7DC}" type="presParOf" srcId="{8174E9EE-A0FB-4C2C-8668-4EFFA30D1334}" destId="{109B97D1-16BB-47EF-944E-1D52CEA6F45A}" srcOrd="5" destOrd="0" presId="urn:microsoft.com/office/officeart/2009/3/layout/HorizontalOrganizationChart"/>
    <dgm:cxn modelId="{6745A142-4CB3-4FFE-883B-36E3F350FCAD}" type="presParOf" srcId="{109B97D1-16BB-47EF-944E-1D52CEA6F45A}" destId="{8095603E-37F4-4909-AFDF-FE5166ACBA3D}" srcOrd="0" destOrd="0" presId="urn:microsoft.com/office/officeart/2009/3/layout/HorizontalOrganizationChart"/>
    <dgm:cxn modelId="{8FF765A7-AB43-4ECA-871D-0D5BDEBA3E30}" type="presParOf" srcId="{8095603E-37F4-4909-AFDF-FE5166ACBA3D}" destId="{547BCD73-D712-4798-A351-47ED80617270}" srcOrd="0" destOrd="0" presId="urn:microsoft.com/office/officeart/2009/3/layout/HorizontalOrganizationChart"/>
    <dgm:cxn modelId="{E6ADC8A5-A576-4EB9-A300-E1C54D5D13CC}" type="presParOf" srcId="{8095603E-37F4-4909-AFDF-FE5166ACBA3D}" destId="{3DBF4F11-063E-4D0D-AC3A-F37BC37D6890}" srcOrd="1" destOrd="0" presId="urn:microsoft.com/office/officeart/2009/3/layout/HorizontalOrganizationChart"/>
    <dgm:cxn modelId="{772E4DA5-36C8-4FC1-87B8-4E3A380EC269}" type="presParOf" srcId="{109B97D1-16BB-47EF-944E-1D52CEA6F45A}" destId="{C2CABC3E-A554-408B-8412-1ED44267BB17}" srcOrd="1" destOrd="0" presId="urn:microsoft.com/office/officeart/2009/3/layout/HorizontalOrganizationChart"/>
    <dgm:cxn modelId="{765FDFCC-EC18-41DA-906E-A5DA1B7806C1}" type="presParOf" srcId="{109B97D1-16BB-47EF-944E-1D52CEA6F45A}" destId="{7E212A20-08D4-4691-9718-43BA4C8164A7}" srcOrd="2" destOrd="0" presId="urn:microsoft.com/office/officeart/2009/3/layout/HorizontalOrganizationChart"/>
    <dgm:cxn modelId="{E0B5EF44-2AAC-496C-B69C-344A63D66A25}" type="presParOf" srcId="{7A5CFE31-4EF0-463D-B1BC-CF9240256017}" destId="{794AF98B-3B8C-46C8-860E-011FA310FC70}" srcOrd="2" destOrd="0" presId="urn:microsoft.com/office/officeart/2009/3/layout/HorizontalOrganizationChart"/>
    <dgm:cxn modelId="{07B70048-BE68-4D70-87E4-FECB54DED1AC}" type="presParOf" srcId="{794AF98B-3B8C-46C8-860E-011FA310FC70}" destId="{87FE40D4-0087-4F53-BA00-2E465F436A4B}" srcOrd="0" destOrd="0" presId="urn:microsoft.com/office/officeart/2009/3/layout/HorizontalOrganizationChart"/>
    <dgm:cxn modelId="{F819F9AD-5D3B-4550-AFDC-BD8FC916721C}" type="presParOf" srcId="{794AF98B-3B8C-46C8-860E-011FA310FC70}" destId="{5CF19B05-F516-40E6-84DA-BC149265E1DE}" srcOrd="1" destOrd="0" presId="urn:microsoft.com/office/officeart/2009/3/layout/HorizontalOrganizationChart"/>
    <dgm:cxn modelId="{48B50C9F-2BEA-4BA0-815F-53A1E486C13C}" type="presParOf" srcId="{5CF19B05-F516-40E6-84DA-BC149265E1DE}" destId="{3A6CD2D8-39B4-453D-9E91-A8829C7EBEED}" srcOrd="0" destOrd="0" presId="urn:microsoft.com/office/officeart/2009/3/layout/HorizontalOrganizationChart"/>
    <dgm:cxn modelId="{744F97FC-12A0-4C13-B380-3CFD79EC4231}" type="presParOf" srcId="{3A6CD2D8-39B4-453D-9E91-A8829C7EBEED}" destId="{9F1479E0-83CD-4A3B-8808-98C4D3DFBF9A}" srcOrd="0" destOrd="0" presId="urn:microsoft.com/office/officeart/2009/3/layout/HorizontalOrganizationChart"/>
    <dgm:cxn modelId="{5E3BCE31-8D1B-472E-BD26-D2A9AD89A8A7}" type="presParOf" srcId="{3A6CD2D8-39B4-453D-9E91-A8829C7EBEED}" destId="{E996F29D-1EC0-43CE-AACA-DCADA1A6E8E1}" srcOrd="1" destOrd="0" presId="urn:microsoft.com/office/officeart/2009/3/layout/HorizontalOrganizationChart"/>
    <dgm:cxn modelId="{C4C85FDC-D1BD-44A7-909C-E3D7B4559D40}" type="presParOf" srcId="{5CF19B05-F516-40E6-84DA-BC149265E1DE}" destId="{31D0F531-923F-4B5C-9A40-BF24792E0D2A}" srcOrd="1" destOrd="0" presId="urn:microsoft.com/office/officeart/2009/3/layout/HorizontalOrganizationChart"/>
    <dgm:cxn modelId="{E3627ED7-A4F0-4178-B484-A877E6315983}" type="presParOf" srcId="{5CF19B05-F516-40E6-84DA-BC149265E1DE}" destId="{DE46E232-BF6B-46CF-8104-6CBEE023716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88F8229-238A-4569-9852-DB7C21886701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3E0018E5-82BB-48E1-81A4-F1D821E6EE40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Współdziałanie jest też jedną z prawnych więzi w administracji publicznej (obok m. in. kontroli, nadzoru czy koordynacji). Jego ideą jest spójne współprzyczynianie się poszczególnych podmiotów w systemie administracyjnym do osiągnięcia celu przez całość. Celem tym jest dobro wspólne. Ze współdziałaniem mamy do czynienia w strukturach zdecentralizowanych, a zatem takich, w których brak jest hierarchicznego podporządkowania.</a:t>
          </a:r>
        </a:p>
      </dgm:t>
    </dgm:pt>
    <dgm:pt modelId="{51C0D375-DB84-497D-9EEC-0CD43CABA43D}" type="parTrans" cxnId="{10B1390F-986E-4FF0-B232-3967E6837830}">
      <dgm:prSet/>
      <dgm:spPr/>
      <dgm:t>
        <a:bodyPr/>
        <a:lstStyle/>
        <a:p>
          <a:endParaRPr lang="pl-PL"/>
        </a:p>
      </dgm:t>
    </dgm:pt>
    <dgm:pt modelId="{92602BEB-3D19-4B0E-85C0-BF31B0A0AE09}" type="sibTrans" cxnId="{10B1390F-986E-4FF0-B232-3967E6837830}">
      <dgm:prSet/>
      <dgm:spPr/>
      <dgm:t>
        <a:bodyPr/>
        <a:lstStyle/>
        <a:p>
          <a:endParaRPr lang="pl-PL"/>
        </a:p>
      </dgm:t>
    </dgm:pt>
    <dgm:pt modelId="{0CEF2517-E35C-4EC7-813A-244D0FF17CF0}">
      <dgm:prSet/>
      <dgm:spPr>
        <a:solidFill>
          <a:srgbClr val="FF7943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Rozumienie współdziałania w prawie administracyjnym:</a:t>
          </a:r>
        </a:p>
      </dgm:t>
    </dgm:pt>
    <dgm:pt modelId="{EEC84767-9251-49B7-800E-FD98ED705068}" type="parTrans" cxnId="{C5672BF2-CB40-4D3D-8589-E4410E1C0C89}">
      <dgm:prSet/>
      <dgm:spPr/>
      <dgm:t>
        <a:bodyPr/>
        <a:lstStyle/>
        <a:p>
          <a:endParaRPr lang="pl-PL"/>
        </a:p>
      </dgm:t>
    </dgm:pt>
    <dgm:pt modelId="{2FE266CB-701F-46C8-80D4-41A609595698}" type="sibTrans" cxnId="{C5672BF2-CB40-4D3D-8589-E4410E1C0C89}">
      <dgm:prSet/>
      <dgm:spPr/>
      <dgm:t>
        <a:bodyPr/>
        <a:lstStyle/>
        <a:p>
          <a:endParaRPr lang="pl-PL"/>
        </a:p>
      </dgm:t>
    </dgm:pt>
    <dgm:pt modelId="{D13D65DA-8C5C-4E24-855E-5CF423C654EC}">
      <dgm:prSet/>
      <dgm:spPr/>
      <dgm:t>
        <a:bodyPr/>
        <a:lstStyle/>
        <a:p>
          <a:pPr algn="just"/>
          <a:r>
            <a:rPr lang="pl-PL" dirty="0"/>
            <a:t>jako narzędzie pozwalające na optymalizację realizacji celu, podejmowane dobrowolnie;</a:t>
          </a:r>
        </a:p>
      </dgm:t>
    </dgm:pt>
    <dgm:pt modelId="{B1EF27FB-8581-47F9-89AE-EA0A58C8B627}" type="parTrans" cxnId="{4046C14F-3518-46A2-929C-7A210ACDF8FE}">
      <dgm:prSet/>
      <dgm:spPr/>
      <dgm:t>
        <a:bodyPr/>
        <a:lstStyle/>
        <a:p>
          <a:endParaRPr lang="pl-PL"/>
        </a:p>
      </dgm:t>
    </dgm:pt>
    <dgm:pt modelId="{33AAF9D2-F489-42FA-8AD3-B51CAD4C17E6}" type="sibTrans" cxnId="{4046C14F-3518-46A2-929C-7A210ACDF8FE}">
      <dgm:prSet/>
      <dgm:spPr/>
      <dgm:t>
        <a:bodyPr/>
        <a:lstStyle/>
        <a:p>
          <a:endParaRPr lang="pl-PL"/>
        </a:p>
      </dgm:t>
    </dgm:pt>
    <dgm:pt modelId="{B82D370B-FCC9-4713-8945-9C71D30D6E90}">
      <dgm:prSet/>
      <dgm:spPr/>
      <dgm:t>
        <a:bodyPr/>
        <a:lstStyle/>
        <a:p>
          <a:pPr algn="just"/>
          <a:r>
            <a:rPr lang="pl-PL" dirty="0"/>
            <a:t>jako jeden z elementów procedury administracyjnej, przewidziany zarówno przez przepisy KPA, jak i przez ustawy szczegółowe; w tym kontekście współdziałanie jest warunkiem prawomocności aktów podjętych przez organy administracji publicznej, koniecznym w celu prawidłowego i zgodnego z prawem wykonania ciążących na nich obowiązków prawnych. </a:t>
          </a:r>
        </a:p>
      </dgm:t>
    </dgm:pt>
    <dgm:pt modelId="{6BD07181-63A6-4604-8A6C-7830F5919C3F}" type="parTrans" cxnId="{3A681181-9739-47C0-987E-270F4909E070}">
      <dgm:prSet/>
      <dgm:spPr/>
      <dgm:t>
        <a:bodyPr/>
        <a:lstStyle/>
        <a:p>
          <a:endParaRPr lang="pl-PL"/>
        </a:p>
      </dgm:t>
    </dgm:pt>
    <dgm:pt modelId="{7A666EB9-C2C7-4D44-9E2B-FC9F9D951CBF}" type="sibTrans" cxnId="{3A681181-9739-47C0-987E-270F4909E070}">
      <dgm:prSet/>
      <dgm:spPr/>
      <dgm:t>
        <a:bodyPr/>
        <a:lstStyle/>
        <a:p>
          <a:endParaRPr lang="pl-PL"/>
        </a:p>
      </dgm:t>
    </dgm:pt>
    <dgm:pt modelId="{0AF94206-E974-49E3-8DB0-39B102DAED23}" type="pres">
      <dgm:prSet presAssocID="{A88F8229-238A-4569-9852-DB7C21886701}" presName="linear" presStyleCnt="0">
        <dgm:presLayoutVars>
          <dgm:animLvl val="lvl"/>
          <dgm:resizeHandles val="exact"/>
        </dgm:presLayoutVars>
      </dgm:prSet>
      <dgm:spPr/>
    </dgm:pt>
    <dgm:pt modelId="{50863879-7332-48BE-8280-BA0D81A4C5EA}" type="pres">
      <dgm:prSet presAssocID="{3E0018E5-82BB-48E1-81A4-F1D821E6EE4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643DAAD-DA52-4934-9081-61272859D4DA}" type="pres">
      <dgm:prSet presAssocID="{92602BEB-3D19-4B0E-85C0-BF31B0A0AE09}" presName="spacer" presStyleCnt="0"/>
      <dgm:spPr/>
    </dgm:pt>
    <dgm:pt modelId="{7787E729-FEA7-4703-90BC-FAB1303327B8}" type="pres">
      <dgm:prSet presAssocID="{0CEF2517-E35C-4EC7-813A-244D0FF17CF0}" presName="parentText" presStyleLbl="node1" presStyleIdx="1" presStyleCnt="2" custScaleY="51191">
        <dgm:presLayoutVars>
          <dgm:chMax val="0"/>
          <dgm:bulletEnabled val="1"/>
        </dgm:presLayoutVars>
      </dgm:prSet>
      <dgm:spPr/>
    </dgm:pt>
    <dgm:pt modelId="{00BB9D94-3EAE-4C1A-B48C-D899614E14DE}" type="pres">
      <dgm:prSet presAssocID="{0CEF2517-E35C-4EC7-813A-244D0FF17CF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0B1390F-986E-4FF0-B232-3967E6837830}" srcId="{A88F8229-238A-4569-9852-DB7C21886701}" destId="{3E0018E5-82BB-48E1-81A4-F1D821E6EE40}" srcOrd="0" destOrd="0" parTransId="{51C0D375-DB84-497D-9EEC-0CD43CABA43D}" sibTransId="{92602BEB-3D19-4B0E-85C0-BF31B0A0AE09}"/>
    <dgm:cxn modelId="{F15DBF28-78B9-4BF7-B0BD-1DD08444A9D6}" type="presOf" srcId="{A88F8229-238A-4569-9852-DB7C21886701}" destId="{0AF94206-E974-49E3-8DB0-39B102DAED23}" srcOrd="0" destOrd="0" presId="urn:microsoft.com/office/officeart/2005/8/layout/vList2"/>
    <dgm:cxn modelId="{4046C14F-3518-46A2-929C-7A210ACDF8FE}" srcId="{0CEF2517-E35C-4EC7-813A-244D0FF17CF0}" destId="{D13D65DA-8C5C-4E24-855E-5CF423C654EC}" srcOrd="0" destOrd="0" parTransId="{B1EF27FB-8581-47F9-89AE-EA0A58C8B627}" sibTransId="{33AAF9D2-F489-42FA-8AD3-B51CAD4C17E6}"/>
    <dgm:cxn modelId="{4830A57F-889A-4D7D-972B-4DBBBE17E20D}" type="presOf" srcId="{D13D65DA-8C5C-4E24-855E-5CF423C654EC}" destId="{00BB9D94-3EAE-4C1A-B48C-D899614E14DE}" srcOrd="0" destOrd="0" presId="urn:microsoft.com/office/officeart/2005/8/layout/vList2"/>
    <dgm:cxn modelId="{3A681181-9739-47C0-987E-270F4909E070}" srcId="{0CEF2517-E35C-4EC7-813A-244D0FF17CF0}" destId="{B82D370B-FCC9-4713-8945-9C71D30D6E90}" srcOrd="1" destOrd="0" parTransId="{6BD07181-63A6-4604-8A6C-7830F5919C3F}" sibTransId="{7A666EB9-C2C7-4D44-9E2B-FC9F9D951CBF}"/>
    <dgm:cxn modelId="{2A32C492-BA17-4F60-8F23-9A0B67C26E24}" type="presOf" srcId="{0CEF2517-E35C-4EC7-813A-244D0FF17CF0}" destId="{7787E729-FEA7-4703-90BC-FAB1303327B8}" srcOrd="0" destOrd="0" presId="urn:microsoft.com/office/officeart/2005/8/layout/vList2"/>
    <dgm:cxn modelId="{2EE9CBE1-9A7C-48A3-9284-F5581B1DD43B}" type="presOf" srcId="{3E0018E5-82BB-48E1-81A4-F1D821E6EE40}" destId="{50863879-7332-48BE-8280-BA0D81A4C5EA}" srcOrd="0" destOrd="0" presId="urn:microsoft.com/office/officeart/2005/8/layout/vList2"/>
    <dgm:cxn modelId="{C5672BF2-CB40-4D3D-8589-E4410E1C0C89}" srcId="{A88F8229-238A-4569-9852-DB7C21886701}" destId="{0CEF2517-E35C-4EC7-813A-244D0FF17CF0}" srcOrd="1" destOrd="0" parTransId="{EEC84767-9251-49B7-800E-FD98ED705068}" sibTransId="{2FE266CB-701F-46C8-80D4-41A609595698}"/>
    <dgm:cxn modelId="{9C2E4DF7-7320-443F-8C58-036DC57BA3C7}" type="presOf" srcId="{B82D370B-FCC9-4713-8945-9C71D30D6E90}" destId="{00BB9D94-3EAE-4C1A-B48C-D899614E14DE}" srcOrd="0" destOrd="1" presId="urn:microsoft.com/office/officeart/2005/8/layout/vList2"/>
    <dgm:cxn modelId="{D952A965-CEA5-4285-B644-20C2C3EDABEB}" type="presParOf" srcId="{0AF94206-E974-49E3-8DB0-39B102DAED23}" destId="{50863879-7332-48BE-8280-BA0D81A4C5EA}" srcOrd="0" destOrd="0" presId="urn:microsoft.com/office/officeart/2005/8/layout/vList2"/>
    <dgm:cxn modelId="{7816470B-22C8-469A-BA2F-6D34A63E77FF}" type="presParOf" srcId="{0AF94206-E974-49E3-8DB0-39B102DAED23}" destId="{5643DAAD-DA52-4934-9081-61272859D4DA}" srcOrd="1" destOrd="0" presId="urn:microsoft.com/office/officeart/2005/8/layout/vList2"/>
    <dgm:cxn modelId="{03358FB4-773C-4930-900E-015DD338AA10}" type="presParOf" srcId="{0AF94206-E974-49E3-8DB0-39B102DAED23}" destId="{7787E729-FEA7-4703-90BC-FAB1303327B8}" srcOrd="2" destOrd="0" presId="urn:microsoft.com/office/officeart/2005/8/layout/vList2"/>
    <dgm:cxn modelId="{1330B25D-BFC8-4079-8B58-2E5975C68D87}" type="presParOf" srcId="{0AF94206-E974-49E3-8DB0-39B102DAED23}" destId="{00BB9D94-3EAE-4C1A-B48C-D899614E14D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DEB1D83-355C-46D1-9599-5AB40E67C16D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C0E4363D-9BF4-4DDA-ABE3-B4AF1E11B746}">
      <dgm:prSet phldrT="[Tekst]"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WSPÓŁDZIAŁANIE</a:t>
          </a:r>
        </a:p>
      </dgm:t>
    </dgm:pt>
    <dgm:pt modelId="{107D0221-76F6-4580-905E-FAFAE4D17D58}" type="parTrans" cxnId="{A66707B2-F519-4909-8F50-31284C8A825C}">
      <dgm:prSet/>
      <dgm:spPr/>
      <dgm:t>
        <a:bodyPr/>
        <a:lstStyle/>
        <a:p>
          <a:endParaRPr lang="pl-PL"/>
        </a:p>
      </dgm:t>
    </dgm:pt>
    <dgm:pt modelId="{F638183B-DFDF-4A6F-AC92-E0FD6E174687}" type="sibTrans" cxnId="{A66707B2-F519-4909-8F50-31284C8A825C}">
      <dgm:prSet/>
      <dgm:spPr/>
      <dgm:t>
        <a:bodyPr/>
        <a:lstStyle/>
        <a:p>
          <a:endParaRPr lang="pl-PL"/>
        </a:p>
      </dgm:t>
    </dgm:pt>
    <dgm:pt modelId="{B193E3FC-2C83-464B-AC38-E4A4FE3B7C36}">
      <dgm:prSet phldrT="[Tekst]"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WEWNĄTRZ STRUKTURY ADMINISTRACYJNEJ</a:t>
          </a:r>
        </a:p>
      </dgm:t>
    </dgm:pt>
    <dgm:pt modelId="{4F130E91-E866-44BB-9AC9-38E3AA8B69F7}" type="parTrans" cxnId="{AE5022DF-C533-4728-BF7A-5C5C0EF910AA}">
      <dgm:prSet/>
      <dgm:spPr/>
      <dgm:t>
        <a:bodyPr/>
        <a:lstStyle/>
        <a:p>
          <a:endParaRPr lang="pl-PL"/>
        </a:p>
      </dgm:t>
    </dgm:pt>
    <dgm:pt modelId="{4ABF45FF-2383-4931-B452-E58ACE1D3C3C}" type="sibTrans" cxnId="{AE5022DF-C533-4728-BF7A-5C5C0EF910AA}">
      <dgm:prSet/>
      <dgm:spPr/>
      <dgm:t>
        <a:bodyPr/>
        <a:lstStyle/>
        <a:p>
          <a:endParaRPr lang="pl-PL"/>
        </a:p>
      </dgm:t>
    </dgm:pt>
    <dgm:pt modelId="{1EAA4A89-48D9-4FC8-815D-2AED1DA47E2E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Z PODMIOTAMI ZEWNĘTRZNYMI</a:t>
          </a:r>
        </a:p>
      </dgm:t>
    </dgm:pt>
    <dgm:pt modelId="{537D6E2B-292E-45F4-922F-8C65D8CA01E9}" type="parTrans" cxnId="{4546806A-8088-4354-829C-25858177C407}">
      <dgm:prSet/>
      <dgm:spPr/>
      <dgm:t>
        <a:bodyPr/>
        <a:lstStyle/>
        <a:p>
          <a:endParaRPr lang="pl-PL"/>
        </a:p>
      </dgm:t>
    </dgm:pt>
    <dgm:pt modelId="{0C209CAB-5C01-40E6-968F-E57AB7DC593F}" type="sibTrans" cxnId="{4546806A-8088-4354-829C-25858177C407}">
      <dgm:prSet/>
      <dgm:spPr/>
      <dgm:t>
        <a:bodyPr/>
        <a:lstStyle/>
        <a:p>
          <a:endParaRPr lang="pl-PL"/>
        </a:p>
      </dgm:t>
    </dgm:pt>
    <dgm:pt modelId="{AAA96950-3DB1-4A4F-A837-BD6F00C2DDE0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Z PODMIOTAMI ZAGRANICZNYMI</a:t>
          </a:r>
        </a:p>
      </dgm:t>
    </dgm:pt>
    <dgm:pt modelId="{5549AA3A-B1A1-4AD7-B9D4-0DA2E4544409}" type="parTrans" cxnId="{F55DEAAB-C071-40B8-81EB-798E0B745901}">
      <dgm:prSet/>
      <dgm:spPr/>
      <dgm:t>
        <a:bodyPr/>
        <a:lstStyle/>
        <a:p>
          <a:endParaRPr lang="pl-PL"/>
        </a:p>
      </dgm:t>
    </dgm:pt>
    <dgm:pt modelId="{3369CB24-5872-4FED-B074-6D38B4EA538B}" type="sibTrans" cxnId="{F55DEAAB-C071-40B8-81EB-798E0B745901}">
      <dgm:prSet/>
      <dgm:spPr/>
      <dgm:t>
        <a:bodyPr/>
        <a:lstStyle/>
        <a:p>
          <a:endParaRPr lang="pl-PL"/>
        </a:p>
      </dgm:t>
    </dgm:pt>
    <dgm:pt modelId="{539F63DF-C46D-4839-AC3B-D8FB4571D9F0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FORMY USTROJOWE</a:t>
          </a:r>
        </a:p>
      </dgm:t>
    </dgm:pt>
    <dgm:pt modelId="{3442A207-34E1-4514-82ED-5359F7DB8EE4}" type="parTrans" cxnId="{5FDFF032-5278-4155-A4B3-9692B1407A1C}">
      <dgm:prSet/>
      <dgm:spPr/>
      <dgm:t>
        <a:bodyPr/>
        <a:lstStyle/>
        <a:p>
          <a:endParaRPr lang="pl-PL"/>
        </a:p>
      </dgm:t>
    </dgm:pt>
    <dgm:pt modelId="{87834F7B-D3E4-41F0-89E2-9F2275531A3F}" type="sibTrans" cxnId="{5FDFF032-5278-4155-A4B3-9692B1407A1C}">
      <dgm:prSet/>
      <dgm:spPr/>
      <dgm:t>
        <a:bodyPr/>
        <a:lstStyle/>
        <a:p>
          <a:endParaRPr lang="en-GB"/>
        </a:p>
      </dgm:t>
    </dgm:pt>
    <dgm:pt modelId="{15A359EE-5ED0-4348-9748-E655F0EB24D8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Z ADMINISTRACJĄ RZĄDOWĄ</a:t>
          </a:r>
        </a:p>
      </dgm:t>
    </dgm:pt>
    <dgm:pt modelId="{AA4BD9A5-DDF9-4FA8-BE5B-09F8FD6B4FCF}" type="parTrans" cxnId="{1EB9B1F1-EB86-40C1-8B5D-3857CD7B509D}">
      <dgm:prSet/>
      <dgm:spPr/>
      <dgm:t>
        <a:bodyPr/>
        <a:lstStyle/>
        <a:p>
          <a:endParaRPr lang="pl-PL"/>
        </a:p>
      </dgm:t>
    </dgm:pt>
    <dgm:pt modelId="{9D209D98-FE56-4524-A762-DEC81578154F}" type="sibTrans" cxnId="{1EB9B1F1-EB86-40C1-8B5D-3857CD7B509D}">
      <dgm:prSet/>
      <dgm:spPr/>
      <dgm:t>
        <a:bodyPr/>
        <a:lstStyle/>
        <a:p>
          <a:endParaRPr lang="pl-PL"/>
        </a:p>
      </dgm:t>
    </dgm:pt>
    <dgm:pt modelId="{9CF96689-7462-4A67-B4B4-EEEE9855ECDC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ZWIĄZEK</a:t>
          </a:r>
          <a:endParaRPr lang="pl-PL" sz="1300" dirty="0">
            <a:solidFill>
              <a:schemeClr val="tx1"/>
            </a:solidFill>
          </a:endParaRPr>
        </a:p>
      </dgm:t>
    </dgm:pt>
    <dgm:pt modelId="{F649FB03-8B9D-4907-85F7-220579879365}" type="parTrans" cxnId="{60EBFB74-88AF-42F8-9863-9A103A3EEC85}">
      <dgm:prSet/>
      <dgm:spPr/>
      <dgm:t>
        <a:bodyPr/>
        <a:lstStyle/>
        <a:p>
          <a:endParaRPr lang="pl-PL"/>
        </a:p>
      </dgm:t>
    </dgm:pt>
    <dgm:pt modelId="{F5C576AB-1145-4617-A62D-10C559DCE514}" type="sibTrans" cxnId="{60EBFB74-88AF-42F8-9863-9A103A3EEC85}">
      <dgm:prSet/>
      <dgm:spPr/>
      <dgm:t>
        <a:bodyPr/>
        <a:lstStyle/>
        <a:p>
          <a:endParaRPr lang="pl-PL"/>
        </a:p>
      </dgm:t>
    </dgm:pt>
    <dgm:pt modelId="{A7BDB25A-CDDD-4EF9-95F6-807CDF6C7295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POROZUMIENIE</a:t>
          </a:r>
        </a:p>
      </dgm:t>
    </dgm:pt>
    <dgm:pt modelId="{7DDD3CE7-48F8-44ED-AA26-C8DC3565DD77}" type="parTrans" cxnId="{80AF7691-CBBD-4EFE-8C2C-46CD0CA08947}">
      <dgm:prSet/>
      <dgm:spPr/>
      <dgm:t>
        <a:bodyPr/>
        <a:lstStyle/>
        <a:p>
          <a:endParaRPr lang="pl-PL"/>
        </a:p>
      </dgm:t>
    </dgm:pt>
    <dgm:pt modelId="{C71EBBE8-995E-4D22-8CEF-F0F41C84E38C}" type="sibTrans" cxnId="{80AF7691-CBBD-4EFE-8C2C-46CD0CA08947}">
      <dgm:prSet/>
      <dgm:spPr/>
      <dgm:t>
        <a:bodyPr/>
        <a:lstStyle/>
        <a:p>
          <a:endParaRPr lang="pl-PL"/>
        </a:p>
      </dgm:t>
    </dgm:pt>
    <dgm:pt modelId="{DB7A5518-D4F3-4E61-8CC2-CE9F824234EF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STOWARZYSZENIE</a:t>
          </a:r>
        </a:p>
      </dgm:t>
    </dgm:pt>
    <dgm:pt modelId="{D8D49FD3-361D-4A9D-A667-176346F25ECC}" type="parTrans" cxnId="{5B649625-6AF7-42F6-941D-D5CC2543869D}">
      <dgm:prSet/>
      <dgm:spPr/>
      <dgm:t>
        <a:bodyPr/>
        <a:lstStyle/>
        <a:p>
          <a:endParaRPr lang="pl-PL"/>
        </a:p>
      </dgm:t>
    </dgm:pt>
    <dgm:pt modelId="{E4DC910D-7820-465D-B018-D7722A27070D}" type="sibTrans" cxnId="{5B649625-6AF7-42F6-941D-D5CC2543869D}">
      <dgm:prSet/>
      <dgm:spPr/>
      <dgm:t>
        <a:bodyPr/>
        <a:lstStyle/>
        <a:p>
          <a:endParaRPr lang="pl-PL"/>
        </a:p>
      </dgm:t>
    </dgm:pt>
    <dgm:pt modelId="{275DC282-43E6-4316-A5E3-408203734A6B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SPÓŁKI PRAWA HANDLOWEGO</a:t>
          </a:r>
        </a:p>
      </dgm:t>
    </dgm:pt>
    <dgm:pt modelId="{A659141A-AD1F-40B2-A961-F1B8AA0F3FCE}" type="parTrans" cxnId="{BDEE82AD-CB15-497B-8DDF-8C018A7CA721}">
      <dgm:prSet/>
      <dgm:spPr/>
      <dgm:t>
        <a:bodyPr/>
        <a:lstStyle/>
        <a:p>
          <a:endParaRPr lang="pl-PL"/>
        </a:p>
      </dgm:t>
    </dgm:pt>
    <dgm:pt modelId="{F81D289B-4763-4CAC-B0C5-E07F97FC85D6}" type="sibTrans" cxnId="{BDEE82AD-CB15-497B-8DDF-8C018A7CA721}">
      <dgm:prSet/>
      <dgm:spPr/>
      <dgm:t>
        <a:bodyPr/>
        <a:lstStyle/>
        <a:p>
          <a:endParaRPr lang="pl-PL"/>
        </a:p>
      </dgm:t>
    </dgm:pt>
    <dgm:pt modelId="{3D4ADEAD-D1E2-498C-8FAE-C9D88095E66D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PARTNERSTWO PUBLICZNO-PRYWATNE</a:t>
          </a:r>
        </a:p>
      </dgm:t>
    </dgm:pt>
    <dgm:pt modelId="{CB48C9C5-D633-4794-AD26-074882906B07}" type="parTrans" cxnId="{E68B4EC7-DDB4-4EC4-845A-CF2BFBF40CAA}">
      <dgm:prSet/>
      <dgm:spPr/>
      <dgm:t>
        <a:bodyPr/>
        <a:lstStyle/>
        <a:p>
          <a:endParaRPr lang="pl-PL"/>
        </a:p>
      </dgm:t>
    </dgm:pt>
    <dgm:pt modelId="{5168C748-0BC0-4ECF-BCAE-E723D3A2B1CC}" type="sibTrans" cxnId="{E68B4EC7-DDB4-4EC4-845A-CF2BFBF40CAA}">
      <dgm:prSet/>
      <dgm:spPr/>
      <dgm:t>
        <a:bodyPr/>
        <a:lstStyle/>
        <a:p>
          <a:endParaRPr lang="pl-PL"/>
        </a:p>
      </dgm:t>
    </dgm:pt>
    <dgm:pt modelId="{EAA4D86D-4051-4C9E-9260-E374D7893BE0}">
      <dgm:prSet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WSPÓŁDZIAŁANIE Z ORGANIZACJAMI POZARZĄDOWYMI</a:t>
          </a:r>
        </a:p>
      </dgm:t>
    </dgm:pt>
    <dgm:pt modelId="{C415A64E-28F9-4CF4-A611-053E17EE7406}" type="parTrans" cxnId="{35FC94F5-0242-4035-940A-BDDBB5B1414E}">
      <dgm:prSet/>
      <dgm:spPr/>
      <dgm:t>
        <a:bodyPr/>
        <a:lstStyle/>
        <a:p>
          <a:endParaRPr lang="pl-PL"/>
        </a:p>
      </dgm:t>
    </dgm:pt>
    <dgm:pt modelId="{DE866A12-84F0-44CD-B9E1-6624F6427B55}" type="sibTrans" cxnId="{35FC94F5-0242-4035-940A-BDDBB5B1414E}">
      <dgm:prSet/>
      <dgm:spPr/>
      <dgm:t>
        <a:bodyPr/>
        <a:lstStyle/>
        <a:p>
          <a:endParaRPr lang="pl-PL"/>
        </a:p>
      </dgm:t>
    </dgm:pt>
    <dgm:pt modelId="{F993AEF8-EDFF-44A5-9456-007AF00F7735}">
      <dgm:prSet custT="1"/>
      <dgm:spPr/>
      <dgm:t>
        <a:bodyPr/>
        <a:lstStyle/>
        <a:p>
          <a:r>
            <a:rPr lang="pl-PL" sz="900" dirty="0">
              <a:solidFill>
                <a:schemeClr val="tx1"/>
              </a:solidFill>
            </a:rPr>
            <a:t>INNE FORMY, NP. LGD, POT, SPÓŁDZIELNIE SOCJALNE, WSPÓLNE ZAMÓWIENIA PUBLICZNE, WSPÓŁDZIAŁANIE Z SAMORZĄDEM ZAWODOWYM ADWOKATURY</a:t>
          </a:r>
        </a:p>
      </dgm:t>
    </dgm:pt>
    <dgm:pt modelId="{86A4ED9B-B2DE-4715-A511-990180B1530E}" type="parTrans" cxnId="{CBCA32D8-12F6-44B6-B577-DC83F437ED40}">
      <dgm:prSet/>
      <dgm:spPr/>
      <dgm:t>
        <a:bodyPr/>
        <a:lstStyle/>
        <a:p>
          <a:endParaRPr lang="pl-PL"/>
        </a:p>
      </dgm:t>
    </dgm:pt>
    <dgm:pt modelId="{37187B3B-A1CB-4BA6-A948-FB7D1B70AE60}" type="sibTrans" cxnId="{CBCA32D8-12F6-44B6-B577-DC83F437ED40}">
      <dgm:prSet/>
      <dgm:spPr/>
      <dgm:t>
        <a:bodyPr/>
        <a:lstStyle/>
        <a:p>
          <a:endParaRPr lang="pl-PL"/>
        </a:p>
      </dgm:t>
    </dgm:pt>
    <dgm:pt modelId="{12F856E0-ECC8-43C9-8600-E5B183A7C19A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WSPÓŁPRACA MIĘDZYTERYTORIALNA, NP. MIASTA PARTNERSKIE</a:t>
          </a:r>
        </a:p>
      </dgm:t>
    </dgm:pt>
    <dgm:pt modelId="{832BE4BA-FC83-4D7D-8EB2-3CDC5C06A886}" type="parTrans" cxnId="{4AF43ADC-2B79-4596-AB21-0B1C82E86805}">
      <dgm:prSet/>
      <dgm:spPr/>
      <dgm:t>
        <a:bodyPr/>
        <a:lstStyle/>
        <a:p>
          <a:endParaRPr lang="pl-PL"/>
        </a:p>
      </dgm:t>
    </dgm:pt>
    <dgm:pt modelId="{0AFCE201-CEE2-46D2-8122-1FACCCB296E6}" type="sibTrans" cxnId="{4AF43ADC-2B79-4596-AB21-0B1C82E86805}">
      <dgm:prSet/>
      <dgm:spPr/>
      <dgm:t>
        <a:bodyPr/>
        <a:lstStyle/>
        <a:p>
          <a:endParaRPr lang="pl-PL"/>
        </a:p>
      </dgm:t>
    </dgm:pt>
    <dgm:pt modelId="{5732B4E7-AE92-4482-9AC0-1FF09E50B62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WSPÓŁPRACA TRANSGRANICZNA</a:t>
          </a:r>
        </a:p>
      </dgm:t>
    </dgm:pt>
    <dgm:pt modelId="{3279C8A4-38E6-4F60-BA3C-ABE5D6DBEAA3}" type="parTrans" cxnId="{97AEB4AD-1530-45FD-9416-9BA7BEBE6491}">
      <dgm:prSet/>
      <dgm:spPr/>
      <dgm:t>
        <a:bodyPr/>
        <a:lstStyle/>
        <a:p>
          <a:endParaRPr lang="pl-PL"/>
        </a:p>
      </dgm:t>
    </dgm:pt>
    <dgm:pt modelId="{F01FE2EF-738E-45CE-8665-8571B3963A63}" type="sibTrans" cxnId="{97AEB4AD-1530-45FD-9416-9BA7BEBE6491}">
      <dgm:prSet/>
      <dgm:spPr/>
      <dgm:t>
        <a:bodyPr/>
        <a:lstStyle/>
        <a:p>
          <a:endParaRPr lang="pl-PL"/>
        </a:p>
      </dgm:t>
    </dgm:pt>
    <dgm:pt modelId="{34F3E040-0A01-49B4-8379-47E6FDBE9BD4}" type="pres">
      <dgm:prSet presAssocID="{DDEB1D83-355C-46D1-9599-5AB40E67C1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F5C5E8-9E52-40DB-AB28-58E041635475}" type="pres">
      <dgm:prSet presAssocID="{C0E4363D-9BF4-4DDA-ABE3-B4AF1E11B746}" presName="hierRoot1" presStyleCnt="0">
        <dgm:presLayoutVars>
          <dgm:hierBranch val="init"/>
        </dgm:presLayoutVars>
      </dgm:prSet>
      <dgm:spPr/>
    </dgm:pt>
    <dgm:pt modelId="{105E355C-7DFF-4A60-96E5-C3224789B130}" type="pres">
      <dgm:prSet presAssocID="{C0E4363D-9BF4-4DDA-ABE3-B4AF1E11B746}" presName="rootComposite1" presStyleCnt="0"/>
      <dgm:spPr/>
    </dgm:pt>
    <dgm:pt modelId="{BCB1D1F5-2172-45AF-8052-19E8147F2DB3}" type="pres">
      <dgm:prSet presAssocID="{C0E4363D-9BF4-4DDA-ABE3-B4AF1E11B746}" presName="rootText1" presStyleLbl="node0" presStyleIdx="0" presStyleCnt="1" custScaleX="135548" custScaleY="109685">
        <dgm:presLayoutVars>
          <dgm:chPref val="3"/>
        </dgm:presLayoutVars>
      </dgm:prSet>
      <dgm:spPr/>
    </dgm:pt>
    <dgm:pt modelId="{F8967276-B818-4EB7-AA72-93E7B86B69FE}" type="pres">
      <dgm:prSet presAssocID="{C0E4363D-9BF4-4DDA-ABE3-B4AF1E11B746}" presName="rootConnector1" presStyleLbl="node1" presStyleIdx="0" presStyleCnt="0"/>
      <dgm:spPr/>
    </dgm:pt>
    <dgm:pt modelId="{A2A34D6A-262A-4012-A7F1-95F27822B1EB}" type="pres">
      <dgm:prSet presAssocID="{C0E4363D-9BF4-4DDA-ABE3-B4AF1E11B746}" presName="hierChild2" presStyleCnt="0"/>
      <dgm:spPr/>
    </dgm:pt>
    <dgm:pt modelId="{3CEB88B7-9BA0-4A45-B1DA-B6AE5227F116}" type="pres">
      <dgm:prSet presAssocID="{4F130E91-E866-44BB-9AC9-38E3AA8B69F7}" presName="Name37" presStyleLbl="parChTrans1D2" presStyleIdx="0" presStyleCnt="3"/>
      <dgm:spPr/>
    </dgm:pt>
    <dgm:pt modelId="{718546B6-42DE-4FC2-AC5A-F80233D450C0}" type="pres">
      <dgm:prSet presAssocID="{B193E3FC-2C83-464B-AC38-E4A4FE3B7C36}" presName="hierRoot2" presStyleCnt="0">
        <dgm:presLayoutVars>
          <dgm:hierBranch val="init"/>
        </dgm:presLayoutVars>
      </dgm:prSet>
      <dgm:spPr/>
    </dgm:pt>
    <dgm:pt modelId="{C61B5925-0EE0-45B9-82C4-C2E5C2DD9E43}" type="pres">
      <dgm:prSet presAssocID="{B193E3FC-2C83-464B-AC38-E4A4FE3B7C36}" presName="rootComposite" presStyleCnt="0"/>
      <dgm:spPr/>
    </dgm:pt>
    <dgm:pt modelId="{B73105D9-AD4B-4F64-BD4C-38BABE73C64A}" type="pres">
      <dgm:prSet presAssocID="{B193E3FC-2C83-464B-AC38-E4A4FE3B7C36}" presName="rootText" presStyleLbl="node2" presStyleIdx="0" presStyleCnt="3">
        <dgm:presLayoutVars>
          <dgm:chPref val="3"/>
        </dgm:presLayoutVars>
      </dgm:prSet>
      <dgm:spPr/>
    </dgm:pt>
    <dgm:pt modelId="{1F3A0C2C-BB83-4583-971E-3D9994280EE1}" type="pres">
      <dgm:prSet presAssocID="{B193E3FC-2C83-464B-AC38-E4A4FE3B7C36}" presName="rootConnector" presStyleLbl="node2" presStyleIdx="0" presStyleCnt="3"/>
      <dgm:spPr/>
    </dgm:pt>
    <dgm:pt modelId="{8FBBFB09-70CB-4AD4-820C-CD6561369883}" type="pres">
      <dgm:prSet presAssocID="{B193E3FC-2C83-464B-AC38-E4A4FE3B7C36}" presName="hierChild4" presStyleCnt="0"/>
      <dgm:spPr/>
    </dgm:pt>
    <dgm:pt modelId="{3656C692-DCB8-4E0E-8593-C6DC31B57B0E}" type="pres">
      <dgm:prSet presAssocID="{3442A207-34E1-4514-82ED-5359F7DB8EE4}" presName="Name37" presStyleLbl="parChTrans1D3" presStyleIdx="0" presStyleCnt="8"/>
      <dgm:spPr/>
    </dgm:pt>
    <dgm:pt modelId="{5F459592-D13D-4C23-AD40-9D85A1F9440C}" type="pres">
      <dgm:prSet presAssocID="{539F63DF-C46D-4839-AC3B-D8FB4571D9F0}" presName="hierRoot2" presStyleCnt="0">
        <dgm:presLayoutVars>
          <dgm:hierBranch val="init"/>
        </dgm:presLayoutVars>
      </dgm:prSet>
      <dgm:spPr/>
    </dgm:pt>
    <dgm:pt modelId="{98D781FB-4D9E-44E5-A674-93E467F5DA3D}" type="pres">
      <dgm:prSet presAssocID="{539F63DF-C46D-4839-AC3B-D8FB4571D9F0}" presName="rootComposite" presStyleCnt="0"/>
      <dgm:spPr/>
    </dgm:pt>
    <dgm:pt modelId="{8E7FA219-18ED-452A-A443-C366CF142C12}" type="pres">
      <dgm:prSet presAssocID="{539F63DF-C46D-4839-AC3B-D8FB4571D9F0}" presName="rootText" presStyleLbl="node3" presStyleIdx="0" presStyleCnt="8">
        <dgm:presLayoutVars>
          <dgm:chPref val="3"/>
        </dgm:presLayoutVars>
      </dgm:prSet>
      <dgm:spPr/>
    </dgm:pt>
    <dgm:pt modelId="{FCF79605-69DF-4EA1-B972-AFBC7DBA18F2}" type="pres">
      <dgm:prSet presAssocID="{539F63DF-C46D-4839-AC3B-D8FB4571D9F0}" presName="rootConnector" presStyleLbl="node3" presStyleIdx="0" presStyleCnt="8"/>
      <dgm:spPr/>
    </dgm:pt>
    <dgm:pt modelId="{1C169078-5127-4DE3-8FA4-145215E9CCBB}" type="pres">
      <dgm:prSet presAssocID="{539F63DF-C46D-4839-AC3B-D8FB4571D9F0}" presName="hierChild4" presStyleCnt="0"/>
      <dgm:spPr/>
    </dgm:pt>
    <dgm:pt modelId="{641C4DDB-1D51-4B2C-96C8-729F96A2F0AD}" type="pres">
      <dgm:prSet presAssocID="{F649FB03-8B9D-4907-85F7-220579879365}" presName="Name37" presStyleLbl="parChTrans1D4" presStyleIdx="0" presStyleCnt="3"/>
      <dgm:spPr/>
    </dgm:pt>
    <dgm:pt modelId="{B052AFB4-3634-40C0-86A3-8EB153198431}" type="pres">
      <dgm:prSet presAssocID="{9CF96689-7462-4A67-B4B4-EEEE9855ECDC}" presName="hierRoot2" presStyleCnt="0">
        <dgm:presLayoutVars>
          <dgm:hierBranch val="init"/>
        </dgm:presLayoutVars>
      </dgm:prSet>
      <dgm:spPr/>
    </dgm:pt>
    <dgm:pt modelId="{84F49ABE-EFAB-4CBA-9B7F-D57F21589D21}" type="pres">
      <dgm:prSet presAssocID="{9CF96689-7462-4A67-B4B4-EEEE9855ECDC}" presName="rootComposite" presStyleCnt="0"/>
      <dgm:spPr/>
    </dgm:pt>
    <dgm:pt modelId="{B687F7A8-F84A-49AE-A0D9-0C30C2454768}" type="pres">
      <dgm:prSet presAssocID="{9CF96689-7462-4A67-B4B4-EEEE9855ECDC}" presName="rootText" presStyleLbl="node4" presStyleIdx="0" presStyleCnt="3">
        <dgm:presLayoutVars>
          <dgm:chPref val="3"/>
        </dgm:presLayoutVars>
      </dgm:prSet>
      <dgm:spPr/>
    </dgm:pt>
    <dgm:pt modelId="{6F790790-D760-4A5B-B5FA-9AAF377D863F}" type="pres">
      <dgm:prSet presAssocID="{9CF96689-7462-4A67-B4B4-EEEE9855ECDC}" presName="rootConnector" presStyleLbl="node4" presStyleIdx="0" presStyleCnt="3"/>
      <dgm:spPr/>
    </dgm:pt>
    <dgm:pt modelId="{231849D6-5814-4597-A6C1-103E0FEEFD07}" type="pres">
      <dgm:prSet presAssocID="{9CF96689-7462-4A67-B4B4-EEEE9855ECDC}" presName="hierChild4" presStyleCnt="0"/>
      <dgm:spPr/>
    </dgm:pt>
    <dgm:pt modelId="{E23DD4EF-01A6-46FA-B312-D147863BDA2D}" type="pres">
      <dgm:prSet presAssocID="{9CF96689-7462-4A67-B4B4-EEEE9855ECDC}" presName="hierChild5" presStyleCnt="0"/>
      <dgm:spPr/>
    </dgm:pt>
    <dgm:pt modelId="{98DA4724-DBBB-48E9-89FD-88936A33EF9C}" type="pres">
      <dgm:prSet presAssocID="{7DDD3CE7-48F8-44ED-AA26-C8DC3565DD77}" presName="Name37" presStyleLbl="parChTrans1D4" presStyleIdx="1" presStyleCnt="3"/>
      <dgm:spPr/>
    </dgm:pt>
    <dgm:pt modelId="{83AF774F-BBD6-48C9-94CC-38D66C56086A}" type="pres">
      <dgm:prSet presAssocID="{A7BDB25A-CDDD-4EF9-95F6-807CDF6C7295}" presName="hierRoot2" presStyleCnt="0">
        <dgm:presLayoutVars>
          <dgm:hierBranch val="init"/>
        </dgm:presLayoutVars>
      </dgm:prSet>
      <dgm:spPr/>
    </dgm:pt>
    <dgm:pt modelId="{6CF1B6F2-9E55-49BD-9F32-1AEBFBB7AF9F}" type="pres">
      <dgm:prSet presAssocID="{A7BDB25A-CDDD-4EF9-95F6-807CDF6C7295}" presName="rootComposite" presStyleCnt="0"/>
      <dgm:spPr/>
    </dgm:pt>
    <dgm:pt modelId="{9846F7A1-77F2-4F32-8698-26C56302B29A}" type="pres">
      <dgm:prSet presAssocID="{A7BDB25A-CDDD-4EF9-95F6-807CDF6C7295}" presName="rootText" presStyleLbl="node4" presStyleIdx="1" presStyleCnt="3">
        <dgm:presLayoutVars>
          <dgm:chPref val="3"/>
        </dgm:presLayoutVars>
      </dgm:prSet>
      <dgm:spPr/>
    </dgm:pt>
    <dgm:pt modelId="{6F121062-B5EE-4EE8-B5C1-5964990A03E0}" type="pres">
      <dgm:prSet presAssocID="{A7BDB25A-CDDD-4EF9-95F6-807CDF6C7295}" presName="rootConnector" presStyleLbl="node4" presStyleIdx="1" presStyleCnt="3"/>
      <dgm:spPr/>
    </dgm:pt>
    <dgm:pt modelId="{AD2E4066-1BE9-4D99-B23A-A9516D970005}" type="pres">
      <dgm:prSet presAssocID="{A7BDB25A-CDDD-4EF9-95F6-807CDF6C7295}" presName="hierChild4" presStyleCnt="0"/>
      <dgm:spPr/>
    </dgm:pt>
    <dgm:pt modelId="{25DBDB29-2940-4C52-B746-9281C22C08A3}" type="pres">
      <dgm:prSet presAssocID="{A7BDB25A-CDDD-4EF9-95F6-807CDF6C7295}" presName="hierChild5" presStyleCnt="0"/>
      <dgm:spPr/>
    </dgm:pt>
    <dgm:pt modelId="{21A58AAF-9C4A-4C5D-918C-2B2CF52AA356}" type="pres">
      <dgm:prSet presAssocID="{D8D49FD3-361D-4A9D-A667-176346F25ECC}" presName="Name37" presStyleLbl="parChTrans1D4" presStyleIdx="2" presStyleCnt="3"/>
      <dgm:spPr/>
    </dgm:pt>
    <dgm:pt modelId="{72F6B76D-795E-41BD-9459-82C5A2C0DE34}" type="pres">
      <dgm:prSet presAssocID="{DB7A5518-D4F3-4E61-8CC2-CE9F824234EF}" presName="hierRoot2" presStyleCnt="0">
        <dgm:presLayoutVars>
          <dgm:hierBranch val="init"/>
        </dgm:presLayoutVars>
      </dgm:prSet>
      <dgm:spPr/>
    </dgm:pt>
    <dgm:pt modelId="{5538FCA2-7FA7-4F67-A027-C177A59BD8FB}" type="pres">
      <dgm:prSet presAssocID="{DB7A5518-D4F3-4E61-8CC2-CE9F824234EF}" presName="rootComposite" presStyleCnt="0"/>
      <dgm:spPr/>
    </dgm:pt>
    <dgm:pt modelId="{D04A0732-D812-435C-B54C-15099D7BCF99}" type="pres">
      <dgm:prSet presAssocID="{DB7A5518-D4F3-4E61-8CC2-CE9F824234EF}" presName="rootText" presStyleLbl="node4" presStyleIdx="2" presStyleCnt="3">
        <dgm:presLayoutVars>
          <dgm:chPref val="3"/>
        </dgm:presLayoutVars>
      </dgm:prSet>
      <dgm:spPr/>
    </dgm:pt>
    <dgm:pt modelId="{CDBEC0A8-C61D-47A8-BB73-FE9231D3A25F}" type="pres">
      <dgm:prSet presAssocID="{DB7A5518-D4F3-4E61-8CC2-CE9F824234EF}" presName="rootConnector" presStyleLbl="node4" presStyleIdx="2" presStyleCnt="3"/>
      <dgm:spPr/>
    </dgm:pt>
    <dgm:pt modelId="{62EACEAF-2010-4F72-81F5-67DA9F9CF670}" type="pres">
      <dgm:prSet presAssocID="{DB7A5518-D4F3-4E61-8CC2-CE9F824234EF}" presName="hierChild4" presStyleCnt="0"/>
      <dgm:spPr/>
    </dgm:pt>
    <dgm:pt modelId="{E46892ED-C3D6-42E4-91ED-7B6251002B59}" type="pres">
      <dgm:prSet presAssocID="{DB7A5518-D4F3-4E61-8CC2-CE9F824234EF}" presName="hierChild5" presStyleCnt="0"/>
      <dgm:spPr/>
    </dgm:pt>
    <dgm:pt modelId="{E29366FE-C60B-4BF1-9DCD-E9A748F3F256}" type="pres">
      <dgm:prSet presAssocID="{539F63DF-C46D-4839-AC3B-D8FB4571D9F0}" presName="hierChild5" presStyleCnt="0"/>
      <dgm:spPr/>
    </dgm:pt>
    <dgm:pt modelId="{212282A7-1A67-434F-BC20-C5720870138A}" type="pres">
      <dgm:prSet presAssocID="{AA4BD9A5-DDF9-4FA8-BE5B-09F8FD6B4FCF}" presName="Name37" presStyleLbl="parChTrans1D3" presStyleIdx="1" presStyleCnt="8"/>
      <dgm:spPr/>
    </dgm:pt>
    <dgm:pt modelId="{4026A9E5-6784-4F4D-A892-E4A2D9A3598E}" type="pres">
      <dgm:prSet presAssocID="{15A359EE-5ED0-4348-9748-E655F0EB24D8}" presName="hierRoot2" presStyleCnt="0">
        <dgm:presLayoutVars>
          <dgm:hierBranch val="init"/>
        </dgm:presLayoutVars>
      </dgm:prSet>
      <dgm:spPr/>
    </dgm:pt>
    <dgm:pt modelId="{3ED1DC44-C60A-4057-B6F1-961D8E38BB95}" type="pres">
      <dgm:prSet presAssocID="{15A359EE-5ED0-4348-9748-E655F0EB24D8}" presName="rootComposite" presStyleCnt="0"/>
      <dgm:spPr/>
    </dgm:pt>
    <dgm:pt modelId="{F453C2FE-E728-415A-8561-4507A96A5209}" type="pres">
      <dgm:prSet presAssocID="{15A359EE-5ED0-4348-9748-E655F0EB24D8}" presName="rootText" presStyleLbl="node3" presStyleIdx="1" presStyleCnt="8">
        <dgm:presLayoutVars>
          <dgm:chPref val="3"/>
        </dgm:presLayoutVars>
      </dgm:prSet>
      <dgm:spPr/>
    </dgm:pt>
    <dgm:pt modelId="{E4A6EF68-34F2-4DD6-BB15-7047F2695AA5}" type="pres">
      <dgm:prSet presAssocID="{15A359EE-5ED0-4348-9748-E655F0EB24D8}" presName="rootConnector" presStyleLbl="node3" presStyleIdx="1" presStyleCnt="8"/>
      <dgm:spPr/>
    </dgm:pt>
    <dgm:pt modelId="{A3B8426F-474A-4EA7-86F9-27BFF2E27EEF}" type="pres">
      <dgm:prSet presAssocID="{15A359EE-5ED0-4348-9748-E655F0EB24D8}" presName="hierChild4" presStyleCnt="0"/>
      <dgm:spPr/>
    </dgm:pt>
    <dgm:pt modelId="{D2A0E81C-906D-47D1-AFDD-E563534AC554}" type="pres">
      <dgm:prSet presAssocID="{15A359EE-5ED0-4348-9748-E655F0EB24D8}" presName="hierChild5" presStyleCnt="0"/>
      <dgm:spPr/>
    </dgm:pt>
    <dgm:pt modelId="{B5ED339F-72E9-4246-9E1F-C4B74674C7B6}" type="pres">
      <dgm:prSet presAssocID="{B193E3FC-2C83-464B-AC38-E4A4FE3B7C36}" presName="hierChild5" presStyleCnt="0"/>
      <dgm:spPr/>
    </dgm:pt>
    <dgm:pt modelId="{6546AE4B-6D94-487D-8455-60EBB805C3BF}" type="pres">
      <dgm:prSet presAssocID="{537D6E2B-292E-45F4-922F-8C65D8CA01E9}" presName="Name37" presStyleLbl="parChTrans1D2" presStyleIdx="1" presStyleCnt="3"/>
      <dgm:spPr/>
    </dgm:pt>
    <dgm:pt modelId="{F9DD4179-309B-4D0F-BB96-9114890622D3}" type="pres">
      <dgm:prSet presAssocID="{1EAA4A89-48D9-4FC8-815D-2AED1DA47E2E}" presName="hierRoot2" presStyleCnt="0">
        <dgm:presLayoutVars>
          <dgm:hierBranch val="init"/>
        </dgm:presLayoutVars>
      </dgm:prSet>
      <dgm:spPr/>
    </dgm:pt>
    <dgm:pt modelId="{FFE98D24-8A2F-4863-8037-5CCFA8CDE3AC}" type="pres">
      <dgm:prSet presAssocID="{1EAA4A89-48D9-4FC8-815D-2AED1DA47E2E}" presName="rootComposite" presStyleCnt="0"/>
      <dgm:spPr/>
    </dgm:pt>
    <dgm:pt modelId="{5C058F0A-E6BF-4F2A-B477-AB26E3AA1FDB}" type="pres">
      <dgm:prSet presAssocID="{1EAA4A89-48D9-4FC8-815D-2AED1DA47E2E}" presName="rootText" presStyleLbl="node2" presStyleIdx="1" presStyleCnt="3">
        <dgm:presLayoutVars>
          <dgm:chPref val="3"/>
        </dgm:presLayoutVars>
      </dgm:prSet>
      <dgm:spPr/>
    </dgm:pt>
    <dgm:pt modelId="{DAB41DF4-8C9A-445E-913F-2A46D106028B}" type="pres">
      <dgm:prSet presAssocID="{1EAA4A89-48D9-4FC8-815D-2AED1DA47E2E}" presName="rootConnector" presStyleLbl="node2" presStyleIdx="1" presStyleCnt="3"/>
      <dgm:spPr/>
    </dgm:pt>
    <dgm:pt modelId="{E79A3084-FE62-47FB-84EB-F229A2C82352}" type="pres">
      <dgm:prSet presAssocID="{1EAA4A89-48D9-4FC8-815D-2AED1DA47E2E}" presName="hierChild4" presStyleCnt="0"/>
      <dgm:spPr/>
    </dgm:pt>
    <dgm:pt modelId="{5973A687-FD02-4493-B525-EE520ECAA14C}" type="pres">
      <dgm:prSet presAssocID="{A659141A-AD1F-40B2-A961-F1B8AA0F3FCE}" presName="Name37" presStyleLbl="parChTrans1D3" presStyleIdx="2" presStyleCnt="8"/>
      <dgm:spPr/>
    </dgm:pt>
    <dgm:pt modelId="{685E60D1-8D6F-402C-9065-8BBD54F071A8}" type="pres">
      <dgm:prSet presAssocID="{275DC282-43E6-4316-A5E3-408203734A6B}" presName="hierRoot2" presStyleCnt="0">
        <dgm:presLayoutVars>
          <dgm:hierBranch val="init"/>
        </dgm:presLayoutVars>
      </dgm:prSet>
      <dgm:spPr/>
    </dgm:pt>
    <dgm:pt modelId="{84EA7238-492D-4BD3-9704-95E604FA733C}" type="pres">
      <dgm:prSet presAssocID="{275DC282-43E6-4316-A5E3-408203734A6B}" presName="rootComposite" presStyleCnt="0"/>
      <dgm:spPr/>
    </dgm:pt>
    <dgm:pt modelId="{66259E76-9D03-4885-B479-45A957A3A2DB}" type="pres">
      <dgm:prSet presAssocID="{275DC282-43E6-4316-A5E3-408203734A6B}" presName="rootText" presStyleLbl="node3" presStyleIdx="2" presStyleCnt="8">
        <dgm:presLayoutVars>
          <dgm:chPref val="3"/>
        </dgm:presLayoutVars>
      </dgm:prSet>
      <dgm:spPr/>
    </dgm:pt>
    <dgm:pt modelId="{9328CFAC-B04D-4400-BCC0-0DFDCD2D89C4}" type="pres">
      <dgm:prSet presAssocID="{275DC282-43E6-4316-A5E3-408203734A6B}" presName="rootConnector" presStyleLbl="node3" presStyleIdx="2" presStyleCnt="8"/>
      <dgm:spPr/>
    </dgm:pt>
    <dgm:pt modelId="{A3E36812-AE1A-480C-B5A7-2F24E64D74D1}" type="pres">
      <dgm:prSet presAssocID="{275DC282-43E6-4316-A5E3-408203734A6B}" presName="hierChild4" presStyleCnt="0"/>
      <dgm:spPr/>
    </dgm:pt>
    <dgm:pt modelId="{27E47AF8-A6E6-4F06-BC93-07F3776A5C9F}" type="pres">
      <dgm:prSet presAssocID="{275DC282-43E6-4316-A5E3-408203734A6B}" presName="hierChild5" presStyleCnt="0"/>
      <dgm:spPr/>
    </dgm:pt>
    <dgm:pt modelId="{C0DFF9F3-7741-40B4-9F04-5E6B36F85365}" type="pres">
      <dgm:prSet presAssocID="{CB48C9C5-D633-4794-AD26-074882906B07}" presName="Name37" presStyleLbl="parChTrans1D3" presStyleIdx="3" presStyleCnt="8"/>
      <dgm:spPr/>
    </dgm:pt>
    <dgm:pt modelId="{1B9E2524-8D14-4505-A294-B5E9932F0B1E}" type="pres">
      <dgm:prSet presAssocID="{3D4ADEAD-D1E2-498C-8FAE-C9D88095E66D}" presName="hierRoot2" presStyleCnt="0">
        <dgm:presLayoutVars>
          <dgm:hierBranch val="init"/>
        </dgm:presLayoutVars>
      </dgm:prSet>
      <dgm:spPr/>
    </dgm:pt>
    <dgm:pt modelId="{A401D979-BA68-404A-B7C9-A7AD59873BCD}" type="pres">
      <dgm:prSet presAssocID="{3D4ADEAD-D1E2-498C-8FAE-C9D88095E66D}" presName="rootComposite" presStyleCnt="0"/>
      <dgm:spPr/>
    </dgm:pt>
    <dgm:pt modelId="{FD13740F-4893-466A-9F5A-FA1B29A1239C}" type="pres">
      <dgm:prSet presAssocID="{3D4ADEAD-D1E2-498C-8FAE-C9D88095E66D}" presName="rootText" presStyleLbl="node3" presStyleIdx="3" presStyleCnt="8">
        <dgm:presLayoutVars>
          <dgm:chPref val="3"/>
        </dgm:presLayoutVars>
      </dgm:prSet>
      <dgm:spPr/>
    </dgm:pt>
    <dgm:pt modelId="{6DEF8CC7-2EA3-4AE0-879D-271239931E0D}" type="pres">
      <dgm:prSet presAssocID="{3D4ADEAD-D1E2-498C-8FAE-C9D88095E66D}" presName="rootConnector" presStyleLbl="node3" presStyleIdx="3" presStyleCnt="8"/>
      <dgm:spPr/>
    </dgm:pt>
    <dgm:pt modelId="{BE437A0A-4DAE-4AC5-B6E3-76E445DD39FD}" type="pres">
      <dgm:prSet presAssocID="{3D4ADEAD-D1E2-498C-8FAE-C9D88095E66D}" presName="hierChild4" presStyleCnt="0"/>
      <dgm:spPr/>
    </dgm:pt>
    <dgm:pt modelId="{18651E36-6F27-4A70-BA1B-5AF60D2650D1}" type="pres">
      <dgm:prSet presAssocID="{3D4ADEAD-D1E2-498C-8FAE-C9D88095E66D}" presName="hierChild5" presStyleCnt="0"/>
      <dgm:spPr/>
    </dgm:pt>
    <dgm:pt modelId="{BE225438-AA42-4882-A87E-44256BE1B5C1}" type="pres">
      <dgm:prSet presAssocID="{C415A64E-28F9-4CF4-A611-053E17EE7406}" presName="Name37" presStyleLbl="parChTrans1D3" presStyleIdx="4" presStyleCnt="8"/>
      <dgm:spPr/>
    </dgm:pt>
    <dgm:pt modelId="{5E2B9C96-2DD3-44A3-B424-4CD2C342E768}" type="pres">
      <dgm:prSet presAssocID="{EAA4D86D-4051-4C9E-9260-E374D7893BE0}" presName="hierRoot2" presStyleCnt="0">
        <dgm:presLayoutVars>
          <dgm:hierBranch val="init"/>
        </dgm:presLayoutVars>
      </dgm:prSet>
      <dgm:spPr/>
    </dgm:pt>
    <dgm:pt modelId="{82AA6282-2F00-4E51-97E3-7D7F1A711C66}" type="pres">
      <dgm:prSet presAssocID="{EAA4D86D-4051-4C9E-9260-E374D7893BE0}" presName="rootComposite" presStyleCnt="0"/>
      <dgm:spPr/>
    </dgm:pt>
    <dgm:pt modelId="{9F54A43C-62AC-469C-B124-91ABD1FCEAD1}" type="pres">
      <dgm:prSet presAssocID="{EAA4D86D-4051-4C9E-9260-E374D7893BE0}" presName="rootText" presStyleLbl="node3" presStyleIdx="4" presStyleCnt="8">
        <dgm:presLayoutVars>
          <dgm:chPref val="3"/>
        </dgm:presLayoutVars>
      </dgm:prSet>
      <dgm:spPr/>
    </dgm:pt>
    <dgm:pt modelId="{0A289E5F-0787-4735-8B8D-EAB84549977C}" type="pres">
      <dgm:prSet presAssocID="{EAA4D86D-4051-4C9E-9260-E374D7893BE0}" presName="rootConnector" presStyleLbl="node3" presStyleIdx="4" presStyleCnt="8"/>
      <dgm:spPr/>
    </dgm:pt>
    <dgm:pt modelId="{37B2C541-DDE3-4E18-809F-5465E461FE4C}" type="pres">
      <dgm:prSet presAssocID="{EAA4D86D-4051-4C9E-9260-E374D7893BE0}" presName="hierChild4" presStyleCnt="0"/>
      <dgm:spPr/>
    </dgm:pt>
    <dgm:pt modelId="{8864AEDB-8E43-4DBB-A716-3B929ACB1A00}" type="pres">
      <dgm:prSet presAssocID="{EAA4D86D-4051-4C9E-9260-E374D7893BE0}" presName="hierChild5" presStyleCnt="0"/>
      <dgm:spPr/>
    </dgm:pt>
    <dgm:pt modelId="{2D6D7B98-6818-4950-B8EB-FD686A3EF68F}" type="pres">
      <dgm:prSet presAssocID="{86A4ED9B-B2DE-4715-A511-990180B1530E}" presName="Name37" presStyleLbl="parChTrans1D3" presStyleIdx="5" presStyleCnt="8"/>
      <dgm:spPr/>
    </dgm:pt>
    <dgm:pt modelId="{9E94DF0C-0DC0-449B-AD0A-6F2C0D55A6C3}" type="pres">
      <dgm:prSet presAssocID="{F993AEF8-EDFF-44A5-9456-007AF00F7735}" presName="hierRoot2" presStyleCnt="0">
        <dgm:presLayoutVars>
          <dgm:hierBranch val="init"/>
        </dgm:presLayoutVars>
      </dgm:prSet>
      <dgm:spPr/>
    </dgm:pt>
    <dgm:pt modelId="{65E806AF-4A2C-49F7-9E63-29193A6E6666}" type="pres">
      <dgm:prSet presAssocID="{F993AEF8-EDFF-44A5-9456-007AF00F7735}" presName="rootComposite" presStyleCnt="0"/>
      <dgm:spPr/>
    </dgm:pt>
    <dgm:pt modelId="{EC251EDD-9757-4D85-9C85-96114737E53C}" type="pres">
      <dgm:prSet presAssocID="{F993AEF8-EDFF-44A5-9456-007AF00F7735}" presName="rootText" presStyleLbl="node3" presStyleIdx="5" presStyleCnt="8">
        <dgm:presLayoutVars>
          <dgm:chPref val="3"/>
        </dgm:presLayoutVars>
      </dgm:prSet>
      <dgm:spPr/>
    </dgm:pt>
    <dgm:pt modelId="{66F02385-15F7-4C60-BE66-29E1B92353A5}" type="pres">
      <dgm:prSet presAssocID="{F993AEF8-EDFF-44A5-9456-007AF00F7735}" presName="rootConnector" presStyleLbl="node3" presStyleIdx="5" presStyleCnt="8"/>
      <dgm:spPr/>
    </dgm:pt>
    <dgm:pt modelId="{EC333E34-DD35-46DC-A2E7-6E0B5FC11242}" type="pres">
      <dgm:prSet presAssocID="{F993AEF8-EDFF-44A5-9456-007AF00F7735}" presName="hierChild4" presStyleCnt="0"/>
      <dgm:spPr/>
    </dgm:pt>
    <dgm:pt modelId="{597DE713-4363-4762-9446-2F7A377788A7}" type="pres">
      <dgm:prSet presAssocID="{F993AEF8-EDFF-44A5-9456-007AF00F7735}" presName="hierChild5" presStyleCnt="0"/>
      <dgm:spPr/>
    </dgm:pt>
    <dgm:pt modelId="{A3678B0A-B970-4E98-84D3-8102D0EC18AB}" type="pres">
      <dgm:prSet presAssocID="{1EAA4A89-48D9-4FC8-815D-2AED1DA47E2E}" presName="hierChild5" presStyleCnt="0"/>
      <dgm:spPr/>
    </dgm:pt>
    <dgm:pt modelId="{E1B070BF-82AC-447C-9503-C5073B1F419D}" type="pres">
      <dgm:prSet presAssocID="{5549AA3A-B1A1-4AD7-B9D4-0DA2E4544409}" presName="Name37" presStyleLbl="parChTrans1D2" presStyleIdx="2" presStyleCnt="3"/>
      <dgm:spPr/>
    </dgm:pt>
    <dgm:pt modelId="{606CFB82-C4BA-40BB-93FB-6CC35EC0D1E9}" type="pres">
      <dgm:prSet presAssocID="{AAA96950-3DB1-4A4F-A837-BD6F00C2DDE0}" presName="hierRoot2" presStyleCnt="0">
        <dgm:presLayoutVars>
          <dgm:hierBranch val="init"/>
        </dgm:presLayoutVars>
      </dgm:prSet>
      <dgm:spPr/>
    </dgm:pt>
    <dgm:pt modelId="{54797D10-0E13-4684-9523-4D850834E735}" type="pres">
      <dgm:prSet presAssocID="{AAA96950-3DB1-4A4F-A837-BD6F00C2DDE0}" presName="rootComposite" presStyleCnt="0"/>
      <dgm:spPr/>
    </dgm:pt>
    <dgm:pt modelId="{5709E255-66C4-4B34-8FF7-58A9BB118848}" type="pres">
      <dgm:prSet presAssocID="{AAA96950-3DB1-4A4F-A837-BD6F00C2DDE0}" presName="rootText" presStyleLbl="node2" presStyleIdx="2" presStyleCnt="3">
        <dgm:presLayoutVars>
          <dgm:chPref val="3"/>
        </dgm:presLayoutVars>
      </dgm:prSet>
      <dgm:spPr/>
    </dgm:pt>
    <dgm:pt modelId="{9603EC7A-5901-4163-87DA-74371E348873}" type="pres">
      <dgm:prSet presAssocID="{AAA96950-3DB1-4A4F-A837-BD6F00C2DDE0}" presName="rootConnector" presStyleLbl="node2" presStyleIdx="2" presStyleCnt="3"/>
      <dgm:spPr/>
    </dgm:pt>
    <dgm:pt modelId="{EBEBEAC3-74E3-443E-A163-3F683EF44492}" type="pres">
      <dgm:prSet presAssocID="{AAA96950-3DB1-4A4F-A837-BD6F00C2DDE0}" presName="hierChild4" presStyleCnt="0"/>
      <dgm:spPr/>
    </dgm:pt>
    <dgm:pt modelId="{7AABEF81-7C29-40D8-829F-A221B58A42A1}" type="pres">
      <dgm:prSet presAssocID="{832BE4BA-FC83-4D7D-8EB2-3CDC5C06A886}" presName="Name37" presStyleLbl="parChTrans1D3" presStyleIdx="6" presStyleCnt="8"/>
      <dgm:spPr/>
    </dgm:pt>
    <dgm:pt modelId="{01450728-A92C-4FE9-A73C-CDF394FFE46A}" type="pres">
      <dgm:prSet presAssocID="{12F856E0-ECC8-43C9-8600-E5B183A7C19A}" presName="hierRoot2" presStyleCnt="0">
        <dgm:presLayoutVars>
          <dgm:hierBranch val="init"/>
        </dgm:presLayoutVars>
      </dgm:prSet>
      <dgm:spPr/>
    </dgm:pt>
    <dgm:pt modelId="{8DA4231A-D063-4F12-84B0-07EEFA49415E}" type="pres">
      <dgm:prSet presAssocID="{12F856E0-ECC8-43C9-8600-E5B183A7C19A}" presName="rootComposite" presStyleCnt="0"/>
      <dgm:spPr/>
    </dgm:pt>
    <dgm:pt modelId="{E74F8103-A554-4894-874F-3842B41402C4}" type="pres">
      <dgm:prSet presAssocID="{12F856E0-ECC8-43C9-8600-E5B183A7C19A}" presName="rootText" presStyleLbl="node3" presStyleIdx="6" presStyleCnt="8">
        <dgm:presLayoutVars>
          <dgm:chPref val="3"/>
        </dgm:presLayoutVars>
      </dgm:prSet>
      <dgm:spPr/>
    </dgm:pt>
    <dgm:pt modelId="{65157972-595B-4B18-BF20-915F209728A8}" type="pres">
      <dgm:prSet presAssocID="{12F856E0-ECC8-43C9-8600-E5B183A7C19A}" presName="rootConnector" presStyleLbl="node3" presStyleIdx="6" presStyleCnt="8"/>
      <dgm:spPr/>
    </dgm:pt>
    <dgm:pt modelId="{986A4F81-36BC-4C1A-9189-5592B7B124D8}" type="pres">
      <dgm:prSet presAssocID="{12F856E0-ECC8-43C9-8600-E5B183A7C19A}" presName="hierChild4" presStyleCnt="0"/>
      <dgm:spPr/>
    </dgm:pt>
    <dgm:pt modelId="{EE0E13BA-32AD-4DF5-B29F-9E74BF3DD404}" type="pres">
      <dgm:prSet presAssocID="{12F856E0-ECC8-43C9-8600-E5B183A7C19A}" presName="hierChild5" presStyleCnt="0"/>
      <dgm:spPr/>
    </dgm:pt>
    <dgm:pt modelId="{B0264589-1A52-4F9E-AB3E-961F8F85A756}" type="pres">
      <dgm:prSet presAssocID="{3279C8A4-38E6-4F60-BA3C-ABE5D6DBEAA3}" presName="Name37" presStyleLbl="parChTrans1D3" presStyleIdx="7" presStyleCnt="8"/>
      <dgm:spPr/>
    </dgm:pt>
    <dgm:pt modelId="{1C0B51E4-D50B-4D85-9181-66DC3E38EF5C}" type="pres">
      <dgm:prSet presAssocID="{5732B4E7-AE92-4482-9AC0-1FF09E50B624}" presName="hierRoot2" presStyleCnt="0">
        <dgm:presLayoutVars>
          <dgm:hierBranch val="init"/>
        </dgm:presLayoutVars>
      </dgm:prSet>
      <dgm:spPr/>
    </dgm:pt>
    <dgm:pt modelId="{4B2B6670-B8E1-40C5-845E-2C35393D5EA1}" type="pres">
      <dgm:prSet presAssocID="{5732B4E7-AE92-4482-9AC0-1FF09E50B624}" presName="rootComposite" presStyleCnt="0"/>
      <dgm:spPr/>
    </dgm:pt>
    <dgm:pt modelId="{585AAB10-E201-4727-B0E5-3C79F32A3EA3}" type="pres">
      <dgm:prSet presAssocID="{5732B4E7-AE92-4482-9AC0-1FF09E50B624}" presName="rootText" presStyleLbl="node3" presStyleIdx="7" presStyleCnt="8">
        <dgm:presLayoutVars>
          <dgm:chPref val="3"/>
        </dgm:presLayoutVars>
      </dgm:prSet>
      <dgm:spPr/>
    </dgm:pt>
    <dgm:pt modelId="{FA485C12-C184-41E0-8C22-1128F48A6F25}" type="pres">
      <dgm:prSet presAssocID="{5732B4E7-AE92-4482-9AC0-1FF09E50B624}" presName="rootConnector" presStyleLbl="node3" presStyleIdx="7" presStyleCnt="8"/>
      <dgm:spPr/>
    </dgm:pt>
    <dgm:pt modelId="{3CC7E572-95D8-41B7-8C8E-AE991AC1FEF4}" type="pres">
      <dgm:prSet presAssocID="{5732B4E7-AE92-4482-9AC0-1FF09E50B624}" presName="hierChild4" presStyleCnt="0"/>
      <dgm:spPr/>
    </dgm:pt>
    <dgm:pt modelId="{48ADC271-0B79-4219-A2C1-041F92BB055C}" type="pres">
      <dgm:prSet presAssocID="{5732B4E7-AE92-4482-9AC0-1FF09E50B624}" presName="hierChild5" presStyleCnt="0"/>
      <dgm:spPr/>
    </dgm:pt>
    <dgm:pt modelId="{1370F23A-D397-4BD6-8586-F359E43FF35E}" type="pres">
      <dgm:prSet presAssocID="{AAA96950-3DB1-4A4F-A837-BD6F00C2DDE0}" presName="hierChild5" presStyleCnt="0"/>
      <dgm:spPr/>
    </dgm:pt>
    <dgm:pt modelId="{CF6585C4-B390-43C4-8819-752A484E1827}" type="pres">
      <dgm:prSet presAssocID="{C0E4363D-9BF4-4DDA-ABE3-B4AF1E11B746}" presName="hierChild3" presStyleCnt="0"/>
      <dgm:spPr/>
    </dgm:pt>
  </dgm:ptLst>
  <dgm:cxnLst>
    <dgm:cxn modelId="{640D5909-6859-4124-A435-F04A70EC37F3}" type="presOf" srcId="{AAA96950-3DB1-4A4F-A837-BD6F00C2DDE0}" destId="{5709E255-66C4-4B34-8FF7-58A9BB118848}" srcOrd="0" destOrd="0" presId="urn:microsoft.com/office/officeart/2005/8/layout/orgChart1"/>
    <dgm:cxn modelId="{6676DB0C-6AFD-4E12-8F1A-3839EB0C310E}" type="presOf" srcId="{EAA4D86D-4051-4C9E-9260-E374D7893BE0}" destId="{9F54A43C-62AC-469C-B124-91ABD1FCEAD1}" srcOrd="0" destOrd="0" presId="urn:microsoft.com/office/officeart/2005/8/layout/orgChart1"/>
    <dgm:cxn modelId="{B66F7310-1199-42A7-A155-23DF061E12EA}" type="presOf" srcId="{86A4ED9B-B2DE-4715-A511-990180B1530E}" destId="{2D6D7B98-6818-4950-B8EB-FD686A3EF68F}" srcOrd="0" destOrd="0" presId="urn:microsoft.com/office/officeart/2005/8/layout/orgChart1"/>
    <dgm:cxn modelId="{B882D210-6883-4D08-AEDE-49786A234FA2}" type="presOf" srcId="{5732B4E7-AE92-4482-9AC0-1FF09E50B624}" destId="{FA485C12-C184-41E0-8C22-1128F48A6F25}" srcOrd="1" destOrd="0" presId="urn:microsoft.com/office/officeart/2005/8/layout/orgChart1"/>
    <dgm:cxn modelId="{FDF28E12-A6A2-4EA9-88A1-F5B52D4A9587}" type="presOf" srcId="{DDEB1D83-355C-46D1-9599-5AB40E67C16D}" destId="{34F3E040-0A01-49B4-8379-47E6FDBE9BD4}" srcOrd="0" destOrd="0" presId="urn:microsoft.com/office/officeart/2005/8/layout/orgChart1"/>
    <dgm:cxn modelId="{4ABEC815-25FF-43FD-B668-801A90FB558E}" type="presOf" srcId="{C0E4363D-9BF4-4DDA-ABE3-B4AF1E11B746}" destId="{BCB1D1F5-2172-45AF-8052-19E8147F2DB3}" srcOrd="0" destOrd="0" presId="urn:microsoft.com/office/officeart/2005/8/layout/orgChart1"/>
    <dgm:cxn modelId="{8D396B21-0CC0-4D13-8FD0-C52D101D042F}" type="presOf" srcId="{15A359EE-5ED0-4348-9748-E655F0EB24D8}" destId="{E4A6EF68-34F2-4DD6-BB15-7047F2695AA5}" srcOrd="1" destOrd="0" presId="urn:microsoft.com/office/officeart/2005/8/layout/orgChart1"/>
    <dgm:cxn modelId="{5B649625-6AF7-42F6-941D-D5CC2543869D}" srcId="{539F63DF-C46D-4839-AC3B-D8FB4571D9F0}" destId="{DB7A5518-D4F3-4E61-8CC2-CE9F824234EF}" srcOrd="2" destOrd="0" parTransId="{D8D49FD3-361D-4A9D-A667-176346F25ECC}" sibTransId="{E4DC910D-7820-465D-B018-D7722A27070D}"/>
    <dgm:cxn modelId="{0DF28E26-2B88-4B1E-B167-35BB9430A261}" type="presOf" srcId="{D8D49FD3-361D-4A9D-A667-176346F25ECC}" destId="{21A58AAF-9C4A-4C5D-918C-2B2CF52AA356}" srcOrd="0" destOrd="0" presId="urn:microsoft.com/office/officeart/2005/8/layout/orgChart1"/>
    <dgm:cxn modelId="{7BAFA32A-5684-4FE4-8BB0-49640E2EFB06}" type="presOf" srcId="{A7BDB25A-CDDD-4EF9-95F6-807CDF6C7295}" destId="{9846F7A1-77F2-4F32-8698-26C56302B29A}" srcOrd="0" destOrd="0" presId="urn:microsoft.com/office/officeart/2005/8/layout/orgChart1"/>
    <dgm:cxn modelId="{5FDFF032-5278-4155-A4B3-9692B1407A1C}" srcId="{B193E3FC-2C83-464B-AC38-E4A4FE3B7C36}" destId="{539F63DF-C46D-4839-AC3B-D8FB4571D9F0}" srcOrd="0" destOrd="0" parTransId="{3442A207-34E1-4514-82ED-5359F7DB8EE4}" sibTransId="{87834F7B-D3E4-41F0-89E2-9F2275531A3F}"/>
    <dgm:cxn modelId="{3C0A4D36-C174-4CBF-B422-391C9A26552D}" type="presOf" srcId="{AAA96950-3DB1-4A4F-A837-BD6F00C2DDE0}" destId="{9603EC7A-5901-4163-87DA-74371E348873}" srcOrd="1" destOrd="0" presId="urn:microsoft.com/office/officeart/2005/8/layout/orgChart1"/>
    <dgm:cxn modelId="{AAD9403B-C109-4D1A-BB33-1AC101DC5DF4}" type="presOf" srcId="{5549AA3A-B1A1-4AD7-B9D4-0DA2E4544409}" destId="{E1B070BF-82AC-447C-9503-C5073B1F419D}" srcOrd="0" destOrd="0" presId="urn:microsoft.com/office/officeart/2005/8/layout/orgChart1"/>
    <dgm:cxn modelId="{E2A9E43E-2239-491D-9895-A2C5722483E5}" type="presOf" srcId="{5732B4E7-AE92-4482-9AC0-1FF09E50B624}" destId="{585AAB10-E201-4727-B0E5-3C79F32A3EA3}" srcOrd="0" destOrd="0" presId="urn:microsoft.com/office/officeart/2005/8/layout/orgChart1"/>
    <dgm:cxn modelId="{82F68240-9280-4FCB-8EBB-A0457B4B923D}" type="presOf" srcId="{DB7A5518-D4F3-4E61-8CC2-CE9F824234EF}" destId="{CDBEC0A8-C61D-47A8-BB73-FE9231D3A25F}" srcOrd="1" destOrd="0" presId="urn:microsoft.com/office/officeart/2005/8/layout/orgChart1"/>
    <dgm:cxn modelId="{6EBC5A5C-C085-4121-9E4D-611386129DE4}" type="presOf" srcId="{3D4ADEAD-D1E2-498C-8FAE-C9D88095E66D}" destId="{FD13740F-4893-466A-9F5A-FA1B29A1239C}" srcOrd="0" destOrd="0" presId="urn:microsoft.com/office/officeart/2005/8/layout/orgChart1"/>
    <dgm:cxn modelId="{A5EC0B5D-C957-43B3-B72B-D89FBBBCC372}" type="presOf" srcId="{9CF96689-7462-4A67-B4B4-EEEE9855ECDC}" destId="{B687F7A8-F84A-49AE-A0D9-0C30C2454768}" srcOrd="0" destOrd="0" presId="urn:microsoft.com/office/officeart/2005/8/layout/orgChart1"/>
    <dgm:cxn modelId="{CDC7EF42-9DEC-4F31-BE76-CC631454DA9E}" type="presOf" srcId="{F993AEF8-EDFF-44A5-9456-007AF00F7735}" destId="{66F02385-15F7-4C60-BE66-29E1B92353A5}" srcOrd="1" destOrd="0" presId="urn:microsoft.com/office/officeart/2005/8/layout/orgChart1"/>
    <dgm:cxn modelId="{769DC267-0734-4121-8014-B1AFDB4E9B95}" type="presOf" srcId="{1EAA4A89-48D9-4FC8-815D-2AED1DA47E2E}" destId="{DAB41DF4-8C9A-445E-913F-2A46D106028B}" srcOrd="1" destOrd="0" presId="urn:microsoft.com/office/officeart/2005/8/layout/orgChart1"/>
    <dgm:cxn modelId="{EE4EFA49-3EA1-457C-8342-47D697FC3447}" type="presOf" srcId="{DB7A5518-D4F3-4E61-8CC2-CE9F824234EF}" destId="{D04A0732-D812-435C-B54C-15099D7BCF99}" srcOrd="0" destOrd="0" presId="urn:microsoft.com/office/officeart/2005/8/layout/orgChart1"/>
    <dgm:cxn modelId="{4546806A-8088-4354-829C-25858177C407}" srcId="{C0E4363D-9BF4-4DDA-ABE3-B4AF1E11B746}" destId="{1EAA4A89-48D9-4FC8-815D-2AED1DA47E2E}" srcOrd="1" destOrd="0" parTransId="{537D6E2B-292E-45F4-922F-8C65D8CA01E9}" sibTransId="{0C209CAB-5C01-40E6-968F-E57AB7DC593F}"/>
    <dgm:cxn modelId="{BBE2944B-5AAB-4DDD-B5DB-9B0FE382BA01}" type="presOf" srcId="{15A359EE-5ED0-4348-9748-E655F0EB24D8}" destId="{F453C2FE-E728-415A-8561-4507A96A5209}" srcOrd="0" destOrd="0" presId="urn:microsoft.com/office/officeart/2005/8/layout/orgChart1"/>
    <dgm:cxn modelId="{DD45B44B-2547-4F89-80F6-7FE7EBDFE040}" type="presOf" srcId="{9CF96689-7462-4A67-B4B4-EEEE9855ECDC}" destId="{6F790790-D760-4A5B-B5FA-9AAF377D863F}" srcOrd="1" destOrd="0" presId="urn:microsoft.com/office/officeart/2005/8/layout/orgChart1"/>
    <dgm:cxn modelId="{EC18C16D-4167-479A-AF59-8437E56C9D4D}" type="presOf" srcId="{12F856E0-ECC8-43C9-8600-E5B183A7C19A}" destId="{E74F8103-A554-4894-874F-3842B41402C4}" srcOrd="0" destOrd="0" presId="urn:microsoft.com/office/officeart/2005/8/layout/orgChart1"/>
    <dgm:cxn modelId="{9EDC544E-8D06-4E79-9868-BEF731A40DEF}" type="presOf" srcId="{275DC282-43E6-4316-A5E3-408203734A6B}" destId="{9328CFAC-B04D-4400-BCC0-0DFDCD2D89C4}" srcOrd="1" destOrd="0" presId="urn:microsoft.com/office/officeart/2005/8/layout/orgChart1"/>
    <dgm:cxn modelId="{777F756E-8AB7-4BB9-AA9D-FC6C22AC96F4}" type="presOf" srcId="{F649FB03-8B9D-4907-85F7-220579879365}" destId="{641C4DDB-1D51-4B2C-96C8-729F96A2F0AD}" srcOrd="0" destOrd="0" presId="urn:microsoft.com/office/officeart/2005/8/layout/orgChart1"/>
    <dgm:cxn modelId="{60EBFB74-88AF-42F8-9863-9A103A3EEC85}" srcId="{539F63DF-C46D-4839-AC3B-D8FB4571D9F0}" destId="{9CF96689-7462-4A67-B4B4-EEEE9855ECDC}" srcOrd="0" destOrd="0" parTransId="{F649FB03-8B9D-4907-85F7-220579879365}" sibTransId="{F5C576AB-1145-4617-A62D-10C559DCE514}"/>
    <dgm:cxn modelId="{A6A6E375-E4A0-4E26-A2ED-DD7B422A650E}" type="presOf" srcId="{C415A64E-28F9-4CF4-A611-053E17EE7406}" destId="{BE225438-AA42-4882-A87E-44256BE1B5C1}" srcOrd="0" destOrd="0" presId="urn:microsoft.com/office/officeart/2005/8/layout/orgChart1"/>
    <dgm:cxn modelId="{BA9E1559-BDB5-45D6-B899-17FBC5E3C7C9}" type="presOf" srcId="{1EAA4A89-48D9-4FC8-815D-2AED1DA47E2E}" destId="{5C058F0A-E6BF-4F2A-B477-AB26E3AA1FDB}" srcOrd="0" destOrd="0" presId="urn:microsoft.com/office/officeart/2005/8/layout/orgChart1"/>
    <dgm:cxn modelId="{9446767A-03E3-4A45-AF44-982EB5F758FF}" type="presOf" srcId="{A659141A-AD1F-40B2-A961-F1B8AA0F3FCE}" destId="{5973A687-FD02-4493-B525-EE520ECAA14C}" srcOrd="0" destOrd="0" presId="urn:microsoft.com/office/officeart/2005/8/layout/orgChart1"/>
    <dgm:cxn modelId="{FC417E86-6495-4885-B1BE-266F7693A190}" type="presOf" srcId="{C0E4363D-9BF4-4DDA-ABE3-B4AF1E11B746}" destId="{F8967276-B818-4EB7-AA72-93E7B86B69FE}" srcOrd="1" destOrd="0" presId="urn:microsoft.com/office/officeart/2005/8/layout/orgChart1"/>
    <dgm:cxn modelId="{5AABA088-81BB-424B-95C2-3819E6B05851}" type="presOf" srcId="{F993AEF8-EDFF-44A5-9456-007AF00F7735}" destId="{EC251EDD-9757-4D85-9C85-96114737E53C}" srcOrd="0" destOrd="0" presId="urn:microsoft.com/office/officeart/2005/8/layout/orgChart1"/>
    <dgm:cxn modelId="{8537088F-D841-4507-AA6B-1623F376B11E}" type="presOf" srcId="{12F856E0-ECC8-43C9-8600-E5B183A7C19A}" destId="{65157972-595B-4B18-BF20-915F209728A8}" srcOrd="1" destOrd="0" presId="urn:microsoft.com/office/officeart/2005/8/layout/orgChart1"/>
    <dgm:cxn modelId="{80AF7691-CBBD-4EFE-8C2C-46CD0CA08947}" srcId="{539F63DF-C46D-4839-AC3B-D8FB4571D9F0}" destId="{A7BDB25A-CDDD-4EF9-95F6-807CDF6C7295}" srcOrd="1" destOrd="0" parTransId="{7DDD3CE7-48F8-44ED-AA26-C8DC3565DD77}" sibTransId="{C71EBBE8-995E-4D22-8CEF-F0F41C84E38C}"/>
    <dgm:cxn modelId="{CEC07C93-1080-4112-83D7-319D7A28E04A}" type="presOf" srcId="{AA4BD9A5-DDF9-4FA8-BE5B-09F8FD6B4FCF}" destId="{212282A7-1A67-434F-BC20-C5720870138A}" srcOrd="0" destOrd="0" presId="urn:microsoft.com/office/officeart/2005/8/layout/orgChart1"/>
    <dgm:cxn modelId="{8A2FD799-59C9-4168-9E05-997BFA67C069}" type="presOf" srcId="{3442A207-34E1-4514-82ED-5359F7DB8EE4}" destId="{3656C692-DCB8-4E0E-8593-C6DC31B57B0E}" srcOrd="0" destOrd="0" presId="urn:microsoft.com/office/officeart/2005/8/layout/orgChart1"/>
    <dgm:cxn modelId="{5A56E79F-1DAA-438F-AA74-E49BF5252B30}" type="presOf" srcId="{4F130E91-E866-44BB-9AC9-38E3AA8B69F7}" destId="{3CEB88B7-9BA0-4A45-B1DA-B6AE5227F116}" srcOrd="0" destOrd="0" presId="urn:microsoft.com/office/officeart/2005/8/layout/orgChart1"/>
    <dgm:cxn modelId="{E40227A0-D4E1-4739-9DEA-A31CAE9396D4}" type="presOf" srcId="{275DC282-43E6-4316-A5E3-408203734A6B}" destId="{66259E76-9D03-4885-B479-45A957A3A2DB}" srcOrd="0" destOrd="0" presId="urn:microsoft.com/office/officeart/2005/8/layout/orgChart1"/>
    <dgm:cxn modelId="{F55DEAAB-C071-40B8-81EB-798E0B745901}" srcId="{C0E4363D-9BF4-4DDA-ABE3-B4AF1E11B746}" destId="{AAA96950-3DB1-4A4F-A837-BD6F00C2DDE0}" srcOrd="2" destOrd="0" parTransId="{5549AA3A-B1A1-4AD7-B9D4-0DA2E4544409}" sibTransId="{3369CB24-5872-4FED-B074-6D38B4EA538B}"/>
    <dgm:cxn modelId="{BDEE82AD-CB15-497B-8DDF-8C018A7CA721}" srcId="{1EAA4A89-48D9-4FC8-815D-2AED1DA47E2E}" destId="{275DC282-43E6-4316-A5E3-408203734A6B}" srcOrd="0" destOrd="0" parTransId="{A659141A-AD1F-40B2-A961-F1B8AA0F3FCE}" sibTransId="{F81D289B-4763-4CAC-B0C5-E07F97FC85D6}"/>
    <dgm:cxn modelId="{97AEB4AD-1530-45FD-9416-9BA7BEBE6491}" srcId="{AAA96950-3DB1-4A4F-A837-BD6F00C2DDE0}" destId="{5732B4E7-AE92-4482-9AC0-1FF09E50B624}" srcOrd="1" destOrd="0" parTransId="{3279C8A4-38E6-4F60-BA3C-ABE5D6DBEAA3}" sibTransId="{F01FE2EF-738E-45CE-8665-8571B3963A63}"/>
    <dgm:cxn modelId="{43E142AE-9210-4FA4-A7AB-61B57A40C751}" type="presOf" srcId="{CB48C9C5-D633-4794-AD26-074882906B07}" destId="{C0DFF9F3-7741-40B4-9F04-5E6B36F85365}" srcOrd="0" destOrd="0" presId="urn:microsoft.com/office/officeart/2005/8/layout/orgChart1"/>
    <dgm:cxn modelId="{A66707B2-F519-4909-8F50-31284C8A825C}" srcId="{DDEB1D83-355C-46D1-9599-5AB40E67C16D}" destId="{C0E4363D-9BF4-4DDA-ABE3-B4AF1E11B746}" srcOrd="0" destOrd="0" parTransId="{107D0221-76F6-4580-905E-FAFAE4D17D58}" sibTransId="{F638183B-DFDF-4A6F-AC92-E0FD6E174687}"/>
    <dgm:cxn modelId="{8ED43FB5-2F06-408E-A044-587EB72C8422}" type="presOf" srcId="{3D4ADEAD-D1E2-498C-8FAE-C9D88095E66D}" destId="{6DEF8CC7-2EA3-4AE0-879D-271239931E0D}" srcOrd="1" destOrd="0" presId="urn:microsoft.com/office/officeart/2005/8/layout/orgChart1"/>
    <dgm:cxn modelId="{BEBBC8BE-AC9D-4600-A1FC-69FF30C15F9B}" type="presOf" srcId="{537D6E2B-292E-45F4-922F-8C65D8CA01E9}" destId="{6546AE4B-6D94-487D-8455-60EBB805C3BF}" srcOrd="0" destOrd="0" presId="urn:microsoft.com/office/officeart/2005/8/layout/orgChart1"/>
    <dgm:cxn modelId="{E68B4EC7-DDB4-4EC4-845A-CF2BFBF40CAA}" srcId="{1EAA4A89-48D9-4FC8-815D-2AED1DA47E2E}" destId="{3D4ADEAD-D1E2-498C-8FAE-C9D88095E66D}" srcOrd="1" destOrd="0" parTransId="{CB48C9C5-D633-4794-AD26-074882906B07}" sibTransId="{5168C748-0BC0-4ECF-BCAE-E723D3A2B1CC}"/>
    <dgm:cxn modelId="{AC6F37C9-4EA0-4FD7-B448-055331E4CB02}" type="presOf" srcId="{B193E3FC-2C83-464B-AC38-E4A4FE3B7C36}" destId="{1F3A0C2C-BB83-4583-971E-3D9994280EE1}" srcOrd="1" destOrd="0" presId="urn:microsoft.com/office/officeart/2005/8/layout/orgChart1"/>
    <dgm:cxn modelId="{CBCA32D8-12F6-44B6-B577-DC83F437ED40}" srcId="{1EAA4A89-48D9-4FC8-815D-2AED1DA47E2E}" destId="{F993AEF8-EDFF-44A5-9456-007AF00F7735}" srcOrd="3" destOrd="0" parTransId="{86A4ED9B-B2DE-4715-A511-990180B1530E}" sibTransId="{37187B3B-A1CB-4BA6-A948-FB7D1B70AE60}"/>
    <dgm:cxn modelId="{E725D8D8-5134-4147-99F8-AD6AA4A47C4A}" type="presOf" srcId="{832BE4BA-FC83-4D7D-8EB2-3CDC5C06A886}" destId="{7AABEF81-7C29-40D8-829F-A221B58A42A1}" srcOrd="0" destOrd="0" presId="urn:microsoft.com/office/officeart/2005/8/layout/orgChart1"/>
    <dgm:cxn modelId="{4AF43ADC-2B79-4596-AB21-0B1C82E86805}" srcId="{AAA96950-3DB1-4A4F-A837-BD6F00C2DDE0}" destId="{12F856E0-ECC8-43C9-8600-E5B183A7C19A}" srcOrd="0" destOrd="0" parTransId="{832BE4BA-FC83-4D7D-8EB2-3CDC5C06A886}" sibTransId="{0AFCE201-CEE2-46D2-8122-1FACCCB296E6}"/>
    <dgm:cxn modelId="{AE5022DF-C533-4728-BF7A-5C5C0EF910AA}" srcId="{C0E4363D-9BF4-4DDA-ABE3-B4AF1E11B746}" destId="{B193E3FC-2C83-464B-AC38-E4A4FE3B7C36}" srcOrd="0" destOrd="0" parTransId="{4F130E91-E866-44BB-9AC9-38E3AA8B69F7}" sibTransId="{4ABF45FF-2383-4931-B452-E58ACE1D3C3C}"/>
    <dgm:cxn modelId="{287486EB-BA69-4D63-B501-BC2562DBC8C5}" type="presOf" srcId="{A7BDB25A-CDDD-4EF9-95F6-807CDF6C7295}" destId="{6F121062-B5EE-4EE8-B5C1-5964990A03E0}" srcOrd="1" destOrd="0" presId="urn:microsoft.com/office/officeart/2005/8/layout/orgChart1"/>
    <dgm:cxn modelId="{1EB9B1F1-EB86-40C1-8B5D-3857CD7B509D}" srcId="{B193E3FC-2C83-464B-AC38-E4A4FE3B7C36}" destId="{15A359EE-5ED0-4348-9748-E655F0EB24D8}" srcOrd="1" destOrd="0" parTransId="{AA4BD9A5-DDF9-4FA8-BE5B-09F8FD6B4FCF}" sibTransId="{9D209D98-FE56-4524-A762-DEC81578154F}"/>
    <dgm:cxn modelId="{7B3D84F2-876E-4B3C-8BFE-DFDA8C217902}" type="presOf" srcId="{539F63DF-C46D-4839-AC3B-D8FB4571D9F0}" destId="{8E7FA219-18ED-452A-A443-C366CF142C12}" srcOrd="0" destOrd="0" presId="urn:microsoft.com/office/officeart/2005/8/layout/orgChart1"/>
    <dgm:cxn modelId="{1C23D6F3-B696-4B59-9BB8-70761F46966C}" type="presOf" srcId="{3279C8A4-38E6-4F60-BA3C-ABE5D6DBEAA3}" destId="{B0264589-1A52-4F9E-AB3E-961F8F85A756}" srcOrd="0" destOrd="0" presId="urn:microsoft.com/office/officeart/2005/8/layout/orgChart1"/>
    <dgm:cxn modelId="{35FC94F5-0242-4035-940A-BDDBB5B1414E}" srcId="{1EAA4A89-48D9-4FC8-815D-2AED1DA47E2E}" destId="{EAA4D86D-4051-4C9E-9260-E374D7893BE0}" srcOrd="2" destOrd="0" parTransId="{C415A64E-28F9-4CF4-A611-053E17EE7406}" sibTransId="{DE866A12-84F0-44CD-B9E1-6624F6427B55}"/>
    <dgm:cxn modelId="{48D1F7F6-3AEC-4F76-A664-A85D69726A18}" type="presOf" srcId="{B193E3FC-2C83-464B-AC38-E4A4FE3B7C36}" destId="{B73105D9-AD4B-4F64-BD4C-38BABE73C64A}" srcOrd="0" destOrd="0" presId="urn:microsoft.com/office/officeart/2005/8/layout/orgChart1"/>
    <dgm:cxn modelId="{3924EAF7-D2C0-478B-B009-78318CF764B9}" type="presOf" srcId="{539F63DF-C46D-4839-AC3B-D8FB4571D9F0}" destId="{FCF79605-69DF-4EA1-B972-AFBC7DBA18F2}" srcOrd="1" destOrd="0" presId="urn:microsoft.com/office/officeart/2005/8/layout/orgChart1"/>
    <dgm:cxn modelId="{BF930EF8-82DE-4999-96EC-956FF6AA2DFF}" type="presOf" srcId="{7DDD3CE7-48F8-44ED-AA26-C8DC3565DD77}" destId="{98DA4724-DBBB-48E9-89FD-88936A33EF9C}" srcOrd="0" destOrd="0" presId="urn:microsoft.com/office/officeart/2005/8/layout/orgChart1"/>
    <dgm:cxn modelId="{BB8AB5FE-DAFE-4850-A5F4-F0209B7EA2F3}" type="presOf" srcId="{EAA4D86D-4051-4C9E-9260-E374D7893BE0}" destId="{0A289E5F-0787-4735-8B8D-EAB84549977C}" srcOrd="1" destOrd="0" presId="urn:microsoft.com/office/officeart/2005/8/layout/orgChart1"/>
    <dgm:cxn modelId="{652C3CDA-F1F8-4158-9754-ADE5C8A0E06F}" type="presParOf" srcId="{34F3E040-0A01-49B4-8379-47E6FDBE9BD4}" destId="{27F5C5E8-9E52-40DB-AB28-58E041635475}" srcOrd="0" destOrd="0" presId="urn:microsoft.com/office/officeart/2005/8/layout/orgChart1"/>
    <dgm:cxn modelId="{B6876A6B-EC99-47C1-A326-FEA731C94E0B}" type="presParOf" srcId="{27F5C5E8-9E52-40DB-AB28-58E041635475}" destId="{105E355C-7DFF-4A60-96E5-C3224789B130}" srcOrd="0" destOrd="0" presId="urn:microsoft.com/office/officeart/2005/8/layout/orgChart1"/>
    <dgm:cxn modelId="{4C6BAB3C-6D67-4B39-AD7F-F8E83C7A3027}" type="presParOf" srcId="{105E355C-7DFF-4A60-96E5-C3224789B130}" destId="{BCB1D1F5-2172-45AF-8052-19E8147F2DB3}" srcOrd="0" destOrd="0" presId="urn:microsoft.com/office/officeart/2005/8/layout/orgChart1"/>
    <dgm:cxn modelId="{C40DDCC8-9191-4547-A287-E11F84B472B0}" type="presParOf" srcId="{105E355C-7DFF-4A60-96E5-C3224789B130}" destId="{F8967276-B818-4EB7-AA72-93E7B86B69FE}" srcOrd="1" destOrd="0" presId="urn:microsoft.com/office/officeart/2005/8/layout/orgChart1"/>
    <dgm:cxn modelId="{35D4BF45-AA09-414D-B20E-93EC4AA662E3}" type="presParOf" srcId="{27F5C5E8-9E52-40DB-AB28-58E041635475}" destId="{A2A34D6A-262A-4012-A7F1-95F27822B1EB}" srcOrd="1" destOrd="0" presId="urn:microsoft.com/office/officeart/2005/8/layout/orgChart1"/>
    <dgm:cxn modelId="{4CC9D90F-D3BF-4338-BFC3-560A292AEA2E}" type="presParOf" srcId="{A2A34D6A-262A-4012-A7F1-95F27822B1EB}" destId="{3CEB88B7-9BA0-4A45-B1DA-B6AE5227F116}" srcOrd="0" destOrd="0" presId="urn:microsoft.com/office/officeart/2005/8/layout/orgChart1"/>
    <dgm:cxn modelId="{5AEDEB84-F2C7-4E31-AF0B-6D92A60D01E3}" type="presParOf" srcId="{A2A34D6A-262A-4012-A7F1-95F27822B1EB}" destId="{718546B6-42DE-4FC2-AC5A-F80233D450C0}" srcOrd="1" destOrd="0" presId="urn:microsoft.com/office/officeart/2005/8/layout/orgChart1"/>
    <dgm:cxn modelId="{B0EA3414-F31A-409E-9D3D-2D67BA794CFD}" type="presParOf" srcId="{718546B6-42DE-4FC2-AC5A-F80233D450C0}" destId="{C61B5925-0EE0-45B9-82C4-C2E5C2DD9E43}" srcOrd="0" destOrd="0" presId="urn:microsoft.com/office/officeart/2005/8/layout/orgChart1"/>
    <dgm:cxn modelId="{29FA95E1-EA9D-4174-B3C0-9D9096590899}" type="presParOf" srcId="{C61B5925-0EE0-45B9-82C4-C2E5C2DD9E43}" destId="{B73105D9-AD4B-4F64-BD4C-38BABE73C64A}" srcOrd="0" destOrd="0" presId="urn:microsoft.com/office/officeart/2005/8/layout/orgChart1"/>
    <dgm:cxn modelId="{D726EB98-74BB-470B-A779-907F9A6A32AD}" type="presParOf" srcId="{C61B5925-0EE0-45B9-82C4-C2E5C2DD9E43}" destId="{1F3A0C2C-BB83-4583-971E-3D9994280EE1}" srcOrd="1" destOrd="0" presId="urn:microsoft.com/office/officeart/2005/8/layout/orgChart1"/>
    <dgm:cxn modelId="{6EF4735E-84B6-414E-9A6E-9D0AE2D79456}" type="presParOf" srcId="{718546B6-42DE-4FC2-AC5A-F80233D450C0}" destId="{8FBBFB09-70CB-4AD4-820C-CD6561369883}" srcOrd="1" destOrd="0" presId="urn:microsoft.com/office/officeart/2005/8/layout/orgChart1"/>
    <dgm:cxn modelId="{2D0D6E85-8A6F-4F79-8C3F-A95462502B3F}" type="presParOf" srcId="{8FBBFB09-70CB-4AD4-820C-CD6561369883}" destId="{3656C692-DCB8-4E0E-8593-C6DC31B57B0E}" srcOrd="0" destOrd="0" presId="urn:microsoft.com/office/officeart/2005/8/layout/orgChart1"/>
    <dgm:cxn modelId="{B8E9ADE6-D253-4345-AA40-356298B7B4AF}" type="presParOf" srcId="{8FBBFB09-70CB-4AD4-820C-CD6561369883}" destId="{5F459592-D13D-4C23-AD40-9D85A1F9440C}" srcOrd="1" destOrd="0" presId="urn:microsoft.com/office/officeart/2005/8/layout/orgChart1"/>
    <dgm:cxn modelId="{9B1D552F-4A92-4A2C-854E-E1DBB2DC6640}" type="presParOf" srcId="{5F459592-D13D-4C23-AD40-9D85A1F9440C}" destId="{98D781FB-4D9E-44E5-A674-93E467F5DA3D}" srcOrd="0" destOrd="0" presId="urn:microsoft.com/office/officeart/2005/8/layout/orgChart1"/>
    <dgm:cxn modelId="{9BC92B7B-13CF-42AE-AE9E-1BE587BF43C8}" type="presParOf" srcId="{98D781FB-4D9E-44E5-A674-93E467F5DA3D}" destId="{8E7FA219-18ED-452A-A443-C366CF142C12}" srcOrd="0" destOrd="0" presId="urn:microsoft.com/office/officeart/2005/8/layout/orgChart1"/>
    <dgm:cxn modelId="{5914EE72-763C-4CF3-9588-9B36BB06E29B}" type="presParOf" srcId="{98D781FB-4D9E-44E5-A674-93E467F5DA3D}" destId="{FCF79605-69DF-4EA1-B972-AFBC7DBA18F2}" srcOrd="1" destOrd="0" presId="urn:microsoft.com/office/officeart/2005/8/layout/orgChart1"/>
    <dgm:cxn modelId="{2280DBA5-86AC-4C26-BF83-A053445D0F14}" type="presParOf" srcId="{5F459592-D13D-4C23-AD40-9D85A1F9440C}" destId="{1C169078-5127-4DE3-8FA4-145215E9CCBB}" srcOrd="1" destOrd="0" presId="urn:microsoft.com/office/officeart/2005/8/layout/orgChart1"/>
    <dgm:cxn modelId="{6B4DC60F-D300-4794-B57A-7C7023B654B1}" type="presParOf" srcId="{1C169078-5127-4DE3-8FA4-145215E9CCBB}" destId="{641C4DDB-1D51-4B2C-96C8-729F96A2F0AD}" srcOrd="0" destOrd="0" presId="urn:microsoft.com/office/officeart/2005/8/layout/orgChart1"/>
    <dgm:cxn modelId="{66E88B10-69E8-49E6-98F3-A5F6601D47AA}" type="presParOf" srcId="{1C169078-5127-4DE3-8FA4-145215E9CCBB}" destId="{B052AFB4-3634-40C0-86A3-8EB153198431}" srcOrd="1" destOrd="0" presId="urn:microsoft.com/office/officeart/2005/8/layout/orgChart1"/>
    <dgm:cxn modelId="{F2DEFFEE-5F63-42AC-9E46-F970A45F0898}" type="presParOf" srcId="{B052AFB4-3634-40C0-86A3-8EB153198431}" destId="{84F49ABE-EFAB-4CBA-9B7F-D57F21589D21}" srcOrd="0" destOrd="0" presId="urn:microsoft.com/office/officeart/2005/8/layout/orgChart1"/>
    <dgm:cxn modelId="{3151D2C6-9283-4351-B320-C7CA27466966}" type="presParOf" srcId="{84F49ABE-EFAB-4CBA-9B7F-D57F21589D21}" destId="{B687F7A8-F84A-49AE-A0D9-0C30C2454768}" srcOrd="0" destOrd="0" presId="urn:microsoft.com/office/officeart/2005/8/layout/orgChart1"/>
    <dgm:cxn modelId="{129A772D-E905-4A0D-8BBF-38CE2248E887}" type="presParOf" srcId="{84F49ABE-EFAB-4CBA-9B7F-D57F21589D21}" destId="{6F790790-D760-4A5B-B5FA-9AAF377D863F}" srcOrd="1" destOrd="0" presId="urn:microsoft.com/office/officeart/2005/8/layout/orgChart1"/>
    <dgm:cxn modelId="{814BF003-A0A9-495C-BFDD-1E80C0ED5A1C}" type="presParOf" srcId="{B052AFB4-3634-40C0-86A3-8EB153198431}" destId="{231849D6-5814-4597-A6C1-103E0FEEFD07}" srcOrd="1" destOrd="0" presId="urn:microsoft.com/office/officeart/2005/8/layout/orgChart1"/>
    <dgm:cxn modelId="{F88C7F43-B83D-4537-8C33-040735A060A7}" type="presParOf" srcId="{B052AFB4-3634-40C0-86A3-8EB153198431}" destId="{E23DD4EF-01A6-46FA-B312-D147863BDA2D}" srcOrd="2" destOrd="0" presId="urn:microsoft.com/office/officeart/2005/8/layout/orgChart1"/>
    <dgm:cxn modelId="{9D938061-7BE4-4535-B279-B4F4D1E5D721}" type="presParOf" srcId="{1C169078-5127-4DE3-8FA4-145215E9CCBB}" destId="{98DA4724-DBBB-48E9-89FD-88936A33EF9C}" srcOrd="2" destOrd="0" presId="urn:microsoft.com/office/officeart/2005/8/layout/orgChart1"/>
    <dgm:cxn modelId="{BEE10268-0CC4-4CFC-9C96-BC8C1C2384C1}" type="presParOf" srcId="{1C169078-5127-4DE3-8FA4-145215E9CCBB}" destId="{83AF774F-BBD6-48C9-94CC-38D66C56086A}" srcOrd="3" destOrd="0" presId="urn:microsoft.com/office/officeart/2005/8/layout/orgChart1"/>
    <dgm:cxn modelId="{574A4466-C5A6-4EDE-8BEE-54DD1D09E9F1}" type="presParOf" srcId="{83AF774F-BBD6-48C9-94CC-38D66C56086A}" destId="{6CF1B6F2-9E55-49BD-9F32-1AEBFBB7AF9F}" srcOrd="0" destOrd="0" presId="urn:microsoft.com/office/officeart/2005/8/layout/orgChart1"/>
    <dgm:cxn modelId="{AAA4238A-C90E-43DA-88C1-D87FF09CB971}" type="presParOf" srcId="{6CF1B6F2-9E55-49BD-9F32-1AEBFBB7AF9F}" destId="{9846F7A1-77F2-4F32-8698-26C56302B29A}" srcOrd="0" destOrd="0" presId="urn:microsoft.com/office/officeart/2005/8/layout/orgChart1"/>
    <dgm:cxn modelId="{40BC5DC8-B327-4D09-96C7-C0199AE9F1A4}" type="presParOf" srcId="{6CF1B6F2-9E55-49BD-9F32-1AEBFBB7AF9F}" destId="{6F121062-B5EE-4EE8-B5C1-5964990A03E0}" srcOrd="1" destOrd="0" presId="urn:microsoft.com/office/officeart/2005/8/layout/orgChart1"/>
    <dgm:cxn modelId="{F7685888-A6C4-4D89-9A28-71339F64EE8A}" type="presParOf" srcId="{83AF774F-BBD6-48C9-94CC-38D66C56086A}" destId="{AD2E4066-1BE9-4D99-B23A-A9516D970005}" srcOrd="1" destOrd="0" presId="urn:microsoft.com/office/officeart/2005/8/layout/orgChart1"/>
    <dgm:cxn modelId="{F99AB8A0-2F06-492A-92F3-1CFA031E1B24}" type="presParOf" srcId="{83AF774F-BBD6-48C9-94CC-38D66C56086A}" destId="{25DBDB29-2940-4C52-B746-9281C22C08A3}" srcOrd="2" destOrd="0" presId="urn:microsoft.com/office/officeart/2005/8/layout/orgChart1"/>
    <dgm:cxn modelId="{24FDA49A-4576-40E2-9A00-4258934E76E3}" type="presParOf" srcId="{1C169078-5127-4DE3-8FA4-145215E9CCBB}" destId="{21A58AAF-9C4A-4C5D-918C-2B2CF52AA356}" srcOrd="4" destOrd="0" presId="urn:microsoft.com/office/officeart/2005/8/layout/orgChart1"/>
    <dgm:cxn modelId="{D329F15E-19CC-4C7C-B8DA-01083B233B5A}" type="presParOf" srcId="{1C169078-5127-4DE3-8FA4-145215E9CCBB}" destId="{72F6B76D-795E-41BD-9459-82C5A2C0DE34}" srcOrd="5" destOrd="0" presId="urn:microsoft.com/office/officeart/2005/8/layout/orgChart1"/>
    <dgm:cxn modelId="{DFFEDC2F-EFCB-4D72-9AD4-D4AA683C2BFE}" type="presParOf" srcId="{72F6B76D-795E-41BD-9459-82C5A2C0DE34}" destId="{5538FCA2-7FA7-4F67-A027-C177A59BD8FB}" srcOrd="0" destOrd="0" presId="urn:microsoft.com/office/officeart/2005/8/layout/orgChart1"/>
    <dgm:cxn modelId="{B92786B8-E631-41AE-BEE3-74C6A315458F}" type="presParOf" srcId="{5538FCA2-7FA7-4F67-A027-C177A59BD8FB}" destId="{D04A0732-D812-435C-B54C-15099D7BCF99}" srcOrd="0" destOrd="0" presId="urn:microsoft.com/office/officeart/2005/8/layout/orgChart1"/>
    <dgm:cxn modelId="{289EAF8E-7AE1-45BB-A557-B79EA9EBE4F1}" type="presParOf" srcId="{5538FCA2-7FA7-4F67-A027-C177A59BD8FB}" destId="{CDBEC0A8-C61D-47A8-BB73-FE9231D3A25F}" srcOrd="1" destOrd="0" presId="urn:microsoft.com/office/officeart/2005/8/layout/orgChart1"/>
    <dgm:cxn modelId="{15ADB221-9294-42B2-832F-5B1640DF0669}" type="presParOf" srcId="{72F6B76D-795E-41BD-9459-82C5A2C0DE34}" destId="{62EACEAF-2010-4F72-81F5-67DA9F9CF670}" srcOrd="1" destOrd="0" presId="urn:microsoft.com/office/officeart/2005/8/layout/orgChart1"/>
    <dgm:cxn modelId="{207AAA2D-1333-48E5-B45E-5179853EDD2A}" type="presParOf" srcId="{72F6B76D-795E-41BD-9459-82C5A2C0DE34}" destId="{E46892ED-C3D6-42E4-91ED-7B6251002B59}" srcOrd="2" destOrd="0" presId="urn:microsoft.com/office/officeart/2005/8/layout/orgChart1"/>
    <dgm:cxn modelId="{B438218B-8A35-47F1-BCEE-BCBD2918F06E}" type="presParOf" srcId="{5F459592-D13D-4C23-AD40-9D85A1F9440C}" destId="{E29366FE-C60B-4BF1-9DCD-E9A748F3F256}" srcOrd="2" destOrd="0" presId="urn:microsoft.com/office/officeart/2005/8/layout/orgChart1"/>
    <dgm:cxn modelId="{B8E9612B-17FE-4CB6-8BDB-EC479F3860C2}" type="presParOf" srcId="{8FBBFB09-70CB-4AD4-820C-CD6561369883}" destId="{212282A7-1A67-434F-BC20-C5720870138A}" srcOrd="2" destOrd="0" presId="urn:microsoft.com/office/officeart/2005/8/layout/orgChart1"/>
    <dgm:cxn modelId="{3DC4D84B-68A3-4545-BC24-8977FB3D0D5B}" type="presParOf" srcId="{8FBBFB09-70CB-4AD4-820C-CD6561369883}" destId="{4026A9E5-6784-4F4D-A892-E4A2D9A3598E}" srcOrd="3" destOrd="0" presId="urn:microsoft.com/office/officeart/2005/8/layout/orgChart1"/>
    <dgm:cxn modelId="{902F32F5-B376-4661-A050-D54F832DC1E4}" type="presParOf" srcId="{4026A9E5-6784-4F4D-A892-E4A2D9A3598E}" destId="{3ED1DC44-C60A-4057-B6F1-961D8E38BB95}" srcOrd="0" destOrd="0" presId="urn:microsoft.com/office/officeart/2005/8/layout/orgChart1"/>
    <dgm:cxn modelId="{3383DB9B-8BC0-4304-9EED-39E0D65BF5B6}" type="presParOf" srcId="{3ED1DC44-C60A-4057-B6F1-961D8E38BB95}" destId="{F453C2FE-E728-415A-8561-4507A96A5209}" srcOrd="0" destOrd="0" presId="urn:microsoft.com/office/officeart/2005/8/layout/orgChart1"/>
    <dgm:cxn modelId="{14802A33-3100-42D9-990A-6F335FDAAB35}" type="presParOf" srcId="{3ED1DC44-C60A-4057-B6F1-961D8E38BB95}" destId="{E4A6EF68-34F2-4DD6-BB15-7047F2695AA5}" srcOrd="1" destOrd="0" presId="urn:microsoft.com/office/officeart/2005/8/layout/orgChart1"/>
    <dgm:cxn modelId="{79B416F5-93D8-4719-A5B7-03C6D7931102}" type="presParOf" srcId="{4026A9E5-6784-4F4D-A892-E4A2D9A3598E}" destId="{A3B8426F-474A-4EA7-86F9-27BFF2E27EEF}" srcOrd="1" destOrd="0" presId="urn:microsoft.com/office/officeart/2005/8/layout/orgChart1"/>
    <dgm:cxn modelId="{A8D95A75-E83F-4E4C-B6DC-D708230EF749}" type="presParOf" srcId="{4026A9E5-6784-4F4D-A892-E4A2D9A3598E}" destId="{D2A0E81C-906D-47D1-AFDD-E563534AC554}" srcOrd="2" destOrd="0" presId="urn:microsoft.com/office/officeart/2005/8/layout/orgChart1"/>
    <dgm:cxn modelId="{E9738D04-B8F2-41E7-A0F0-796C11D83EEB}" type="presParOf" srcId="{718546B6-42DE-4FC2-AC5A-F80233D450C0}" destId="{B5ED339F-72E9-4246-9E1F-C4B74674C7B6}" srcOrd="2" destOrd="0" presId="urn:microsoft.com/office/officeart/2005/8/layout/orgChart1"/>
    <dgm:cxn modelId="{A5231A6C-9310-42D0-A3EE-5E053BDAADE8}" type="presParOf" srcId="{A2A34D6A-262A-4012-A7F1-95F27822B1EB}" destId="{6546AE4B-6D94-487D-8455-60EBB805C3BF}" srcOrd="2" destOrd="0" presId="urn:microsoft.com/office/officeart/2005/8/layout/orgChart1"/>
    <dgm:cxn modelId="{DFDFF622-2C0C-48A9-84B5-18508B0331D9}" type="presParOf" srcId="{A2A34D6A-262A-4012-A7F1-95F27822B1EB}" destId="{F9DD4179-309B-4D0F-BB96-9114890622D3}" srcOrd="3" destOrd="0" presId="urn:microsoft.com/office/officeart/2005/8/layout/orgChart1"/>
    <dgm:cxn modelId="{E2AECE6C-E950-495B-89C4-7431A6A08384}" type="presParOf" srcId="{F9DD4179-309B-4D0F-BB96-9114890622D3}" destId="{FFE98D24-8A2F-4863-8037-5CCFA8CDE3AC}" srcOrd="0" destOrd="0" presId="urn:microsoft.com/office/officeart/2005/8/layout/orgChart1"/>
    <dgm:cxn modelId="{3E84F3F0-DCBE-4AE7-ACAF-ECA8BAE49B14}" type="presParOf" srcId="{FFE98D24-8A2F-4863-8037-5CCFA8CDE3AC}" destId="{5C058F0A-E6BF-4F2A-B477-AB26E3AA1FDB}" srcOrd="0" destOrd="0" presId="urn:microsoft.com/office/officeart/2005/8/layout/orgChart1"/>
    <dgm:cxn modelId="{A1C9761E-E2BC-4740-AF72-F907B10D5FC4}" type="presParOf" srcId="{FFE98D24-8A2F-4863-8037-5CCFA8CDE3AC}" destId="{DAB41DF4-8C9A-445E-913F-2A46D106028B}" srcOrd="1" destOrd="0" presId="urn:microsoft.com/office/officeart/2005/8/layout/orgChart1"/>
    <dgm:cxn modelId="{82124CAD-FA88-4926-A5FA-F3894C486459}" type="presParOf" srcId="{F9DD4179-309B-4D0F-BB96-9114890622D3}" destId="{E79A3084-FE62-47FB-84EB-F229A2C82352}" srcOrd="1" destOrd="0" presId="urn:microsoft.com/office/officeart/2005/8/layout/orgChart1"/>
    <dgm:cxn modelId="{204D799B-9AE1-4CEF-903A-6A117AD97369}" type="presParOf" srcId="{E79A3084-FE62-47FB-84EB-F229A2C82352}" destId="{5973A687-FD02-4493-B525-EE520ECAA14C}" srcOrd="0" destOrd="0" presId="urn:microsoft.com/office/officeart/2005/8/layout/orgChart1"/>
    <dgm:cxn modelId="{FC01FC5D-8C9B-4F9F-95D4-5F82212F8274}" type="presParOf" srcId="{E79A3084-FE62-47FB-84EB-F229A2C82352}" destId="{685E60D1-8D6F-402C-9065-8BBD54F071A8}" srcOrd="1" destOrd="0" presId="urn:microsoft.com/office/officeart/2005/8/layout/orgChart1"/>
    <dgm:cxn modelId="{BA0D7C9E-80D4-4D86-8EEB-C6AF59A92D5D}" type="presParOf" srcId="{685E60D1-8D6F-402C-9065-8BBD54F071A8}" destId="{84EA7238-492D-4BD3-9704-95E604FA733C}" srcOrd="0" destOrd="0" presId="urn:microsoft.com/office/officeart/2005/8/layout/orgChart1"/>
    <dgm:cxn modelId="{E6B3B5A0-9CE5-4564-B676-5230CCBA41F5}" type="presParOf" srcId="{84EA7238-492D-4BD3-9704-95E604FA733C}" destId="{66259E76-9D03-4885-B479-45A957A3A2DB}" srcOrd="0" destOrd="0" presId="urn:microsoft.com/office/officeart/2005/8/layout/orgChart1"/>
    <dgm:cxn modelId="{1E6C4671-74F0-440D-BD05-342EB0AADE0C}" type="presParOf" srcId="{84EA7238-492D-4BD3-9704-95E604FA733C}" destId="{9328CFAC-B04D-4400-BCC0-0DFDCD2D89C4}" srcOrd="1" destOrd="0" presId="urn:microsoft.com/office/officeart/2005/8/layout/orgChart1"/>
    <dgm:cxn modelId="{C7FEBFDB-77E5-48E2-A1AE-FD92CE4550BB}" type="presParOf" srcId="{685E60D1-8D6F-402C-9065-8BBD54F071A8}" destId="{A3E36812-AE1A-480C-B5A7-2F24E64D74D1}" srcOrd="1" destOrd="0" presId="urn:microsoft.com/office/officeart/2005/8/layout/orgChart1"/>
    <dgm:cxn modelId="{6267C27C-ED30-4E89-878C-FC469B417CFE}" type="presParOf" srcId="{685E60D1-8D6F-402C-9065-8BBD54F071A8}" destId="{27E47AF8-A6E6-4F06-BC93-07F3776A5C9F}" srcOrd="2" destOrd="0" presId="urn:microsoft.com/office/officeart/2005/8/layout/orgChart1"/>
    <dgm:cxn modelId="{4E01DE97-E6DD-4BC2-86B1-360C4B51A67A}" type="presParOf" srcId="{E79A3084-FE62-47FB-84EB-F229A2C82352}" destId="{C0DFF9F3-7741-40B4-9F04-5E6B36F85365}" srcOrd="2" destOrd="0" presId="urn:microsoft.com/office/officeart/2005/8/layout/orgChart1"/>
    <dgm:cxn modelId="{C4AA8020-F963-477D-AEB4-F57276089ACA}" type="presParOf" srcId="{E79A3084-FE62-47FB-84EB-F229A2C82352}" destId="{1B9E2524-8D14-4505-A294-B5E9932F0B1E}" srcOrd="3" destOrd="0" presId="urn:microsoft.com/office/officeart/2005/8/layout/orgChart1"/>
    <dgm:cxn modelId="{387F80BA-F3C7-4AC7-9AE7-B155B37E253E}" type="presParOf" srcId="{1B9E2524-8D14-4505-A294-B5E9932F0B1E}" destId="{A401D979-BA68-404A-B7C9-A7AD59873BCD}" srcOrd="0" destOrd="0" presId="urn:microsoft.com/office/officeart/2005/8/layout/orgChart1"/>
    <dgm:cxn modelId="{A6CBDC95-F09F-430A-8748-AB4676FC90EE}" type="presParOf" srcId="{A401D979-BA68-404A-B7C9-A7AD59873BCD}" destId="{FD13740F-4893-466A-9F5A-FA1B29A1239C}" srcOrd="0" destOrd="0" presId="urn:microsoft.com/office/officeart/2005/8/layout/orgChart1"/>
    <dgm:cxn modelId="{02DE640A-7114-499D-9906-8D16C678DC6F}" type="presParOf" srcId="{A401D979-BA68-404A-B7C9-A7AD59873BCD}" destId="{6DEF8CC7-2EA3-4AE0-879D-271239931E0D}" srcOrd="1" destOrd="0" presId="urn:microsoft.com/office/officeart/2005/8/layout/orgChart1"/>
    <dgm:cxn modelId="{FB8B4F28-A005-417F-A9D9-037864CB44FC}" type="presParOf" srcId="{1B9E2524-8D14-4505-A294-B5E9932F0B1E}" destId="{BE437A0A-4DAE-4AC5-B6E3-76E445DD39FD}" srcOrd="1" destOrd="0" presId="urn:microsoft.com/office/officeart/2005/8/layout/orgChart1"/>
    <dgm:cxn modelId="{D9EC7EA4-ADC0-4CE5-B468-137A40E87027}" type="presParOf" srcId="{1B9E2524-8D14-4505-A294-B5E9932F0B1E}" destId="{18651E36-6F27-4A70-BA1B-5AF60D2650D1}" srcOrd="2" destOrd="0" presId="urn:microsoft.com/office/officeart/2005/8/layout/orgChart1"/>
    <dgm:cxn modelId="{907C964F-90DD-46E0-B386-A4EF43C0926A}" type="presParOf" srcId="{E79A3084-FE62-47FB-84EB-F229A2C82352}" destId="{BE225438-AA42-4882-A87E-44256BE1B5C1}" srcOrd="4" destOrd="0" presId="urn:microsoft.com/office/officeart/2005/8/layout/orgChart1"/>
    <dgm:cxn modelId="{59EE6FA2-7475-435A-A05B-B77EBC9FE401}" type="presParOf" srcId="{E79A3084-FE62-47FB-84EB-F229A2C82352}" destId="{5E2B9C96-2DD3-44A3-B424-4CD2C342E768}" srcOrd="5" destOrd="0" presId="urn:microsoft.com/office/officeart/2005/8/layout/orgChart1"/>
    <dgm:cxn modelId="{45CE9416-7832-4880-A547-478AA83BE813}" type="presParOf" srcId="{5E2B9C96-2DD3-44A3-B424-4CD2C342E768}" destId="{82AA6282-2F00-4E51-97E3-7D7F1A711C66}" srcOrd="0" destOrd="0" presId="urn:microsoft.com/office/officeart/2005/8/layout/orgChart1"/>
    <dgm:cxn modelId="{38377D90-4058-4FF9-A304-847016CBCD7C}" type="presParOf" srcId="{82AA6282-2F00-4E51-97E3-7D7F1A711C66}" destId="{9F54A43C-62AC-469C-B124-91ABD1FCEAD1}" srcOrd="0" destOrd="0" presId="urn:microsoft.com/office/officeart/2005/8/layout/orgChart1"/>
    <dgm:cxn modelId="{B2A630AF-21FC-408E-855D-5DB3CC113673}" type="presParOf" srcId="{82AA6282-2F00-4E51-97E3-7D7F1A711C66}" destId="{0A289E5F-0787-4735-8B8D-EAB84549977C}" srcOrd="1" destOrd="0" presId="urn:microsoft.com/office/officeart/2005/8/layout/orgChart1"/>
    <dgm:cxn modelId="{71FEB86E-8507-48B5-83B4-BD5A53A48556}" type="presParOf" srcId="{5E2B9C96-2DD3-44A3-B424-4CD2C342E768}" destId="{37B2C541-DDE3-4E18-809F-5465E461FE4C}" srcOrd="1" destOrd="0" presId="urn:microsoft.com/office/officeart/2005/8/layout/orgChart1"/>
    <dgm:cxn modelId="{486F9635-553A-4622-BFC0-FDCC8BE3ECA8}" type="presParOf" srcId="{5E2B9C96-2DD3-44A3-B424-4CD2C342E768}" destId="{8864AEDB-8E43-4DBB-A716-3B929ACB1A00}" srcOrd="2" destOrd="0" presId="urn:microsoft.com/office/officeart/2005/8/layout/orgChart1"/>
    <dgm:cxn modelId="{365D6DA6-CA5D-4C05-A53B-E6406790768F}" type="presParOf" srcId="{E79A3084-FE62-47FB-84EB-F229A2C82352}" destId="{2D6D7B98-6818-4950-B8EB-FD686A3EF68F}" srcOrd="6" destOrd="0" presId="urn:microsoft.com/office/officeart/2005/8/layout/orgChart1"/>
    <dgm:cxn modelId="{C3FF2BDE-DE2A-4996-B42C-DA14795D21F5}" type="presParOf" srcId="{E79A3084-FE62-47FB-84EB-F229A2C82352}" destId="{9E94DF0C-0DC0-449B-AD0A-6F2C0D55A6C3}" srcOrd="7" destOrd="0" presId="urn:microsoft.com/office/officeart/2005/8/layout/orgChart1"/>
    <dgm:cxn modelId="{1868907B-7FF7-4928-9184-AFEADD6E135C}" type="presParOf" srcId="{9E94DF0C-0DC0-449B-AD0A-6F2C0D55A6C3}" destId="{65E806AF-4A2C-49F7-9E63-29193A6E6666}" srcOrd="0" destOrd="0" presId="urn:microsoft.com/office/officeart/2005/8/layout/orgChart1"/>
    <dgm:cxn modelId="{1EEADC66-4A88-4BE4-AFCD-C936C0354A3A}" type="presParOf" srcId="{65E806AF-4A2C-49F7-9E63-29193A6E6666}" destId="{EC251EDD-9757-4D85-9C85-96114737E53C}" srcOrd="0" destOrd="0" presId="urn:microsoft.com/office/officeart/2005/8/layout/orgChart1"/>
    <dgm:cxn modelId="{35B7A4DB-414C-4F86-B79B-80F8719F0B45}" type="presParOf" srcId="{65E806AF-4A2C-49F7-9E63-29193A6E6666}" destId="{66F02385-15F7-4C60-BE66-29E1B92353A5}" srcOrd="1" destOrd="0" presId="urn:microsoft.com/office/officeart/2005/8/layout/orgChart1"/>
    <dgm:cxn modelId="{5803EAE4-3A7E-4E76-B05F-BB56E07D94AE}" type="presParOf" srcId="{9E94DF0C-0DC0-449B-AD0A-6F2C0D55A6C3}" destId="{EC333E34-DD35-46DC-A2E7-6E0B5FC11242}" srcOrd="1" destOrd="0" presId="urn:microsoft.com/office/officeart/2005/8/layout/orgChart1"/>
    <dgm:cxn modelId="{977B8E5B-CA39-425C-9EEC-26680A92217C}" type="presParOf" srcId="{9E94DF0C-0DC0-449B-AD0A-6F2C0D55A6C3}" destId="{597DE713-4363-4762-9446-2F7A377788A7}" srcOrd="2" destOrd="0" presId="urn:microsoft.com/office/officeart/2005/8/layout/orgChart1"/>
    <dgm:cxn modelId="{4305BBB9-A712-4064-B58C-8827487C25EA}" type="presParOf" srcId="{F9DD4179-309B-4D0F-BB96-9114890622D3}" destId="{A3678B0A-B970-4E98-84D3-8102D0EC18AB}" srcOrd="2" destOrd="0" presId="urn:microsoft.com/office/officeart/2005/8/layout/orgChart1"/>
    <dgm:cxn modelId="{FEF01FD1-DDEF-4331-8F87-374BA627C385}" type="presParOf" srcId="{A2A34D6A-262A-4012-A7F1-95F27822B1EB}" destId="{E1B070BF-82AC-447C-9503-C5073B1F419D}" srcOrd="4" destOrd="0" presId="urn:microsoft.com/office/officeart/2005/8/layout/orgChart1"/>
    <dgm:cxn modelId="{5CFEA561-32DB-4EFD-8E4E-608459460F34}" type="presParOf" srcId="{A2A34D6A-262A-4012-A7F1-95F27822B1EB}" destId="{606CFB82-C4BA-40BB-93FB-6CC35EC0D1E9}" srcOrd="5" destOrd="0" presId="urn:microsoft.com/office/officeart/2005/8/layout/orgChart1"/>
    <dgm:cxn modelId="{E3C4697D-1DFB-45C7-960E-71EE5916FD96}" type="presParOf" srcId="{606CFB82-C4BA-40BB-93FB-6CC35EC0D1E9}" destId="{54797D10-0E13-4684-9523-4D850834E735}" srcOrd="0" destOrd="0" presId="urn:microsoft.com/office/officeart/2005/8/layout/orgChart1"/>
    <dgm:cxn modelId="{710BD21F-096B-4571-A98C-4195EB6AC35A}" type="presParOf" srcId="{54797D10-0E13-4684-9523-4D850834E735}" destId="{5709E255-66C4-4B34-8FF7-58A9BB118848}" srcOrd="0" destOrd="0" presId="urn:microsoft.com/office/officeart/2005/8/layout/orgChart1"/>
    <dgm:cxn modelId="{E5DD1AA3-21F9-46C6-A4E8-1258983A3722}" type="presParOf" srcId="{54797D10-0E13-4684-9523-4D850834E735}" destId="{9603EC7A-5901-4163-87DA-74371E348873}" srcOrd="1" destOrd="0" presId="urn:microsoft.com/office/officeart/2005/8/layout/orgChart1"/>
    <dgm:cxn modelId="{DC9D72EF-B1C3-4D58-8F53-1EC82C32AD5B}" type="presParOf" srcId="{606CFB82-C4BA-40BB-93FB-6CC35EC0D1E9}" destId="{EBEBEAC3-74E3-443E-A163-3F683EF44492}" srcOrd="1" destOrd="0" presId="urn:microsoft.com/office/officeart/2005/8/layout/orgChart1"/>
    <dgm:cxn modelId="{55A3E4E1-838B-431D-A242-F44FFD57C310}" type="presParOf" srcId="{EBEBEAC3-74E3-443E-A163-3F683EF44492}" destId="{7AABEF81-7C29-40D8-829F-A221B58A42A1}" srcOrd="0" destOrd="0" presId="urn:microsoft.com/office/officeart/2005/8/layout/orgChart1"/>
    <dgm:cxn modelId="{038BA311-CC4E-4CAB-81B9-7861A38A0C70}" type="presParOf" srcId="{EBEBEAC3-74E3-443E-A163-3F683EF44492}" destId="{01450728-A92C-4FE9-A73C-CDF394FFE46A}" srcOrd="1" destOrd="0" presId="urn:microsoft.com/office/officeart/2005/8/layout/orgChart1"/>
    <dgm:cxn modelId="{BB66BC2A-F52F-4AE1-8ABD-C726EC1FAD37}" type="presParOf" srcId="{01450728-A92C-4FE9-A73C-CDF394FFE46A}" destId="{8DA4231A-D063-4F12-84B0-07EEFA49415E}" srcOrd="0" destOrd="0" presId="urn:microsoft.com/office/officeart/2005/8/layout/orgChart1"/>
    <dgm:cxn modelId="{E30FB263-8AE6-418F-8431-C061EB0C7090}" type="presParOf" srcId="{8DA4231A-D063-4F12-84B0-07EEFA49415E}" destId="{E74F8103-A554-4894-874F-3842B41402C4}" srcOrd="0" destOrd="0" presId="urn:microsoft.com/office/officeart/2005/8/layout/orgChart1"/>
    <dgm:cxn modelId="{1086AD89-8227-45A0-BA21-61E93D2A36C0}" type="presParOf" srcId="{8DA4231A-D063-4F12-84B0-07EEFA49415E}" destId="{65157972-595B-4B18-BF20-915F209728A8}" srcOrd="1" destOrd="0" presId="urn:microsoft.com/office/officeart/2005/8/layout/orgChart1"/>
    <dgm:cxn modelId="{4D79B35D-667D-4576-86E3-2914E494AB89}" type="presParOf" srcId="{01450728-A92C-4FE9-A73C-CDF394FFE46A}" destId="{986A4F81-36BC-4C1A-9189-5592B7B124D8}" srcOrd="1" destOrd="0" presId="urn:microsoft.com/office/officeart/2005/8/layout/orgChart1"/>
    <dgm:cxn modelId="{5014D17D-72E7-4C07-B107-987C15FB408C}" type="presParOf" srcId="{01450728-A92C-4FE9-A73C-CDF394FFE46A}" destId="{EE0E13BA-32AD-4DF5-B29F-9E74BF3DD404}" srcOrd="2" destOrd="0" presId="urn:microsoft.com/office/officeart/2005/8/layout/orgChart1"/>
    <dgm:cxn modelId="{A9E678C0-920A-4AB4-9BFC-F0829F1BA9AE}" type="presParOf" srcId="{EBEBEAC3-74E3-443E-A163-3F683EF44492}" destId="{B0264589-1A52-4F9E-AB3E-961F8F85A756}" srcOrd="2" destOrd="0" presId="urn:microsoft.com/office/officeart/2005/8/layout/orgChart1"/>
    <dgm:cxn modelId="{8A1AE03F-2EE1-4B87-BB4C-FABDCAF76559}" type="presParOf" srcId="{EBEBEAC3-74E3-443E-A163-3F683EF44492}" destId="{1C0B51E4-D50B-4D85-9181-66DC3E38EF5C}" srcOrd="3" destOrd="0" presId="urn:microsoft.com/office/officeart/2005/8/layout/orgChart1"/>
    <dgm:cxn modelId="{0DE56BE6-7FA4-4F3C-B739-6BB7FB1FE49F}" type="presParOf" srcId="{1C0B51E4-D50B-4D85-9181-66DC3E38EF5C}" destId="{4B2B6670-B8E1-40C5-845E-2C35393D5EA1}" srcOrd="0" destOrd="0" presId="urn:microsoft.com/office/officeart/2005/8/layout/orgChart1"/>
    <dgm:cxn modelId="{C03A20AC-F661-4796-826E-2DD9B4D99A51}" type="presParOf" srcId="{4B2B6670-B8E1-40C5-845E-2C35393D5EA1}" destId="{585AAB10-E201-4727-B0E5-3C79F32A3EA3}" srcOrd="0" destOrd="0" presId="urn:microsoft.com/office/officeart/2005/8/layout/orgChart1"/>
    <dgm:cxn modelId="{78780E5F-082E-492C-9646-44F047977120}" type="presParOf" srcId="{4B2B6670-B8E1-40C5-845E-2C35393D5EA1}" destId="{FA485C12-C184-41E0-8C22-1128F48A6F25}" srcOrd="1" destOrd="0" presId="urn:microsoft.com/office/officeart/2005/8/layout/orgChart1"/>
    <dgm:cxn modelId="{DC5BA460-29A8-44B8-BAE0-DCEC0AAAEDD9}" type="presParOf" srcId="{1C0B51E4-D50B-4D85-9181-66DC3E38EF5C}" destId="{3CC7E572-95D8-41B7-8C8E-AE991AC1FEF4}" srcOrd="1" destOrd="0" presId="urn:microsoft.com/office/officeart/2005/8/layout/orgChart1"/>
    <dgm:cxn modelId="{140937F6-6DA1-4A1B-8C2E-4884389168B9}" type="presParOf" srcId="{1C0B51E4-D50B-4D85-9181-66DC3E38EF5C}" destId="{48ADC271-0B79-4219-A2C1-041F92BB055C}" srcOrd="2" destOrd="0" presId="urn:microsoft.com/office/officeart/2005/8/layout/orgChart1"/>
    <dgm:cxn modelId="{4B068138-C461-446E-A6BD-2108D80AA58C}" type="presParOf" srcId="{606CFB82-C4BA-40BB-93FB-6CC35EC0D1E9}" destId="{1370F23A-D397-4BD6-8586-F359E43FF35E}" srcOrd="2" destOrd="0" presId="urn:microsoft.com/office/officeart/2005/8/layout/orgChart1"/>
    <dgm:cxn modelId="{2EECF86B-6CBE-4229-8035-A88F85068856}" type="presParOf" srcId="{27F5C5E8-9E52-40DB-AB28-58E041635475}" destId="{CF6585C4-B390-43C4-8819-752A484E18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3B8860-DD54-488E-A805-4D09159443D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A25F7E03-9BC4-4D09-8323-6CDA044D409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POGORSZENIA DZIAŁALNOŚCI KONTROLOWANEJ POD WZGLĘDEM DOTYCHCZASOWYCH WYMOGÓW W STOSUNKU DO NIEJ;</a:t>
          </a:r>
        </a:p>
      </dgm:t>
    </dgm:pt>
    <dgm:pt modelId="{5B6A881D-8FC2-4B5F-B92F-A25AE3EDA225}" type="parTrans" cxnId="{CC0FC1F8-AA4D-4546-A22F-18CEED0E83EB}">
      <dgm:prSet/>
      <dgm:spPr/>
      <dgm:t>
        <a:bodyPr/>
        <a:lstStyle/>
        <a:p>
          <a:endParaRPr lang="pl-PL"/>
        </a:p>
      </dgm:t>
    </dgm:pt>
    <dgm:pt modelId="{7AA2D044-CA17-4EF3-A463-3D175372B26E}" type="sibTrans" cxnId="{CC0FC1F8-AA4D-4546-A22F-18CEED0E83EB}">
      <dgm:prSet/>
      <dgm:spPr/>
      <dgm:t>
        <a:bodyPr/>
        <a:lstStyle/>
        <a:p>
          <a:endParaRPr lang="pl-PL"/>
        </a:p>
      </dgm:t>
    </dgm:pt>
    <dgm:pt modelId="{940468D2-8B92-4DAD-88B0-E42DECFB2005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POGORSZENIA DZIAŁALNOŚCI KONTROLNEJ – OBNIŻENIE JEJ SPRAWNOŚCI, RZETELNOŚCI, EFEKTYWNOŚCI ITP.;</a:t>
          </a:r>
        </a:p>
      </dgm:t>
    </dgm:pt>
    <dgm:pt modelId="{258D8FFB-92E1-4BB7-BAEA-E5FF2B6D5D49}" type="parTrans" cxnId="{8968BF6D-D020-45C0-A426-68B5E5F8AD31}">
      <dgm:prSet/>
      <dgm:spPr/>
      <dgm:t>
        <a:bodyPr/>
        <a:lstStyle/>
        <a:p>
          <a:endParaRPr lang="pl-PL"/>
        </a:p>
      </dgm:t>
    </dgm:pt>
    <dgm:pt modelId="{B074D673-1478-4C05-A57C-9EA4C541121F}" type="sibTrans" cxnId="{8968BF6D-D020-45C0-A426-68B5E5F8AD31}">
      <dgm:prSet/>
      <dgm:spPr/>
      <dgm:t>
        <a:bodyPr/>
        <a:lstStyle/>
        <a:p>
          <a:endParaRPr lang="pl-PL"/>
        </a:p>
      </dgm:t>
    </dgm:pt>
    <dgm:pt modelId="{4E80B36B-FCCF-4F6C-A436-9C4A46CFD3D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OBJĘCIA KONTROLĄ DZIEDZIN, KTÓRE DOTYCHCZAS JEJ NIE PODLEGAŁY.</a:t>
          </a:r>
        </a:p>
      </dgm:t>
    </dgm:pt>
    <dgm:pt modelId="{0F8D30FE-984A-4DA4-936C-A9636C9F0833}" type="parTrans" cxnId="{62B5AC28-7D95-4676-89E6-58E840FB9D5D}">
      <dgm:prSet/>
      <dgm:spPr/>
      <dgm:t>
        <a:bodyPr/>
        <a:lstStyle/>
        <a:p>
          <a:endParaRPr lang="pl-PL"/>
        </a:p>
      </dgm:t>
    </dgm:pt>
    <dgm:pt modelId="{C6501B9E-282C-4484-9792-35819C8C6AB2}" type="sibTrans" cxnId="{62B5AC28-7D95-4676-89E6-58E840FB9D5D}">
      <dgm:prSet/>
      <dgm:spPr/>
      <dgm:t>
        <a:bodyPr/>
        <a:lstStyle/>
        <a:p>
          <a:endParaRPr lang="pl-PL"/>
        </a:p>
      </dgm:t>
    </dgm:pt>
    <dgm:pt modelId="{1D661510-2E78-469E-A42B-BB4B1538F064}" type="pres">
      <dgm:prSet presAssocID="{C93B8860-DD54-488E-A805-4D09159443DA}" presName="Name0" presStyleCnt="0">
        <dgm:presLayoutVars>
          <dgm:chMax val="7"/>
          <dgm:chPref val="7"/>
          <dgm:dir/>
        </dgm:presLayoutVars>
      </dgm:prSet>
      <dgm:spPr/>
    </dgm:pt>
    <dgm:pt modelId="{FE40DECE-1995-4E97-9E76-0C650439879A}" type="pres">
      <dgm:prSet presAssocID="{C93B8860-DD54-488E-A805-4D09159443DA}" presName="Name1" presStyleCnt="0"/>
      <dgm:spPr/>
    </dgm:pt>
    <dgm:pt modelId="{05E88777-0DFE-40D3-A49E-45BD7FA380E3}" type="pres">
      <dgm:prSet presAssocID="{C93B8860-DD54-488E-A805-4D09159443DA}" presName="cycle" presStyleCnt="0"/>
      <dgm:spPr/>
    </dgm:pt>
    <dgm:pt modelId="{1E82E440-297C-4377-B560-0C528794ECFA}" type="pres">
      <dgm:prSet presAssocID="{C93B8860-DD54-488E-A805-4D09159443DA}" presName="srcNode" presStyleLbl="node1" presStyleIdx="0" presStyleCnt="3"/>
      <dgm:spPr/>
    </dgm:pt>
    <dgm:pt modelId="{CACAAB40-38B9-4CDF-ABFA-2E449FE3F152}" type="pres">
      <dgm:prSet presAssocID="{C93B8860-DD54-488E-A805-4D09159443DA}" presName="conn" presStyleLbl="parChTrans1D2" presStyleIdx="0" presStyleCnt="1"/>
      <dgm:spPr/>
    </dgm:pt>
    <dgm:pt modelId="{56166F49-D046-49D6-9A86-88A2D294E15C}" type="pres">
      <dgm:prSet presAssocID="{C93B8860-DD54-488E-A805-4D09159443DA}" presName="extraNode" presStyleLbl="node1" presStyleIdx="0" presStyleCnt="3"/>
      <dgm:spPr/>
    </dgm:pt>
    <dgm:pt modelId="{569D13B6-A87C-40C1-B19D-16CBF13B5A96}" type="pres">
      <dgm:prSet presAssocID="{C93B8860-DD54-488E-A805-4D09159443DA}" presName="dstNode" presStyleLbl="node1" presStyleIdx="0" presStyleCnt="3"/>
      <dgm:spPr/>
    </dgm:pt>
    <dgm:pt modelId="{E61337AF-87EB-44D7-9024-AFB84C64B961}" type="pres">
      <dgm:prSet presAssocID="{A25F7E03-9BC4-4D09-8323-6CDA044D4096}" presName="text_1" presStyleLbl="node1" presStyleIdx="0" presStyleCnt="3">
        <dgm:presLayoutVars>
          <dgm:bulletEnabled val="1"/>
        </dgm:presLayoutVars>
      </dgm:prSet>
      <dgm:spPr/>
    </dgm:pt>
    <dgm:pt modelId="{9B8B63C5-768D-48D8-9E4B-2FC81271C968}" type="pres">
      <dgm:prSet presAssocID="{A25F7E03-9BC4-4D09-8323-6CDA044D4096}" presName="accent_1" presStyleCnt="0"/>
      <dgm:spPr/>
    </dgm:pt>
    <dgm:pt modelId="{AF559EED-1B80-4872-B610-85C91652C601}" type="pres">
      <dgm:prSet presAssocID="{A25F7E03-9BC4-4D09-8323-6CDA044D4096}" presName="accentRepeatNode" presStyleLbl="solidFgAcc1" presStyleIdx="0" presStyleCnt="3"/>
      <dgm:spPr/>
    </dgm:pt>
    <dgm:pt modelId="{0065A422-B716-4E16-ACC2-87AA586D9492}" type="pres">
      <dgm:prSet presAssocID="{940468D2-8B92-4DAD-88B0-E42DECFB2005}" presName="text_2" presStyleLbl="node1" presStyleIdx="1" presStyleCnt="3">
        <dgm:presLayoutVars>
          <dgm:bulletEnabled val="1"/>
        </dgm:presLayoutVars>
      </dgm:prSet>
      <dgm:spPr/>
    </dgm:pt>
    <dgm:pt modelId="{F9D382D4-5640-4A9B-8098-7F7402F859C4}" type="pres">
      <dgm:prSet presAssocID="{940468D2-8B92-4DAD-88B0-E42DECFB2005}" presName="accent_2" presStyleCnt="0"/>
      <dgm:spPr/>
    </dgm:pt>
    <dgm:pt modelId="{748CCEAA-3106-439D-8834-01E1A3F02A07}" type="pres">
      <dgm:prSet presAssocID="{940468D2-8B92-4DAD-88B0-E42DECFB2005}" presName="accentRepeatNode" presStyleLbl="solidFgAcc1" presStyleIdx="1" presStyleCnt="3"/>
      <dgm:spPr/>
    </dgm:pt>
    <dgm:pt modelId="{2E559811-E3BB-422A-BE1D-0C5ACC50BE83}" type="pres">
      <dgm:prSet presAssocID="{4E80B36B-FCCF-4F6C-A436-9C4A46CFD3DD}" presName="text_3" presStyleLbl="node1" presStyleIdx="2" presStyleCnt="3">
        <dgm:presLayoutVars>
          <dgm:bulletEnabled val="1"/>
        </dgm:presLayoutVars>
      </dgm:prSet>
      <dgm:spPr/>
    </dgm:pt>
    <dgm:pt modelId="{9CA0C9B6-9529-4D2B-9B1D-3096997196C1}" type="pres">
      <dgm:prSet presAssocID="{4E80B36B-FCCF-4F6C-A436-9C4A46CFD3DD}" presName="accent_3" presStyleCnt="0"/>
      <dgm:spPr/>
    </dgm:pt>
    <dgm:pt modelId="{B5476083-2F27-4440-8C3D-B1EFBDD1EEC3}" type="pres">
      <dgm:prSet presAssocID="{4E80B36B-FCCF-4F6C-A436-9C4A46CFD3DD}" presName="accentRepeatNode" presStyleLbl="solidFgAcc1" presStyleIdx="2" presStyleCnt="3"/>
      <dgm:spPr/>
    </dgm:pt>
  </dgm:ptLst>
  <dgm:cxnLst>
    <dgm:cxn modelId="{C538AC0A-CF93-489A-90B0-480FB3D8A11E}" type="presOf" srcId="{7AA2D044-CA17-4EF3-A463-3D175372B26E}" destId="{CACAAB40-38B9-4CDF-ABFA-2E449FE3F152}" srcOrd="0" destOrd="0" presId="urn:microsoft.com/office/officeart/2008/layout/VerticalCurvedList"/>
    <dgm:cxn modelId="{62B5AC28-7D95-4676-89E6-58E840FB9D5D}" srcId="{C93B8860-DD54-488E-A805-4D09159443DA}" destId="{4E80B36B-FCCF-4F6C-A436-9C4A46CFD3DD}" srcOrd="2" destOrd="0" parTransId="{0F8D30FE-984A-4DA4-936C-A9636C9F0833}" sibTransId="{C6501B9E-282C-4484-9792-35819C8C6AB2}"/>
    <dgm:cxn modelId="{F7B3305E-A97F-4795-AE82-684518AF092C}" type="presOf" srcId="{4E80B36B-FCCF-4F6C-A436-9C4A46CFD3DD}" destId="{2E559811-E3BB-422A-BE1D-0C5ACC50BE83}" srcOrd="0" destOrd="0" presId="urn:microsoft.com/office/officeart/2008/layout/VerticalCurvedList"/>
    <dgm:cxn modelId="{8968BF6D-D020-45C0-A426-68B5E5F8AD31}" srcId="{C93B8860-DD54-488E-A805-4D09159443DA}" destId="{940468D2-8B92-4DAD-88B0-E42DECFB2005}" srcOrd="1" destOrd="0" parTransId="{258D8FFB-92E1-4BB7-BAEA-E5FF2B6D5D49}" sibTransId="{B074D673-1478-4C05-A57C-9EA4C541121F}"/>
    <dgm:cxn modelId="{81A47D9A-3C31-427E-A53F-F6BE27BC9E6B}" type="presOf" srcId="{C93B8860-DD54-488E-A805-4D09159443DA}" destId="{1D661510-2E78-469E-A42B-BB4B1538F064}" srcOrd="0" destOrd="0" presId="urn:microsoft.com/office/officeart/2008/layout/VerticalCurvedList"/>
    <dgm:cxn modelId="{1FDB13AE-F7D5-43C2-A4E8-AE8DFEF04751}" type="presOf" srcId="{A25F7E03-9BC4-4D09-8323-6CDA044D4096}" destId="{E61337AF-87EB-44D7-9024-AFB84C64B961}" srcOrd="0" destOrd="0" presId="urn:microsoft.com/office/officeart/2008/layout/VerticalCurvedList"/>
    <dgm:cxn modelId="{14A18AB3-ED67-4177-AA1A-B2E4B34D94F4}" type="presOf" srcId="{940468D2-8B92-4DAD-88B0-E42DECFB2005}" destId="{0065A422-B716-4E16-ACC2-87AA586D9492}" srcOrd="0" destOrd="0" presId="urn:microsoft.com/office/officeart/2008/layout/VerticalCurvedList"/>
    <dgm:cxn modelId="{CC0FC1F8-AA4D-4546-A22F-18CEED0E83EB}" srcId="{C93B8860-DD54-488E-A805-4D09159443DA}" destId="{A25F7E03-9BC4-4D09-8323-6CDA044D4096}" srcOrd="0" destOrd="0" parTransId="{5B6A881D-8FC2-4B5F-B92F-A25AE3EDA225}" sibTransId="{7AA2D044-CA17-4EF3-A463-3D175372B26E}"/>
    <dgm:cxn modelId="{D2532936-1CF6-453B-B5D9-DF49E35920D5}" type="presParOf" srcId="{1D661510-2E78-469E-A42B-BB4B1538F064}" destId="{FE40DECE-1995-4E97-9E76-0C650439879A}" srcOrd="0" destOrd="0" presId="urn:microsoft.com/office/officeart/2008/layout/VerticalCurvedList"/>
    <dgm:cxn modelId="{C984AFF7-95DA-4B4F-883C-855157891798}" type="presParOf" srcId="{FE40DECE-1995-4E97-9E76-0C650439879A}" destId="{05E88777-0DFE-40D3-A49E-45BD7FA380E3}" srcOrd="0" destOrd="0" presId="urn:microsoft.com/office/officeart/2008/layout/VerticalCurvedList"/>
    <dgm:cxn modelId="{51AD8A3C-5917-4D91-B2F5-38C86E5AF2D3}" type="presParOf" srcId="{05E88777-0DFE-40D3-A49E-45BD7FA380E3}" destId="{1E82E440-297C-4377-B560-0C528794ECFA}" srcOrd="0" destOrd="0" presId="urn:microsoft.com/office/officeart/2008/layout/VerticalCurvedList"/>
    <dgm:cxn modelId="{BF33999D-E806-432E-B67F-F67981437DE4}" type="presParOf" srcId="{05E88777-0DFE-40D3-A49E-45BD7FA380E3}" destId="{CACAAB40-38B9-4CDF-ABFA-2E449FE3F152}" srcOrd="1" destOrd="0" presId="urn:microsoft.com/office/officeart/2008/layout/VerticalCurvedList"/>
    <dgm:cxn modelId="{EC554343-B3D4-4FFB-8144-59BB7AD1609A}" type="presParOf" srcId="{05E88777-0DFE-40D3-A49E-45BD7FA380E3}" destId="{56166F49-D046-49D6-9A86-88A2D294E15C}" srcOrd="2" destOrd="0" presId="urn:microsoft.com/office/officeart/2008/layout/VerticalCurvedList"/>
    <dgm:cxn modelId="{B1ED7F0E-E48A-4588-B192-6D824248662E}" type="presParOf" srcId="{05E88777-0DFE-40D3-A49E-45BD7FA380E3}" destId="{569D13B6-A87C-40C1-B19D-16CBF13B5A96}" srcOrd="3" destOrd="0" presId="urn:microsoft.com/office/officeart/2008/layout/VerticalCurvedList"/>
    <dgm:cxn modelId="{05B9F019-5979-4F65-9AE4-38270A73BD05}" type="presParOf" srcId="{FE40DECE-1995-4E97-9E76-0C650439879A}" destId="{E61337AF-87EB-44D7-9024-AFB84C64B961}" srcOrd="1" destOrd="0" presId="urn:microsoft.com/office/officeart/2008/layout/VerticalCurvedList"/>
    <dgm:cxn modelId="{FC754833-BDA5-4DDB-A555-264E37C298AB}" type="presParOf" srcId="{FE40DECE-1995-4E97-9E76-0C650439879A}" destId="{9B8B63C5-768D-48D8-9E4B-2FC81271C968}" srcOrd="2" destOrd="0" presId="urn:microsoft.com/office/officeart/2008/layout/VerticalCurvedList"/>
    <dgm:cxn modelId="{B3839FBB-FE3C-4501-9BBE-377B6E7D7EB9}" type="presParOf" srcId="{9B8B63C5-768D-48D8-9E4B-2FC81271C968}" destId="{AF559EED-1B80-4872-B610-85C91652C601}" srcOrd="0" destOrd="0" presId="urn:microsoft.com/office/officeart/2008/layout/VerticalCurvedList"/>
    <dgm:cxn modelId="{0F01A563-FFE1-4E8B-896A-43FBC1C17BDC}" type="presParOf" srcId="{FE40DECE-1995-4E97-9E76-0C650439879A}" destId="{0065A422-B716-4E16-ACC2-87AA586D9492}" srcOrd="3" destOrd="0" presId="urn:microsoft.com/office/officeart/2008/layout/VerticalCurvedList"/>
    <dgm:cxn modelId="{FB06D997-CF1A-482C-9B33-AFCC61456249}" type="presParOf" srcId="{FE40DECE-1995-4E97-9E76-0C650439879A}" destId="{F9D382D4-5640-4A9B-8098-7F7402F859C4}" srcOrd="4" destOrd="0" presId="urn:microsoft.com/office/officeart/2008/layout/VerticalCurvedList"/>
    <dgm:cxn modelId="{CB234BA8-30EF-4771-993A-A5C855C1E42C}" type="presParOf" srcId="{F9D382D4-5640-4A9B-8098-7F7402F859C4}" destId="{748CCEAA-3106-439D-8834-01E1A3F02A07}" srcOrd="0" destOrd="0" presId="urn:microsoft.com/office/officeart/2008/layout/VerticalCurvedList"/>
    <dgm:cxn modelId="{F57F7FE3-47AA-48F1-956C-9BC066FD870B}" type="presParOf" srcId="{FE40DECE-1995-4E97-9E76-0C650439879A}" destId="{2E559811-E3BB-422A-BE1D-0C5ACC50BE83}" srcOrd="5" destOrd="0" presId="urn:microsoft.com/office/officeart/2008/layout/VerticalCurvedList"/>
    <dgm:cxn modelId="{0C6281D6-4F5A-4CE9-9182-66A1FFFAE4D2}" type="presParOf" srcId="{FE40DECE-1995-4E97-9E76-0C650439879A}" destId="{9CA0C9B6-9529-4D2B-9B1D-3096997196C1}" srcOrd="6" destOrd="0" presId="urn:microsoft.com/office/officeart/2008/layout/VerticalCurvedList"/>
    <dgm:cxn modelId="{0D13DDBC-B876-4DF3-AE29-50338AC16F9A}" type="presParOf" srcId="{9CA0C9B6-9529-4D2B-9B1D-3096997196C1}" destId="{B5476083-2F27-4440-8C3D-B1EFBDD1EE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3165B2-C636-44CD-8BD2-1A1D53654DFC}" type="doc">
      <dgm:prSet loTypeId="urn:microsoft.com/office/officeart/2005/8/layout/list1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pl-PL"/>
        </a:p>
      </dgm:t>
    </dgm:pt>
    <dgm:pt modelId="{CB9091E4-227A-4405-9D8C-406C879DC413}">
      <dgm:prSet custT="1"/>
      <dgm:spPr/>
      <dgm:t>
        <a:bodyPr/>
        <a:lstStyle/>
        <a:p>
          <a:r>
            <a:rPr lang="pl-PL" sz="4400" b="1" dirty="0">
              <a:solidFill>
                <a:schemeClr val="tx1"/>
              </a:solidFill>
            </a:rPr>
            <a:t>ROZROST KONTROLI MOŻE POLEGAĆ NA:</a:t>
          </a:r>
        </a:p>
      </dgm:t>
    </dgm:pt>
    <dgm:pt modelId="{F82AF961-57AF-43F7-BC0D-4267E0E88072}" type="parTrans" cxnId="{67E7EFBD-4CC4-4730-A9E0-39F3841801C8}">
      <dgm:prSet/>
      <dgm:spPr/>
      <dgm:t>
        <a:bodyPr/>
        <a:lstStyle/>
        <a:p>
          <a:endParaRPr lang="pl-PL"/>
        </a:p>
      </dgm:t>
    </dgm:pt>
    <dgm:pt modelId="{1E3F21AD-81EB-4E4F-B0F9-ADDFBFD89BC0}" type="sibTrans" cxnId="{67E7EFBD-4CC4-4730-A9E0-39F3841801C8}">
      <dgm:prSet/>
      <dgm:spPr/>
      <dgm:t>
        <a:bodyPr/>
        <a:lstStyle/>
        <a:p>
          <a:endParaRPr lang="pl-PL"/>
        </a:p>
      </dgm:t>
    </dgm:pt>
    <dgm:pt modelId="{11079558-5ADC-418E-8B4A-7EB4E4EC7A68}">
      <dgm:prSet/>
      <dgm:spPr/>
      <dgm:t>
        <a:bodyPr/>
        <a:lstStyle/>
        <a:p>
          <a:pPr algn="l"/>
          <a:r>
            <a:rPr lang="pl-PL" dirty="0"/>
            <a:t>ZWIĘKSZENIU LICZBY JEDNOSTEK KONTROLUJĄCYCH,</a:t>
          </a:r>
        </a:p>
      </dgm:t>
    </dgm:pt>
    <dgm:pt modelId="{618CAFC5-5802-406F-A10B-4EBD14630DD4}" type="parTrans" cxnId="{868D72AA-6611-496D-8DD5-172A9A29C03E}">
      <dgm:prSet/>
      <dgm:spPr/>
      <dgm:t>
        <a:bodyPr/>
        <a:lstStyle/>
        <a:p>
          <a:endParaRPr lang="pl-PL"/>
        </a:p>
      </dgm:t>
    </dgm:pt>
    <dgm:pt modelId="{07FE1552-7488-4CE0-A014-56172E45B593}" type="sibTrans" cxnId="{868D72AA-6611-496D-8DD5-172A9A29C03E}">
      <dgm:prSet/>
      <dgm:spPr/>
      <dgm:t>
        <a:bodyPr/>
        <a:lstStyle/>
        <a:p>
          <a:endParaRPr lang="pl-PL"/>
        </a:p>
      </dgm:t>
    </dgm:pt>
    <dgm:pt modelId="{BC2B56D5-1586-41B6-8066-B1A9CA505429}">
      <dgm:prSet/>
      <dgm:spPr/>
      <dgm:t>
        <a:bodyPr/>
        <a:lstStyle/>
        <a:p>
          <a:pPr algn="l"/>
          <a:r>
            <a:rPr lang="pl-PL"/>
            <a:t>ZWIĘKSZENIU RODZAJÓW KONTROLI,</a:t>
          </a:r>
        </a:p>
      </dgm:t>
    </dgm:pt>
    <dgm:pt modelId="{FFCEF1EC-84EE-4975-8ACF-8C6F2C894F65}" type="parTrans" cxnId="{B9548A60-8299-4B98-8B59-522E9E4E1B05}">
      <dgm:prSet/>
      <dgm:spPr/>
      <dgm:t>
        <a:bodyPr/>
        <a:lstStyle/>
        <a:p>
          <a:endParaRPr lang="pl-PL"/>
        </a:p>
      </dgm:t>
    </dgm:pt>
    <dgm:pt modelId="{48561351-D7AF-4C3E-9C41-44EDC780D93E}" type="sibTrans" cxnId="{B9548A60-8299-4B98-8B59-522E9E4E1B05}">
      <dgm:prSet/>
      <dgm:spPr/>
      <dgm:t>
        <a:bodyPr/>
        <a:lstStyle/>
        <a:p>
          <a:endParaRPr lang="pl-PL"/>
        </a:p>
      </dgm:t>
    </dgm:pt>
    <dgm:pt modelId="{E0CE085C-992F-43C3-85C8-6C5DA68DE808}">
      <dgm:prSet/>
      <dgm:spPr/>
      <dgm:t>
        <a:bodyPr/>
        <a:lstStyle/>
        <a:p>
          <a:pPr algn="l"/>
          <a:r>
            <a:rPr lang="pl-PL" dirty="0"/>
            <a:t>ZWIĘKSZENIU ZASIĘGU KONTROLI W OKREŚLONYM RODZAJU KONTROLI.</a:t>
          </a:r>
        </a:p>
      </dgm:t>
    </dgm:pt>
    <dgm:pt modelId="{83FAE038-13E3-4796-A913-572E92358DEC}" type="parTrans" cxnId="{73E6BF38-76E1-4BF2-9136-7DBCB669DED9}">
      <dgm:prSet/>
      <dgm:spPr/>
      <dgm:t>
        <a:bodyPr/>
        <a:lstStyle/>
        <a:p>
          <a:endParaRPr lang="pl-PL"/>
        </a:p>
      </dgm:t>
    </dgm:pt>
    <dgm:pt modelId="{E4E63FEA-C08C-499E-B634-B8A47217476F}" type="sibTrans" cxnId="{73E6BF38-76E1-4BF2-9136-7DBCB669DED9}">
      <dgm:prSet/>
      <dgm:spPr/>
      <dgm:t>
        <a:bodyPr/>
        <a:lstStyle/>
        <a:p>
          <a:endParaRPr lang="pl-PL"/>
        </a:p>
      </dgm:t>
    </dgm:pt>
    <dgm:pt modelId="{035E2074-45C6-42FA-80A9-3D8AD76CB455}" type="pres">
      <dgm:prSet presAssocID="{9B3165B2-C636-44CD-8BD2-1A1D53654DFC}" presName="linear" presStyleCnt="0">
        <dgm:presLayoutVars>
          <dgm:dir/>
          <dgm:animLvl val="lvl"/>
          <dgm:resizeHandles val="exact"/>
        </dgm:presLayoutVars>
      </dgm:prSet>
      <dgm:spPr/>
    </dgm:pt>
    <dgm:pt modelId="{F439D091-7EDD-4EEA-BB79-00777B6D16AB}" type="pres">
      <dgm:prSet presAssocID="{CB9091E4-227A-4405-9D8C-406C879DC413}" presName="parentLin" presStyleCnt="0"/>
      <dgm:spPr/>
    </dgm:pt>
    <dgm:pt modelId="{7F3A6414-9F2F-4B5C-83A7-2FD31102E4C0}" type="pres">
      <dgm:prSet presAssocID="{CB9091E4-227A-4405-9D8C-406C879DC413}" presName="parentLeftMargin" presStyleLbl="node1" presStyleIdx="0" presStyleCnt="1"/>
      <dgm:spPr/>
    </dgm:pt>
    <dgm:pt modelId="{38DC3A9F-30E9-4ABA-9B19-565AF0991599}" type="pres">
      <dgm:prSet presAssocID="{CB9091E4-227A-4405-9D8C-406C879DC413}" presName="parentText" presStyleLbl="node1" presStyleIdx="0" presStyleCnt="1" custScaleY="132713">
        <dgm:presLayoutVars>
          <dgm:chMax val="0"/>
          <dgm:bulletEnabled val="1"/>
        </dgm:presLayoutVars>
      </dgm:prSet>
      <dgm:spPr/>
    </dgm:pt>
    <dgm:pt modelId="{3BDE7C1B-B16C-48E1-ACD2-253CD0550388}" type="pres">
      <dgm:prSet presAssocID="{CB9091E4-227A-4405-9D8C-406C879DC413}" presName="negativeSpace" presStyleCnt="0"/>
      <dgm:spPr/>
    </dgm:pt>
    <dgm:pt modelId="{FA3E4446-76FF-444E-824B-5580D529577C}" type="pres">
      <dgm:prSet presAssocID="{CB9091E4-227A-4405-9D8C-406C879DC41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50EE5702-E7CE-442E-8D56-DFF7A40180A0}" type="presOf" srcId="{BC2B56D5-1586-41B6-8066-B1A9CA505429}" destId="{FA3E4446-76FF-444E-824B-5580D529577C}" srcOrd="0" destOrd="1" presId="urn:microsoft.com/office/officeart/2005/8/layout/list1"/>
    <dgm:cxn modelId="{73E6BF38-76E1-4BF2-9136-7DBCB669DED9}" srcId="{CB9091E4-227A-4405-9D8C-406C879DC413}" destId="{E0CE085C-992F-43C3-85C8-6C5DA68DE808}" srcOrd="2" destOrd="0" parTransId="{83FAE038-13E3-4796-A913-572E92358DEC}" sibTransId="{E4E63FEA-C08C-499E-B634-B8A47217476F}"/>
    <dgm:cxn modelId="{B9548A60-8299-4B98-8B59-522E9E4E1B05}" srcId="{CB9091E4-227A-4405-9D8C-406C879DC413}" destId="{BC2B56D5-1586-41B6-8066-B1A9CA505429}" srcOrd="1" destOrd="0" parTransId="{FFCEF1EC-84EE-4975-8ACF-8C6F2C894F65}" sibTransId="{48561351-D7AF-4C3E-9C41-44EDC780D93E}"/>
    <dgm:cxn modelId="{22066263-DA91-4694-AD92-7A17EF746FDE}" type="presOf" srcId="{E0CE085C-992F-43C3-85C8-6C5DA68DE808}" destId="{FA3E4446-76FF-444E-824B-5580D529577C}" srcOrd="0" destOrd="2" presId="urn:microsoft.com/office/officeart/2005/8/layout/list1"/>
    <dgm:cxn modelId="{21945A68-154E-4585-ABE2-360E6750A2FD}" type="presOf" srcId="{11079558-5ADC-418E-8B4A-7EB4E4EC7A68}" destId="{FA3E4446-76FF-444E-824B-5580D529577C}" srcOrd="0" destOrd="0" presId="urn:microsoft.com/office/officeart/2005/8/layout/list1"/>
    <dgm:cxn modelId="{E4D34969-E70E-411F-9BF5-C2924A492524}" type="presOf" srcId="{9B3165B2-C636-44CD-8BD2-1A1D53654DFC}" destId="{035E2074-45C6-42FA-80A9-3D8AD76CB455}" srcOrd="0" destOrd="0" presId="urn:microsoft.com/office/officeart/2005/8/layout/list1"/>
    <dgm:cxn modelId="{868D72AA-6611-496D-8DD5-172A9A29C03E}" srcId="{CB9091E4-227A-4405-9D8C-406C879DC413}" destId="{11079558-5ADC-418E-8B4A-7EB4E4EC7A68}" srcOrd="0" destOrd="0" parTransId="{618CAFC5-5802-406F-A10B-4EBD14630DD4}" sibTransId="{07FE1552-7488-4CE0-A014-56172E45B593}"/>
    <dgm:cxn modelId="{5D5B97B4-CB53-4C81-93BF-A4A9F01465F2}" type="presOf" srcId="{CB9091E4-227A-4405-9D8C-406C879DC413}" destId="{38DC3A9F-30E9-4ABA-9B19-565AF0991599}" srcOrd="1" destOrd="0" presId="urn:microsoft.com/office/officeart/2005/8/layout/list1"/>
    <dgm:cxn modelId="{67E7EFBD-4CC4-4730-A9E0-39F3841801C8}" srcId="{9B3165B2-C636-44CD-8BD2-1A1D53654DFC}" destId="{CB9091E4-227A-4405-9D8C-406C879DC413}" srcOrd="0" destOrd="0" parTransId="{F82AF961-57AF-43F7-BC0D-4267E0E88072}" sibTransId="{1E3F21AD-81EB-4E4F-B0F9-ADDFBFD89BC0}"/>
    <dgm:cxn modelId="{11911CC4-9D87-4F63-B385-862C0672E70B}" type="presOf" srcId="{CB9091E4-227A-4405-9D8C-406C879DC413}" destId="{7F3A6414-9F2F-4B5C-83A7-2FD31102E4C0}" srcOrd="0" destOrd="0" presId="urn:microsoft.com/office/officeart/2005/8/layout/list1"/>
    <dgm:cxn modelId="{1E3C796E-5D66-443A-9944-5F15637F8ADD}" type="presParOf" srcId="{035E2074-45C6-42FA-80A9-3D8AD76CB455}" destId="{F439D091-7EDD-4EEA-BB79-00777B6D16AB}" srcOrd="0" destOrd="0" presId="urn:microsoft.com/office/officeart/2005/8/layout/list1"/>
    <dgm:cxn modelId="{E855119D-9A81-4599-AFE7-5F1D21F8540D}" type="presParOf" srcId="{F439D091-7EDD-4EEA-BB79-00777B6D16AB}" destId="{7F3A6414-9F2F-4B5C-83A7-2FD31102E4C0}" srcOrd="0" destOrd="0" presId="urn:microsoft.com/office/officeart/2005/8/layout/list1"/>
    <dgm:cxn modelId="{09652291-2915-4A5C-9D0D-FE36206A0EC1}" type="presParOf" srcId="{F439D091-7EDD-4EEA-BB79-00777B6D16AB}" destId="{38DC3A9F-30E9-4ABA-9B19-565AF0991599}" srcOrd="1" destOrd="0" presId="urn:microsoft.com/office/officeart/2005/8/layout/list1"/>
    <dgm:cxn modelId="{1573DC02-C1F8-4303-B285-BC08E4FB4AC6}" type="presParOf" srcId="{035E2074-45C6-42FA-80A9-3D8AD76CB455}" destId="{3BDE7C1B-B16C-48E1-ACD2-253CD0550388}" srcOrd="1" destOrd="0" presId="urn:microsoft.com/office/officeart/2005/8/layout/list1"/>
    <dgm:cxn modelId="{E3C61C41-DB52-4B7D-8B60-C8CCF6900719}" type="presParOf" srcId="{035E2074-45C6-42FA-80A9-3D8AD76CB455}" destId="{FA3E4446-76FF-444E-824B-5580D529577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D9F3F8-1CEC-4715-8323-59CBE0A6AF45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89DF5F46-B2EC-4CA4-BE6B-57468ADE96E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POZYTYWNE ASPEKTY ROZROSTU KONTROLI - PRZYKŁADY</a:t>
          </a:r>
        </a:p>
      </dgm:t>
    </dgm:pt>
    <dgm:pt modelId="{A1768B78-3BB9-4AF2-B562-7F7A75005A15}" type="parTrans" cxnId="{9C66CC34-0BA5-4D86-BE18-0351ED00325E}">
      <dgm:prSet/>
      <dgm:spPr/>
      <dgm:t>
        <a:bodyPr/>
        <a:lstStyle/>
        <a:p>
          <a:endParaRPr lang="pl-PL"/>
        </a:p>
      </dgm:t>
    </dgm:pt>
    <dgm:pt modelId="{62BBDA4D-99EC-4182-A4FB-A42266CAEA98}" type="sibTrans" cxnId="{9C66CC34-0BA5-4D86-BE18-0351ED00325E}">
      <dgm:prSet/>
      <dgm:spPr/>
      <dgm:t>
        <a:bodyPr/>
        <a:lstStyle/>
        <a:p>
          <a:endParaRPr lang="pl-PL"/>
        </a:p>
      </dgm:t>
    </dgm:pt>
    <dgm:pt modelId="{AD005470-1CA3-42FB-A569-A18BDE7E379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ROZBUDOWA KONTROLI SPOŁECZNEJ</a:t>
          </a:r>
        </a:p>
      </dgm:t>
    </dgm:pt>
    <dgm:pt modelId="{8CB2437E-C7AD-418E-848B-CE43F96BF98A}" type="parTrans" cxnId="{7FC34BE0-1ABB-4493-9CA6-CFFE2887F521}">
      <dgm:prSet/>
      <dgm:spPr/>
      <dgm:t>
        <a:bodyPr/>
        <a:lstStyle/>
        <a:p>
          <a:endParaRPr lang="pl-PL"/>
        </a:p>
      </dgm:t>
    </dgm:pt>
    <dgm:pt modelId="{F9FFAD91-03C5-44EA-A06C-04E76CD27C98}" type="sibTrans" cxnId="{7FC34BE0-1ABB-4493-9CA6-CFFE2887F521}">
      <dgm:prSet/>
      <dgm:spPr/>
      <dgm:t>
        <a:bodyPr/>
        <a:lstStyle/>
        <a:p>
          <a:endParaRPr lang="pl-PL"/>
        </a:p>
      </dgm:t>
    </dgm:pt>
    <dgm:pt modelId="{A091A974-186C-4F66-829E-49CF965D274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WPROWADZENIE KONTROLI SĄDOWEJ NAD DZIAŁANIAMI ADMINISTRACJI</a:t>
          </a:r>
        </a:p>
      </dgm:t>
    </dgm:pt>
    <dgm:pt modelId="{A63FE184-1A5F-4A15-9A24-893C3073894B}" type="parTrans" cxnId="{847B2B15-FFAA-4BC6-A8B8-145EF204268C}">
      <dgm:prSet/>
      <dgm:spPr/>
      <dgm:t>
        <a:bodyPr/>
        <a:lstStyle/>
        <a:p>
          <a:endParaRPr lang="pl-PL"/>
        </a:p>
      </dgm:t>
    </dgm:pt>
    <dgm:pt modelId="{F6122C0B-F9C5-41B7-8135-D0613CB316C8}" type="sibTrans" cxnId="{847B2B15-FFAA-4BC6-A8B8-145EF204268C}">
      <dgm:prSet/>
      <dgm:spPr/>
      <dgm:t>
        <a:bodyPr/>
        <a:lstStyle/>
        <a:p>
          <a:endParaRPr lang="pl-PL"/>
        </a:p>
      </dgm:t>
    </dgm:pt>
    <dgm:pt modelId="{4B9143FA-8F7D-4DB6-BA46-8B3B69EF5218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ULEPSZENIE SKUTECZNOŚCI I SPRAWNOŚCI DZIAŁAŃ ADMINISTRACJI W WYNIKU KONTROLI</a:t>
          </a:r>
        </a:p>
      </dgm:t>
    </dgm:pt>
    <dgm:pt modelId="{CBB865D0-8A33-42FF-A247-FB313E6BE680}" type="parTrans" cxnId="{0510F8EA-9593-4FDC-8BD4-CC29F6D99912}">
      <dgm:prSet/>
      <dgm:spPr/>
      <dgm:t>
        <a:bodyPr/>
        <a:lstStyle/>
        <a:p>
          <a:endParaRPr lang="pl-PL"/>
        </a:p>
      </dgm:t>
    </dgm:pt>
    <dgm:pt modelId="{87672FAF-0E21-4AE8-B1FF-3C80BED83CB4}" type="sibTrans" cxnId="{0510F8EA-9593-4FDC-8BD4-CC29F6D99912}">
      <dgm:prSet/>
      <dgm:spPr/>
      <dgm:t>
        <a:bodyPr/>
        <a:lstStyle/>
        <a:p>
          <a:endParaRPr lang="pl-PL"/>
        </a:p>
      </dgm:t>
    </dgm:pt>
    <dgm:pt modelId="{6D0441C7-F632-483F-B33A-B858B4EFEC49}" type="pres">
      <dgm:prSet presAssocID="{F0D9F3F8-1CEC-4715-8323-59CBE0A6AF45}" presName="composite" presStyleCnt="0">
        <dgm:presLayoutVars>
          <dgm:chMax val="1"/>
          <dgm:dir/>
          <dgm:resizeHandles val="exact"/>
        </dgm:presLayoutVars>
      </dgm:prSet>
      <dgm:spPr/>
    </dgm:pt>
    <dgm:pt modelId="{7837B560-E4CB-4F78-A503-7CD8EB36EB26}" type="pres">
      <dgm:prSet presAssocID="{89DF5F46-B2EC-4CA4-BE6B-57468ADE96ED}" presName="roof" presStyleLbl="dkBgShp" presStyleIdx="0" presStyleCnt="2"/>
      <dgm:spPr/>
    </dgm:pt>
    <dgm:pt modelId="{C56519A5-5831-4FEA-B9B1-2409C54C2A92}" type="pres">
      <dgm:prSet presAssocID="{89DF5F46-B2EC-4CA4-BE6B-57468ADE96ED}" presName="pillars" presStyleCnt="0"/>
      <dgm:spPr/>
    </dgm:pt>
    <dgm:pt modelId="{6E719293-20D3-4D53-BDA8-4101B87066F4}" type="pres">
      <dgm:prSet presAssocID="{89DF5F46-B2EC-4CA4-BE6B-57468ADE96ED}" presName="pillar1" presStyleLbl="node1" presStyleIdx="0" presStyleCnt="3">
        <dgm:presLayoutVars>
          <dgm:bulletEnabled val="1"/>
        </dgm:presLayoutVars>
      </dgm:prSet>
      <dgm:spPr/>
    </dgm:pt>
    <dgm:pt modelId="{28AB7877-EC16-4437-BE4A-B7B289BE3C7C}" type="pres">
      <dgm:prSet presAssocID="{A091A974-186C-4F66-829E-49CF965D274D}" presName="pillarX" presStyleLbl="node1" presStyleIdx="1" presStyleCnt="3">
        <dgm:presLayoutVars>
          <dgm:bulletEnabled val="1"/>
        </dgm:presLayoutVars>
      </dgm:prSet>
      <dgm:spPr/>
    </dgm:pt>
    <dgm:pt modelId="{A6726233-8CA3-4494-B2AC-3D402C6E83F4}" type="pres">
      <dgm:prSet presAssocID="{4B9143FA-8F7D-4DB6-BA46-8B3B69EF5218}" presName="pillarX" presStyleLbl="node1" presStyleIdx="2" presStyleCnt="3">
        <dgm:presLayoutVars>
          <dgm:bulletEnabled val="1"/>
        </dgm:presLayoutVars>
      </dgm:prSet>
      <dgm:spPr/>
    </dgm:pt>
    <dgm:pt modelId="{3A1C5520-A69F-4FF2-81B3-E8F67820DD00}" type="pres">
      <dgm:prSet presAssocID="{89DF5F46-B2EC-4CA4-BE6B-57468ADE96ED}" presName="base" presStyleLbl="dkBgShp" presStyleIdx="1" presStyleCnt="2"/>
      <dgm:spPr/>
    </dgm:pt>
  </dgm:ptLst>
  <dgm:cxnLst>
    <dgm:cxn modelId="{847B2B15-FFAA-4BC6-A8B8-145EF204268C}" srcId="{89DF5F46-B2EC-4CA4-BE6B-57468ADE96ED}" destId="{A091A974-186C-4F66-829E-49CF965D274D}" srcOrd="1" destOrd="0" parTransId="{A63FE184-1A5F-4A15-9A24-893C3073894B}" sibTransId="{F6122C0B-F9C5-41B7-8135-D0613CB316C8}"/>
    <dgm:cxn modelId="{59EDD715-5FC8-4767-8DA5-5FC47074162C}" type="presOf" srcId="{F0D9F3F8-1CEC-4715-8323-59CBE0A6AF45}" destId="{6D0441C7-F632-483F-B33A-B858B4EFEC49}" srcOrd="0" destOrd="0" presId="urn:microsoft.com/office/officeart/2005/8/layout/hList3"/>
    <dgm:cxn modelId="{E7AF7D18-1A42-4B2F-97CA-7F254563D8D9}" type="presOf" srcId="{AD005470-1CA3-42FB-A569-A18BDE7E379C}" destId="{6E719293-20D3-4D53-BDA8-4101B87066F4}" srcOrd="0" destOrd="0" presId="urn:microsoft.com/office/officeart/2005/8/layout/hList3"/>
    <dgm:cxn modelId="{260F272A-60E7-4050-9F76-AA6D5689BB66}" type="presOf" srcId="{4B9143FA-8F7D-4DB6-BA46-8B3B69EF5218}" destId="{A6726233-8CA3-4494-B2AC-3D402C6E83F4}" srcOrd="0" destOrd="0" presId="urn:microsoft.com/office/officeart/2005/8/layout/hList3"/>
    <dgm:cxn modelId="{9C66CC34-0BA5-4D86-BE18-0351ED00325E}" srcId="{F0D9F3F8-1CEC-4715-8323-59CBE0A6AF45}" destId="{89DF5F46-B2EC-4CA4-BE6B-57468ADE96ED}" srcOrd="0" destOrd="0" parTransId="{A1768B78-3BB9-4AF2-B562-7F7A75005A15}" sibTransId="{62BBDA4D-99EC-4182-A4FB-A42266CAEA98}"/>
    <dgm:cxn modelId="{12C333A2-DB1E-4199-8B8F-099B68265DA5}" type="presOf" srcId="{89DF5F46-B2EC-4CA4-BE6B-57468ADE96ED}" destId="{7837B560-E4CB-4F78-A503-7CD8EB36EB26}" srcOrd="0" destOrd="0" presId="urn:microsoft.com/office/officeart/2005/8/layout/hList3"/>
    <dgm:cxn modelId="{7FC34BE0-1ABB-4493-9CA6-CFFE2887F521}" srcId="{89DF5F46-B2EC-4CA4-BE6B-57468ADE96ED}" destId="{AD005470-1CA3-42FB-A569-A18BDE7E379C}" srcOrd="0" destOrd="0" parTransId="{8CB2437E-C7AD-418E-848B-CE43F96BF98A}" sibTransId="{F9FFAD91-03C5-44EA-A06C-04E76CD27C98}"/>
    <dgm:cxn modelId="{FDA6CFE5-FF5F-4D15-A857-BA5A19E56679}" type="presOf" srcId="{A091A974-186C-4F66-829E-49CF965D274D}" destId="{28AB7877-EC16-4437-BE4A-B7B289BE3C7C}" srcOrd="0" destOrd="0" presId="urn:microsoft.com/office/officeart/2005/8/layout/hList3"/>
    <dgm:cxn modelId="{0510F8EA-9593-4FDC-8BD4-CC29F6D99912}" srcId="{89DF5F46-B2EC-4CA4-BE6B-57468ADE96ED}" destId="{4B9143FA-8F7D-4DB6-BA46-8B3B69EF5218}" srcOrd="2" destOrd="0" parTransId="{CBB865D0-8A33-42FF-A247-FB313E6BE680}" sibTransId="{87672FAF-0E21-4AE8-B1FF-3C80BED83CB4}"/>
    <dgm:cxn modelId="{C099B85F-4C65-4049-8C05-A68B8FACA2FD}" type="presParOf" srcId="{6D0441C7-F632-483F-B33A-B858B4EFEC49}" destId="{7837B560-E4CB-4F78-A503-7CD8EB36EB26}" srcOrd="0" destOrd="0" presId="urn:microsoft.com/office/officeart/2005/8/layout/hList3"/>
    <dgm:cxn modelId="{1CFE830D-154E-48A6-86BC-F7E86E99AB7B}" type="presParOf" srcId="{6D0441C7-F632-483F-B33A-B858B4EFEC49}" destId="{C56519A5-5831-4FEA-B9B1-2409C54C2A92}" srcOrd="1" destOrd="0" presId="urn:microsoft.com/office/officeart/2005/8/layout/hList3"/>
    <dgm:cxn modelId="{44609804-CD7E-4251-B116-134BD3045A1C}" type="presParOf" srcId="{C56519A5-5831-4FEA-B9B1-2409C54C2A92}" destId="{6E719293-20D3-4D53-BDA8-4101B87066F4}" srcOrd="0" destOrd="0" presId="urn:microsoft.com/office/officeart/2005/8/layout/hList3"/>
    <dgm:cxn modelId="{2F0594AE-0C05-48FE-9459-69AC722A34A9}" type="presParOf" srcId="{C56519A5-5831-4FEA-B9B1-2409C54C2A92}" destId="{28AB7877-EC16-4437-BE4A-B7B289BE3C7C}" srcOrd="1" destOrd="0" presId="urn:microsoft.com/office/officeart/2005/8/layout/hList3"/>
    <dgm:cxn modelId="{0CD62C61-A993-43D4-8486-EF20643D1D60}" type="presParOf" srcId="{C56519A5-5831-4FEA-B9B1-2409C54C2A92}" destId="{A6726233-8CA3-4494-B2AC-3D402C6E83F4}" srcOrd="2" destOrd="0" presId="urn:microsoft.com/office/officeart/2005/8/layout/hList3"/>
    <dgm:cxn modelId="{53498A7A-B72C-420A-A7BB-8BE4765CD118}" type="presParOf" srcId="{6D0441C7-F632-483F-B33A-B858B4EFEC49}" destId="{3A1C5520-A69F-4FF2-81B3-E8F67820DD0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F9EE80-2560-43DC-99E5-E657897413BA}" type="doc">
      <dgm:prSet loTypeId="urn:microsoft.com/office/officeart/2005/8/layout/hList1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pl-PL"/>
        </a:p>
      </dgm:t>
    </dgm:pt>
    <dgm:pt modelId="{12F10B2E-C3BA-4107-9195-8512CC244EA2}">
      <dgm:prSet custT="1"/>
      <dgm:spPr/>
      <dgm:t>
        <a:bodyPr/>
        <a:lstStyle/>
        <a:p>
          <a:r>
            <a:rPr lang="pl-PL" sz="3600" b="1" dirty="0">
              <a:solidFill>
                <a:schemeClr val="tx1"/>
              </a:solidFill>
            </a:rPr>
            <a:t>RODZAJE PODMIOTÓW PRZEPROWADZAJĄCYCH KONTROLĘ</a:t>
          </a:r>
        </a:p>
      </dgm:t>
    </dgm:pt>
    <dgm:pt modelId="{DE622D86-A1BE-4388-8E23-F913C025D259}" type="parTrans" cxnId="{BA37E79C-D829-49B4-A19C-BC50DBF8D33E}">
      <dgm:prSet/>
      <dgm:spPr/>
      <dgm:t>
        <a:bodyPr/>
        <a:lstStyle/>
        <a:p>
          <a:endParaRPr lang="pl-PL"/>
        </a:p>
      </dgm:t>
    </dgm:pt>
    <dgm:pt modelId="{6272D19C-CC31-433A-B991-C1C549AA050C}" type="sibTrans" cxnId="{BA37E79C-D829-49B4-A19C-BC50DBF8D33E}">
      <dgm:prSet/>
      <dgm:spPr/>
      <dgm:t>
        <a:bodyPr/>
        <a:lstStyle/>
        <a:p>
          <a:endParaRPr lang="pl-PL"/>
        </a:p>
      </dgm:t>
    </dgm:pt>
    <dgm:pt modelId="{DA399556-ECB2-4AD6-8C7B-2EC6A889CFB1}">
      <dgm:prSet/>
      <dgm:spPr/>
      <dgm:t>
        <a:bodyPr/>
        <a:lstStyle/>
        <a:p>
          <a:pPr algn="just"/>
          <a:r>
            <a:rPr lang="pl-PL" dirty="0"/>
            <a:t>PODMIOTY POWOŁANE WYŁĄCZNIE DO KONTROLOWANIA,</a:t>
          </a:r>
        </a:p>
      </dgm:t>
    </dgm:pt>
    <dgm:pt modelId="{608A2534-09F8-4546-9C84-B11F97AC009B}" type="parTrans" cxnId="{E9B56E35-AFE4-475A-A1EC-81C7C14A9F41}">
      <dgm:prSet/>
      <dgm:spPr/>
      <dgm:t>
        <a:bodyPr/>
        <a:lstStyle/>
        <a:p>
          <a:endParaRPr lang="pl-PL"/>
        </a:p>
      </dgm:t>
    </dgm:pt>
    <dgm:pt modelId="{0E45A9B5-C67F-40B2-B37D-893BA137E166}" type="sibTrans" cxnId="{E9B56E35-AFE4-475A-A1EC-81C7C14A9F41}">
      <dgm:prSet/>
      <dgm:spPr/>
      <dgm:t>
        <a:bodyPr/>
        <a:lstStyle/>
        <a:p>
          <a:endParaRPr lang="pl-PL"/>
        </a:p>
      </dgm:t>
    </dgm:pt>
    <dgm:pt modelId="{0FBBDD0F-75DF-464C-AEA3-6B6C7B6DF31D}">
      <dgm:prSet/>
      <dgm:spPr/>
      <dgm:t>
        <a:bodyPr/>
        <a:lstStyle/>
        <a:p>
          <a:pPr algn="just"/>
          <a:r>
            <a:rPr lang="pl-PL" dirty="0"/>
            <a:t>PODMIOTY, W KTÓRYCH STRUKTURZE ORGANIZACYJNEJ UTWORZONE SĄ SPECJALNE JEDNOSTKI DO KONTROLOWANIA,</a:t>
          </a:r>
        </a:p>
      </dgm:t>
    </dgm:pt>
    <dgm:pt modelId="{BE5CA426-E145-4467-9F74-C207682E17FD}" type="parTrans" cxnId="{E557E4DB-6703-4843-9316-176E01500F41}">
      <dgm:prSet/>
      <dgm:spPr/>
      <dgm:t>
        <a:bodyPr/>
        <a:lstStyle/>
        <a:p>
          <a:endParaRPr lang="pl-PL"/>
        </a:p>
      </dgm:t>
    </dgm:pt>
    <dgm:pt modelId="{6FC675DF-5BFF-4930-9299-775DE5948EFF}" type="sibTrans" cxnId="{E557E4DB-6703-4843-9316-176E01500F41}">
      <dgm:prSet/>
      <dgm:spPr/>
      <dgm:t>
        <a:bodyPr/>
        <a:lstStyle/>
        <a:p>
          <a:endParaRPr lang="pl-PL"/>
        </a:p>
      </dgm:t>
    </dgm:pt>
    <dgm:pt modelId="{07EDD22D-DD04-4285-BFFA-20060ABFEDFC}">
      <dgm:prSet/>
      <dgm:spPr/>
      <dgm:t>
        <a:bodyPr/>
        <a:lstStyle/>
        <a:p>
          <a:pPr algn="just"/>
          <a:r>
            <a:rPr lang="pl-PL" dirty="0"/>
            <a:t>PODMIOTY, KTÓRE NIE MAJĄ UTWORZONEJ SPECJALNEJ JEDNOSTKI, A W RAZIE POTRZEBY UCZESTNICZĄ W KONTROLI CAŁYM ORGANIZMEM,</a:t>
          </a:r>
        </a:p>
      </dgm:t>
    </dgm:pt>
    <dgm:pt modelId="{D212B35D-147B-43D6-A584-8B15E1B390F4}" type="parTrans" cxnId="{2326AD78-CAD9-4937-8104-8084A8DD6E04}">
      <dgm:prSet/>
      <dgm:spPr/>
      <dgm:t>
        <a:bodyPr/>
        <a:lstStyle/>
        <a:p>
          <a:endParaRPr lang="pl-PL"/>
        </a:p>
      </dgm:t>
    </dgm:pt>
    <dgm:pt modelId="{375A712F-44A7-4BE8-A28E-5861BCEF4680}" type="sibTrans" cxnId="{2326AD78-CAD9-4937-8104-8084A8DD6E04}">
      <dgm:prSet/>
      <dgm:spPr/>
      <dgm:t>
        <a:bodyPr/>
        <a:lstStyle/>
        <a:p>
          <a:endParaRPr lang="pl-PL"/>
        </a:p>
      </dgm:t>
    </dgm:pt>
    <dgm:pt modelId="{0E999EDE-EEDA-41BB-A812-22B0BF17A29B}">
      <dgm:prSet/>
      <dgm:spPr/>
      <dgm:t>
        <a:bodyPr/>
        <a:lstStyle/>
        <a:p>
          <a:pPr algn="just"/>
          <a:r>
            <a:rPr lang="pl-PL" dirty="0"/>
            <a:t>PODMIOTY UTWORZONE DO KONTROLI JEDNORAZOWEJ.</a:t>
          </a:r>
        </a:p>
      </dgm:t>
    </dgm:pt>
    <dgm:pt modelId="{249EA486-2B49-443E-94FA-69E0BDAC21AD}" type="parTrans" cxnId="{9D184D4F-020A-433B-8D8C-A8C06B3B098A}">
      <dgm:prSet/>
      <dgm:spPr/>
      <dgm:t>
        <a:bodyPr/>
        <a:lstStyle/>
        <a:p>
          <a:endParaRPr lang="pl-PL"/>
        </a:p>
      </dgm:t>
    </dgm:pt>
    <dgm:pt modelId="{A5020D7A-21C7-4759-9E2B-AB553EC5312E}" type="sibTrans" cxnId="{9D184D4F-020A-433B-8D8C-A8C06B3B098A}">
      <dgm:prSet/>
      <dgm:spPr/>
      <dgm:t>
        <a:bodyPr/>
        <a:lstStyle/>
        <a:p>
          <a:endParaRPr lang="pl-PL"/>
        </a:p>
      </dgm:t>
    </dgm:pt>
    <dgm:pt modelId="{4418950F-3001-48CC-B3A1-C7B69E208FF8}" type="pres">
      <dgm:prSet presAssocID="{E4F9EE80-2560-43DC-99E5-E657897413BA}" presName="Name0" presStyleCnt="0">
        <dgm:presLayoutVars>
          <dgm:dir/>
          <dgm:animLvl val="lvl"/>
          <dgm:resizeHandles val="exact"/>
        </dgm:presLayoutVars>
      </dgm:prSet>
      <dgm:spPr/>
    </dgm:pt>
    <dgm:pt modelId="{C4292C02-E310-4125-862C-5A43EEDD5E8D}" type="pres">
      <dgm:prSet presAssocID="{12F10B2E-C3BA-4107-9195-8512CC244EA2}" presName="composite" presStyleCnt="0"/>
      <dgm:spPr/>
    </dgm:pt>
    <dgm:pt modelId="{34D452CC-E93B-4166-A047-D14AC3A4456C}" type="pres">
      <dgm:prSet presAssocID="{12F10B2E-C3BA-4107-9195-8512CC244EA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1579B3A8-7EE8-4131-AFA0-0A360DAAA01A}" type="pres">
      <dgm:prSet presAssocID="{12F10B2E-C3BA-4107-9195-8512CC244EA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6DB2EA00-F76A-42A1-9E32-29C58EA42B2A}" type="presOf" srcId="{E4F9EE80-2560-43DC-99E5-E657897413BA}" destId="{4418950F-3001-48CC-B3A1-C7B69E208FF8}" srcOrd="0" destOrd="0" presId="urn:microsoft.com/office/officeart/2005/8/layout/hList1"/>
    <dgm:cxn modelId="{287B3F1B-3462-4275-9A42-BB4BAB8F5048}" type="presOf" srcId="{0FBBDD0F-75DF-464C-AEA3-6B6C7B6DF31D}" destId="{1579B3A8-7EE8-4131-AFA0-0A360DAAA01A}" srcOrd="0" destOrd="1" presId="urn:microsoft.com/office/officeart/2005/8/layout/hList1"/>
    <dgm:cxn modelId="{E9B56E35-AFE4-475A-A1EC-81C7C14A9F41}" srcId="{12F10B2E-C3BA-4107-9195-8512CC244EA2}" destId="{DA399556-ECB2-4AD6-8C7B-2EC6A889CFB1}" srcOrd="0" destOrd="0" parTransId="{608A2534-09F8-4546-9C84-B11F97AC009B}" sibTransId="{0E45A9B5-C67F-40B2-B37D-893BA137E166}"/>
    <dgm:cxn modelId="{BE58344D-350E-48AD-901C-F40A2712EC3C}" type="presOf" srcId="{12F10B2E-C3BA-4107-9195-8512CC244EA2}" destId="{34D452CC-E93B-4166-A047-D14AC3A4456C}" srcOrd="0" destOrd="0" presId="urn:microsoft.com/office/officeart/2005/8/layout/hList1"/>
    <dgm:cxn modelId="{9D184D4F-020A-433B-8D8C-A8C06B3B098A}" srcId="{12F10B2E-C3BA-4107-9195-8512CC244EA2}" destId="{0E999EDE-EEDA-41BB-A812-22B0BF17A29B}" srcOrd="3" destOrd="0" parTransId="{249EA486-2B49-443E-94FA-69E0BDAC21AD}" sibTransId="{A5020D7A-21C7-4759-9E2B-AB553EC5312E}"/>
    <dgm:cxn modelId="{706FCE6F-97D3-4481-9B52-17B910AC2285}" type="presOf" srcId="{0E999EDE-EEDA-41BB-A812-22B0BF17A29B}" destId="{1579B3A8-7EE8-4131-AFA0-0A360DAAA01A}" srcOrd="0" destOrd="3" presId="urn:microsoft.com/office/officeart/2005/8/layout/hList1"/>
    <dgm:cxn modelId="{CD4C0F52-92AE-4047-AB98-007A9AEC80A2}" type="presOf" srcId="{DA399556-ECB2-4AD6-8C7B-2EC6A889CFB1}" destId="{1579B3A8-7EE8-4131-AFA0-0A360DAAA01A}" srcOrd="0" destOrd="0" presId="urn:microsoft.com/office/officeart/2005/8/layout/hList1"/>
    <dgm:cxn modelId="{78C5A878-66E7-4685-A35F-42FB1FB9B2D2}" type="presOf" srcId="{07EDD22D-DD04-4285-BFFA-20060ABFEDFC}" destId="{1579B3A8-7EE8-4131-AFA0-0A360DAAA01A}" srcOrd="0" destOrd="2" presId="urn:microsoft.com/office/officeart/2005/8/layout/hList1"/>
    <dgm:cxn modelId="{2326AD78-CAD9-4937-8104-8084A8DD6E04}" srcId="{12F10B2E-C3BA-4107-9195-8512CC244EA2}" destId="{07EDD22D-DD04-4285-BFFA-20060ABFEDFC}" srcOrd="2" destOrd="0" parTransId="{D212B35D-147B-43D6-A584-8B15E1B390F4}" sibTransId="{375A712F-44A7-4BE8-A28E-5861BCEF4680}"/>
    <dgm:cxn modelId="{BA37E79C-D829-49B4-A19C-BC50DBF8D33E}" srcId="{E4F9EE80-2560-43DC-99E5-E657897413BA}" destId="{12F10B2E-C3BA-4107-9195-8512CC244EA2}" srcOrd="0" destOrd="0" parTransId="{DE622D86-A1BE-4388-8E23-F913C025D259}" sibTransId="{6272D19C-CC31-433A-B991-C1C549AA050C}"/>
    <dgm:cxn modelId="{E557E4DB-6703-4843-9316-176E01500F41}" srcId="{12F10B2E-C3BA-4107-9195-8512CC244EA2}" destId="{0FBBDD0F-75DF-464C-AEA3-6B6C7B6DF31D}" srcOrd="1" destOrd="0" parTransId="{BE5CA426-E145-4467-9F74-C207682E17FD}" sibTransId="{6FC675DF-5BFF-4930-9299-775DE5948EFF}"/>
    <dgm:cxn modelId="{E72E9CA0-8557-4115-83DB-1F0BA1D3A40C}" type="presParOf" srcId="{4418950F-3001-48CC-B3A1-C7B69E208FF8}" destId="{C4292C02-E310-4125-862C-5A43EEDD5E8D}" srcOrd="0" destOrd="0" presId="urn:microsoft.com/office/officeart/2005/8/layout/hList1"/>
    <dgm:cxn modelId="{FA5FAA96-97A0-48DA-830E-8507CDCD4E2B}" type="presParOf" srcId="{C4292C02-E310-4125-862C-5A43EEDD5E8D}" destId="{34D452CC-E93B-4166-A047-D14AC3A4456C}" srcOrd="0" destOrd="0" presId="urn:microsoft.com/office/officeart/2005/8/layout/hList1"/>
    <dgm:cxn modelId="{D4CB438F-DAD6-46A3-B3B0-A7B60F1395E9}" type="presParOf" srcId="{C4292C02-E310-4125-862C-5A43EEDD5E8D}" destId="{1579B3A8-7EE8-4131-AFA0-0A360DAAA01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56286E-4E4F-4508-A08B-BFDABBF14C0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DF3A7732-63BC-4A7B-A3B2-C35F052AC90A}">
      <dgm:prSet phldrT="[Tekst]" custT="1"/>
      <dgm:spPr/>
      <dgm:t>
        <a:bodyPr/>
        <a:lstStyle/>
        <a:p>
          <a:r>
            <a:rPr lang="pl-PL" sz="3200" dirty="0"/>
            <a:t>KONTROLA SPOŁECZNA</a:t>
          </a:r>
        </a:p>
      </dgm:t>
    </dgm:pt>
    <dgm:pt modelId="{B1809AB2-807F-4D2E-A5B1-9D2D05EAD3EC}" type="parTrans" cxnId="{9FF2DB56-0C52-4788-8114-F6751082C030}">
      <dgm:prSet/>
      <dgm:spPr/>
      <dgm:t>
        <a:bodyPr/>
        <a:lstStyle/>
        <a:p>
          <a:endParaRPr lang="pl-PL"/>
        </a:p>
      </dgm:t>
    </dgm:pt>
    <dgm:pt modelId="{0F5D3E08-526E-43C7-BCA5-52A312E5E18E}" type="sibTrans" cxnId="{9FF2DB56-0C52-4788-8114-F6751082C030}">
      <dgm:prSet/>
      <dgm:spPr/>
      <dgm:t>
        <a:bodyPr/>
        <a:lstStyle/>
        <a:p>
          <a:endParaRPr lang="pl-PL"/>
        </a:p>
      </dgm:t>
    </dgm:pt>
    <dgm:pt modelId="{0E116694-CEDA-4C82-9C27-E2F6124A321B}">
      <dgm:prSet phldrT="[Tekst]" custT="1"/>
      <dgm:spPr/>
      <dgm:t>
        <a:bodyPr/>
        <a:lstStyle/>
        <a:p>
          <a:r>
            <a:rPr lang="pl-PL" sz="2000" dirty="0"/>
            <a:t>SFORMALIZOWANA</a:t>
          </a:r>
        </a:p>
      </dgm:t>
    </dgm:pt>
    <dgm:pt modelId="{71AE699F-F5E9-479E-A8D5-32C6416EE0F3}" type="parTrans" cxnId="{698A6CFC-D998-4FE7-8468-BB30C3CE0598}">
      <dgm:prSet/>
      <dgm:spPr/>
      <dgm:t>
        <a:bodyPr/>
        <a:lstStyle/>
        <a:p>
          <a:endParaRPr lang="pl-PL"/>
        </a:p>
      </dgm:t>
    </dgm:pt>
    <dgm:pt modelId="{845EDD6C-6A84-4721-84E7-13A92FD769F8}" type="sibTrans" cxnId="{698A6CFC-D998-4FE7-8468-BB30C3CE0598}">
      <dgm:prSet/>
      <dgm:spPr/>
      <dgm:t>
        <a:bodyPr/>
        <a:lstStyle/>
        <a:p>
          <a:endParaRPr lang="pl-PL"/>
        </a:p>
      </dgm:t>
    </dgm:pt>
    <dgm:pt modelId="{333CD687-BBA9-4461-B52D-F5828F805AEE}">
      <dgm:prSet phldrT="[Tekst]" custT="1"/>
      <dgm:spPr/>
      <dgm:t>
        <a:bodyPr/>
        <a:lstStyle/>
        <a:p>
          <a:r>
            <a:rPr lang="pl-PL" sz="1800" dirty="0"/>
            <a:t>KOMISJA REWIZYJNA POWOŁANA PRZEZ RADNYCH DO KONTROLI ORGANÓW STANOWIĄCYCH JST</a:t>
          </a:r>
        </a:p>
      </dgm:t>
    </dgm:pt>
    <dgm:pt modelId="{F7587A06-10C2-4893-ABAC-ACA7300C0437}" type="parTrans" cxnId="{BE2C96BB-0901-4BBA-8B2D-27418511F653}">
      <dgm:prSet/>
      <dgm:spPr/>
      <dgm:t>
        <a:bodyPr/>
        <a:lstStyle/>
        <a:p>
          <a:endParaRPr lang="pl-PL"/>
        </a:p>
      </dgm:t>
    </dgm:pt>
    <dgm:pt modelId="{7F25E577-9CB7-45A3-8627-9DC8AF74E337}" type="sibTrans" cxnId="{BE2C96BB-0901-4BBA-8B2D-27418511F653}">
      <dgm:prSet/>
      <dgm:spPr/>
      <dgm:t>
        <a:bodyPr/>
        <a:lstStyle/>
        <a:p>
          <a:endParaRPr lang="pl-PL"/>
        </a:p>
      </dgm:t>
    </dgm:pt>
    <dgm:pt modelId="{5C66F6D7-8A8F-45C7-AC05-E9DFC0E951E6}">
      <dgm:prSet phldrT="[Tekst]" custT="1"/>
      <dgm:spPr/>
      <dgm:t>
        <a:bodyPr/>
        <a:lstStyle/>
        <a:p>
          <a:r>
            <a:rPr lang="pl-PL" sz="2400" dirty="0"/>
            <a:t>WNOSZENIE SKARG, WNIOSKÓW I PETYCJI</a:t>
          </a:r>
        </a:p>
      </dgm:t>
    </dgm:pt>
    <dgm:pt modelId="{1F841CAB-044E-4190-A586-3698F9789818}" type="parTrans" cxnId="{BD53F007-5C23-4FB8-A5E8-49DFDBB8B881}">
      <dgm:prSet/>
      <dgm:spPr/>
      <dgm:t>
        <a:bodyPr/>
        <a:lstStyle/>
        <a:p>
          <a:endParaRPr lang="pl-PL"/>
        </a:p>
      </dgm:t>
    </dgm:pt>
    <dgm:pt modelId="{0AB39F1D-BB6E-44FF-B14C-DC24AA3D49B1}" type="sibTrans" cxnId="{BD53F007-5C23-4FB8-A5E8-49DFDBB8B881}">
      <dgm:prSet/>
      <dgm:spPr/>
      <dgm:t>
        <a:bodyPr/>
        <a:lstStyle/>
        <a:p>
          <a:endParaRPr lang="pl-PL"/>
        </a:p>
      </dgm:t>
    </dgm:pt>
    <dgm:pt modelId="{C1F814E0-645D-4B59-8EC9-A445A1704101}">
      <dgm:prSet phldrT="[Tekst]" custT="1"/>
      <dgm:spPr/>
      <dgm:t>
        <a:bodyPr/>
        <a:lstStyle/>
        <a:p>
          <a:r>
            <a:rPr lang="pl-PL" sz="1800" dirty="0"/>
            <a:t>NIESFORMALIZOWANA</a:t>
          </a:r>
        </a:p>
      </dgm:t>
    </dgm:pt>
    <dgm:pt modelId="{1021D1F9-ED18-47AC-AAF4-3EF6B71C00C8}" type="parTrans" cxnId="{9927D843-5336-4C33-9526-0228D5254A87}">
      <dgm:prSet/>
      <dgm:spPr/>
      <dgm:t>
        <a:bodyPr/>
        <a:lstStyle/>
        <a:p>
          <a:endParaRPr lang="pl-PL"/>
        </a:p>
      </dgm:t>
    </dgm:pt>
    <dgm:pt modelId="{F4D606D9-1162-4F10-8D6B-70D60284EE9E}" type="sibTrans" cxnId="{9927D843-5336-4C33-9526-0228D5254A87}">
      <dgm:prSet/>
      <dgm:spPr/>
      <dgm:t>
        <a:bodyPr/>
        <a:lstStyle/>
        <a:p>
          <a:endParaRPr lang="pl-PL"/>
        </a:p>
      </dgm:t>
    </dgm:pt>
    <dgm:pt modelId="{1CB8E5E1-EDD8-46A6-9D38-7D998E179493}">
      <dgm:prSet phldrT="[Tekst]" custT="1"/>
      <dgm:spPr/>
      <dgm:t>
        <a:bodyPr/>
        <a:lstStyle/>
        <a:p>
          <a:r>
            <a:rPr lang="pl-PL" sz="2000" dirty="0"/>
            <a:t>DZIAŁALNOŚĆ PRASY, RADIA, TELEWIZJI ORAZ ORGANIZACJI I STOWARZYSZEŃ</a:t>
          </a:r>
        </a:p>
      </dgm:t>
    </dgm:pt>
    <dgm:pt modelId="{35B0A49E-50D9-4EE7-8FF7-4E6075E37E4C}" type="parTrans" cxnId="{1CCB8BB5-34C1-4483-BE92-42C55C776E21}">
      <dgm:prSet/>
      <dgm:spPr/>
      <dgm:t>
        <a:bodyPr/>
        <a:lstStyle/>
        <a:p>
          <a:endParaRPr lang="pl-PL"/>
        </a:p>
      </dgm:t>
    </dgm:pt>
    <dgm:pt modelId="{FCA6AE22-3BB3-4957-BEB1-F4448AF3945F}" type="sibTrans" cxnId="{1CCB8BB5-34C1-4483-BE92-42C55C776E21}">
      <dgm:prSet/>
      <dgm:spPr/>
      <dgm:t>
        <a:bodyPr/>
        <a:lstStyle/>
        <a:p>
          <a:endParaRPr lang="pl-PL"/>
        </a:p>
      </dgm:t>
    </dgm:pt>
    <dgm:pt modelId="{38B3D46F-8D93-470B-9DBA-6FCD16C2721B}">
      <dgm:prSet custT="1"/>
      <dgm:spPr/>
      <dgm:t>
        <a:bodyPr/>
        <a:lstStyle/>
        <a:p>
          <a:r>
            <a:rPr lang="pl-PL" sz="1200" dirty="0"/>
            <a:t>WNOSZENIE ŚRODKÓW PRAWNYCH W SFORMALIZOWANYCH POSTĘPOWANIACH ADMINISTRACYJNYCH – ZAŻALEŃ, ODWOŁAŃ, WNIOSKÓW O PONOWNE ROZPATRZENIE SPRAWY ORAZ SKARG DO SĄDÓW ADMINISTRACYJNYCH</a:t>
          </a:r>
        </a:p>
      </dgm:t>
    </dgm:pt>
    <dgm:pt modelId="{F1001348-EC6E-40FA-923B-949A774E206E}" type="parTrans" cxnId="{A31D9878-0B9E-4819-8166-1CC686FB6B6D}">
      <dgm:prSet/>
      <dgm:spPr/>
      <dgm:t>
        <a:bodyPr/>
        <a:lstStyle/>
        <a:p>
          <a:endParaRPr lang="pl-PL"/>
        </a:p>
      </dgm:t>
    </dgm:pt>
    <dgm:pt modelId="{C62CEC94-0DC2-4CF6-B3B4-F479D998B709}" type="sibTrans" cxnId="{A31D9878-0B9E-4819-8166-1CC686FB6B6D}">
      <dgm:prSet/>
      <dgm:spPr/>
      <dgm:t>
        <a:bodyPr/>
        <a:lstStyle/>
        <a:p>
          <a:endParaRPr lang="pl-PL"/>
        </a:p>
      </dgm:t>
    </dgm:pt>
    <dgm:pt modelId="{3766EF84-4037-495F-8D5A-AE82040E7F44}" type="pres">
      <dgm:prSet presAssocID="{9456286E-4E4F-4508-A08B-BFDABBF14C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4E758E-F808-4FE4-AEB0-25A50ABFA1A3}" type="pres">
      <dgm:prSet presAssocID="{DF3A7732-63BC-4A7B-A3B2-C35F052AC90A}" presName="hierRoot1" presStyleCnt="0"/>
      <dgm:spPr/>
    </dgm:pt>
    <dgm:pt modelId="{31CDF0DE-CEC8-4062-BEFC-9AB9FF503E44}" type="pres">
      <dgm:prSet presAssocID="{DF3A7732-63BC-4A7B-A3B2-C35F052AC90A}" presName="composite" presStyleCnt="0"/>
      <dgm:spPr/>
    </dgm:pt>
    <dgm:pt modelId="{58A11184-0BEE-4448-9AE3-5D6FF6623E7F}" type="pres">
      <dgm:prSet presAssocID="{DF3A7732-63BC-4A7B-A3B2-C35F052AC90A}" presName="background" presStyleLbl="node0" presStyleIdx="0" presStyleCnt="1"/>
      <dgm:spPr/>
    </dgm:pt>
    <dgm:pt modelId="{4D3B59F0-7963-487A-83AC-BAAEB6208A01}" type="pres">
      <dgm:prSet presAssocID="{DF3A7732-63BC-4A7B-A3B2-C35F052AC90A}" presName="text" presStyleLbl="fgAcc0" presStyleIdx="0" presStyleCnt="1">
        <dgm:presLayoutVars>
          <dgm:chPref val="3"/>
        </dgm:presLayoutVars>
      </dgm:prSet>
      <dgm:spPr/>
    </dgm:pt>
    <dgm:pt modelId="{4B55EC16-DAB8-43D1-A358-786005580175}" type="pres">
      <dgm:prSet presAssocID="{DF3A7732-63BC-4A7B-A3B2-C35F052AC90A}" presName="hierChild2" presStyleCnt="0"/>
      <dgm:spPr/>
    </dgm:pt>
    <dgm:pt modelId="{D5B61CA0-D34B-4162-A5F1-BACECA419653}" type="pres">
      <dgm:prSet presAssocID="{71AE699F-F5E9-479E-A8D5-32C6416EE0F3}" presName="Name10" presStyleLbl="parChTrans1D2" presStyleIdx="0" presStyleCnt="2"/>
      <dgm:spPr/>
    </dgm:pt>
    <dgm:pt modelId="{AC31A3A3-73D0-443A-952B-192B7F2C4CAF}" type="pres">
      <dgm:prSet presAssocID="{0E116694-CEDA-4C82-9C27-E2F6124A321B}" presName="hierRoot2" presStyleCnt="0"/>
      <dgm:spPr/>
    </dgm:pt>
    <dgm:pt modelId="{ADD56D32-368F-4516-A902-0E06643AAEAF}" type="pres">
      <dgm:prSet presAssocID="{0E116694-CEDA-4C82-9C27-E2F6124A321B}" presName="composite2" presStyleCnt="0"/>
      <dgm:spPr/>
    </dgm:pt>
    <dgm:pt modelId="{48A848E9-3193-4ED5-8A68-B52CD2188FF1}" type="pres">
      <dgm:prSet presAssocID="{0E116694-CEDA-4C82-9C27-E2F6124A321B}" presName="background2" presStyleLbl="node2" presStyleIdx="0" presStyleCnt="2"/>
      <dgm:spPr/>
    </dgm:pt>
    <dgm:pt modelId="{96F1CD90-E8BA-47D4-8B34-29EEC02F57B5}" type="pres">
      <dgm:prSet presAssocID="{0E116694-CEDA-4C82-9C27-E2F6124A321B}" presName="text2" presStyleLbl="fgAcc2" presStyleIdx="0" presStyleCnt="2">
        <dgm:presLayoutVars>
          <dgm:chPref val="3"/>
        </dgm:presLayoutVars>
      </dgm:prSet>
      <dgm:spPr/>
    </dgm:pt>
    <dgm:pt modelId="{EEA4FB76-CCBF-4988-90BF-D2FA3B12B6B0}" type="pres">
      <dgm:prSet presAssocID="{0E116694-CEDA-4C82-9C27-E2F6124A321B}" presName="hierChild3" presStyleCnt="0"/>
      <dgm:spPr/>
    </dgm:pt>
    <dgm:pt modelId="{BF275C2C-23A3-40EB-861E-832E5FB186A6}" type="pres">
      <dgm:prSet presAssocID="{F7587A06-10C2-4893-ABAC-ACA7300C0437}" presName="Name17" presStyleLbl="parChTrans1D3" presStyleIdx="0" presStyleCnt="4"/>
      <dgm:spPr/>
    </dgm:pt>
    <dgm:pt modelId="{508FEB03-16A1-4000-8E1E-70D33F2190AC}" type="pres">
      <dgm:prSet presAssocID="{333CD687-BBA9-4461-B52D-F5828F805AEE}" presName="hierRoot3" presStyleCnt="0"/>
      <dgm:spPr/>
    </dgm:pt>
    <dgm:pt modelId="{93B53B8F-6582-4270-9295-7C08B3ED8FCE}" type="pres">
      <dgm:prSet presAssocID="{333CD687-BBA9-4461-B52D-F5828F805AEE}" presName="composite3" presStyleCnt="0"/>
      <dgm:spPr/>
    </dgm:pt>
    <dgm:pt modelId="{62FD3EEF-C132-4B18-8409-DF693ED8FFD9}" type="pres">
      <dgm:prSet presAssocID="{333CD687-BBA9-4461-B52D-F5828F805AEE}" presName="background3" presStyleLbl="node3" presStyleIdx="0" presStyleCnt="4"/>
      <dgm:spPr/>
    </dgm:pt>
    <dgm:pt modelId="{C26BDFA0-F49E-496B-9D1E-EE179F6D29ED}" type="pres">
      <dgm:prSet presAssocID="{333CD687-BBA9-4461-B52D-F5828F805AEE}" presName="text3" presStyleLbl="fgAcc3" presStyleIdx="0" presStyleCnt="4">
        <dgm:presLayoutVars>
          <dgm:chPref val="3"/>
        </dgm:presLayoutVars>
      </dgm:prSet>
      <dgm:spPr/>
    </dgm:pt>
    <dgm:pt modelId="{5446C199-46A0-4561-8267-893AE12DC1CF}" type="pres">
      <dgm:prSet presAssocID="{333CD687-BBA9-4461-B52D-F5828F805AEE}" presName="hierChild4" presStyleCnt="0"/>
      <dgm:spPr/>
    </dgm:pt>
    <dgm:pt modelId="{AE395D88-9100-4396-A3C9-9D936B662D38}" type="pres">
      <dgm:prSet presAssocID="{1F841CAB-044E-4190-A586-3698F9789818}" presName="Name17" presStyleLbl="parChTrans1D3" presStyleIdx="1" presStyleCnt="4"/>
      <dgm:spPr/>
    </dgm:pt>
    <dgm:pt modelId="{D9FBD66B-47FC-4800-B308-FD8C4763EC5D}" type="pres">
      <dgm:prSet presAssocID="{5C66F6D7-8A8F-45C7-AC05-E9DFC0E951E6}" presName="hierRoot3" presStyleCnt="0"/>
      <dgm:spPr/>
    </dgm:pt>
    <dgm:pt modelId="{3A82D81B-187C-4D8D-B60B-3F21988E4E97}" type="pres">
      <dgm:prSet presAssocID="{5C66F6D7-8A8F-45C7-AC05-E9DFC0E951E6}" presName="composite3" presStyleCnt="0"/>
      <dgm:spPr/>
    </dgm:pt>
    <dgm:pt modelId="{A26BF1C6-8624-490C-9E1D-5F6A339B5C87}" type="pres">
      <dgm:prSet presAssocID="{5C66F6D7-8A8F-45C7-AC05-E9DFC0E951E6}" presName="background3" presStyleLbl="node3" presStyleIdx="1" presStyleCnt="4"/>
      <dgm:spPr/>
    </dgm:pt>
    <dgm:pt modelId="{87F3DB56-63E0-4D9E-904F-A30BABE167A3}" type="pres">
      <dgm:prSet presAssocID="{5C66F6D7-8A8F-45C7-AC05-E9DFC0E951E6}" presName="text3" presStyleLbl="fgAcc3" presStyleIdx="1" presStyleCnt="4">
        <dgm:presLayoutVars>
          <dgm:chPref val="3"/>
        </dgm:presLayoutVars>
      </dgm:prSet>
      <dgm:spPr/>
    </dgm:pt>
    <dgm:pt modelId="{79E20EC3-F7F7-48AD-B360-7E007E1B6C04}" type="pres">
      <dgm:prSet presAssocID="{5C66F6D7-8A8F-45C7-AC05-E9DFC0E951E6}" presName="hierChild4" presStyleCnt="0"/>
      <dgm:spPr/>
    </dgm:pt>
    <dgm:pt modelId="{0A76D467-9543-4AC2-AA05-ECFA7D759834}" type="pres">
      <dgm:prSet presAssocID="{F1001348-EC6E-40FA-923B-949A774E206E}" presName="Name17" presStyleLbl="parChTrans1D3" presStyleIdx="2" presStyleCnt="4"/>
      <dgm:spPr/>
    </dgm:pt>
    <dgm:pt modelId="{69ECF262-DCFC-4603-B269-817603B0D807}" type="pres">
      <dgm:prSet presAssocID="{38B3D46F-8D93-470B-9DBA-6FCD16C2721B}" presName="hierRoot3" presStyleCnt="0"/>
      <dgm:spPr/>
    </dgm:pt>
    <dgm:pt modelId="{D99BD27D-4204-45FC-AB1E-2972E116D6E2}" type="pres">
      <dgm:prSet presAssocID="{38B3D46F-8D93-470B-9DBA-6FCD16C2721B}" presName="composite3" presStyleCnt="0"/>
      <dgm:spPr/>
    </dgm:pt>
    <dgm:pt modelId="{0885EB83-E338-48F8-A7F6-27A8447B4ED1}" type="pres">
      <dgm:prSet presAssocID="{38B3D46F-8D93-470B-9DBA-6FCD16C2721B}" presName="background3" presStyleLbl="node3" presStyleIdx="2" presStyleCnt="4"/>
      <dgm:spPr/>
    </dgm:pt>
    <dgm:pt modelId="{F8FECEF5-7BA9-4D2F-A357-CB0542ACFE6A}" type="pres">
      <dgm:prSet presAssocID="{38B3D46F-8D93-470B-9DBA-6FCD16C2721B}" presName="text3" presStyleLbl="fgAcc3" presStyleIdx="2" presStyleCnt="4">
        <dgm:presLayoutVars>
          <dgm:chPref val="3"/>
        </dgm:presLayoutVars>
      </dgm:prSet>
      <dgm:spPr/>
    </dgm:pt>
    <dgm:pt modelId="{2B3347D0-5544-4C3B-998E-766245CA3BFD}" type="pres">
      <dgm:prSet presAssocID="{38B3D46F-8D93-470B-9DBA-6FCD16C2721B}" presName="hierChild4" presStyleCnt="0"/>
      <dgm:spPr/>
    </dgm:pt>
    <dgm:pt modelId="{EED4C62A-6D6C-45C1-AC2D-FFC4B942EC78}" type="pres">
      <dgm:prSet presAssocID="{1021D1F9-ED18-47AC-AAF4-3EF6B71C00C8}" presName="Name10" presStyleLbl="parChTrans1D2" presStyleIdx="1" presStyleCnt="2"/>
      <dgm:spPr/>
    </dgm:pt>
    <dgm:pt modelId="{28E337BC-FFBD-47D1-BD4E-566349FCAF7A}" type="pres">
      <dgm:prSet presAssocID="{C1F814E0-645D-4B59-8EC9-A445A1704101}" presName="hierRoot2" presStyleCnt="0"/>
      <dgm:spPr/>
    </dgm:pt>
    <dgm:pt modelId="{4D33A0C7-FF20-4132-8122-AD9346A9B3F3}" type="pres">
      <dgm:prSet presAssocID="{C1F814E0-645D-4B59-8EC9-A445A1704101}" presName="composite2" presStyleCnt="0"/>
      <dgm:spPr/>
    </dgm:pt>
    <dgm:pt modelId="{04243DC4-AEEA-4B7F-AF4E-024DBA0BFB65}" type="pres">
      <dgm:prSet presAssocID="{C1F814E0-645D-4B59-8EC9-A445A1704101}" presName="background2" presStyleLbl="node2" presStyleIdx="1" presStyleCnt="2"/>
      <dgm:spPr/>
    </dgm:pt>
    <dgm:pt modelId="{B3A00850-C035-42D9-9C9E-D90BCFD2AE11}" type="pres">
      <dgm:prSet presAssocID="{C1F814E0-645D-4B59-8EC9-A445A1704101}" presName="text2" presStyleLbl="fgAcc2" presStyleIdx="1" presStyleCnt="2">
        <dgm:presLayoutVars>
          <dgm:chPref val="3"/>
        </dgm:presLayoutVars>
      </dgm:prSet>
      <dgm:spPr/>
    </dgm:pt>
    <dgm:pt modelId="{D3E032CF-AF42-4E2D-B99C-A4F06E6FC3C0}" type="pres">
      <dgm:prSet presAssocID="{C1F814E0-645D-4B59-8EC9-A445A1704101}" presName="hierChild3" presStyleCnt="0"/>
      <dgm:spPr/>
    </dgm:pt>
    <dgm:pt modelId="{C9336F32-B296-42A6-AEEA-1ABBBE876EC6}" type="pres">
      <dgm:prSet presAssocID="{35B0A49E-50D9-4EE7-8FF7-4E6075E37E4C}" presName="Name17" presStyleLbl="parChTrans1D3" presStyleIdx="3" presStyleCnt="4"/>
      <dgm:spPr/>
    </dgm:pt>
    <dgm:pt modelId="{964A4383-C4CC-43DE-A41B-80F73BB2ECCB}" type="pres">
      <dgm:prSet presAssocID="{1CB8E5E1-EDD8-46A6-9D38-7D998E179493}" presName="hierRoot3" presStyleCnt="0"/>
      <dgm:spPr/>
    </dgm:pt>
    <dgm:pt modelId="{119F009C-17F2-491D-AACB-F9EF840327C5}" type="pres">
      <dgm:prSet presAssocID="{1CB8E5E1-EDD8-46A6-9D38-7D998E179493}" presName="composite3" presStyleCnt="0"/>
      <dgm:spPr/>
    </dgm:pt>
    <dgm:pt modelId="{5CF751BB-96A5-47CB-8D37-4D11324B576C}" type="pres">
      <dgm:prSet presAssocID="{1CB8E5E1-EDD8-46A6-9D38-7D998E179493}" presName="background3" presStyleLbl="node3" presStyleIdx="3" presStyleCnt="4"/>
      <dgm:spPr/>
    </dgm:pt>
    <dgm:pt modelId="{15CED3E4-8A9F-4C3D-B456-7172669408C5}" type="pres">
      <dgm:prSet presAssocID="{1CB8E5E1-EDD8-46A6-9D38-7D998E179493}" presName="text3" presStyleLbl="fgAcc3" presStyleIdx="3" presStyleCnt="4">
        <dgm:presLayoutVars>
          <dgm:chPref val="3"/>
        </dgm:presLayoutVars>
      </dgm:prSet>
      <dgm:spPr/>
    </dgm:pt>
    <dgm:pt modelId="{B4C6FF42-50E9-4491-8BD2-48D8CD8342F2}" type="pres">
      <dgm:prSet presAssocID="{1CB8E5E1-EDD8-46A6-9D38-7D998E179493}" presName="hierChild4" presStyleCnt="0"/>
      <dgm:spPr/>
    </dgm:pt>
  </dgm:ptLst>
  <dgm:cxnLst>
    <dgm:cxn modelId="{BD53F007-5C23-4FB8-A5E8-49DFDBB8B881}" srcId="{0E116694-CEDA-4C82-9C27-E2F6124A321B}" destId="{5C66F6D7-8A8F-45C7-AC05-E9DFC0E951E6}" srcOrd="1" destOrd="0" parTransId="{1F841CAB-044E-4190-A586-3698F9789818}" sibTransId="{0AB39F1D-BB6E-44FF-B14C-DC24AA3D49B1}"/>
    <dgm:cxn modelId="{6F63E00C-7DB5-46EC-A3D7-73725D85C0CD}" type="presOf" srcId="{5C66F6D7-8A8F-45C7-AC05-E9DFC0E951E6}" destId="{87F3DB56-63E0-4D9E-904F-A30BABE167A3}" srcOrd="0" destOrd="0" presId="urn:microsoft.com/office/officeart/2005/8/layout/hierarchy1"/>
    <dgm:cxn modelId="{6C1B9127-2F1C-4D97-BC74-705D39527FD4}" type="presOf" srcId="{C1F814E0-645D-4B59-8EC9-A445A1704101}" destId="{B3A00850-C035-42D9-9C9E-D90BCFD2AE11}" srcOrd="0" destOrd="0" presId="urn:microsoft.com/office/officeart/2005/8/layout/hierarchy1"/>
    <dgm:cxn modelId="{8B44273A-DDFD-45BD-8360-BB9B69999269}" type="presOf" srcId="{F1001348-EC6E-40FA-923B-949A774E206E}" destId="{0A76D467-9543-4AC2-AA05-ECFA7D759834}" srcOrd="0" destOrd="0" presId="urn:microsoft.com/office/officeart/2005/8/layout/hierarchy1"/>
    <dgm:cxn modelId="{9927D843-5336-4C33-9526-0228D5254A87}" srcId="{DF3A7732-63BC-4A7B-A3B2-C35F052AC90A}" destId="{C1F814E0-645D-4B59-8EC9-A445A1704101}" srcOrd="1" destOrd="0" parTransId="{1021D1F9-ED18-47AC-AAF4-3EF6B71C00C8}" sibTransId="{F4D606D9-1162-4F10-8D6B-70D60284EE9E}"/>
    <dgm:cxn modelId="{B8FE0372-DF65-47C7-8884-228B4D68EEC6}" type="presOf" srcId="{1F841CAB-044E-4190-A586-3698F9789818}" destId="{AE395D88-9100-4396-A3C9-9D936B662D38}" srcOrd="0" destOrd="0" presId="urn:microsoft.com/office/officeart/2005/8/layout/hierarchy1"/>
    <dgm:cxn modelId="{9FF2DB56-0C52-4788-8114-F6751082C030}" srcId="{9456286E-4E4F-4508-A08B-BFDABBF14C06}" destId="{DF3A7732-63BC-4A7B-A3B2-C35F052AC90A}" srcOrd="0" destOrd="0" parTransId="{B1809AB2-807F-4D2E-A5B1-9D2D05EAD3EC}" sibTransId="{0F5D3E08-526E-43C7-BCA5-52A312E5E18E}"/>
    <dgm:cxn modelId="{ECEFCC57-4131-4A86-84E3-5B330ED6C2B0}" type="presOf" srcId="{38B3D46F-8D93-470B-9DBA-6FCD16C2721B}" destId="{F8FECEF5-7BA9-4D2F-A357-CB0542ACFE6A}" srcOrd="0" destOrd="0" presId="urn:microsoft.com/office/officeart/2005/8/layout/hierarchy1"/>
    <dgm:cxn modelId="{A31D9878-0B9E-4819-8166-1CC686FB6B6D}" srcId="{0E116694-CEDA-4C82-9C27-E2F6124A321B}" destId="{38B3D46F-8D93-470B-9DBA-6FCD16C2721B}" srcOrd="2" destOrd="0" parTransId="{F1001348-EC6E-40FA-923B-949A774E206E}" sibTransId="{C62CEC94-0DC2-4CF6-B3B4-F479D998B709}"/>
    <dgm:cxn modelId="{E159507C-F8C0-4CDC-BFE9-6DD00E5E2A36}" type="presOf" srcId="{1021D1F9-ED18-47AC-AAF4-3EF6B71C00C8}" destId="{EED4C62A-6D6C-45C1-AC2D-FFC4B942EC78}" srcOrd="0" destOrd="0" presId="urn:microsoft.com/office/officeart/2005/8/layout/hierarchy1"/>
    <dgm:cxn modelId="{61284EAA-0301-4059-8FF1-13B664EF0239}" type="presOf" srcId="{0E116694-CEDA-4C82-9C27-E2F6124A321B}" destId="{96F1CD90-E8BA-47D4-8B34-29EEC02F57B5}" srcOrd="0" destOrd="0" presId="urn:microsoft.com/office/officeart/2005/8/layout/hierarchy1"/>
    <dgm:cxn modelId="{CA142FB4-7576-489F-BDD3-5B8AA3D394ED}" type="presOf" srcId="{333CD687-BBA9-4461-B52D-F5828F805AEE}" destId="{C26BDFA0-F49E-496B-9D1E-EE179F6D29ED}" srcOrd="0" destOrd="0" presId="urn:microsoft.com/office/officeart/2005/8/layout/hierarchy1"/>
    <dgm:cxn modelId="{1CCB8BB5-34C1-4483-BE92-42C55C776E21}" srcId="{C1F814E0-645D-4B59-8EC9-A445A1704101}" destId="{1CB8E5E1-EDD8-46A6-9D38-7D998E179493}" srcOrd="0" destOrd="0" parTransId="{35B0A49E-50D9-4EE7-8FF7-4E6075E37E4C}" sibTransId="{FCA6AE22-3BB3-4957-BEB1-F4448AF3945F}"/>
    <dgm:cxn modelId="{1991EEB9-CAB2-4B92-B687-F56D29590CF4}" type="presOf" srcId="{71AE699F-F5E9-479E-A8D5-32C6416EE0F3}" destId="{D5B61CA0-D34B-4162-A5F1-BACECA419653}" srcOrd="0" destOrd="0" presId="urn:microsoft.com/office/officeart/2005/8/layout/hierarchy1"/>
    <dgm:cxn modelId="{BE2C96BB-0901-4BBA-8B2D-27418511F653}" srcId="{0E116694-CEDA-4C82-9C27-E2F6124A321B}" destId="{333CD687-BBA9-4461-B52D-F5828F805AEE}" srcOrd="0" destOrd="0" parTransId="{F7587A06-10C2-4893-ABAC-ACA7300C0437}" sibTransId="{7F25E577-9CB7-45A3-8627-9DC8AF74E337}"/>
    <dgm:cxn modelId="{E6FAA2C4-5A21-4389-9F0C-F71D7884C7F5}" type="presOf" srcId="{1CB8E5E1-EDD8-46A6-9D38-7D998E179493}" destId="{15CED3E4-8A9F-4C3D-B456-7172669408C5}" srcOrd="0" destOrd="0" presId="urn:microsoft.com/office/officeart/2005/8/layout/hierarchy1"/>
    <dgm:cxn modelId="{B23CD5E9-CBDF-456A-8B79-F31A7063B781}" type="presOf" srcId="{35B0A49E-50D9-4EE7-8FF7-4E6075E37E4C}" destId="{C9336F32-B296-42A6-AEEA-1ABBBE876EC6}" srcOrd="0" destOrd="0" presId="urn:microsoft.com/office/officeart/2005/8/layout/hierarchy1"/>
    <dgm:cxn modelId="{7AA919EB-542F-404E-A5E0-8005187ED757}" type="presOf" srcId="{F7587A06-10C2-4893-ABAC-ACA7300C0437}" destId="{BF275C2C-23A3-40EB-861E-832E5FB186A6}" srcOrd="0" destOrd="0" presId="urn:microsoft.com/office/officeart/2005/8/layout/hierarchy1"/>
    <dgm:cxn modelId="{82D0BBF6-3AF1-40D4-8D56-9C4651293B3C}" type="presOf" srcId="{DF3A7732-63BC-4A7B-A3B2-C35F052AC90A}" destId="{4D3B59F0-7963-487A-83AC-BAAEB6208A01}" srcOrd="0" destOrd="0" presId="urn:microsoft.com/office/officeart/2005/8/layout/hierarchy1"/>
    <dgm:cxn modelId="{656588FB-9A7A-4733-AF3C-F549C7E16D67}" type="presOf" srcId="{9456286E-4E4F-4508-A08B-BFDABBF14C06}" destId="{3766EF84-4037-495F-8D5A-AE82040E7F44}" srcOrd="0" destOrd="0" presId="urn:microsoft.com/office/officeart/2005/8/layout/hierarchy1"/>
    <dgm:cxn modelId="{698A6CFC-D998-4FE7-8468-BB30C3CE0598}" srcId="{DF3A7732-63BC-4A7B-A3B2-C35F052AC90A}" destId="{0E116694-CEDA-4C82-9C27-E2F6124A321B}" srcOrd="0" destOrd="0" parTransId="{71AE699F-F5E9-479E-A8D5-32C6416EE0F3}" sibTransId="{845EDD6C-6A84-4721-84E7-13A92FD769F8}"/>
    <dgm:cxn modelId="{C5A35BAB-2827-4A8D-80EE-DF1FE4116530}" type="presParOf" srcId="{3766EF84-4037-495F-8D5A-AE82040E7F44}" destId="{FA4E758E-F808-4FE4-AEB0-25A50ABFA1A3}" srcOrd="0" destOrd="0" presId="urn:microsoft.com/office/officeart/2005/8/layout/hierarchy1"/>
    <dgm:cxn modelId="{D08ECE77-DE5E-4199-A4E1-738B221616A6}" type="presParOf" srcId="{FA4E758E-F808-4FE4-AEB0-25A50ABFA1A3}" destId="{31CDF0DE-CEC8-4062-BEFC-9AB9FF503E44}" srcOrd="0" destOrd="0" presId="urn:microsoft.com/office/officeart/2005/8/layout/hierarchy1"/>
    <dgm:cxn modelId="{56726041-810E-4730-807B-2470A4C87713}" type="presParOf" srcId="{31CDF0DE-CEC8-4062-BEFC-9AB9FF503E44}" destId="{58A11184-0BEE-4448-9AE3-5D6FF6623E7F}" srcOrd="0" destOrd="0" presId="urn:microsoft.com/office/officeart/2005/8/layout/hierarchy1"/>
    <dgm:cxn modelId="{D0DDB087-E7BA-4CE6-B20B-2A7A313C7767}" type="presParOf" srcId="{31CDF0DE-CEC8-4062-BEFC-9AB9FF503E44}" destId="{4D3B59F0-7963-487A-83AC-BAAEB6208A01}" srcOrd="1" destOrd="0" presId="urn:microsoft.com/office/officeart/2005/8/layout/hierarchy1"/>
    <dgm:cxn modelId="{8ECDFC7B-7A62-408D-B81C-665255B88E49}" type="presParOf" srcId="{FA4E758E-F808-4FE4-AEB0-25A50ABFA1A3}" destId="{4B55EC16-DAB8-43D1-A358-786005580175}" srcOrd="1" destOrd="0" presId="urn:microsoft.com/office/officeart/2005/8/layout/hierarchy1"/>
    <dgm:cxn modelId="{AD6E9322-C7F6-40B2-BA1F-FEEE490ADE49}" type="presParOf" srcId="{4B55EC16-DAB8-43D1-A358-786005580175}" destId="{D5B61CA0-D34B-4162-A5F1-BACECA419653}" srcOrd="0" destOrd="0" presId="urn:microsoft.com/office/officeart/2005/8/layout/hierarchy1"/>
    <dgm:cxn modelId="{3C3F20B6-9737-4414-A0BD-4364B02C3F1C}" type="presParOf" srcId="{4B55EC16-DAB8-43D1-A358-786005580175}" destId="{AC31A3A3-73D0-443A-952B-192B7F2C4CAF}" srcOrd="1" destOrd="0" presId="urn:microsoft.com/office/officeart/2005/8/layout/hierarchy1"/>
    <dgm:cxn modelId="{E40D4402-2FE4-4322-8511-70AD7003AB7F}" type="presParOf" srcId="{AC31A3A3-73D0-443A-952B-192B7F2C4CAF}" destId="{ADD56D32-368F-4516-A902-0E06643AAEAF}" srcOrd="0" destOrd="0" presId="urn:microsoft.com/office/officeart/2005/8/layout/hierarchy1"/>
    <dgm:cxn modelId="{6958D9FB-415C-415A-B009-7C369906B242}" type="presParOf" srcId="{ADD56D32-368F-4516-A902-0E06643AAEAF}" destId="{48A848E9-3193-4ED5-8A68-B52CD2188FF1}" srcOrd="0" destOrd="0" presId="urn:microsoft.com/office/officeart/2005/8/layout/hierarchy1"/>
    <dgm:cxn modelId="{2E100B84-A677-4BF6-83C9-03E464101FD5}" type="presParOf" srcId="{ADD56D32-368F-4516-A902-0E06643AAEAF}" destId="{96F1CD90-E8BA-47D4-8B34-29EEC02F57B5}" srcOrd="1" destOrd="0" presId="urn:microsoft.com/office/officeart/2005/8/layout/hierarchy1"/>
    <dgm:cxn modelId="{3F563DB9-4923-4B3D-BE76-E909CEE2D7FC}" type="presParOf" srcId="{AC31A3A3-73D0-443A-952B-192B7F2C4CAF}" destId="{EEA4FB76-CCBF-4988-90BF-D2FA3B12B6B0}" srcOrd="1" destOrd="0" presId="urn:microsoft.com/office/officeart/2005/8/layout/hierarchy1"/>
    <dgm:cxn modelId="{BE210A3C-7895-452F-BF5B-6E4EDED33E03}" type="presParOf" srcId="{EEA4FB76-CCBF-4988-90BF-D2FA3B12B6B0}" destId="{BF275C2C-23A3-40EB-861E-832E5FB186A6}" srcOrd="0" destOrd="0" presId="urn:microsoft.com/office/officeart/2005/8/layout/hierarchy1"/>
    <dgm:cxn modelId="{80EC1E81-1836-4DF3-AD70-025EDD631101}" type="presParOf" srcId="{EEA4FB76-CCBF-4988-90BF-D2FA3B12B6B0}" destId="{508FEB03-16A1-4000-8E1E-70D33F2190AC}" srcOrd="1" destOrd="0" presId="urn:microsoft.com/office/officeart/2005/8/layout/hierarchy1"/>
    <dgm:cxn modelId="{1A408BF4-C060-4A3E-823F-9E091EE0B6E6}" type="presParOf" srcId="{508FEB03-16A1-4000-8E1E-70D33F2190AC}" destId="{93B53B8F-6582-4270-9295-7C08B3ED8FCE}" srcOrd="0" destOrd="0" presId="urn:microsoft.com/office/officeart/2005/8/layout/hierarchy1"/>
    <dgm:cxn modelId="{DDC94AB9-5404-4866-9A6B-35B18708F3E2}" type="presParOf" srcId="{93B53B8F-6582-4270-9295-7C08B3ED8FCE}" destId="{62FD3EEF-C132-4B18-8409-DF693ED8FFD9}" srcOrd="0" destOrd="0" presId="urn:microsoft.com/office/officeart/2005/8/layout/hierarchy1"/>
    <dgm:cxn modelId="{A2FA642A-299C-4779-824C-E74555222B93}" type="presParOf" srcId="{93B53B8F-6582-4270-9295-7C08B3ED8FCE}" destId="{C26BDFA0-F49E-496B-9D1E-EE179F6D29ED}" srcOrd="1" destOrd="0" presId="urn:microsoft.com/office/officeart/2005/8/layout/hierarchy1"/>
    <dgm:cxn modelId="{129EF2B0-E6FF-4965-951E-71E82A613299}" type="presParOf" srcId="{508FEB03-16A1-4000-8E1E-70D33F2190AC}" destId="{5446C199-46A0-4561-8267-893AE12DC1CF}" srcOrd="1" destOrd="0" presId="urn:microsoft.com/office/officeart/2005/8/layout/hierarchy1"/>
    <dgm:cxn modelId="{E052AFDA-D8D0-4F29-923A-14E11176C390}" type="presParOf" srcId="{EEA4FB76-CCBF-4988-90BF-D2FA3B12B6B0}" destId="{AE395D88-9100-4396-A3C9-9D936B662D38}" srcOrd="2" destOrd="0" presId="urn:microsoft.com/office/officeart/2005/8/layout/hierarchy1"/>
    <dgm:cxn modelId="{3DFC6A87-3E21-401D-91A6-BE9324C6EAD4}" type="presParOf" srcId="{EEA4FB76-CCBF-4988-90BF-D2FA3B12B6B0}" destId="{D9FBD66B-47FC-4800-B308-FD8C4763EC5D}" srcOrd="3" destOrd="0" presId="urn:microsoft.com/office/officeart/2005/8/layout/hierarchy1"/>
    <dgm:cxn modelId="{82477634-BB34-4611-AAD8-0533AF1BDD9B}" type="presParOf" srcId="{D9FBD66B-47FC-4800-B308-FD8C4763EC5D}" destId="{3A82D81B-187C-4D8D-B60B-3F21988E4E97}" srcOrd="0" destOrd="0" presId="urn:microsoft.com/office/officeart/2005/8/layout/hierarchy1"/>
    <dgm:cxn modelId="{3F2C1816-0D90-4538-A527-005CFADA0920}" type="presParOf" srcId="{3A82D81B-187C-4D8D-B60B-3F21988E4E97}" destId="{A26BF1C6-8624-490C-9E1D-5F6A339B5C87}" srcOrd="0" destOrd="0" presId="urn:microsoft.com/office/officeart/2005/8/layout/hierarchy1"/>
    <dgm:cxn modelId="{99B74FEC-27F1-45C2-9133-7120B72F4178}" type="presParOf" srcId="{3A82D81B-187C-4D8D-B60B-3F21988E4E97}" destId="{87F3DB56-63E0-4D9E-904F-A30BABE167A3}" srcOrd="1" destOrd="0" presId="urn:microsoft.com/office/officeart/2005/8/layout/hierarchy1"/>
    <dgm:cxn modelId="{9D78C54B-3011-463D-963D-70F6D61E7285}" type="presParOf" srcId="{D9FBD66B-47FC-4800-B308-FD8C4763EC5D}" destId="{79E20EC3-F7F7-48AD-B360-7E007E1B6C04}" srcOrd="1" destOrd="0" presId="urn:microsoft.com/office/officeart/2005/8/layout/hierarchy1"/>
    <dgm:cxn modelId="{096AD2F8-63C2-450F-B141-8EB0B3FC8CFB}" type="presParOf" srcId="{EEA4FB76-CCBF-4988-90BF-D2FA3B12B6B0}" destId="{0A76D467-9543-4AC2-AA05-ECFA7D759834}" srcOrd="4" destOrd="0" presId="urn:microsoft.com/office/officeart/2005/8/layout/hierarchy1"/>
    <dgm:cxn modelId="{3B4FEBFA-DCCC-4937-B411-6EAF4263A8D0}" type="presParOf" srcId="{EEA4FB76-CCBF-4988-90BF-D2FA3B12B6B0}" destId="{69ECF262-DCFC-4603-B269-817603B0D807}" srcOrd="5" destOrd="0" presId="urn:microsoft.com/office/officeart/2005/8/layout/hierarchy1"/>
    <dgm:cxn modelId="{637AA299-8BF9-4027-B9B4-1AB050EA6D7B}" type="presParOf" srcId="{69ECF262-DCFC-4603-B269-817603B0D807}" destId="{D99BD27D-4204-45FC-AB1E-2972E116D6E2}" srcOrd="0" destOrd="0" presId="urn:microsoft.com/office/officeart/2005/8/layout/hierarchy1"/>
    <dgm:cxn modelId="{821D3551-AA20-4061-BAC2-905E10DF3AF1}" type="presParOf" srcId="{D99BD27D-4204-45FC-AB1E-2972E116D6E2}" destId="{0885EB83-E338-48F8-A7F6-27A8447B4ED1}" srcOrd="0" destOrd="0" presId="urn:microsoft.com/office/officeart/2005/8/layout/hierarchy1"/>
    <dgm:cxn modelId="{2A7F1781-9912-41EE-906E-A8F773AF9C59}" type="presParOf" srcId="{D99BD27D-4204-45FC-AB1E-2972E116D6E2}" destId="{F8FECEF5-7BA9-4D2F-A357-CB0542ACFE6A}" srcOrd="1" destOrd="0" presId="urn:microsoft.com/office/officeart/2005/8/layout/hierarchy1"/>
    <dgm:cxn modelId="{FCCF1E54-85F8-46CC-8997-8B9D7650720A}" type="presParOf" srcId="{69ECF262-DCFC-4603-B269-817603B0D807}" destId="{2B3347D0-5544-4C3B-998E-766245CA3BFD}" srcOrd="1" destOrd="0" presId="urn:microsoft.com/office/officeart/2005/8/layout/hierarchy1"/>
    <dgm:cxn modelId="{9635A1F4-2073-4ACD-BDFF-E0C0DEA4B7A1}" type="presParOf" srcId="{4B55EC16-DAB8-43D1-A358-786005580175}" destId="{EED4C62A-6D6C-45C1-AC2D-FFC4B942EC78}" srcOrd="2" destOrd="0" presId="urn:microsoft.com/office/officeart/2005/8/layout/hierarchy1"/>
    <dgm:cxn modelId="{993336E5-B6E4-4569-8739-66E51EBE38D5}" type="presParOf" srcId="{4B55EC16-DAB8-43D1-A358-786005580175}" destId="{28E337BC-FFBD-47D1-BD4E-566349FCAF7A}" srcOrd="3" destOrd="0" presId="urn:microsoft.com/office/officeart/2005/8/layout/hierarchy1"/>
    <dgm:cxn modelId="{37A6BFA1-7F5B-4629-9E88-576FEB303F4B}" type="presParOf" srcId="{28E337BC-FFBD-47D1-BD4E-566349FCAF7A}" destId="{4D33A0C7-FF20-4132-8122-AD9346A9B3F3}" srcOrd="0" destOrd="0" presId="urn:microsoft.com/office/officeart/2005/8/layout/hierarchy1"/>
    <dgm:cxn modelId="{DCED3FA4-29F6-4080-A531-2A94E7B0FC9C}" type="presParOf" srcId="{4D33A0C7-FF20-4132-8122-AD9346A9B3F3}" destId="{04243DC4-AEEA-4B7F-AF4E-024DBA0BFB65}" srcOrd="0" destOrd="0" presId="urn:microsoft.com/office/officeart/2005/8/layout/hierarchy1"/>
    <dgm:cxn modelId="{5992E2F3-6DB9-4284-87CA-AE915F8AF0F6}" type="presParOf" srcId="{4D33A0C7-FF20-4132-8122-AD9346A9B3F3}" destId="{B3A00850-C035-42D9-9C9E-D90BCFD2AE11}" srcOrd="1" destOrd="0" presId="urn:microsoft.com/office/officeart/2005/8/layout/hierarchy1"/>
    <dgm:cxn modelId="{00467EAB-1236-4035-A194-E7677178F412}" type="presParOf" srcId="{28E337BC-FFBD-47D1-BD4E-566349FCAF7A}" destId="{D3E032CF-AF42-4E2D-B99C-A4F06E6FC3C0}" srcOrd="1" destOrd="0" presId="urn:microsoft.com/office/officeart/2005/8/layout/hierarchy1"/>
    <dgm:cxn modelId="{DD8A01D8-05B6-47F9-9363-88BCC28D74E8}" type="presParOf" srcId="{D3E032CF-AF42-4E2D-B99C-A4F06E6FC3C0}" destId="{C9336F32-B296-42A6-AEEA-1ABBBE876EC6}" srcOrd="0" destOrd="0" presId="urn:microsoft.com/office/officeart/2005/8/layout/hierarchy1"/>
    <dgm:cxn modelId="{26ACB5BD-C220-4839-BB71-488F32B63E85}" type="presParOf" srcId="{D3E032CF-AF42-4E2D-B99C-A4F06E6FC3C0}" destId="{964A4383-C4CC-43DE-A41B-80F73BB2ECCB}" srcOrd="1" destOrd="0" presId="urn:microsoft.com/office/officeart/2005/8/layout/hierarchy1"/>
    <dgm:cxn modelId="{D9AE6E58-B554-4D67-B9A4-AB24271655A3}" type="presParOf" srcId="{964A4383-C4CC-43DE-A41B-80F73BB2ECCB}" destId="{119F009C-17F2-491D-AACB-F9EF840327C5}" srcOrd="0" destOrd="0" presId="urn:microsoft.com/office/officeart/2005/8/layout/hierarchy1"/>
    <dgm:cxn modelId="{D88A093B-6927-4BEB-97B7-B43EF2E1FA5A}" type="presParOf" srcId="{119F009C-17F2-491D-AACB-F9EF840327C5}" destId="{5CF751BB-96A5-47CB-8D37-4D11324B576C}" srcOrd="0" destOrd="0" presId="urn:microsoft.com/office/officeart/2005/8/layout/hierarchy1"/>
    <dgm:cxn modelId="{30685FDD-FB64-41B5-A381-CC7D1760A645}" type="presParOf" srcId="{119F009C-17F2-491D-AACB-F9EF840327C5}" destId="{15CED3E4-8A9F-4C3D-B456-7172669408C5}" srcOrd="1" destOrd="0" presId="urn:microsoft.com/office/officeart/2005/8/layout/hierarchy1"/>
    <dgm:cxn modelId="{D6A07113-019B-4368-8241-8D3CEE6E0B76}" type="presParOf" srcId="{964A4383-C4CC-43DE-A41B-80F73BB2ECCB}" destId="{B4C6FF42-50E9-4491-8BD2-48D8CD8342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ED86B6-3B19-419E-84AF-66E7049D674F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8356E41-855A-44D2-B205-31C9A38E9C7B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LEGALNOŚĆ</a:t>
          </a:r>
        </a:p>
      </dgm:t>
    </dgm:pt>
    <dgm:pt modelId="{9F806775-AD33-47E7-AFF4-B92ADC0303BD}" type="parTrans" cxnId="{6A4A53A9-F649-4EB1-92AA-AF9C18ED6298}">
      <dgm:prSet/>
      <dgm:spPr/>
      <dgm:t>
        <a:bodyPr/>
        <a:lstStyle/>
        <a:p>
          <a:endParaRPr lang="pl-PL"/>
        </a:p>
      </dgm:t>
    </dgm:pt>
    <dgm:pt modelId="{025C0A78-CAF6-4654-BFF2-E8A1893E7576}" type="sibTrans" cxnId="{6A4A53A9-F649-4EB1-92AA-AF9C18ED6298}">
      <dgm:prSet/>
      <dgm:spPr/>
      <dgm:t>
        <a:bodyPr/>
        <a:lstStyle/>
        <a:p>
          <a:endParaRPr lang="pl-PL"/>
        </a:p>
      </dgm:t>
    </dgm:pt>
    <dgm:pt modelId="{47222228-5C35-4EEA-AACE-F284868BC0D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CELOWOŚĆ</a:t>
          </a:r>
        </a:p>
      </dgm:t>
    </dgm:pt>
    <dgm:pt modelId="{130E5396-417B-470E-A611-68705EFE91BE}" type="parTrans" cxnId="{A0DC66EB-F416-4EE4-AB91-57569E70BD5B}">
      <dgm:prSet/>
      <dgm:spPr/>
      <dgm:t>
        <a:bodyPr/>
        <a:lstStyle/>
        <a:p>
          <a:endParaRPr lang="pl-PL"/>
        </a:p>
      </dgm:t>
    </dgm:pt>
    <dgm:pt modelId="{9465434F-2D7A-4D38-8FB9-F93A4F74750E}" type="sibTrans" cxnId="{A0DC66EB-F416-4EE4-AB91-57569E70BD5B}">
      <dgm:prSet/>
      <dgm:spPr/>
      <dgm:t>
        <a:bodyPr/>
        <a:lstStyle/>
        <a:p>
          <a:endParaRPr lang="pl-PL"/>
        </a:p>
      </dgm:t>
    </dgm:pt>
    <dgm:pt modelId="{5CB66805-54E5-4E9C-AF14-79E8BF0E2577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RZETELNOŚĆ</a:t>
          </a:r>
        </a:p>
      </dgm:t>
    </dgm:pt>
    <dgm:pt modelId="{1BF8AABD-94DB-4151-B761-3B45E590D3F0}" type="parTrans" cxnId="{0E4FEEFF-529B-4453-8B4F-7AAEE02CDEF7}">
      <dgm:prSet/>
      <dgm:spPr/>
      <dgm:t>
        <a:bodyPr/>
        <a:lstStyle/>
        <a:p>
          <a:endParaRPr lang="pl-PL"/>
        </a:p>
      </dgm:t>
    </dgm:pt>
    <dgm:pt modelId="{8EF65467-BC33-4B01-A1CC-0B1DEE9B28BE}" type="sibTrans" cxnId="{0E4FEEFF-529B-4453-8B4F-7AAEE02CDEF7}">
      <dgm:prSet/>
      <dgm:spPr/>
      <dgm:t>
        <a:bodyPr/>
        <a:lstStyle/>
        <a:p>
          <a:endParaRPr lang="pl-PL"/>
        </a:p>
      </dgm:t>
    </dgm:pt>
    <dgm:pt modelId="{1E58EC01-0169-4ABD-A6B9-18299FE20FC8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GOSPODARNOŚĆ</a:t>
          </a:r>
        </a:p>
      </dgm:t>
    </dgm:pt>
    <dgm:pt modelId="{69CF13D5-ADD7-4A2E-8005-71A668762C14}" type="parTrans" cxnId="{83814EED-2546-42FF-AAD5-08B75960AF5C}">
      <dgm:prSet/>
      <dgm:spPr/>
      <dgm:t>
        <a:bodyPr/>
        <a:lstStyle/>
        <a:p>
          <a:endParaRPr lang="pl-PL"/>
        </a:p>
      </dgm:t>
    </dgm:pt>
    <dgm:pt modelId="{E266BFF6-BC52-4C9B-A6C8-B0D719F7A14A}" type="sibTrans" cxnId="{83814EED-2546-42FF-AAD5-08B75960AF5C}">
      <dgm:prSet/>
      <dgm:spPr/>
      <dgm:t>
        <a:bodyPr/>
        <a:lstStyle/>
        <a:p>
          <a:endParaRPr lang="pl-PL"/>
        </a:p>
      </dgm:t>
    </dgm:pt>
    <dgm:pt modelId="{95BD5F49-76EF-463F-BFA7-A472FDE8F21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UWZGLĘDNIANIE INTERESU SPOŁECZNEGO LUB INDYWIDUALNEGO</a:t>
          </a:r>
        </a:p>
      </dgm:t>
    </dgm:pt>
    <dgm:pt modelId="{5B901393-EE1F-40F6-AB31-715121FDC396}" type="parTrans" cxnId="{779726E4-7360-4204-A92C-DDB8BF7F3748}">
      <dgm:prSet/>
      <dgm:spPr/>
      <dgm:t>
        <a:bodyPr/>
        <a:lstStyle/>
        <a:p>
          <a:endParaRPr lang="pl-PL"/>
        </a:p>
      </dgm:t>
    </dgm:pt>
    <dgm:pt modelId="{B7BA01B9-CC93-4963-982B-3EBCD0CC9E48}" type="sibTrans" cxnId="{779726E4-7360-4204-A92C-DDB8BF7F3748}">
      <dgm:prSet/>
      <dgm:spPr/>
      <dgm:t>
        <a:bodyPr/>
        <a:lstStyle/>
        <a:p>
          <a:endParaRPr lang="pl-PL"/>
        </a:p>
      </dgm:t>
    </dgm:pt>
    <dgm:pt modelId="{E080933B-97D4-4EE0-B7F5-8FA4E373D875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ZGODNOŚĆ Z POLITYKĄ RZĄDU</a:t>
          </a:r>
        </a:p>
      </dgm:t>
    </dgm:pt>
    <dgm:pt modelId="{1E179943-0966-467A-964D-AFB39A9267F3}" type="parTrans" cxnId="{B419EA2D-2D88-42BB-88DE-77DF942FC1A6}">
      <dgm:prSet/>
      <dgm:spPr/>
      <dgm:t>
        <a:bodyPr/>
        <a:lstStyle/>
        <a:p>
          <a:endParaRPr lang="pl-PL"/>
        </a:p>
      </dgm:t>
    </dgm:pt>
    <dgm:pt modelId="{56052C43-7C8B-4CC7-BA69-46AC3943D671}" type="sibTrans" cxnId="{B419EA2D-2D88-42BB-88DE-77DF942FC1A6}">
      <dgm:prSet/>
      <dgm:spPr/>
      <dgm:t>
        <a:bodyPr/>
        <a:lstStyle/>
        <a:p>
          <a:endParaRPr lang="pl-PL"/>
        </a:p>
      </dgm:t>
    </dgm:pt>
    <dgm:pt modelId="{3973556D-20D4-4C2F-BF91-F61982238292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INNE KRYTERIA SZCZEGÓŁOWE</a:t>
          </a:r>
        </a:p>
      </dgm:t>
    </dgm:pt>
    <dgm:pt modelId="{0C893B5D-A9B6-4F24-A50A-456780DFAE55}" type="parTrans" cxnId="{1D36B5BA-B785-419E-8BF8-984D63D10E65}">
      <dgm:prSet/>
      <dgm:spPr/>
      <dgm:t>
        <a:bodyPr/>
        <a:lstStyle/>
        <a:p>
          <a:endParaRPr lang="pl-PL"/>
        </a:p>
      </dgm:t>
    </dgm:pt>
    <dgm:pt modelId="{5871C9DB-51E6-4BA0-9ABE-43CDDD817B92}" type="sibTrans" cxnId="{1D36B5BA-B785-419E-8BF8-984D63D10E65}">
      <dgm:prSet/>
      <dgm:spPr/>
      <dgm:t>
        <a:bodyPr/>
        <a:lstStyle/>
        <a:p>
          <a:endParaRPr lang="pl-PL"/>
        </a:p>
      </dgm:t>
    </dgm:pt>
    <dgm:pt modelId="{D789F33B-8583-4CB9-9D6F-0D54F77389FE}" type="pres">
      <dgm:prSet presAssocID="{66ED86B6-3B19-419E-84AF-66E7049D674F}" presName="linear" presStyleCnt="0">
        <dgm:presLayoutVars>
          <dgm:dir/>
          <dgm:animLvl val="lvl"/>
          <dgm:resizeHandles val="exact"/>
        </dgm:presLayoutVars>
      </dgm:prSet>
      <dgm:spPr/>
    </dgm:pt>
    <dgm:pt modelId="{D4D259DB-18F4-4356-8CE2-3F15FCA15D69}" type="pres">
      <dgm:prSet presAssocID="{68356E41-855A-44D2-B205-31C9A38E9C7B}" presName="parentLin" presStyleCnt="0"/>
      <dgm:spPr/>
    </dgm:pt>
    <dgm:pt modelId="{2411F05D-B5DA-4641-81F3-28743BEA6F89}" type="pres">
      <dgm:prSet presAssocID="{68356E41-855A-44D2-B205-31C9A38E9C7B}" presName="parentLeftMargin" presStyleLbl="node1" presStyleIdx="0" presStyleCnt="7"/>
      <dgm:spPr/>
    </dgm:pt>
    <dgm:pt modelId="{9BBA6546-3B4C-4764-A8F8-08C9F3C1E7EF}" type="pres">
      <dgm:prSet presAssocID="{68356E41-855A-44D2-B205-31C9A38E9C7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B64E878-AF1A-488D-AA5B-E330C435C2FE}" type="pres">
      <dgm:prSet presAssocID="{68356E41-855A-44D2-B205-31C9A38E9C7B}" presName="negativeSpace" presStyleCnt="0"/>
      <dgm:spPr/>
    </dgm:pt>
    <dgm:pt modelId="{FCF95E2D-F42C-432F-9A25-999EBF45C1EC}" type="pres">
      <dgm:prSet presAssocID="{68356E41-855A-44D2-B205-31C9A38E9C7B}" presName="childText" presStyleLbl="conFgAcc1" presStyleIdx="0" presStyleCnt="7">
        <dgm:presLayoutVars>
          <dgm:bulletEnabled val="1"/>
        </dgm:presLayoutVars>
      </dgm:prSet>
      <dgm:spPr/>
    </dgm:pt>
    <dgm:pt modelId="{673183FF-717C-4B02-B6B2-88B76DC7F0EF}" type="pres">
      <dgm:prSet presAssocID="{025C0A78-CAF6-4654-BFF2-E8A1893E7576}" presName="spaceBetweenRectangles" presStyleCnt="0"/>
      <dgm:spPr/>
    </dgm:pt>
    <dgm:pt modelId="{8EEB698A-5AA5-4D7F-BA7E-1F75C27CE4D1}" type="pres">
      <dgm:prSet presAssocID="{47222228-5C35-4EEA-AACE-F284868BC0D2}" presName="parentLin" presStyleCnt="0"/>
      <dgm:spPr/>
    </dgm:pt>
    <dgm:pt modelId="{07EF4DC5-3265-4E67-854D-8C3C912354EE}" type="pres">
      <dgm:prSet presAssocID="{47222228-5C35-4EEA-AACE-F284868BC0D2}" presName="parentLeftMargin" presStyleLbl="node1" presStyleIdx="0" presStyleCnt="7"/>
      <dgm:spPr/>
    </dgm:pt>
    <dgm:pt modelId="{D1646885-0548-476C-90A9-9B3575E568C1}" type="pres">
      <dgm:prSet presAssocID="{47222228-5C35-4EEA-AACE-F284868BC0D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92A9CD0-7C86-4F9C-8D58-3D90ED29F4DA}" type="pres">
      <dgm:prSet presAssocID="{47222228-5C35-4EEA-AACE-F284868BC0D2}" presName="negativeSpace" presStyleCnt="0"/>
      <dgm:spPr/>
    </dgm:pt>
    <dgm:pt modelId="{D9ECC3A9-0BE4-4FEA-BDF6-931A0D23C4F8}" type="pres">
      <dgm:prSet presAssocID="{47222228-5C35-4EEA-AACE-F284868BC0D2}" presName="childText" presStyleLbl="conFgAcc1" presStyleIdx="1" presStyleCnt="7">
        <dgm:presLayoutVars>
          <dgm:bulletEnabled val="1"/>
        </dgm:presLayoutVars>
      </dgm:prSet>
      <dgm:spPr/>
    </dgm:pt>
    <dgm:pt modelId="{60B07E19-1F7A-4851-92D7-0FB6ECD1B23A}" type="pres">
      <dgm:prSet presAssocID="{9465434F-2D7A-4D38-8FB9-F93A4F74750E}" presName="spaceBetweenRectangles" presStyleCnt="0"/>
      <dgm:spPr/>
    </dgm:pt>
    <dgm:pt modelId="{43F6F0EA-6176-4097-9008-3EC8538B238A}" type="pres">
      <dgm:prSet presAssocID="{5CB66805-54E5-4E9C-AF14-79E8BF0E2577}" presName="parentLin" presStyleCnt="0"/>
      <dgm:spPr/>
    </dgm:pt>
    <dgm:pt modelId="{A2D86AF3-24EB-4C01-B9F9-9DF56F4B5A8A}" type="pres">
      <dgm:prSet presAssocID="{5CB66805-54E5-4E9C-AF14-79E8BF0E2577}" presName="parentLeftMargin" presStyleLbl="node1" presStyleIdx="1" presStyleCnt="7"/>
      <dgm:spPr/>
    </dgm:pt>
    <dgm:pt modelId="{1B99308D-52DA-4AAA-8F28-5D3EFF5E6819}" type="pres">
      <dgm:prSet presAssocID="{5CB66805-54E5-4E9C-AF14-79E8BF0E257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8ACE4042-B82E-4BF3-9152-D53FDB05A38D}" type="pres">
      <dgm:prSet presAssocID="{5CB66805-54E5-4E9C-AF14-79E8BF0E2577}" presName="negativeSpace" presStyleCnt="0"/>
      <dgm:spPr/>
    </dgm:pt>
    <dgm:pt modelId="{CAB44F42-FCA3-49C1-8961-36781D5E7A1F}" type="pres">
      <dgm:prSet presAssocID="{5CB66805-54E5-4E9C-AF14-79E8BF0E2577}" presName="childText" presStyleLbl="conFgAcc1" presStyleIdx="2" presStyleCnt="7">
        <dgm:presLayoutVars>
          <dgm:bulletEnabled val="1"/>
        </dgm:presLayoutVars>
      </dgm:prSet>
      <dgm:spPr/>
    </dgm:pt>
    <dgm:pt modelId="{52B5D09E-22B4-4A6A-B08C-EFA86E7CEFDD}" type="pres">
      <dgm:prSet presAssocID="{8EF65467-BC33-4B01-A1CC-0B1DEE9B28BE}" presName="spaceBetweenRectangles" presStyleCnt="0"/>
      <dgm:spPr/>
    </dgm:pt>
    <dgm:pt modelId="{844B240F-EBB3-44EA-A865-DB49D4FD627D}" type="pres">
      <dgm:prSet presAssocID="{1E58EC01-0169-4ABD-A6B9-18299FE20FC8}" presName="parentLin" presStyleCnt="0"/>
      <dgm:spPr/>
    </dgm:pt>
    <dgm:pt modelId="{9D331A04-3D70-48C2-97A3-030273073B7A}" type="pres">
      <dgm:prSet presAssocID="{1E58EC01-0169-4ABD-A6B9-18299FE20FC8}" presName="parentLeftMargin" presStyleLbl="node1" presStyleIdx="2" presStyleCnt="7"/>
      <dgm:spPr/>
    </dgm:pt>
    <dgm:pt modelId="{224DED9B-A0C5-4737-A9AA-5FE8FC5B8962}" type="pres">
      <dgm:prSet presAssocID="{1E58EC01-0169-4ABD-A6B9-18299FE20FC8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1DC6ECE9-B0C6-4477-9913-2636679FDC53}" type="pres">
      <dgm:prSet presAssocID="{1E58EC01-0169-4ABD-A6B9-18299FE20FC8}" presName="negativeSpace" presStyleCnt="0"/>
      <dgm:spPr/>
    </dgm:pt>
    <dgm:pt modelId="{4886DA83-81EA-46CC-92FF-78702394970A}" type="pres">
      <dgm:prSet presAssocID="{1E58EC01-0169-4ABD-A6B9-18299FE20FC8}" presName="childText" presStyleLbl="conFgAcc1" presStyleIdx="3" presStyleCnt="7">
        <dgm:presLayoutVars>
          <dgm:bulletEnabled val="1"/>
        </dgm:presLayoutVars>
      </dgm:prSet>
      <dgm:spPr/>
    </dgm:pt>
    <dgm:pt modelId="{E48F57F5-871A-40BD-BB67-E36000493B8A}" type="pres">
      <dgm:prSet presAssocID="{E266BFF6-BC52-4C9B-A6C8-B0D719F7A14A}" presName="spaceBetweenRectangles" presStyleCnt="0"/>
      <dgm:spPr/>
    </dgm:pt>
    <dgm:pt modelId="{B9C6BA32-124D-44EE-A48C-7B4E9AF659AA}" type="pres">
      <dgm:prSet presAssocID="{95BD5F49-76EF-463F-BFA7-A472FDE8F21D}" presName="parentLin" presStyleCnt="0"/>
      <dgm:spPr/>
    </dgm:pt>
    <dgm:pt modelId="{3E897F39-953F-4661-B021-DCA7B0528607}" type="pres">
      <dgm:prSet presAssocID="{95BD5F49-76EF-463F-BFA7-A472FDE8F21D}" presName="parentLeftMargin" presStyleLbl="node1" presStyleIdx="3" presStyleCnt="7"/>
      <dgm:spPr/>
    </dgm:pt>
    <dgm:pt modelId="{94152909-87AB-4264-858A-F90EFE8FC114}" type="pres">
      <dgm:prSet presAssocID="{95BD5F49-76EF-463F-BFA7-A472FDE8F21D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A08FE12E-1CB8-42A9-B7A4-58E966E07249}" type="pres">
      <dgm:prSet presAssocID="{95BD5F49-76EF-463F-BFA7-A472FDE8F21D}" presName="negativeSpace" presStyleCnt="0"/>
      <dgm:spPr/>
    </dgm:pt>
    <dgm:pt modelId="{BC98BC32-5675-451C-9CAA-3CFF01DFF25D}" type="pres">
      <dgm:prSet presAssocID="{95BD5F49-76EF-463F-BFA7-A472FDE8F21D}" presName="childText" presStyleLbl="conFgAcc1" presStyleIdx="4" presStyleCnt="7">
        <dgm:presLayoutVars>
          <dgm:bulletEnabled val="1"/>
        </dgm:presLayoutVars>
      </dgm:prSet>
      <dgm:spPr/>
    </dgm:pt>
    <dgm:pt modelId="{C53A84A4-EDCA-4630-BF47-95CD94DD967F}" type="pres">
      <dgm:prSet presAssocID="{B7BA01B9-CC93-4963-982B-3EBCD0CC9E48}" presName="spaceBetweenRectangles" presStyleCnt="0"/>
      <dgm:spPr/>
    </dgm:pt>
    <dgm:pt modelId="{55BEB5D6-74DF-4600-A2AE-4B64B16320A9}" type="pres">
      <dgm:prSet presAssocID="{E080933B-97D4-4EE0-B7F5-8FA4E373D875}" presName="parentLin" presStyleCnt="0"/>
      <dgm:spPr/>
    </dgm:pt>
    <dgm:pt modelId="{F292C711-9443-4B02-9CE8-2ABF7793F2A2}" type="pres">
      <dgm:prSet presAssocID="{E080933B-97D4-4EE0-B7F5-8FA4E373D875}" presName="parentLeftMargin" presStyleLbl="node1" presStyleIdx="4" presStyleCnt="7"/>
      <dgm:spPr/>
    </dgm:pt>
    <dgm:pt modelId="{7CE814D8-84E1-4861-9639-217D3FDC4594}" type="pres">
      <dgm:prSet presAssocID="{E080933B-97D4-4EE0-B7F5-8FA4E373D87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F5ACB30A-0B8F-4FDF-8C4D-0B7D337507C2}" type="pres">
      <dgm:prSet presAssocID="{E080933B-97D4-4EE0-B7F5-8FA4E373D875}" presName="negativeSpace" presStyleCnt="0"/>
      <dgm:spPr/>
    </dgm:pt>
    <dgm:pt modelId="{9E11DF52-98DC-4C88-B8D0-547E914F92C0}" type="pres">
      <dgm:prSet presAssocID="{E080933B-97D4-4EE0-B7F5-8FA4E373D875}" presName="childText" presStyleLbl="conFgAcc1" presStyleIdx="5" presStyleCnt="7">
        <dgm:presLayoutVars>
          <dgm:bulletEnabled val="1"/>
        </dgm:presLayoutVars>
      </dgm:prSet>
      <dgm:spPr/>
    </dgm:pt>
    <dgm:pt modelId="{508FDB68-040C-4B17-BCEB-91C3EA9174FD}" type="pres">
      <dgm:prSet presAssocID="{56052C43-7C8B-4CC7-BA69-46AC3943D671}" presName="spaceBetweenRectangles" presStyleCnt="0"/>
      <dgm:spPr/>
    </dgm:pt>
    <dgm:pt modelId="{D1948608-4091-4DAE-9BC4-EFD951DF785C}" type="pres">
      <dgm:prSet presAssocID="{3973556D-20D4-4C2F-BF91-F61982238292}" presName="parentLin" presStyleCnt="0"/>
      <dgm:spPr/>
    </dgm:pt>
    <dgm:pt modelId="{676FB935-F755-47E0-8E4A-F5CEDA6E50CA}" type="pres">
      <dgm:prSet presAssocID="{3973556D-20D4-4C2F-BF91-F61982238292}" presName="parentLeftMargin" presStyleLbl="node1" presStyleIdx="5" presStyleCnt="7"/>
      <dgm:spPr/>
    </dgm:pt>
    <dgm:pt modelId="{B587E0D2-2333-4359-BA8A-65E15ECE4F95}" type="pres">
      <dgm:prSet presAssocID="{3973556D-20D4-4C2F-BF91-F61982238292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222713D6-61CF-4123-A2A7-7081C279F5F6}" type="pres">
      <dgm:prSet presAssocID="{3973556D-20D4-4C2F-BF91-F61982238292}" presName="negativeSpace" presStyleCnt="0"/>
      <dgm:spPr/>
    </dgm:pt>
    <dgm:pt modelId="{BCA88816-CD51-41D4-AA9E-9172C7B0E04A}" type="pres">
      <dgm:prSet presAssocID="{3973556D-20D4-4C2F-BF91-F61982238292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8FB3F05-E0D4-40CB-AC55-C9E842E58CAB}" type="presOf" srcId="{95BD5F49-76EF-463F-BFA7-A472FDE8F21D}" destId="{3E897F39-953F-4661-B021-DCA7B0528607}" srcOrd="0" destOrd="0" presId="urn:microsoft.com/office/officeart/2005/8/layout/list1"/>
    <dgm:cxn modelId="{2EDB370B-1BD3-4D63-A342-369B0EC181B4}" type="presOf" srcId="{E080933B-97D4-4EE0-B7F5-8FA4E373D875}" destId="{7CE814D8-84E1-4861-9639-217D3FDC4594}" srcOrd="1" destOrd="0" presId="urn:microsoft.com/office/officeart/2005/8/layout/list1"/>
    <dgm:cxn modelId="{4F11D10C-DE2B-449F-B8D8-D41A5A97581B}" type="presOf" srcId="{1E58EC01-0169-4ABD-A6B9-18299FE20FC8}" destId="{9D331A04-3D70-48C2-97A3-030273073B7A}" srcOrd="0" destOrd="0" presId="urn:microsoft.com/office/officeart/2005/8/layout/list1"/>
    <dgm:cxn modelId="{B419EA2D-2D88-42BB-88DE-77DF942FC1A6}" srcId="{66ED86B6-3B19-419E-84AF-66E7049D674F}" destId="{E080933B-97D4-4EE0-B7F5-8FA4E373D875}" srcOrd="5" destOrd="0" parTransId="{1E179943-0966-467A-964D-AFB39A9267F3}" sibTransId="{56052C43-7C8B-4CC7-BA69-46AC3943D671}"/>
    <dgm:cxn modelId="{B9422434-DA8A-4AC4-BCD6-C4284AA36340}" type="presOf" srcId="{E080933B-97D4-4EE0-B7F5-8FA4E373D875}" destId="{F292C711-9443-4B02-9CE8-2ABF7793F2A2}" srcOrd="0" destOrd="0" presId="urn:microsoft.com/office/officeart/2005/8/layout/list1"/>
    <dgm:cxn modelId="{7FFB8040-C786-4EF3-884F-530297862918}" type="presOf" srcId="{66ED86B6-3B19-419E-84AF-66E7049D674F}" destId="{D789F33B-8583-4CB9-9D6F-0D54F77389FE}" srcOrd="0" destOrd="0" presId="urn:microsoft.com/office/officeart/2005/8/layout/list1"/>
    <dgm:cxn modelId="{FD171D46-D8FD-46F8-8F0F-7969F31E9796}" type="presOf" srcId="{95BD5F49-76EF-463F-BFA7-A472FDE8F21D}" destId="{94152909-87AB-4264-858A-F90EFE8FC114}" srcOrd="1" destOrd="0" presId="urn:microsoft.com/office/officeart/2005/8/layout/list1"/>
    <dgm:cxn modelId="{A1EA3E46-A1B5-4D34-B746-7349C3BEC72E}" type="presOf" srcId="{3973556D-20D4-4C2F-BF91-F61982238292}" destId="{B587E0D2-2333-4359-BA8A-65E15ECE4F95}" srcOrd="1" destOrd="0" presId="urn:microsoft.com/office/officeart/2005/8/layout/list1"/>
    <dgm:cxn modelId="{6623676A-D63C-42D7-9CE0-7A145B9FCDA1}" type="presOf" srcId="{5CB66805-54E5-4E9C-AF14-79E8BF0E2577}" destId="{A2D86AF3-24EB-4C01-B9F9-9DF56F4B5A8A}" srcOrd="0" destOrd="0" presId="urn:microsoft.com/office/officeart/2005/8/layout/list1"/>
    <dgm:cxn modelId="{EE4F744A-4B8A-4029-A1C3-E0DD2CD9EB72}" type="presOf" srcId="{68356E41-855A-44D2-B205-31C9A38E9C7B}" destId="{9BBA6546-3B4C-4764-A8F8-08C9F3C1E7EF}" srcOrd="1" destOrd="0" presId="urn:microsoft.com/office/officeart/2005/8/layout/list1"/>
    <dgm:cxn modelId="{6DCE6059-01A2-459E-96DB-0910A9249C1D}" type="presOf" srcId="{47222228-5C35-4EEA-AACE-F284868BC0D2}" destId="{D1646885-0548-476C-90A9-9B3575E568C1}" srcOrd="1" destOrd="0" presId="urn:microsoft.com/office/officeart/2005/8/layout/list1"/>
    <dgm:cxn modelId="{E98CD28E-56B4-41E1-B72C-0BB9D1412D87}" type="presOf" srcId="{1E58EC01-0169-4ABD-A6B9-18299FE20FC8}" destId="{224DED9B-A0C5-4737-A9AA-5FE8FC5B8962}" srcOrd="1" destOrd="0" presId="urn:microsoft.com/office/officeart/2005/8/layout/list1"/>
    <dgm:cxn modelId="{6A4A53A9-F649-4EB1-92AA-AF9C18ED6298}" srcId="{66ED86B6-3B19-419E-84AF-66E7049D674F}" destId="{68356E41-855A-44D2-B205-31C9A38E9C7B}" srcOrd="0" destOrd="0" parTransId="{9F806775-AD33-47E7-AFF4-B92ADC0303BD}" sibTransId="{025C0A78-CAF6-4654-BFF2-E8A1893E7576}"/>
    <dgm:cxn modelId="{1D36B5BA-B785-419E-8BF8-984D63D10E65}" srcId="{66ED86B6-3B19-419E-84AF-66E7049D674F}" destId="{3973556D-20D4-4C2F-BF91-F61982238292}" srcOrd="6" destOrd="0" parTransId="{0C893B5D-A9B6-4F24-A50A-456780DFAE55}" sibTransId="{5871C9DB-51E6-4BA0-9ABE-43CDDD817B92}"/>
    <dgm:cxn modelId="{4B51EFDF-B35F-49A4-8135-2D0872D07747}" type="presOf" srcId="{68356E41-855A-44D2-B205-31C9A38E9C7B}" destId="{2411F05D-B5DA-4641-81F3-28743BEA6F89}" srcOrd="0" destOrd="0" presId="urn:microsoft.com/office/officeart/2005/8/layout/list1"/>
    <dgm:cxn modelId="{8E6770E1-302B-4214-B727-F2982D9D9798}" type="presOf" srcId="{5CB66805-54E5-4E9C-AF14-79E8BF0E2577}" destId="{1B99308D-52DA-4AAA-8F28-5D3EFF5E6819}" srcOrd="1" destOrd="0" presId="urn:microsoft.com/office/officeart/2005/8/layout/list1"/>
    <dgm:cxn modelId="{779726E4-7360-4204-A92C-DDB8BF7F3748}" srcId="{66ED86B6-3B19-419E-84AF-66E7049D674F}" destId="{95BD5F49-76EF-463F-BFA7-A472FDE8F21D}" srcOrd="4" destOrd="0" parTransId="{5B901393-EE1F-40F6-AB31-715121FDC396}" sibTransId="{B7BA01B9-CC93-4963-982B-3EBCD0CC9E48}"/>
    <dgm:cxn modelId="{0369A9EA-B1F7-4275-BC78-AB3ED417829F}" type="presOf" srcId="{3973556D-20D4-4C2F-BF91-F61982238292}" destId="{676FB935-F755-47E0-8E4A-F5CEDA6E50CA}" srcOrd="0" destOrd="0" presId="urn:microsoft.com/office/officeart/2005/8/layout/list1"/>
    <dgm:cxn modelId="{A0DC66EB-F416-4EE4-AB91-57569E70BD5B}" srcId="{66ED86B6-3B19-419E-84AF-66E7049D674F}" destId="{47222228-5C35-4EEA-AACE-F284868BC0D2}" srcOrd="1" destOrd="0" parTransId="{130E5396-417B-470E-A611-68705EFE91BE}" sibTransId="{9465434F-2D7A-4D38-8FB9-F93A4F74750E}"/>
    <dgm:cxn modelId="{83814EED-2546-42FF-AAD5-08B75960AF5C}" srcId="{66ED86B6-3B19-419E-84AF-66E7049D674F}" destId="{1E58EC01-0169-4ABD-A6B9-18299FE20FC8}" srcOrd="3" destOrd="0" parTransId="{69CF13D5-ADD7-4A2E-8005-71A668762C14}" sibTransId="{E266BFF6-BC52-4C9B-A6C8-B0D719F7A14A}"/>
    <dgm:cxn modelId="{357B5BFB-8B8B-40B1-944C-3226C2F533F0}" type="presOf" srcId="{47222228-5C35-4EEA-AACE-F284868BC0D2}" destId="{07EF4DC5-3265-4E67-854D-8C3C912354EE}" srcOrd="0" destOrd="0" presId="urn:microsoft.com/office/officeart/2005/8/layout/list1"/>
    <dgm:cxn modelId="{0E4FEEFF-529B-4453-8B4F-7AAEE02CDEF7}" srcId="{66ED86B6-3B19-419E-84AF-66E7049D674F}" destId="{5CB66805-54E5-4E9C-AF14-79E8BF0E2577}" srcOrd="2" destOrd="0" parTransId="{1BF8AABD-94DB-4151-B761-3B45E590D3F0}" sibTransId="{8EF65467-BC33-4B01-A1CC-0B1DEE9B28BE}"/>
    <dgm:cxn modelId="{C626F6B4-015E-4353-9B5F-6A091D4362D6}" type="presParOf" srcId="{D789F33B-8583-4CB9-9D6F-0D54F77389FE}" destId="{D4D259DB-18F4-4356-8CE2-3F15FCA15D69}" srcOrd="0" destOrd="0" presId="urn:microsoft.com/office/officeart/2005/8/layout/list1"/>
    <dgm:cxn modelId="{24A91977-7410-4EED-8FEE-904A83D4F8DF}" type="presParOf" srcId="{D4D259DB-18F4-4356-8CE2-3F15FCA15D69}" destId="{2411F05D-B5DA-4641-81F3-28743BEA6F89}" srcOrd="0" destOrd="0" presId="urn:microsoft.com/office/officeart/2005/8/layout/list1"/>
    <dgm:cxn modelId="{2340B08B-B862-4D38-832C-FD6C05AFC499}" type="presParOf" srcId="{D4D259DB-18F4-4356-8CE2-3F15FCA15D69}" destId="{9BBA6546-3B4C-4764-A8F8-08C9F3C1E7EF}" srcOrd="1" destOrd="0" presId="urn:microsoft.com/office/officeart/2005/8/layout/list1"/>
    <dgm:cxn modelId="{376DAD91-C28C-4002-99AB-BC34FBF80728}" type="presParOf" srcId="{D789F33B-8583-4CB9-9D6F-0D54F77389FE}" destId="{FB64E878-AF1A-488D-AA5B-E330C435C2FE}" srcOrd="1" destOrd="0" presId="urn:microsoft.com/office/officeart/2005/8/layout/list1"/>
    <dgm:cxn modelId="{94551817-C3D6-49CC-B8F7-6888E1EBC0BF}" type="presParOf" srcId="{D789F33B-8583-4CB9-9D6F-0D54F77389FE}" destId="{FCF95E2D-F42C-432F-9A25-999EBF45C1EC}" srcOrd="2" destOrd="0" presId="urn:microsoft.com/office/officeart/2005/8/layout/list1"/>
    <dgm:cxn modelId="{8DBD2BA4-9E90-4C7E-9129-5004D5E01AB0}" type="presParOf" srcId="{D789F33B-8583-4CB9-9D6F-0D54F77389FE}" destId="{673183FF-717C-4B02-B6B2-88B76DC7F0EF}" srcOrd="3" destOrd="0" presId="urn:microsoft.com/office/officeart/2005/8/layout/list1"/>
    <dgm:cxn modelId="{BE8C710D-AAD7-4FEC-A826-9BD0B7ED279B}" type="presParOf" srcId="{D789F33B-8583-4CB9-9D6F-0D54F77389FE}" destId="{8EEB698A-5AA5-4D7F-BA7E-1F75C27CE4D1}" srcOrd="4" destOrd="0" presId="urn:microsoft.com/office/officeart/2005/8/layout/list1"/>
    <dgm:cxn modelId="{D0D04322-299A-4870-B8FE-ACBBC72EEF0B}" type="presParOf" srcId="{8EEB698A-5AA5-4D7F-BA7E-1F75C27CE4D1}" destId="{07EF4DC5-3265-4E67-854D-8C3C912354EE}" srcOrd="0" destOrd="0" presId="urn:microsoft.com/office/officeart/2005/8/layout/list1"/>
    <dgm:cxn modelId="{B21B79B5-2ECB-498E-9CDD-67F4F8449B4D}" type="presParOf" srcId="{8EEB698A-5AA5-4D7F-BA7E-1F75C27CE4D1}" destId="{D1646885-0548-476C-90A9-9B3575E568C1}" srcOrd="1" destOrd="0" presId="urn:microsoft.com/office/officeart/2005/8/layout/list1"/>
    <dgm:cxn modelId="{E2E5D088-50A5-4994-845E-E4448C9D4DFF}" type="presParOf" srcId="{D789F33B-8583-4CB9-9D6F-0D54F77389FE}" destId="{A92A9CD0-7C86-4F9C-8D58-3D90ED29F4DA}" srcOrd="5" destOrd="0" presId="urn:microsoft.com/office/officeart/2005/8/layout/list1"/>
    <dgm:cxn modelId="{3EFFE192-A4D4-4EB5-A875-C5700752B3AD}" type="presParOf" srcId="{D789F33B-8583-4CB9-9D6F-0D54F77389FE}" destId="{D9ECC3A9-0BE4-4FEA-BDF6-931A0D23C4F8}" srcOrd="6" destOrd="0" presId="urn:microsoft.com/office/officeart/2005/8/layout/list1"/>
    <dgm:cxn modelId="{1DAA0105-FFC3-4984-9257-48249CDD8FF5}" type="presParOf" srcId="{D789F33B-8583-4CB9-9D6F-0D54F77389FE}" destId="{60B07E19-1F7A-4851-92D7-0FB6ECD1B23A}" srcOrd="7" destOrd="0" presId="urn:microsoft.com/office/officeart/2005/8/layout/list1"/>
    <dgm:cxn modelId="{39413D0F-1DC0-42DA-970C-A23570D4E700}" type="presParOf" srcId="{D789F33B-8583-4CB9-9D6F-0D54F77389FE}" destId="{43F6F0EA-6176-4097-9008-3EC8538B238A}" srcOrd="8" destOrd="0" presId="urn:microsoft.com/office/officeart/2005/8/layout/list1"/>
    <dgm:cxn modelId="{F739F622-CD17-4365-A892-3CD4757892A2}" type="presParOf" srcId="{43F6F0EA-6176-4097-9008-3EC8538B238A}" destId="{A2D86AF3-24EB-4C01-B9F9-9DF56F4B5A8A}" srcOrd="0" destOrd="0" presId="urn:microsoft.com/office/officeart/2005/8/layout/list1"/>
    <dgm:cxn modelId="{42B73868-9337-45AA-BE2D-2FADBE4543D7}" type="presParOf" srcId="{43F6F0EA-6176-4097-9008-3EC8538B238A}" destId="{1B99308D-52DA-4AAA-8F28-5D3EFF5E6819}" srcOrd="1" destOrd="0" presId="urn:microsoft.com/office/officeart/2005/8/layout/list1"/>
    <dgm:cxn modelId="{331755AE-77F2-4C39-A028-4653370F049B}" type="presParOf" srcId="{D789F33B-8583-4CB9-9D6F-0D54F77389FE}" destId="{8ACE4042-B82E-4BF3-9152-D53FDB05A38D}" srcOrd="9" destOrd="0" presId="urn:microsoft.com/office/officeart/2005/8/layout/list1"/>
    <dgm:cxn modelId="{D47746C1-382A-476A-841A-95CAC45621DF}" type="presParOf" srcId="{D789F33B-8583-4CB9-9D6F-0D54F77389FE}" destId="{CAB44F42-FCA3-49C1-8961-36781D5E7A1F}" srcOrd="10" destOrd="0" presId="urn:microsoft.com/office/officeart/2005/8/layout/list1"/>
    <dgm:cxn modelId="{B2E39A4F-DB42-4E5D-AF1D-DE4E7814188A}" type="presParOf" srcId="{D789F33B-8583-4CB9-9D6F-0D54F77389FE}" destId="{52B5D09E-22B4-4A6A-B08C-EFA86E7CEFDD}" srcOrd="11" destOrd="0" presId="urn:microsoft.com/office/officeart/2005/8/layout/list1"/>
    <dgm:cxn modelId="{33E94956-0B44-469A-BF3D-6E7F79D81B11}" type="presParOf" srcId="{D789F33B-8583-4CB9-9D6F-0D54F77389FE}" destId="{844B240F-EBB3-44EA-A865-DB49D4FD627D}" srcOrd="12" destOrd="0" presId="urn:microsoft.com/office/officeart/2005/8/layout/list1"/>
    <dgm:cxn modelId="{2919DF81-8118-47B9-B48B-F1F4918F89A6}" type="presParOf" srcId="{844B240F-EBB3-44EA-A865-DB49D4FD627D}" destId="{9D331A04-3D70-48C2-97A3-030273073B7A}" srcOrd="0" destOrd="0" presId="urn:microsoft.com/office/officeart/2005/8/layout/list1"/>
    <dgm:cxn modelId="{AAB9A503-1BEA-4351-A219-FFC710F76B4D}" type="presParOf" srcId="{844B240F-EBB3-44EA-A865-DB49D4FD627D}" destId="{224DED9B-A0C5-4737-A9AA-5FE8FC5B8962}" srcOrd="1" destOrd="0" presId="urn:microsoft.com/office/officeart/2005/8/layout/list1"/>
    <dgm:cxn modelId="{998AC5C3-FBBC-4ED8-AAB7-17DA8E85D0FB}" type="presParOf" srcId="{D789F33B-8583-4CB9-9D6F-0D54F77389FE}" destId="{1DC6ECE9-B0C6-4477-9913-2636679FDC53}" srcOrd="13" destOrd="0" presId="urn:microsoft.com/office/officeart/2005/8/layout/list1"/>
    <dgm:cxn modelId="{70F0C106-6ED5-41A4-B44B-BAA1A925D810}" type="presParOf" srcId="{D789F33B-8583-4CB9-9D6F-0D54F77389FE}" destId="{4886DA83-81EA-46CC-92FF-78702394970A}" srcOrd="14" destOrd="0" presId="urn:microsoft.com/office/officeart/2005/8/layout/list1"/>
    <dgm:cxn modelId="{39026E31-5A44-4C0F-AF0E-E6FE581F9422}" type="presParOf" srcId="{D789F33B-8583-4CB9-9D6F-0D54F77389FE}" destId="{E48F57F5-871A-40BD-BB67-E36000493B8A}" srcOrd="15" destOrd="0" presId="urn:microsoft.com/office/officeart/2005/8/layout/list1"/>
    <dgm:cxn modelId="{8A5FDD3B-7EA0-421C-93A1-BDFD38FE4608}" type="presParOf" srcId="{D789F33B-8583-4CB9-9D6F-0D54F77389FE}" destId="{B9C6BA32-124D-44EE-A48C-7B4E9AF659AA}" srcOrd="16" destOrd="0" presId="urn:microsoft.com/office/officeart/2005/8/layout/list1"/>
    <dgm:cxn modelId="{FE087AEF-5A80-4BA5-ADF2-4924D8329A6C}" type="presParOf" srcId="{B9C6BA32-124D-44EE-A48C-7B4E9AF659AA}" destId="{3E897F39-953F-4661-B021-DCA7B0528607}" srcOrd="0" destOrd="0" presId="urn:microsoft.com/office/officeart/2005/8/layout/list1"/>
    <dgm:cxn modelId="{5EE3D90F-CE6A-45B7-BF7E-0FDAFFF6B3FF}" type="presParOf" srcId="{B9C6BA32-124D-44EE-A48C-7B4E9AF659AA}" destId="{94152909-87AB-4264-858A-F90EFE8FC114}" srcOrd="1" destOrd="0" presId="urn:microsoft.com/office/officeart/2005/8/layout/list1"/>
    <dgm:cxn modelId="{06AEE8B1-0027-4AC5-A043-8035EA5F1712}" type="presParOf" srcId="{D789F33B-8583-4CB9-9D6F-0D54F77389FE}" destId="{A08FE12E-1CB8-42A9-B7A4-58E966E07249}" srcOrd="17" destOrd="0" presId="urn:microsoft.com/office/officeart/2005/8/layout/list1"/>
    <dgm:cxn modelId="{8493A3FF-2BBB-4AAE-801D-269AE3C0F837}" type="presParOf" srcId="{D789F33B-8583-4CB9-9D6F-0D54F77389FE}" destId="{BC98BC32-5675-451C-9CAA-3CFF01DFF25D}" srcOrd="18" destOrd="0" presId="urn:microsoft.com/office/officeart/2005/8/layout/list1"/>
    <dgm:cxn modelId="{A68F6328-8C3B-486C-9C0C-E61B6320C22A}" type="presParOf" srcId="{D789F33B-8583-4CB9-9D6F-0D54F77389FE}" destId="{C53A84A4-EDCA-4630-BF47-95CD94DD967F}" srcOrd="19" destOrd="0" presId="urn:microsoft.com/office/officeart/2005/8/layout/list1"/>
    <dgm:cxn modelId="{7CCBC34E-8CC2-403E-9044-179CB4445001}" type="presParOf" srcId="{D789F33B-8583-4CB9-9D6F-0D54F77389FE}" destId="{55BEB5D6-74DF-4600-A2AE-4B64B16320A9}" srcOrd="20" destOrd="0" presId="urn:microsoft.com/office/officeart/2005/8/layout/list1"/>
    <dgm:cxn modelId="{C9E5EB54-C1C9-42EC-8C50-D33215051943}" type="presParOf" srcId="{55BEB5D6-74DF-4600-A2AE-4B64B16320A9}" destId="{F292C711-9443-4B02-9CE8-2ABF7793F2A2}" srcOrd="0" destOrd="0" presId="urn:microsoft.com/office/officeart/2005/8/layout/list1"/>
    <dgm:cxn modelId="{F4B0E8C1-09B3-44F6-9AD6-C6CFF6903D48}" type="presParOf" srcId="{55BEB5D6-74DF-4600-A2AE-4B64B16320A9}" destId="{7CE814D8-84E1-4861-9639-217D3FDC4594}" srcOrd="1" destOrd="0" presId="urn:microsoft.com/office/officeart/2005/8/layout/list1"/>
    <dgm:cxn modelId="{A341214D-EF32-4F60-9955-EFBA5667DE46}" type="presParOf" srcId="{D789F33B-8583-4CB9-9D6F-0D54F77389FE}" destId="{F5ACB30A-0B8F-4FDF-8C4D-0B7D337507C2}" srcOrd="21" destOrd="0" presId="urn:microsoft.com/office/officeart/2005/8/layout/list1"/>
    <dgm:cxn modelId="{2337E049-734F-4FFF-ADE5-2730DF35095D}" type="presParOf" srcId="{D789F33B-8583-4CB9-9D6F-0D54F77389FE}" destId="{9E11DF52-98DC-4C88-B8D0-547E914F92C0}" srcOrd="22" destOrd="0" presId="urn:microsoft.com/office/officeart/2005/8/layout/list1"/>
    <dgm:cxn modelId="{31BAE959-F270-4618-8047-D5EC9AE9C150}" type="presParOf" srcId="{D789F33B-8583-4CB9-9D6F-0D54F77389FE}" destId="{508FDB68-040C-4B17-BCEB-91C3EA9174FD}" srcOrd="23" destOrd="0" presId="urn:microsoft.com/office/officeart/2005/8/layout/list1"/>
    <dgm:cxn modelId="{913CF1E3-4D29-4F81-A70E-EADE9D0179BA}" type="presParOf" srcId="{D789F33B-8583-4CB9-9D6F-0D54F77389FE}" destId="{D1948608-4091-4DAE-9BC4-EFD951DF785C}" srcOrd="24" destOrd="0" presId="urn:microsoft.com/office/officeart/2005/8/layout/list1"/>
    <dgm:cxn modelId="{6DF8A23F-3728-4CF7-89EF-C533F6D2DC4E}" type="presParOf" srcId="{D1948608-4091-4DAE-9BC4-EFD951DF785C}" destId="{676FB935-F755-47E0-8E4A-F5CEDA6E50CA}" srcOrd="0" destOrd="0" presId="urn:microsoft.com/office/officeart/2005/8/layout/list1"/>
    <dgm:cxn modelId="{E848698E-1E3A-41E1-A2DF-FE89075342A6}" type="presParOf" srcId="{D1948608-4091-4DAE-9BC4-EFD951DF785C}" destId="{B587E0D2-2333-4359-BA8A-65E15ECE4F95}" srcOrd="1" destOrd="0" presId="urn:microsoft.com/office/officeart/2005/8/layout/list1"/>
    <dgm:cxn modelId="{5070008A-88B5-497A-946E-C1EBDA120080}" type="presParOf" srcId="{D789F33B-8583-4CB9-9D6F-0D54F77389FE}" destId="{222713D6-61CF-4123-A2A7-7081C279F5F6}" srcOrd="25" destOrd="0" presId="urn:microsoft.com/office/officeart/2005/8/layout/list1"/>
    <dgm:cxn modelId="{60168680-962F-44ED-A9C9-937527FF5533}" type="presParOf" srcId="{D789F33B-8583-4CB9-9D6F-0D54F77389FE}" destId="{BCA88816-CD51-41D4-AA9E-9172C7B0E04A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A96C4A6-591C-477F-ACA2-F10E69976787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D0D7DF8-FFB1-4831-840F-98CB59AD553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BEZSTRONNOŚĆ</a:t>
          </a:r>
          <a:endParaRPr lang="pl-PL" dirty="0"/>
        </a:p>
      </dgm:t>
    </dgm:pt>
    <dgm:pt modelId="{98F2E6C8-B7E0-4F48-9E42-205B6894D63C}" type="parTrans" cxnId="{B5DE9AD8-ACC0-4D6B-B3EA-CBFA04204098}">
      <dgm:prSet/>
      <dgm:spPr/>
      <dgm:t>
        <a:bodyPr/>
        <a:lstStyle/>
        <a:p>
          <a:endParaRPr lang="pl-PL"/>
        </a:p>
      </dgm:t>
    </dgm:pt>
    <dgm:pt modelId="{4F2E2FE6-E05C-4B25-A9E1-D745040C0E78}" type="sibTrans" cxnId="{B5DE9AD8-ACC0-4D6B-B3EA-CBFA04204098}">
      <dgm:prSet/>
      <dgm:spPr/>
      <dgm:t>
        <a:bodyPr/>
        <a:lstStyle/>
        <a:p>
          <a:endParaRPr lang="pl-PL"/>
        </a:p>
      </dgm:t>
    </dgm:pt>
    <dgm:pt modelId="{86E88163-F5AE-4A56-BA04-A398BB0607D9}">
      <dgm:prSet phldrT="[Tekst]"/>
      <dgm:spPr/>
      <dgm:t>
        <a:bodyPr/>
        <a:lstStyle/>
        <a:p>
          <a:r>
            <a:rPr lang="pl-PL" dirty="0"/>
            <a:t>OBOWIĄZEK PEŁNEGO OBIEKTYWIZMU W REALIZACJI CZYNNOŚCI KONTROLNYCH; </a:t>
          </a:r>
        </a:p>
      </dgm:t>
    </dgm:pt>
    <dgm:pt modelId="{FE677DEC-E717-4C5B-9975-3F898D9B352A}" type="parTrans" cxnId="{F335726D-A5B2-4232-AA06-378A1A9615B7}">
      <dgm:prSet/>
      <dgm:spPr/>
      <dgm:t>
        <a:bodyPr/>
        <a:lstStyle/>
        <a:p>
          <a:endParaRPr lang="pl-PL"/>
        </a:p>
      </dgm:t>
    </dgm:pt>
    <dgm:pt modelId="{FFBEA041-7CA9-4C36-B054-88E328E862C7}" type="sibTrans" cxnId="{F335726D-A5B2-4232-AA06-378A1A9615B7}">
      <dgm:prSet/>
      <dgm:spPr/>
      <dgm:t>
        <a:bodyPr/>
        <a:lstStyle/>
        <a:p>
          <a:endParaRPr lang="pl-PL"/>
        </a:p>
      </dgm:t>
    </dgm:pt>
    <dgm:pt modelId="{7B296215-9303-4240-90FA-A90AA466B93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FACHOWOŚĆ</a:t>
          </a:r>
          <a:endParaRPr lang="pl-PL" dirty="0"/>
        </a:p>
      </dgm:t>
    </dgm:pt>
    <dgm:pt modelId="{5B9388DC-DAE7-45FA-BAE0-303A5FEC00E4}" type="parTrans" cxnId="{006EE0BF-B8B0-46C9-9F3B-5A2B095A5794}">
      <dgm:prSet/>
      <dgm:spPr/>
      <dgm:t>
        <a:bodyPr/>
        <a:lstStyle/>
        <a:p>
          <a:endParaRPr lang="pl-PL"/>
        </a:p>
      </dgm:t>
    </dgm:pt>
    <dgm:pt modelId="{3273CC54-F4C6-4E54-87F8-3B085F47BC72}" type="sibTrans" cxnId="{006EE0BF-B8B0-46C9-9F3B-5A2B095A5794}">
      <dgm:prSet/>
      <dgm:spPr/>
      <dgm:t>
        <a:bodyPr/>
        <a:lstStyle/>
        <a:p>
          <a:endParaRPr lang="pl-PL"/>
        </a:p>
      </dgm:t>
    </dgm:pt>
    <dgm:pt modelId="{412CECEE-CE6F-4908-A410-26C689994593}">
      <dgm:prSet phldrT="[Tekst]"/>
      <dgm:spPr/>
      <dgm:t>
        <a:bodyPr/>
        <a:lstStyle/>
        <a:p>
          <a:r>
            <a:rPr lang="pl-PL" dirty="0"/>
            <a:t>DOŚWIADCZENIE I WIEDZA KONTROLERÓW; </a:t>
          </a:r>
        </a:p>
      </dgm:t>
    </dgm:pt>
    <dgm:pt modelId="{4784CAC6-FCAC-47FE-9093-772C7ED8C6E0}" type="parTrans" cxnId="{2A62C6FD-6BF8-48D4-A1CC-F10A73C66486}">
      <dgm:prSet/>
      <dgm:spPr/>
      <dgm:t>
        <a:bodyPr/>
        <a:lstStyle/>
        <a:p>
          <a:endParaRPr lang="pl-PL"/>
        </a:p>
      </dgm:t>
    </dgm:pt>
    <dgm:pt modelId="{FE42042E-C03F-4B7F-A1F6-E46E704551E4}" type="sibTrans" cxnId="{2A62C6FD-6BF8-48D4-A1CC-F10A73C66486}">
      <dgm:prSet/>
      <dgm:spPr/>
      <dgm:t>
        <a:bodyPr/>
        <a:lstStyle/>
        <a:p>
          <a:endParaRPr lang="pl-PL"/>
        </a:p>
      </dgm:t>
    </dgm:pt>
    <dgm:pt modelId="{FBE9D0F5-32D0-474F-9B1E-1982D52B3BCC}">
      <dgm:prSet phldrT="[Tekst]"/>
      <dgm:spPr/>
      <dgm:t>
        <a:bodyPr/>
        <a:lstStyle/>
        <a:p>
          <a:r>
            <a:rPr lang="pl-PL" dirty="0"/>
            <a:t>UMIEJĘTNOŚĆ PRZEPROWADZENIA KONTROLI;</a:t>
          </a:r>
        </a:p>
      </dgm:t>
    </dgm:pt>
    <dgm:pt modelId="{C65A8C73-C4DC-43FF-8435-B9A204324C99}" type="parTrans" cxnId="{9F7CCBD2-F63D-4EBC-8702-396C5075685C}">
      <dgm:prSet/>
      <dgm:spPr/>
      <dgm:t>
        <a:bodyPr/>
        <a:lstStyle/>
        <a:p>
          <a:endParaRPr lang="pl-PL"/>
        </a:p>
      </dgm:t>
    </dgm:pt>
    <dgm:pt modelId="{927843F8-7A8E-4DFE-8130-61B72A5FBCFE}" type="sibTrans" cxnId="{9F7CCBD2-F63D-4EBC-8702-396C5075685C}">
      <dgm:prSet/>
      <dgm:spPr/>
      <dgm:t>
        <a:bodyPr/>
        <a:lstStyle/>
        <a:p>
          <a:endParaRPr lang="pl-PL"/>
        </a:p>
      </dgm:t>
    </dgm:pt>
    <dgm:pt modelId="{E45EBBCC-890C-4403-8474-E48DCCF44CD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EFEKTYWNOŚĆ I SPRAWNOŚĆ</a:t>
          </a:r>
          <a:endParaRPr lang="pl-PL" dirty="0"/>
        </a:p>
      </dgm:t>
    </dgm:pt>
    <dgm:pt modelId="{81C78BDC-0886-455E-AECA-9E685663191A}" type="parTrans" cxnId="{C316D9F7-5BA5-4B99-A118-04EA422C5E16}">
      <dgm:prSet/>
      <dgm:spPr/>
      <dgm:t>
        <a:bodyPr/>
        <a:lstStyle/>
        <a:p>
          <a:endParaRPr lang="pl-PL"/>
        </a:p>
      </dgm:t>
    </dgm:pt>
    <dgm:pt modelId="{16B96015-CDEE-46B3-A448-6FF4AA025F3B}" type="sibTrans" cxnId="{C316D9F7-5BA5-4B99-A118-04EA422C5E16}">
      <dgm:prSet/>
      <dgm:spPr/>
      <dgm:t>
        <a:bodyPr/>
        <a:lstStyle/>
        <a:p>
          <a:endParaRPr lang="pl-PL"/>
        </a:p>
      </dgm:t>
    </dgm:pt>
    <dgm:pt modelId="{E171122A-70A4-4052-9870-7B99FF8297F4}">
      <dgm:prSet phldrT="[Tekst]"/>
      <dgm:spPr/>
      <dgm:t>
        <a:bodyPr/>
        <a:lstStyle/>
        <a:p>
          <a:r>
            <a:rPr lang="pl-PL" dirty="0"/>
            <a:t>WYNIKI PRZEWYŻSZAJĄ PONIESIONE NAKŁADY;</a:t>
          </a:r>
        </a:p>
      </dgm:t>
    </dgm:pt>
    <dgm:pt modelId="{FC753CED-F9B1-4E40-B0F3-453800A052B9}" type="parTrans" cxnId="{D2B780D3-53C8-4315-A0F4-2D8615CDB67E}">
      <dgm:prSet/>
      <dgm:spPr/>
      <dgm:t>
        <a:bodyPr/>
        <a:lstStyle/>
        <a:p>
          <a:endParaRPr lang="pl-PL"/>
        </a:p>
      </dgm:t>
    </dgm:pt>
    <dgm:pt modelId="{3AE64D74-2DDD-4295-8761-D14AE3F6D750}" type="sibTrans" cxnId="{D2B780D3-53C8-4315-A0F4-2D8615CDB67E}">
      <dgm:prSet/>
      <dgm:spPr/>
      <dgm:t>
        <a:bodyPr/>
        <a:lstStyle/>
        <a:p>
          <a:endParaRPr lang="pl-PL"/>
        </a:p>
      </dgm:t>
    </dgm:pt>
    <dgm:pt modelId="{50901E56-6A85-4A02-B6B1-E5962F215439}">
      <dgm:prSet phldrT="[Tekst]"/>
      <dgm:spPr/>
      <dgm:t>
        <a:bodyPr/>
        <a:lstStyle/>
        <a:p>
          <a:r>
            <a:rPr lang="pl-PL" dirty="0"/>
            <a:t>ZAKAZ FAWORYZOWANIA/DYSKRYMINACJI</a:t>
          </a:r>
        </a:p>
      </dgm:t>
    </dgm:pt>
    <dgm:pt modelId="{23CFB358-DFE5-4B0A-81AB-853D551198D6}" type="parTrans" cxnId="{36695B79-7B9A-433C-B19B-784E069EF443}">
      <dgm:prSet/>
      <dgm:spPr/>
    </dgm:pt>
    <dgm:pt modelId="{F7EDE6BB-C929-4143-BBBB-8A7A5E6A41FA}" type="sibTrans" cxnId="{36695B79-7B9A-433C-B19B-784E069EF443}">
      <dgm:prSet/>
      <dgm:spPr/>
    </dgm:pt>
    <dgm:pt modelId="{E1FF5A69-A11E-403E-B59A-B87B00C4B267}">
      <dgm:prSet phldrT="[Tekst]"/>
      <dgm:spPr/>
      <dgm:t>
        <a:bodyPr/>
        <a:lstStyle/>
        <a:p>
          <a:r>
            <a:rPr lang="pl-PL" dirty="0"/>
            <a:t>DOKŁADNOŚĆ, DOCIEKLIWOŚĆ;</a:t>
          </a:r>
        </a:p>
      </dgm:t>
    </dgm:pt>
    <dgm:pt modelId="{ECC9C736-BFC8-4BAC-AEB8-B06EE24CA9DC}" type="parTrans" cxnId="{AD80E832-33A1-4300-8437-9B313827E18D}">
      <dgm:prSet/>
      <dgm:spPr/>
    </dgm:pt>
    <dgm:pt modelId="{CFE1C524-268B-48B5-854A-224A5C2FBA79}" type="sibTrans" cxnId="{AD80E832-33A1-4300-8437-9B313827E18D}">
      <dgm:prSet/>
      <dgm:spPr/>
    </dgm:pt>
    <dgm:pt modelId="{48D41121-4E28-4868-AC71-E672903B41EB}">
      <dgm:prSet phldrT="[Tekst]"/>
      <dgm:spPr/>
      <dgm:t>
        <a:bodyPr/>
        <a:lstStyle/>
        <a:p>
          <a:r>
            <a:rPr lang="pl-PL" dirty="0"/>
            <a:t>ZAWODOWY CHARAKTER</a:t>
          </a:r>
        </a:p>
      </dgm:t>
    </dgm:pt>
    <dgm:pt modelId="{97D0DA1B-8093-4E5F-BC60-468B03A6303A}" type="parTrans" cxnId="{8B910654-C117-4D6B-99E2-EF37DD4F7C0F}">
      <dgm:prSet/>
      <dgm:spPr/>
    </dgm:pt>
    <dgm:pt modelId="{BD83CD93-2D22-4F7A-AE6F-4DCED359DFAA}" type="sibTrans" cxnId="{8B910654-C117-4D6B-99E2-EF37DD4F7C0F}">
      <dgm:prSet/>
      <dgm:spPr/>
    </dgm:pt>
    <dgm:pt modelId="{0B997C82-6039-429B-95FB-2CE6E5889E31}">
      <dgm:prSet phldrT="[Tekst]"/>
      <dgm:spPr/>
      <dgm:t>
        <a:bodyPr/>
        <a:lstStyle/>
        <a:p>
          <a:r>
            <a:rPr lang="pl-PL" dirty="0"/>
            <a:t>PRAWIDŁOWOŚĆ USTALEŃ KONTROLNYCH;</a:t>
          </a:r>
        </a:p>
      </dgm:t>
    </dgm:pt>
    <dgm:pt modelId="{5ED93F3D-06B0-4699-ACF6-57949DF3B0EC}" type="parTrans" cxnId="{B54AC140-138F-4DD3-92E7-967BF22476D2}">
      <dgm:prSet/>
      <dgm:spPr/>
    </dgm:pt>
    <dgm:pt modelId="{9BF8AC9F-3190-4F58-8F06-1A7F0C43528F}" type="sibTrans" cxnId="{B54AC140-138F-4DD3-92E7-967BF22476D2}">
      <dgm:prSet/>
      <dgm:spPr/>
    </dgm:pt>
    <dgm:pt modelId="{9A9938C3-F96C-4946-A038-19CA7A4C58A9}">
      <dgm:prSet phldrT="[Tekst]"/>
      <dgm:spPr/>
      <dgm:t>
        <a:bodyPr/>
        <a:lstStyle/>
        <a:p>
          <a:r>
            <a:rPr lang="pl-PL" dirty="0"/>
            <a:t>UMIEJĘTNE PRZEPROWADZENIE CZYNNOŚCI KONTROLNYCH, PRAWIDŁOWA OCENA INFORMACJI</a:t>
          </a:r>
        </a:p>
      </dgm:t>
    </dgm:pt>
    <dgm:pt modelId="{3F1C0E74-024F-476F-8DAB-AA032C3ADB41}" type="parTrans" cxnId="{C87F4139-ECEF-4E7A-A622-76D69B0F7684}">
      <dgm:prSet/>
      <dgm:spPr/>
    </dgm:pt>
    <dgm:pt modelId="{113CEA29-77F5-41BC-873E-AB7E3DE623C3}" type="sibTrans" cxnId="{C87F4139-ECEF-4E7A-A622-76D69B0F7684}">
      <dgm:prSet/>
      <dgm:spPr/>
    </dgm:pt>
    <dgm:pt modelId="{0776C8D7-D762-40A3-9B4A-444E9A1AFEF4}" type="pres">
      <dgm:prSet presAssocID="{1A96C4A6-591C-477F-ACA2-F10E69976787}" presName="Name0" presStyleCnt="0">
        <dgm:presLayoutVars>
          <dgm:dir/>
          <dgm:animLvl val="lvl"/>
          <dgm:resizeHandles val="exact"/>
        </dgm:presLayoutVars>
      </dgm:prSet>
      <dgm:spPr/>
    </dgm:pt>
    <dgm:pt modelId="{02BFC4D5-8CF1-43F6-8514-465E3895949B}" type="pres">
      <dgm:prSet presAssocID="{AD0D7DF8-FFB1-4831-840F-98CB59AD5530}" presName="linNode" presStyleCnt="0"/>
      <dgm:spPr/>
    </dgm:pt>
    <dgm:pt modelId="{0A4C5AB2-90A3-479A-8F5E-602C0F86A1D4}" type="pres">
      <dgm:prSet presAssocID="{AD0D7DF8-FFB1-4831-840F-98CB59AD553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0AC57A4-61E9-45C5-B784-13982E33EBC9}" type="pres">
      <dgm:prSet presAssocID="{AD0D7DF8-FFB1-4831-840F-98CB59AD5530}" presName="descendantText" presStyleLbl="alignAccFollowNode1" presStyleIdx="0" presStyleCnt="3">
        <dgm:presLayoutVars>
          <dgm:bulletEnabled val="1"/>
        </dgm:presLayoutVars>
      </dgm:prSet>
      <dgm:spPr/>
    </dgm:pt>
    <dgm:pt modelId="{C38D4467-0DF3-4A12-AB65-173743D464B4}" type="pres">
      <dgm:prSet presAssocID="{4F2E2FE6-E05C-4B25-A9E1-D745040C0E78}" presName="sp" presStyleCnt="0"/>
      <dgm:spPr/>
    </dgm:pt>
    <dgm:pt modelId="{CC203256-221A-463F-9927-CDAA24D5BA69}" type="pres">
      <dgm:prSet presAssocID="{7B296215-9303-4240-90FA-A90AA466B93F}" presName="linNode" presStyleCnt="0"/>
      <dgm:spPr/>
    </dgm:pt>
    <dgm:pt modelId="{5A3F5A73-90C5-4450-80ED-EC70C4BCFB11}" type="pres">
      <dgm:prSet presAssocID="{7B296215-9303-4240-90FA-A90AA466B93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381654A-93E8-4257-8623-94BD213B3867}" type="pres">
      <dgm:prSet presAssocID="{7B296215-9303-4240-90FA-A90AA466B93F}" presName="descendantText" presStyleLbl="alignAccFollowNode1" presStyleIdx="1" presStyleCnt="3">
        <dgm:presLayoutVars>
          <dgm:bulletEnabled val="1"/>
        </dgm:presLayoutVars>
      </dgm:prSet>
      <dgm:spPr/>
    </dgm:pt>
    <dgm:pt modelId="{CB626CEE-4D9A-4EDE-8531-F743FC8E189B}" type="pres">
      <dgm:prSet presAssocID="{3273CC54-F4C6-4E54-87F8-3B085F47BC72}" presName="sp" presStyleCnt="0"/>
      <dgm:spPr/>
    </dgm:pt>
    <dgm:pt modelId="{FD569A4E-6BCF-47A6-8C49-DBB3229EC9E1}" type="pres">
      <dgm:prSet presAssocID="{E45EBBCC-890C-4403-8474-E48DCCF44CDF}" presName="linNode" presStyleCnt="0"/>
      <dgm:spPr/>
    </dgm:pt>
    <dgm:pt modelId="{8A86418E-96D8-4A5E-84D7-6DD6744F6158}" type="pres">
      <dgm:prSet presAssocID="{E45EBBCC-890C-4403-8474-E48DCCF44CDF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1740A995-E31C-4C9E-8C13-14811284029E}" type="pres">
      <dgm:prSet presAssocID="{E45EBBCC-890C-4403-8474-E48DCCF44CDF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B5AF30F-B985-43CE-85C9-8782F00918EF}" type="presOf" srcId="{FBE9D0F5-32D0-474F-9B1E-1982D52B3BCC}" destId="{D381654A-93E8-4257-8623-94BD213B3867}" srcOrd="0" destOrd="1" presId="urn:microsoft.com/office/officeart/2005/8/layout/vList5"/>
    <dgm:cxn modelId="{7FE7262E-B9E2-4869-B8D7-1016A0A3354C}" type="presOf" srcId="{50901E56-6A85-4A02-B6B1-E5962F215439}" destId="{40AC57A4-61E9-45C5-B784-13982E33EBC9}" srcOrd="0" destOrd="1" presId="urn:microsoft.com/office/officeart/2005/8/layout/vList5"/>
    <dgm:cxn modelId="{AD80E832-33A1-4300-8437-9B313827E18D}" srcId="{7B296215-9303-4240-90FA-A90AA466B93F}" destId="{E1FF5A69-A11E-403E-B59A-B87B00C4B267}" srcOrd="2" destOrd="0" parTransId="{ECC9C736-BFC8-4BAC-AEB8-B06EE24CA9DC}" sibTransId="{CFE1C524-268B-48B5-854A-224A5C2FBA79}"/>
    <dgm:cxn modelId="{C87F4139-ECEF-4E7A-A622-76D69B0F7684}" srcId="{E45EBBCC-890C-4403-8474-E48DCCF44CDF}" destId="{9A9938C3-F96C-4946-A038-19CA7A4C58A9}" srcOrd="2" destOrd="0" parTransId="{3F1C0E74-024F-476F-8DAB-AA032C3ADB41}" sibTransId="{113CEA29-77F5-41BC-873E-AB7E3DE623C3}"/>
    <dgm:cxn modelId="{B54AC140-138F-4DD3-92E7-967BF22476D2}" srcId="{E45EBBCC-890C-4403-8474-E48DCCF44CDF}" destId="{0B997C82-6039-429B-95FB-2CE6E5889E31}" srcOrd="1" destOrd="0" parTransId="{5ED93F3D-06B0-4699-ACF6-57949DF3B0EC}" sibTransId="{9BF8AC9F-3190-4F58-8F06-1A7F0C43528F}"/>
    <dgm:cxn modelId="{7BC1EB5C-1FFA-4524-B21D-91CD9A786818}" type="presOf" srcId="{48D41121-4E28-4868-AC71-E672903B41EB}" destId="{D381654A-93E8-4257-8623-94BD213B3867}" srcOrd="0" destOrd="3" presId="urn:microsoft.com/office/officeart/2005/8/layout/vList5"/>
    <dgm:cxn modelId="{F335726D-A5B2-4232-AA06-378A1A9615B7}" srcId="{AD0D7DF8-FFB1-4831-840F-98CB59AD5530}" destId="{86E88163-F5AE-4A56-BA04-A398BB0607D9}" srcOrd="0" destOrd="0" parTransId="{FE677DEC-E717-4C5B-9975-3F898D9B352A}" sibTransId="{FFBEA041-7CA9-4C36-B054-88E328E862C7}"/>
    <dgm:cxn modelId="{8B910654-C117-4D6B-99E2-EF37DD4F7C0F}" srcId="{7B296215-9303-4240-90FA-A90AA466B93F}" destId="{48D41121-4E28-4868-AC71-E672903B41EB}" srcOrd="3" destOrd="0" parTransId="{97D0DA1B-8093-4E5F-BC60-468B03A6303A}" sibTransId="{BD83CD93-2D22-4F7A-AE6F-4DCED359DFAA}"/>
    <dgm:cxn modelId="{E95AB355-EF96-4B92-85DB-585E73168AE2}" type="presOf" srcId="{E45EBBCC-890C-4403-8474-E48DCCF44CDF}" destId="{8A86418E-96D8-4A5E-84D7-6DD6744F6158}" srcOrd="0" destOrd="0" presId="urn:microsoft.com/office/officeart/2005/8/layout/vList5"/>
    <dgm:cxn modelId="{36695B79-7B9A-433C-B19B-784E069EF443}" srcId="{AD0D7DF8-FFB1-4831-840F-98CB59AD5530}" destId="{50901E56-6A85-4A02-B6B1-E5962F215439}" srcOrd="1" destOrd="0" parTransId="{23CFB358-DFE5-4B0A-81AB-853D551198D6}" sibTransId="{F7EDE6BB-C929-4143-BBBB-8A7A5E6A41FA}"/>
    <dgm:cxn modelId="{4BC83D7C-F0D3-4A34-AAF4-673CBDE4D130}" type="presOf" srcId="{E1FF5A69-A11E-403E-B59A-B87B00C4B267}" destId="{D381654A-93E8-4257-8623-94BD213B3867}" srcOrd="0" destOrd="2" presId="urn:microsoft.com/office/officeart/2005/8/layout/vList5"/>
    <dgm:cxn modelId="{5E62D484-8610-43B7-BB92-C7FF0694BBFF}" type="presOf" srcId="{412CECEE-CE6F-4908-A410-26C689994593}" destId="{D381654A-93E8-4257-8623-94BD213B3867}" srcOrd="0" destOrd="0" presId="urn:microsoft.com/office/officeart/2005/8/layout/vList5"/>
    <dgm:cxn modelId="{C95A9D88-EE36-4D05-9781-B16ADACB48D3}" type="presOf" srcId="{86E88163-F5AE-4A56-BA04-A398BB0607D9}" destId="{40AC57A4-61E9-45C5-B784-13982E33EBC9}" srcOrd="0" destOrd="0" presId="urn:microsoft.com/office/officeart/2005/8/layout/vList5"/>
    <dgm:cxn modelId="{5C9CC8B5-1B57-474B-95B0-42CFEC5D1B35}" type="presOf" srcId="{0B997C82-6039-429B-95FB-2CE6E5889E31}" destId="{1740A995-E31C-4C9E-8C13-14811284029E}" srcOrd="0" destOrd="1" presId="urn:microsoft.com/office/officeart/2005/8/layout/vList5"/>
    <dgm:cxn modelId="{1ABAC2BA-3ACC-4C40-ACAB-42D514BA6268}" type="presOf" srcId="{E171122A-70A4-4052-9870-7B99FF8297F4}" destId="{1740A995-E31C-4C9E-8C13-14811284029E}" srcOrd="0" destOrd="0" presId="urn:microsoft.com/office/officeart/2005/8/layout/vList5"/>
    <dgm:cxn modelId="{006EE0BF-B8B0-46C9-9F3B-5A2B095A5794}" srcId="{1A96C4A6-591C-477F-ACA2-F10E69976787}" destId="{7B296215-9303-4240-90FA-A90AA466B93F}" srcOrd="1" destOrd="0" parTransId="{5B9388DC-DAE7-45FA-BAE0-303A5FEC00E4}" sibTransId="{3273CC54-F4C6-4E54-87F8-3B085F47BC72}"/>
    <dgm:cxn modelId="{E32184CC-12E4-4CAA-84C4-3781477A39FC}" type="presOf" srcId="{9A9938C3-F96C-4946-A038-19CA7A4C58A9}" destId="{1740A995-E31C-4C9E-8C13-14811284029E}" srcOrd="0" destOrd="2" presId="urn:microsoft.com/office/officeart/2005/8/layout/vList5"/>
    <dgm:cxn modelId="{72F05FCD-A957-420F-BAAB-D2D91E48EABA}" type="presOf" srcId="{7B296215-9303-4240-90FA-A90AA466B93F}" destId="{5A3F5A73-90C5-4450-80ED-EC70C4BCFB11}" srcOrd="0" destOrd="0" presId="urn:microsoft.com/office/officeart/2005/8/layout/vList5"/>
    <dgm:cxn modelId="{9F7CCBD2-F63D-4EBC-8702-396C5075685C}" srcId="{7B296215-9303-4240-90FA-A90AA466B93F}" destId="{FBE9D0F5-32D0-474F-9B1E-1982D52B3BCC}" srcOrd="1" destOrd="0" parTransId="{C65A8C73-C4DC-43FF-8435-B9A204324C99}" sibTransId="{927843F8-7A8E-4DFE-8130-61B72A5FBCFE}"/>
    <dgm:cxn modelId="{D2B780D3-53C8-4315-A0F4-2D8615CDB67E}" srcId="{E45EBBCC-890C-4403-8474-E48DCCF44CDF}" destId="{E171122A-70A4-4052-9870-7B99FF8297F4}" srcOrd="0" destOrd="0" parTransId="{FC753CED-F9B1-4E40-B0F3-453800A052B9}" sibTransId="{3AE64D74-2DDD-4295-8761-D14AE3F6D750}"/>
    <dgm:cxn modelId="{B5DE9AD8-ACC0-4D6B-B3EA-CBFA04204098}" srcId="{1A96C4A6-591C-477F-ACA2-F10E69976787}" destId="{AD0D7DF8-FFB1-4831-840F-98CB59AD5530}" srcOrd="0" destOrd="0" parTransId="{98F2E6C8-B7E0-4F48-9E42-205B6894D63C}" sibTransId="{4F2E2FE6-E05C-4B25-A9E1-D745040C0E78}"/>
    <dgm:cxn modelId="{5E5F63E6-A759-4B1F-9178-27B0B791198B}" type="presOf" srcId="{AD0D7DF8-FFB1-4831-840F-98CB59AD5530}" destId="{0A4C5AB2-90A3-479A-8F5E-602C0F86A1D4}" srcOrd="0" destOrd="0" presId="urn:microsoft.com/office/officeart/2005/8/layout/vList5"/>
    <dgm:cxn modelId="{21ACFEF1-928C-4931-8411-C9562F1508D1}" type="presOf" srcId="{1A96C4A6-591C-477F-ACA2-F10E69976787}" destId="{0776C8D7-D762-40A3-9B4A-444E9A1AFEF4}" srcOrd="0" destOrd="0" presId="urn:microsoft.com/office/officeart/2005/8/layout/vList5"/>
    <dgm:cxn modelId="{C316D9F7-5BA5-4B99-A118-04EA422C5E16}" srcId="{1A96C4A6-591C-477F-ACA2-F10E69976787}" destId="{E45EBBCC-890C-4403-8474-E48DCCF44CDF}" srcOrd="2" destOrd="0" parTransId="{81C78BDC-0886-455E-AECA-9E685663191A}" sibTransId="{16B96015-CDEE-46B3-A448-6FF4AA025F3B}"/>
    <dgm:cxn modelId="{2A62C6FD-6BF8-48D4-A1CC-F10A73C66486}" srcId="{7B296215-9303-4240-90FA-A90AA466B93F}" destId="{412CECEE-CE6F-4908-A410-26C689994593}" srcOrd="0" destOrd="0" parTransId="{4784CAC6-FCAC-47FE-9093-772C7ED8C6E0}" sibTransId="{FE42042E-C03F-4B7F-A1F6-E46E704551E4}"/>
    <dgm:cxn modelId="{6112CFC5-C7DB-42A5-887E-F09E01B72A77}" type="presParOf" srcId="{0776C8D7-D762-40A3-9B4A-444E9A1AFEF4}" destId="{02BFC4D5-8CF1-43F6-8514-465E3895949B}" srcOrd="0" destOrd="0" presId="urn:microsoft.com/office/officeart/2005/8/layout/vList5"/>
    <dgm:cxn modelId="{AB34D8E5-07B8-4D65-9842-3C1102A938F0}" type="presParOf" srcId="{02BFC4D5-8CF1-43F6-8514-465E3895949B}" destId="{0A4C5AB2-90A3-479A-8F5E-602C0F86A1D4}" srcOrd="0" destOrd="0" presId="urn:microsoft.com/office/officeart/2005/8/layout/vList5"/>
    <dgm:cxn modelId="{E6426A07-250C-4868-9E36-F3A67127F046}" type="presParOf" srcId="{02BFC4D5-8CF1-43F6-8514-465E3895949B}" destId="{40AC57A4-61E9-45C5-B784-13982E33EBC9}" srcOrd="1" destOrd="0" presId="urn:microsoft.com/office/officeart/2005/8/layout/vList5"/>
    <dgm:cxn modelId="{983D1E2D-D05A-43AA-A22A-B9F5E1CBA763}" type="presParOf" srcId="{0776C8D7-D762-40A3-9B4A-444E9A1AFEF4}" destId="{C38D4467-0DF3-4A12-AB65-173743D464B4}" srcOrd="1" destOrd="0" presId="urn:microsoft.com/office/officeart/2005/8/layout/vList5"/>
    <dgm:cxn modelId="{15C77E2B-CCFE-42E0-8030-C4D4740FE0C4}" type="presParOf" srcId="{0776C8D7-D762-40A3-9B4A-444E9A1AFEF4}" destId="{CC203256-221A-463F-9927-CDAA24D5BA69}" srcOrd="2" destOrd="0" presId="urn:microsoft.com/office/officeart/2005/8/layout/vList5"/>
    <dgm:cxn modelId="{95B56911-782C-4046-9D75-1802800ADAA6}" type="presParOf" srcId="{CC203256-221A-463F-9927-CDAA24D5BA69}" destId="{5A3F5A73-90C5-4450-80ED-EC70C4BCFB11}" srcOrd="0" destOrd="0" presId="urn:microsoft.com/office/officeart/2005/8/layout/vList5"/>
    <dgm:cxn modelId="{C60DBD8A-0801-4F98-ACF3-B090163EB3E2}" type="presParOf" srcId="{CC203256-221A-463F-9927-CDAA24D5BA69}" destId="{D381654A-93E8-4257-8623-94BD213B3867}" srcOrd="1" destOrd="0" presId="urn:microsoft.com/office/officeart/2005/8/layout/vList5"/>
    <dgm:cxn modelId="{142D7155-42DD-42BE-936D-20E371F472E5}" type="presParOf" srcId="{0776C8D7-D762-40A3-9B4A-444E9A1AFEF4}" destId="{CB626CEE-4D9A-4EDE-8531-F743FC8E189B}" srcOrd="3" destOrd="0" presId="urn:microsoft.com/office/officeart/2005/8/layout/vList5"/>
    <dgm:cxn modelId="{D560B7DE-956D-4656-9DEC-3D70403EAE51}" type="presParOf" srcId="{0776C8D7-D762-40A3-9B4A-444E9A1AFEF4}" destId="{FD569A4E-6BCF-47A6-8C49-DBB3229EC9E1}" srcOrd="4" destOrd="0" presId="urn:microsoft.com/office/officeart/2005/8/layout/vList5"/>
    <dgm:cxn modelId="{13929038-25BB-47D2-AFBC-F3449DF679BD}" type="presParOf" srcId="{FD569A4E-6BCF-47A6-8C49-DBB3229EC9E1}" destId="{8A86418E-96D8-4A5E-84D7-6DD6744F6158}" srcOrd="0" destOrd="0" presId="urn:microsoft.com/office/officeart/2005/8/layout/vList5"/>
    <dgm:cxn modelId="{3148F9BE-8C29-4E02-AC5C-8C29BB446E2C}" type="presParOf" srcId="{FD569A4E-6BCF-47A6-8C49-DBB3229EC9E1}" destId="{1740A995-E31C-4C9E-8C13-14811284029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03D24EA-45EB-4033-A009-70274B9D23EC}" type="doc">
      <dgm:prSet loTypeId="urn:microsoft.com/office/officeart/2005/8/layout/hierarchy1" loCatId="hierarchy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73995FC0-B098-42B1-96AB-3BA20EF76510}">
      <dgm:prSet phldrT="[Tekst]" custT="1"/>
      <dgm:spPr/>
      <dgm:t>
        <a:bodyPr/>
        <a:lstStyle/>
        <a:p>
          <a:r>
            <a:rPr lang="pl-PL" sz="1400" b="1" dirty="0"/>
            <a:t>KONTROLA SENSU LARGO – W ZNACZENIU SZEROKIM</a:t>
          </a:r>
        </a:p>
      </dgm:t>
    </dgm:pt>
    <dgm:pt modelId="{1614F818-C673-439E-8160-A6C8A6840734}" type="parTrans" cxnId="{FA4F00F8-0F08-4980-9A25-DA1DD1057223}">
      <dgm:prSet/>
      <dgm:spPr/>
      <dgm:t>
        <a:bodyPr/>
        <a:lstStyle/>
        <a:p>
          <a:endParaRPr lang="pl-PL"/>
        </a:p>
      </dgm:t>
    </dgm:pt>
    <dgm:pt modelId="{497F1804-1E06-482F-B8D3-7E4431C438C1}" type="sibTrans" cxnId="{FA4F00F8-0F08-4980-9A25-DA1DD1057223}">
      <dgm:prSet/>
      <dgm:spPr/>
      <dgm:t>
        <a:bodyPr/>
        <a:lstStyle/>
        <a:p>
          <a:endParaRPr lang="pl-PL"/>
        </a:p>
      </dgm:t>
    </dgm:pt>
    <dgm:pt modelId="{6B6877DC-768F-4898-B55B-C95E4698C644}">
      <dgm:prSet phldrT="[Tekst]" custT="1"/>
      <dgm:spPr/>
      <dgm:t>
        <a:bodyPr/>
        <a:lstStyle/>
        <a:p>
          <a:r>
            <a:rPr lang="pl-PL" sz="1200" dirty="0"/>
            <a:t>KONTROLA SENSU STRICTO/KONTROLA CZYSTA</a:t>
          </a:r>
        </a:p>
      </dgm:t>
    </dgm:pt>
    <dgm:pt modelId="{12DE5BF4-C5BF-45C4-B804-93CCCF278FC1}" type="parTrans" cxnId="{2DA6D998-459B-4135-8E50-64B125B04DDD}">
      <dgm:prSet/>
      <dgm:spPr/>
      <dgm:t>
        <a:bodyPr/>
        <a:lstStyle/>
        <a:p>
          <a:endParaRPr lang="pl-PL"/>
        </a:p>
      </dgm:t>
    </dgm:pt>
    <dgm:pt modelId="{E11122A3-4B5B-4F1E-9633-41CC01B7CFAA}" type="sibTrans" cxnId="{2DA6D998-459B-4135-8E50-64B125B04DDD}">
      <dgm:prSet/>
      <dgm:spPr/>
      <dgm:t>
        <a:bodyPr/>
        <a:lstStyle/>
        <a:p>
          <a:endParaRPr lang="pl-PL"/>
        </a:p>
      </dgm:t>
    </dgm:pt>
    <dgm:pt modelId="{F7A8D844-98F5-400B-BB5E-1BF6FB0403B6}">
      <dgm:prSet phldrT="[Tekst]" custT="1"/>
      <dgm:spPr/>
      <dgm:t>
        <a:bodyPr/>
        <a:lstStyle/>
        <a:p>
          <a:r>
            <a:rPr lang="pl-PL" sz="800" dirty="0"/>
            <a:t>USTALENIE WYZNACZEŃ-&gt; USTALENIE WYKONAŃ-&gt; USTALENIE WYNIKÓW KONTROLI-&gt; PRZEZNACZENIE WYNIKÓW KONTROLI WŁAŚCIWYM PODMIOTOM</a:t>
          </a:r>
        </a:p>
        <a:p>
          <a:r>
            <a:rPr lang="pl-PL" sz="900" dirty="0"/>
            <a:t>NP. RPO</a:t>
          </a:r>
          <a:endParaRPr lang="pl-PL" sz="800" dirty="0"/>
        </a:p>
      </dgm:t>
    </dgm:pt>
    <dgm:pt modelId="{3F849597-DDC5-4041-8EA9-B636E1B17404}" type="parTrans" cxnId="{2198765F-EF40-4293-9BEF-CB1CF2C37647}">
      <dgm:prSet/>
      <dgm:spPr/>
      <dgm:t>
        <a:bodyPr/>
        <a:lstStyle/>
        <a:p>
          <a:endParaRPr lang="pl-PL"/>
        </a:p>
      </dgm:t>
    </dgm:pt>
    <dgm:pt modelId="{8A1CC39F-CFDC-440E-A8E7-E576175919E5}" type="sibTrans" cxnId="{2198765F-EF40-4293-9BEF-CB1CF2C37647}">
      <dgm:prSet/>
      <dgm:spPr/>
      <dgm:t>
        <a:bodyPr/>
        <a:lstStyle/>
        <a:p>
          <a:endParaRPr lang="pl-PL"/>
        </a:p>
      </dgm:t>
    </dgm:pt>
    <dgm:pt modelId="{CC8D1FD1-0489-4244-B362-31AB432BC023}">
      <dgm:prSet phldrT="[Tekst]" custT="1"/>
      <dgm:spPr/>
      <dgm:t>
        <a:bodyPr/>
        <a:lstStyle/>
        <a:p>
          <a:r>
            <a:rPr lang="pl-PL" sz="1200" dirty="0"/>
            <a:t>KONTROLA CZYSTA</a:t>
          </a:r>
          <a:br>
            <a:rPr lang="pl-PL" sz="1200" dirty="0"/>
          </a:br>
          <a:r>
            <a:rPr lang="pl-PL" sz="1200" dirty="0"/>
            <a:t>+</a:t>
          </a:r>
          <a:br>
            <a:rPr lang="pl-PL" sz="1200" dirty="0"/>
          </a:br>
          <a:r>
            <a:rPr lang="pl-PL" sz="1200" dirty="0"/>
            <a:t>WŁADZTWO PUBLICZNE</a:t>
          </a:r>
        </a:p>
      </dgm:t>
    </dgm:pt>
    <dgm:pt modelId="{BCA4A277-78B7-4184-B8FF-93A65E1ACF97}" type="parTrans" cxnId="{6735FA1E-544F-4335-A624-B87468116CDA}">
      <dgm:prSet/>
      <dgm:spPr/>
      <dgm:t>
        <a:bodyPr/>
        <a:lstStyle/>
        <a:p>
          <a:endParaRPr lang="pl-PL"/>
        </a:p>
      </dgm:t>
    </dgm:pt>
    <dgm:pt modelId="{5F7F75E5-E3B7-4E8F-9D58-5CD0DF511BED}" type="sibTrans" cxnId="{6735FA1E-544F-4335-A624-B87468116CDA}">
      <dgm:prSet/>
      <dgm:spPr/>
      <dgm:t>
        <a:bodyPr/>
        <a:lstStyle/>
        <a:p>
          <a:endParaRPr lang="pl-PL"/>
        </a:p>
      </dgm:t>
    </dgm:pt>
    <dgm:pt modelId="{C5D43792-95D7-406D-89AD-8D8C9A5CA2BE}">
      <dgm:prSet phldrT="[Tekst]" custT="1"/>
      <dgm:spPr/>
      <dgm:t>
        <a:bodyPr/>
        <a:lstStyle/>
        <a:p>
          <a:r>
            <a:rPr lang="pl-PL" sz="800" dirty="0"/>
            <a:t>KONTROLA CZYSTA</a:t>
          </a:r>
          <a:br>
            <a:rPr lang="pl-PL" sz="800" dirty="0"/>
          </a:br>
          <a:r>
            <a:rPr lang="pl-PL" sz="800" dirty="0"/>
            <a:t>+</a:t>
          </a:r>
          <a:br>
            <a:rPr lang="pl-PL" sz="800" dirty="0"/>
          </a:br>
          <a:r>
            <a:rPr lang="pl-PL" sz="800" dirty="0"/>
            <a:t>WŁADZTWO ADMINISTRACYJNE</a:t>
          </a:r>
        </a:p>
        <a:p>
          <a:r>
            <a:rPr lang="pl-PL" sz="800" dirty="0"/>
            <a:t>(KONTROLA SPRAWOWANA PRZEZ ADMINISTRACJĘ PUBLICZNĄ)</a:t>
          </a:r>
        </a:p>
      </dgm:t>
    </dgm:pt>
    <dgm:pt modelId="{3E221AD0-DC78-4BF4-8EB6-C3EDC2921226}" type="parTrans" cxnId="{72D80600-AE03-4FE0-BA79-3BC11B223259}">
      <dgm:prSet/>
      <dgm:spPr/>
      <dgm:t>
        <a:bodyPr/>
        <a:lstStyle/>
        <a:p>
          <a:endParaRPr lang="pl-PL"/>
        </a:p>
      </dgm:t>
    </dgm:pt>
    <dgm:pt modelId="{567DF846-DBAC-42F3-984D-FD27B334A1BE}" type="sibTrans" cxnId="{72D80600-AE03-4FE0-BA79-3BC11B223259}">
      <dgm:prSet/>
      <dgm:spPr/>
      <dgm:t>
        <a:bodyPr/>
        <a:lstStyle/>
        <a:p>
          <a:endParaRPr lang="pl-PL"/>
        </a:p>
      </dgm:t>
    </dgm:pt>
    <dgm:pt modelId="{67676482-F2D5-48F0-9E9F-52C5130D4120}">
      <dgm:prSet/>
      <dgm:spPr/>
      <dgm:t>
        <a:bodyPr/>
        <a:lstStyle/>
        <a:p>
          <a:r>
            <a:rPr lang="pl-PL" dirty="0"/>
            <a:t>KONTROLA CZYSTA</a:t>
          </a:r>
          <a:br>
            <a:rPr lang="pl-PL" dirty="0"/>
          </a:br>
          <a:r>
            <a:rPr lang="pl-PL" dirty="0"/>
            <a:t>+</a:t>
          </a:r>
          <a:br>
            <a:rPr lang="pl-PL" dirty="0"/>
          </a:br>
          <a:r>
            <a:rPr lang="pl-PL" dirty="0"/>
            <a:t>WŁADZTWO PUBLICZNE (INNE NIŻ ADM.)</a:t>
          </a:r>
          <a:br>
            <a:rPr lang="pl-PL" dirty="0"/>
          </a:br>
          <a:r>
            <a:rPr lang="pl-PL" dirty="0"/>
            <a:t>(KONTROLA ZEWNĘTRZNA WOBEC ADMINISTRACJI)</a:t>
          </a:r>
        </a:p>
      </dgm:t>
    </dgm:pt>
    <dgm:pt modelId="{AAFD46A2-C611-48A7-9565-1B43CCAD7581}" type="parTrans" cxnId="{08669C34-BCDC-4ACE-AFB2-DDBBBF89D85A}">
      <dgm:prSet/>
      <dgm:spPr/>
      <dgm:t>
        <a:bodyPr/>
        <a:lstStyle/>
        <a:p>
          <a:endParaRPr lang="pl-PL"/>
        </a:p>
      </dgm:t>
    </dgm:pt>
    <dgm:pt modelId="{DAF00B6A-EDA6-41E3-BB07-D15F4A0CCD9A}" type="sibTrans" cxnId="{08669C34-BCDC-4ACE-AFB2-DDBBBF89D85A}">
      <dgm:prSet/>
      <dgm:spPr/>
      <dgm:t>
        <a:bodyPr/>
        <a:lstStyle/>
        <a:p>
          <a:endParaRPr lang="pl-PL"/>
        </a:p>
      </dgm:t>
    </dgm:pt>
    <dgm:pt modelId="{8D3F6925-FDE8-4BC4-B411-6C71CCE957F8}">
      <dgm:prSet custT="1"/>
      <dgm:spPr/>
      <dgm:t>
        <a:bodyPr/>
        <a:lstStyle/>
        <a:p>
          <a:r>
            <a:rPr lang="pl-PL" sz="1400" dirty="0"/>
            <a:t>KONTROLA W ADMINISTRACJI PUBLICZNEJ</a:t>
          </a:r>
          <a:br>
            <a:rPr lang="pl-PL" sz="1400" dirty="0"/>
          </a:br>
          <a:r>
            <a:rPr lang="pl-PL" sz="1400" b="1" dirty="0"/>
            <a:t>A&gt;A=NADZÓR</a:t>
          </a:r>
        </a:p>
      </dgm:t>
    </dgm:pt>
    <dgm:pt modelId="{17734383-64A1-43C4-A72F-30985E55430A}" type="parTrans" cxnId="{4337FEC1-EC9D-453F-8863-A6C0FD453AA6}">
      <dgm:prSet/>
      <dgm:spPr/>
      <dgm:t>
        <a:bodyPr/>
        <a:lstStyle/>
        <a:p>
          <a:endParaRPr lang="pl-PL"/>
        </a:p>
      </dgm:t>
    </dgm:pt>
    <dgm:pt modelId="{6735E857-4685-465C-A0C3-0546843A5FEF}" type="sibTrans" cxnId="{4337FEC1-EC9D-453F-8863-A6C0FD453AA6}">
      <dgm:prSet/>
      <dgm:spPr/>
      <dgm:t>
        <a:bodyPr/>
        <a:lstStyle/>
        <a:p>
          <a:endParaRPr lang="pl-PL"/>
        </a:p>
      </dgm:t>
    </dgm:pt>
    <dgm:pt modelId="{714B387F-CBCE-44BD-A2E0-44AC540469C8}">
      <dgm:prSet custT="1"/>
      <dgm:spPr/>
      <dgm:t>
        <a:bodyPr/>
        <a:lstStyle/>
        <a:p>
          <a:r>
            <a:rPr lang="pl-PL" sz="1000" dirty="0"/>
            <a:t>KONTROLA PRZEZ ADMINISTRACJĘ PUBLICZNĄ, ALE NIE WOBEC ADMINISTRACJI </a:t>
          </a:r>
        </a:p>
        <a:p>
          <a:r>
            <a:rPr lang="pl-PL" sz="1000" b="1" dirty="0"/>
            <a:t>A&gt;a=NADZÓR POLICYJNY (DOZÓR)</a:t>
          </a:r>
          <a:endParaRPr lang="pl-PL" sz="700" b="1" dirty="0"/>
        </a:p>
      </dgm:t>
    </dgm:pt>
    <dgm:pt modelId="{FE7F3C66-B01C-40FC-987B-3E8E8A0B97B8}" type="parTrans" cxnId="{67EE196F-00AB-458C-9D08-1E689C2185B4}">
      <dgm:prSet/>
      <dgm:spPr/>
      <dgm:t>
        <a:bodyPr/>
        <a:lstStyle/>
        <a:p>
          <a:endParaRPr lang="pl-PL"/>
        </a:p>
      </dgm:t>
    </dgm:pt>
    <dgm:pt modelId="{B66A3528-DCBF-45D5-886C-AC2BEBC9029C}" type="sibTrans" cxnId="{67EE196F-00AB-458C-9D08-1E689C2185B4}">
      <dgm:prSet/>
      <dgm:spPr/>
      <dgm:t>
        <a:bodyPr/>
        <a:lstStyle/>
        <a:p>
          <a:endParaRPr lang="pl-PL"/>
        </a:p>
      </dgm:t>
    </dgm:pt>
    <dgm:pt modelId="{B5BF900F-0487-4553-AFA6-1CA40A3F3950}">
      <dgm:prSet custT="1"/>
      <dgm:spPr/>
      <dgm:t>
        <a:bodyPr/>
        <a:lstStyle/>
        <a:p>
          <a:r>
            <a:rPr lang="pl-PL" sz="1100" dirty="0"/>
            <a:t>KONTROLA CZYSTA</a:t>
          </a:r>
          <a:br>
            <a:rPr lang="pl-PL" sz="1100" dirty="0"/>
          </a:br>
          <a:r>
            <a:rPr lang="pl-PL" sz="1100" dirty="0"/>
            <a:t>+</a:t>
          </a:r>
          <a:br>
            <a:rPr lang="pl-PL" sz="1100" dirty="0"/>
          </a:br>
          <a:r>
            <a:rPr lang="pl-PL" sz="1100" dirty="0"/>
            <a:t>WŁADZTWO SĄDOWE</a:t>
          </a:r>
          <a:br>
            <a:rPr lang="pl-PL" sz="1100" dirty="0"/>
          </a:br>
          <a:r>
            <a:rPr lang="pl-PL" sz="1100" dirty="0"/>
            <a:t>=KONTROLA SĄDOWA</a:t>
          </a:r>
          <a:br>
            <a:rPr lang="pl-PL" sz="1100" dirty="0"/>
          </a:br>
          <a:r>
            <a:rPr lang="pl-PL" sz="1100" b="1" dirty="0"/>
            <a:t>S&gt;A</a:t>
          </a:r>
        </a:p>
      </dgm:t>
    </dgm:pt>
    <dgm:pt modelId="{F76EE809-3D70-46B2-9820-7961AED69AA3}" type="parTrans" cxnId="{499A11A4-363C-4116-B62F-845C9DC8AAB4}">
      <dgm:prSet/>
      <dgm:spPr/>
      <dgm:t>
        <a:bodyPr/>
        <a:lstStyle/>
        <a:p>
          <a:endParaRPr lang="pl-PL"/>
        </a:p>
      </dgm:t>
    </dgm:pt>
    <dgm:pt modelId="{DFDADF07-B37F-4C8E-A0EF-268A558099C2}" type="sibTrans" cxnId="{499A11A4-363C-4116-B62F-845C9DC8AAB4}">
      <dgm:prSet/>
      <dgm:spPr/>
      <dgm:t>
        <a:bodyPr/>
        <a:lstStyle/>
        <a:p>
          <a:endParaRPr lang="pl-PL"/>
        </a:p>
      </dgm:t>
    </dgm:pt>
    <dgm:pt modelId="{0650FD06-1F98-4261-969C-5A97E5A5B2EC}">
      <dgm:prSet custT="1"/>
      <dgm:spPr/>
      <dgm:t>
        <a:bodyPr/>
        <a:lstStyle/>
        <a:p>
          <a:r>
            <a:rPr lang="pl-PL" sz="800" dirty="0"/>
            <a:t>KONTROLA CZYSTA</a:t>
          </a:r>
          <a:br>
            <a:rPr lang="pl-PL" sz="800" dirty="0"/>
          </a:br>
          <a:r>
            <a:rPr lang="pl-PL" sz="800" dirty="0"/>
            <a:t>+</a:t>
          </a:r>
          <a:br>
            <a:rPr lang="pl-PL" sz="800" dirty="0"/>
          </a:br>
          <a:r>
            <a:rPr lang="pl-PL" sz="800" dirty="0"/>
            <a:t>WŁADZTWO PARLAMENTARNE</a:t>
          </a:r>
          <a:br>
            <a:rPr lang="pl-PL" sz="800" dirty="0"/>
          </a:br>
          <a:r>
            <a:rPr lang="pl-PL" sz="800" dirty="0"/>
            <a:t>=KONTROLA PARLAMENTARNA</a:t>
          </a:r>
          <a:br>
            <a:rPr lang="pl-PL" sz="800" dirty="0"/>
          </a:br>
          <a:r>
            <a:rPr lang="pl-PL" sz="800" b="1" dirty="0"/>
            <a:t>P&gt;A</a:t>
          </a:r>
        </a:p>
      </dgm:t>
    </dgm:pt>
    <dgm:pt modelId="{B00BBE1A-E254-4C3E-BB8E-A95E6436F060}" type="parTrans" cxnId="{679432E5-6820-4614-BB14-9627683781B3}">
      <dgm:prSet/>
      <dgm:spPr/>
      <dgm:t>
        <a:bodyPr/>
        <a:lstStyle/>
        <a:p>
          <a:endParaRPr lang="pl-PL"/>
        </a:p>
      </dgm:t>
    </dgm:pt>
    <dgm:pt modelId="{C7CFF91B-571C-4A2B-96EB-4C99B51328AA}" type="sibTrans" cxnId="{679432E5-6820-4614-BB14-9627683781B3}">
      <dgm:prSet/>
      <dgm:spPr/>
      <dgm:t>
        <a:bodyPr/>
        <a:lstStyle/>
        <a:p>
          <a:endParaRPr lang="pl-PL"/>
        </a:p>
      </dgm:t>
    </dgm:pt>
    <dgm:pt modelId="{50E89E75-2F7F-4BF9-B67C-EDED99FD79F6}">
      <dgm:prSet custT="1"/>
      <dgm:spPr/>
      <dgm:t>
        <a:bodyPr/>
        <a:lstStyle/>
        <a:p>
          <a:r>
            <a:rPr lang="pl-PL" sz="900" dirty="0"/>
            <a:t>W UKŁADZIE ZDECENTRALIZOWANYM</a:t>
          </a:r>
        </a:p>
        <a:p>
          <a:r>
            <a:rPr lang="pl-PL" sz="900" b="1" dirty="0"/>
            <a:t>NADZÓR WERYFIKACYJNY</a:t>
          </a:r>
        </a:p>
      </dgm:t>
    </dgm:pt>
    <dgm:pt modelId="{4CDB6DD6-85D7-48AB-B246-A445148F4E77}" type="parTrans" cxnId="{31794BCD-19A2-4AA8-9BCF-9E84843F6A8B}">
      <dgm:prSet/>
      <dgm:spPr/>
      <dgm:t>
        <a:bodyPr/>
        <a:lstStyle/>
        <a:p>
          <a:endParaRPr lang="pl-PL"/>
        </a:p>
      </dgm:t>
    </dgm:pt>
    <dgm:pt modelId="{C3D1DA52-71B2-43D7-9E85-C077BDDFEE2F}" type="sibTrans" cxnId="{31794BCD-19A2-4AA8-9BCF-9E84843F6A8B}">
      <dgm:prSet/>
      <dgm:spPr/>
      <dgm:t>
        <a:bodyPr/>
        <a:lstStyle/>
        <a:p>
          <a:endParaRPr lang="pl-PL"/>
        </a:p>
      </dgm:t>
    </dgm:pt>
    <dgm:pt modelId="{9A9AB6F1-DF35-4D9C-9F51-A96C7EE8B689}">
      <dgm:prSet custT="1"/>
      <dgm:spPr/>
      <dgm:t>
        <a:bodyPr/>
        <a:lstStyle/>
        <a:p>
          <a:r>
            <a:rPr lang="pl-PL" sz="1050" dirty="0"/>
            <a:t>W UKŁADZIE SCENTRALIZOWANYM</a:t>
          </a:r>
        </a:p>
        <a:p>
          <a:r>
            <a:rPr lang="pl-PL" sz="1050" b="1" dirty="0"/>
            <a:t>NADZÓR HIERARCHICZNY</a:t>
          </a:r>
          <a:endParaRPr lang="pl-PL" sz="700" b="1" dirty="0"/>
        </a:p>
      </dgm:t>
    </dgm:pt>
    <dgm:pt modelId="{AD323883-45BA-44A1-A064-2E780470B6EA}" type="parTrans" cxnId="{CD0FBBE6-EDB2-4383-812B-A4B3F7C69CE4}">
      <dgm:prSet/>
      <dgm:spPr/>
      <dgm:t>
        <a:bodyPr/>
        <a:lstStyle/>
        <a:p>
          <a:endParaRPr lang="pl-PL"/>
        </a:p>
      </dgm:t>
    </dgm:pt>
    <dgm:pt modelId="{CBCB4F81-94D5-474E-A5BF-BC05C19574F7}" type="sibTrans" cxnId="{CD0FBBE6-EDB2-4383-812B-A4B3F7C69CE4}">
      <dgm:prSet/>
      <dgm:spPr/>
      <dgm:t>
        <a:bodyPr/>
        <a:lstStyle/>
        <a:p>
          <a:endParaRPr lang="pl-PL"/>
        </a:p>
      </dgm:t>
    </dgm:pt>
    <dgm:pt modelId="{F0F031C4-890B-4D17-8F54-6F37575AB124}" type="pres">
      <dgm:prSet presAssocID="{603D24EA-45EB-4033-A009-70274B9D23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31D56F-F46A-4700-930D-B0F5F1621B0F}" type="pres">
      <dgm:prSet presAssocID="{73995FC0-B098-42B1-96AB-3BA20EF76510}" presName="hierRoot1" presStyleCnt="0"/>
      <dgm:spPr/>
    </dgm:pt>
    <dgm:pt modelId="{B9BFEC81-2BE3-4F4B-AD51-1321CB53634B}" type="pres">
      <dgm:prSet presAssocID="{73995FC0-B098-42B1-96AB-3BA20EF76510}" presName="composite" presStyleCnt="0"/>
      <dgm:spPr/>
    </dgm:pt>
    <dgm:pt modelId="{451D98C9-ABD0-4604-AB19-A0EB27C0C206}" type="pres">
      <dgm:prSet presAssocID="{73995FC0-B098-42B1-96AB-3BA20EF76510}" presName="background" presStyleLbl="node0" presStyleIdx="0" presStyleCnt="1"/>
      <dgm:spPr/>
    </dgm:pt>
    <dgm:pt modelId="{7E23CEC7-8A9C-4C7D-816F-334C8A42ABBF}" type="pres">
      <dgm:prSet presAssocID="{73995FC0-B098-42B1-96AB-3BA20EF76510}" presName="text" presStyleLbl="fgAcc0" presStyleIdx="0" presStyleCnt="1">
        <dgm:presLayoutVars>
          <dgm:chPref val="3"/>
        </dgm:presLayoutVars>
      </dgm:prSet>
      <dgm:spPr/>
    </dgm:pt>
    <dgm:pt modelId="{2039617D-9872-4905-B14C-C95A3B59BACB}" type="pres">
      <dgm:prSet presAssocID="{73995FC0-B098-42B1-96AB-3BA20EF76510}" presName="hierChild2" presStyleCnt="0"/>
      <dgm:spPr/>
    </dgm:pt>
    <dgm:pt modelId="{1E4148F1-B2F6-4928-9411-963BCA7BDBEB}" type="pres">
      <dgm:prSet presAssocID="{12DE5BF4-C5BF-45C4-B804-93CCCF278FC1}" presName="Name10" presStyleLbl="parChTrans1D2" presStyleIdx="0" presStyleCnt="2"/>
      <dgm:spPr/>
    </dgm:pt>
    <dgm:pt modelId="{2C3B3A16-C931-459D-8BED-67222197E453}" type="pres">
      <dgm:prSet presAssocID="{6B6877DC-768F-4898-B55B-C95E4698C644}" presName="hierRoot2" presStyleCnt="0"/>
      <dgm:spPr/>
    </dgm:pt>
    <dgm:pt modelId="{753089F9-8029-4133-BB57-89397F705EE4}" type="pres">
      <dgm:prSet presAssocID="{6B6877DC-768F-4898-B55B-C95E4698C644}" presName="composite2" presStyleCnt="0"/>
      <dgm:spPr/>
    </dgm:pt>
    <dgm:pt modelId="{8873D225-238D-443D-8AD9-0F26D423423C}" type="pres">
      <dgm:prSet presAssocID="{6B6877DC-768F-4898-B55B-C95E4698C644}" presName="background2" presStyleLbl="node2" presStyleIdx="0" presStyleCnt="2"/>
      <dgm:spPr/>
    </dgm:pt>
    <dgm:pt modelId="{4647AB0F-D38F-4731-A537-F6BC8A9F9D03}" type="pres">
      <dgm:prSet presAssocID="{6B6877DC-768F-4898-B55B-C95E4698C644}" presName="text2" presStyleLbl="fgAcc2" presStyleIdx="0" presStyleCnt="2">
        <dgm:presLayoutVars>
          <dgm:chPref val="3"/>
        </dgm:presLayoutVars>
      </dgm:prSet>
      <dgm:spPr/>
    </dgm:pt>
    <dgm:pt modelId="{8490E9CB-A5D9-4D53-B867-9FA1FE66602B}" type="pres">
      <dgm:prSet presAssocID="{6B6877DC-768F-4898-B55B-C95E4698C644}" presName="hierChild3" presStyleCnt="0"/>
      <dgm:spPr/>
    </dgm:pt>
    <dgm:pt modelId="{BE82C6F0-3AEE-4BAB-8B62-F755F79C13B0}" type="pres">
      <dgm:prSet presAssocID="{3F849597-DDC5-4041-8EA9-B636E1B17404}" presName="Name17" presStyleLbl="parChTrans1D3" presStyleIdx="0" presStyleCnt="3"/>
      <dgm:spPr/>
    </dgm:pt>
    <dgm:pt modelId="{04A4977F-FFCE-4B94-980D-B1A1482FA8EE}" type="pres">
      <dgm:prSet presAssocID="{F7A8D844-98F5-400B-BB5E-1BF6FB0403B6}" presName="hierRoot3" presStyleCnt="0"/>
      <dgm:spPr/>
    </dgm:pt>
    <dgm:pt modelId="{C4BEFF67-3933-41B5-81D3-709F89ED338C}" type="pres">
      <dgm:prSet presAssocID="{F7A8D844-98F5-400B-BB5E-1BF6FB0403B6}" presName="composite3" presStyleCnt="0"/>
      <dgm:spPr/>
    </dgm:pt>
    <dgm:pt modelId="{E2251A7A-3457-407B-BA6E-771D900C5DB2}" type="pres">
      <dgm:prSet presAssocID="{F7A8D844-98F5-400B-BB5E-1BF6FB0403B6}" presName="background3" presStyleLbl="node3" presStyleIdx="0" presStyleCnt="3"/>
      <dgm:spPr/>
    </dgm:pt>
    <dgm:pt modelId="{18450EB8-4FE8-4596-918C-6AE50F8E6681}" type="pres">
      <dgm:prSet presAssocID="{F7A8D844-98F5-400B-BB5E-1BF6FB0403B6}" presName="text3" presStyleLbl="fgAcc3" presStyleIdx="0" presStyleCnt="3">
        <dgm:presLayoutVars>
          <dgm:chPref val="3"/>
        </dgm:presLayoutVars>
      </dgm:prSet>
      <dgm:spPr/>
    </dgm:pt>
    <dgm:pt modelId="{F6DEDC5D-B8BB-4784-BC15-F958E7C23C3D}" type="pres">
      <dgm:prSet presAssocID="{F7A8D844-98F5-400B-BB5E-1BF6FB0403B6}" presName="hierChild4" presStyleCnt="0"/>
      <dgm:spPr/>
    </dgm:pt>
    <dgm:pt modelId="{9A6D6EAF-462C-4BB4-ACB4-D504E2E61EA0}" type="pres">
      <dgm:prSet presAssocID="{BCA4A277-78B7-4184-B8FF-93A65E1ACF97}" presName="Name10" presStyleLbl="parChTrans1D2" presStyleIdx="1" presStyleCnt="2"/>
      <dgm:spPr/>
    </dgm:pt>
    <dgm:pt modelId="{1D1BE14F-CABE-40B2-BE5A-F43CF601786A}" type="pres">
      <dgm:prSet presAssocID="{CC8D1FD1-0489-4244-B362-31AB432BC023}" presName="hierRoot2" presStyleCnt="0"/>
      <dgm:spPr/>
    </dgm:pt>
    <dgm:pt modelId="{D85EA312-8135-438B-A2CF-21DA266C71E4}" type="pres">
      <dgm:prSet presAssocID="{CC8D1FD1-0489-4244-B362-31AB432BC023}" presName="composite2" presStyleCnt="0"/>
      <dgm:spPr/>
    </dgm:pt>
    <dgm:pt modelId="{6F3CB2FE-9EB8-487E-9023-890AE5996797}" type="pres">
      <dgm:prSet presAssocID="{CC8D1FD1-0489-4244-B362-31AB432BC023}" presName="background2" presStyleLbl="node2" presStyleIdx="1" presStyleCnt="2"/>
      <dgm:spPr/>
    </dgm:pt>
    <dgm:pt modelId="{9B889AD8-5FDC-47B3-A02B-B774DF177B2E}" type="pres">
      <dgm:prSet presAssocID="{CC8D1FD1-0489-4244-B362-31AB432BC023}" presName="text2" presStyleLbl="fgAcc2" presStyleIdx="1" presStyleCnt="2">
        <dgm:presLayoutVars>
          <dgm:chPref val="3"/>
        </dgm:presLayoutVars>
      </dgm:prSet>
      <dgm:spPr/>
    </dgm:pt>
    <dgm:pt modelId="{A810E57E-3A86-4B0B-A6A8-B7DBE9BAA030}" type="pres">
      <dgm:prSet presAssocID="{CC8D1FD1-0489-4244-B362-31AB432BC023}" presName="hierChild3" presStyleCnt="0"/>
      <dgm:spPr/>
    </dgm:pt>
    <dgm:pt modelId="{76E43A4E-A19F-45B7-AAAF-5FB976A7C561}" type="pres">
      <dgm:prSet presAssocID="{3E221AD0-DC78-4BF4-8EB6-C3EDC2921226}" presName="Name17" presStyleLbl="parChTrans1D3" presStyleIdx="1" presStyleCnt="3"/>
      <dgm:spPr/>
    </dgm:pt>
    <dgm:pt modelId="{D8515ADC-DD13-466C-A842-6BEF82234827}" type="pres">
      <dgm:prSet presAssocID="{C5D43792-95D7-406D-89AD-8D8C9A5CA2BE}" presName="hierRoot3" presStyleCnt="0"/>
      <dgm:spPr/>
    </dgm:pt>
    <dgm:pt modelId="{E1D5991D-1854-4158-9907-3E391F90ADA1}" type="pres">
      <dgm:prSet presAssocID="{C5D43792-95D7-406D-89AD-8D8C9A5CA2BE}" presName="composite3" presStyleCnt="0"/>
      <dgm:spPr/>
    </dgm:pt>
    <dgm:pt modelId="{7FD13E3A-99D0-40C9-9AC5-259FD2A6E4C9}" type="pres">
      <dgm:prSet presAssocID="{C5D43792-95D7-406D-89AD-8D8C9A5CA2BE}" presName="background3" presStyleLbl="node3" presStyleIdx="1" presStyleCnt="3"/>
      <dgm:spPr/>
    </dgm:pt>
    <dgm:pt modelId="{8DB42D6C-542E-43BB-AD15-AC4789A48966}" type="pres">
      <dgm:prSet presAssocID="{C5D43792-95D7-406D-89AD-8D8C9A5CA2BE}" presName="text3" presStyleLbl="fgAcc3" presStyleIdx="1" presStyleCnt="3">
        <dgm:presLayoutVars>
          <dgm:chPref val="3"/>
        </dgm:presLayoutVars>
      </dgm:prSet>
      <dgm:spPr/>
    </dgm:pt>
    <dgm:pt modelId="{75D9D3D1-2DA3-45A1-86FD-D97ECFD74283}" type="pres">
      <dgm:prSet presAssocID="{C5D43792-95D7-406D-89AD-8D8C9A5CA2BE}" presName="hierChild4" presStyleCnt="0"/>
      <dgm:spPr/>
    </dgm:pt>
    <dgm:pt modelId="{AE551E94-F8C2-41D6-9B96-8F26E7FCEB7D}" type="pres">
      <dgm:prSet presAssocID="{17734383-64A1-43C4-A72F-30985E55430A}" presName="Name23" presStyleLbl="parChTrans1D4" presStyleIdx="0" presStyleCnt="6"/>
      <dgm:spPr/>
    </dgm:pt>
    <dgm:pt modelId="{0174D335-8DB0-4B17-A2CA-C4AB90655749}" type="pres">
      <dgm:prSet presAssocID="{8D3F6925-FDE8-4BC4-B411-6C71CCE957F8}" presName="hierRoot4" presStyleCnt="0"/>
      <dgm:spPr/>
    </dgm:pt>
    <dgm:pt modelId="{470B9FBD-18E4-4570-BF7B-E2776CA56B72}" type="pres">
      <dgm:prSet presAssocID="{8D3F6925-FDE8-4BC4-B411-6C71CCE957F8}" presName="composite4" presStyleCnt="0"/>
      <dgm:spPr/>
    </dgm:pt>
    <dgm:pt modelId="{EBAAC8E2-26EA-4FBA-8882-58D427613603}" type="pres">
      <dgm:prSet presAssocID="{8D3F6925-FDE8-4BC4-B411-6C71CCE957F8}" presName="background4" presStyleLbl="node4" presStyleIdx="0" presStyleCnt="6"/>
      <dgm:spPr/>
    </dgm:pt>
    <dgm:pt modelId="{BBD9EB5E-D173-4F62-A538-059C08836B73}" type="pres">
      <dgm:prSet presAssocID="{8D3F6925-FDE8-4BC4-B411-6C71CCE957F8}" presName="text4" presStyleLbl="fgAcc4" presStyleIdx="0" presStyleCnt="6">
        <dgm:presLayoutVars>
          <dgm:chPref val="3"/>
        </dgm:presLayoutVars>
      </dgm:prSet>
      <dgm:spPr/>
    </dgm:pt>
    <dgm:pt modelId="{36CD34B9-3ECB-43E8-8BAE-5777C11DBD48}" type="pres">
      <dgm:prSet presAssocID="{8D3F6925-FDE8-4BC4-B411-6C71CCE957F8}" presName="hierChild5" presStyleCnt="0"/>
      <dgm:spPr/>
    </dgm:pt>
    <dgm:pt modelId="{A4B198FC-B88E-4906-BC82-6336EE9D6A9F}" type="pres">
      <dgm:prSet presAssocID="{4CDB6DD6-85D7-48AB-B246-A445148F4E77}" presName="Name23" presStyleLbl="parChTrans1D4" presStyleIdx="1" presStyleCnt="6"/>
      <dgm:spPr/>
    </dgm:pt>
    <dgm:pt modelId="{CC536924-5B1B-4B59-A723-916549FAC65D}" type="pres">
      <dgm:prSet presAssocID="{50E89E75-2F7F-4BF9-B67C-EDED99FD79F6}" presName="hierRoot4" presStyleCnt="0"/>
      <dgm:spPr/>
    </dgm:pt>
    <dgm:pt modelId="{47AADC86-8713-4022-B916-CC9D97F6C222}" type="pres">
      <dgm:prSet presAssocID="{50E89E75-2F7F-4BF9-B67C-EDED99FD79F6}" presName="composite4" presStyleCnt="0"/>
      <dgm:spPr/>
    </dgm:pt>
    <dgm:pt modelId="{D469AC24-B3A6-4F40-B32B-B946D4724DF2}" type="pres">
      <dgm:prSet presAssocID="{50E89E75-2F7F-4BF9-B67C-EDED99FD79F6}" presName="background4" presStyleLbl="node4" presStyleIdx="1" presStyleCnt="6"/>
      <dgm:spPr/>
    </dgm:pt>
    <dgm:pt modelId="{9E781247-D42C-48BE-9CC2-B7B521B8AA88}" type="pres">
      <dgm:prSet presAssocID="{50E89E75-2F7F-4BF9-B67C-EDED99FD79F6}" presName="text4" presStyleLbl="fgAcc4" presStyleIdx="1" presStyleCnt="6">
        <dgm:presLayoutVars>
          <dgm:chPref val="3"/>
        </dgm:presLayoutVars>
      </dgm:prSet>
      <dgm:spPr/>
    </dgm:pt>
    <dgm:pt modelId="{9E3A02DD-7601-4B64-90E1-C629B451AADD}" type="pres">
      <dgm:prSet presAssocID="{50E89E75-2F7F-4BF9-B67C-EDED99FD79F6}" presName="hierChild5" presStyleCnt="0"/>
      <dgm:spPr/>
    </dgm:pt>
    <dgm:pt modelId="{30F0B33E-7D9B-425B-A5E6-7811BEB63D92}" type="pres">
      <dgm:prSet presAssocID="{AD323883-45BA-44A1-A064-2E780470B6EA}" presName="Name23" presStyleLbl="parChTrans1D4" presStyleIdx="2" presStyleCnt="6"/>
      <dgm:spPr/>
    </dgm:pt>
    <dgm:pt modelId="{D53F97EB-E61D-4F44-A4B3-005064E94414}" type="pres">
      <dgm:prSet presAssocID="{9A9AB6F1-DF35-4D9C-9F51-A96C7EE8B689}" presName="hierRoot4" presStyleCnt="0"/>
      <dgm:spPr/>
    </dgm:pt>
    <dgm:pt modelId="{4E857144-E24C-4C27-9EC6-01A6A503B62B}" type="pres">
      <dgm:prSet presAssocID="{9A9AB6F1-DF35-4D9C-9F51-A96C7EE8B689}" presName="composite4" presStyleCnt="0"/>
      <dgm:spPr/>
    </dgm:pt>
    <dgm:pt modelId="{68DF190D-863A-40CC-835E-8954049979F0}" type="pres">
      <dgm:prSet presAssocID="{9A9AB6F1-DF35-4D9C-9F51-A96C7EE8B689}" presName="background4" presStyleLbl="node4" presStyleIdx="2" presStyleCnt="6"/>
      <dgm:spPr/>
    </dgm:pt>
    <dgm:pt modelId="{D88897EA-617F-47AB-962D-ED0BF1223B17}" type="pres">
      <dgm:prSet presAssocID="{9A9AB6F1-DF35-4D9C-9F51-A96C7EE8B689}" presName="text4" presStyleLbl="fgAcc4" presStyleIdx="2" presStyleCnt="6">
        <dgm:presLayoutVars>
          <dgm:chPref val="3"/>
        </dgm:presLayoutVars>
      </dgm:prSet>
      <dgm:spPr/>
    </dgm:pt>
    <dgm:pt modelId="{02AD271D-5CB9-4375-A388-F686E14C5FD1}" type="pres">
      <dgm:prSet presAssocID="{9A9AB6F1-DF35-4D9C-9F51-A96C7EE8B689}" presName="hierChild5" presStyleCnt="0"/>
      <dgm:spPr/>
    </dgm:pt>
    <dgm:pt modelId="{ED0CECCF-875F-41F6-9B4A-0AF16DB61B21}" type="pres">
      <dgm:prSet presAssocID="{FE7F3C66-B01C-40FC-987B-3E8E8A0B97B8}" presName="Name23" presStyleLbl="parChTrans1D4" presStyleIdx="3" presStyleCnt="6"/>
      <dgm:spPr/>
    </dgm:pt>
    <dgm:pt modelId="{F9810BA4-18E2-4B37-AD4D-A53F3B5B6181}" type="pres">
      <dgm:prSet presAssocID="{714B387F-CBCE-44BD-A2E0-44AC540469C8}" presName="hierRoot4" presStyleCnt="0"/>
      <dgm:spPr/>
    </dgm:pt>
    <dgm:pt modelId="{47DB46E0-B6B7-4A65-97B0-0BC531079E1E}" type="pres">
      <dgm:prSet presAssocID="{714B387F-CBCE-44BD-A2E0-44AC540469C8}" presName="composite4" presStyleCnt="0"/>
      <dgm:spPr/>
    </dgm:pt>
    <dgm:pt modelId="{0362CBA9-73C2-437E-9DA4-25B851AD4093}" type="pres">
      <dgm:prSet presAssocID="{714B387F-CBCE-44BD-A2E0-44AC540469C8}" presName="background4" presStyleLbl="node4" presStyleIdx="3" presStyleCnt="6"/>
      <dgm:spPr/>
    </dgm:pt>
    <dgm:pt modelId="{3B3DE53A-DB51-4484-BDB0-684E449447EF}" type="pres">
      <dgm:prSet presAssocID="{714B387F-CBCE-44BD-A2E0-44AC540469C8}" presName="text4" presStyleLbl="fgAcc4" presStyleIdx="3" presStyleCnt="6">
        <dgm:presLayoutVars>
          <dgm:chPref val="3"/>
        </dgm:presLayoutVars>
      </dgm:prSet>
      <dgm:spPr/>
    </dgm:pt>
    <dgm:pt modelId="{2B4B4F9C-2447-4E36-9CBC-3A73775606F8}" type="pres">
      <dgm:prSet presAssocID="{714B387F-CBCE-44BD-A2E0-44AC540469C8}" presName="hierChild5" presStyleCnt="0"/>
      <dgm:spPr/>
    </dgm:pt>
    <dgm:pt modelId="{1135C802-665D-4DDC-B557-F9EAA2894629}" type="pres">
      <dgm:prSet presAssocID="{AAFD46A2-C611-48A7-9565-1B43CCAD7581}" presName="Name17" presStyleLbl="parChTrans1D3" presStyleIdx="2" presStyleCnt="3"/>
      <dgm:spPr/>
    </dgm:pt>
    <dgm:pt modelId="{CEB46281-671B-42AA-A664-54FD889DC35B}" type="pres">
      <dgm:prSet presAssocID="{67676482-F2D5-48F0-9E9F-52C5130D4120}" presName="hierRoot3" presStyleCnt="0"/>
      <dgm:spPr/>
    </dgm:pt>
    <dgm:pt modelId="{C0181A54-BB89-4857-B453-983BDC75DA90}" type="pres">
      <dgm:prSet presAssocID="{67676482-F2D5-48F0-9E9F-52C5130D4120}" presName="composite3" presStyleCnt="0"/>
      <dgm:spPr/>
    </dgm:pt>
    <dgm:pt modelId="{7C435B30-57B1-4508-8536-8B9EED370BF6}" type="pres">
      <dgm:prSet presAssocID="{67676482-F2D5-48F0-9E9F-52C5130D4120}" presName="background3" presStyleLbl="node3" presStyleIdx="2" presStyleCnt="3"/>
      <dgm:spPr/>
    </dgm:pt>
    <dgm:pt modelId="{FF2F1DBD-984C-4554-9921-7454C367A47E}" type="pres">
      <dgm:prSet presAssocID="{67676482-F2D5-48F0-9E9F-52C5130D4120}" presName="text3" presStyleLbl="fgAcc3" presStyleIdx="2" presStyleCnt="3">
        <dgm:presLayoutVars>
          <dgm:chPref val="3"/>
        </dgm:presLayoutVars>
      </dgm:prSet>
      <dgm:spPr/>
    </dgm:pt>
    <dgm:pt modelId="{00E24834-3E7E-4819-BA1F-E27CFE7AF1C0}" type="pres">
      <dgm:prSet presAssocID="{67676482-F2D5-48F0-9E9F-52C5130D4120}" presName="hierChild4" presStyleCnt="0"/>
      <dgm:spPr/>
    </dgm:pt>
    <dgm:pt modelId="{5DEEBC8C-A484-46E8-8A7E-1ECDFBA6C308}" type="pres">
      <dgm:prSet presAssocID="{F76EE809-3D70-46B2-9820-7961AED69AA3}" presName="Name23" presStyleLbl="parChTrans1D4" presStyleIdx="4" presStyleCnt="6"/>
      <dgm:spPr/>
    </dgm:pt>
    <dgm:pt modelId="{14060A3D-3507-47A0-BA59-26128604FA48}" type="pres">
      <dgm:prSet presAssocID="{B5BF900F-0487-4553-AFA6-1CA40A3F3950}" presName="hierRoot4" presStyleCnt="0"/>
      <dgm:spPr/>
    </dgm:pt>
    <dgm:pt modelId="{59E507F5-8145-45AD-8CDC-C5CF1B746284}" type="pres">
      <dgm:prSet presAssocID="{B5BF900F-0487-4553-AFA6-1CA40A3F3950}" presName="composite4" presStyleCnt="0"/>
      <dgm:spPr/>
    </dgm:pt>
    <dgm:pt modelId="{1F658E84-8566-429E-847B-ECB2B3E19D09}" type="pres">
      <dgm:prSet presAssocID="{B5BF900F-0487-4553-AFA6-1CA40A3F3950}" presName="background4" presStyleLbl="node4" presStyleIdx="4" presStyleCnt="6"/>
      <dgm:spPr/>
    </dgm:pt>
    <dgm:pt modelId="{BD489078-3508-4730-93DD-8AD43BBF7821}" type="pres">
      <dgm:prSet presAssocID="{B5BF900F-0487-4553-AFA6-1CA40A3F3950}" presName="text4" presStyleLbl="fgAcc4" presStyleIdx="4" presStyleCnt="6">
        <dgm:presLayoutVars>
          <dgm:chPref val="3"/>
        </dgm:presLayoutVars>
      </dgm:prSet>
      <dgm:spPr/>
    </dgm:pt>
    <dgm:pt modelId="{6777350E-5A0A-47BB-BF2F-29CF0DFEC2BB}" type="pres">
      <dgm:prSet presAssocID="{B5BF900F-0487-4553-AFA6-1CA40A3F3950}" presName="hierChild5" presStyleCnt="0"/>
      <dgm:spPr/>
    </dgm:pt>
    <dgm:pt modelId="{282CEDB2-C85A-4D57-99AB-64CADC26E588}" type="pres">
      <dgm:prSet presAssocID="{B00BBE1A-E254-4C3E-BB8E-A95E6436F060}" presName="Name23" presStyleLbl="parChTrans1D4" presStyleIdx="5" presStyleCnt="6"/>
      <dgm:spPr/>
    </dgm:pt>
    <dgm:pt modelId="{906632F2-AAB5-40DE-AD99-D4265916154C}" type="pres">
      <dgm:prSet presAssocID="{0650FD06-1F98-4261-969C-5A97E5A5B2EC}" presName="hierRoot4" presStyleCnt="0"/>
      <dgm:spPr/>
    </dgm:pt>
    <dgm:pt modelId="{D28BFD46-A740-406A-BBE2-B40DEB73F023}" type="pres">
      <dgm:prSet presAssocID="{0650FD06-1F98-4261-969C-5A97E5A5B2EC}" presName="composite4" presStyleCnt="0"/>
      <dgm:spPr/>
    </dgm:pt>
    <dgm:pt modelId="{51079BE1-7D5A-49ED-A052-D9BF9FD3A72A}" type="pres">
      <dgm:prSet presAssocID="{0650FD06-1F98-4261-969C-5A97E5A5B2EC}" presName="background4" presStyleLbl="node4" presStyleIdx="5" presStyleCnt="6"/>
      <dgm:spPr/>
    </dgm:pt>
    <dgm:pt modelId="{B14C22BE-B475-4CB4-A518-2D1C3FC6E634}" type="pres">
      <dgm:prSet presAssocID="{0650FD06-1F98-4261-969C-5A97E5A5B2EC}" presName="text4" presStyleLbl="fgAcc4" presStyleIdx="5" presStyleCnt="6">
        <dgm:presLayoutVars>
          <dgm:chPref val="3"/>
        </dgm:presLayoutVars>
      </dgm:prSet>
      <dgm:spPr/>
    </dgm:pt>
    <dgm:pt modelId="{9C254208-207D-46A6-973B-64A71DB67CC0}" type="pres">
      <dgm:prSet presAssocID="{0650FD06-1F98-4261-969C-5A97E5A5B2EC}" presName="hierChild5" presStyleCnt="0"/>
      <dgm:spPr/>
    </dgm:pt>
  </dgm:ptLst>
  <dgm:cxnLst>
    <dgm:cxn modelId="{72D80600-AE03-4FE0-BA79-3BC11B223259}" srcId="{CC8D1FD1-0489-4244-B362-31AB432BC023}" destId="{C5D43792-95D7-406D-89AD-8D8C9A5CA2BE}" srcOrd="0" destOrd="0" parTransId="{3E221AD0-DC78-4BF4-8EB6-C3EDC2921226}" sibTransId="{567DF846-DBAC-42F3-984D-FD27B334A1BE}"/>
    <dgm:cxn modelId="{9A304E0A-CF4C-4E9F-B050-11A484FE7982}" type="presOf" srcId="{FE7F3C66-B01C-40FC-987B-3E8E8A0B97B8}" destId="{ED0CECCF-875F-41F6-9B4A-0AF16DB61B21}" srcOrd="0" destOrd="0" presId="urn:microsoft.com/office/officeart/2005/8/layout/hierarchy1"/>
    <dgm:cxn modelId="{F3276B0B-2398-4C17-9350-0ECD41462A0E}" type="presOf" srcId="{B5BF900F-0487-4553-AFA6-1CA40A3F3950}" destId="{BD489078-3508-4730-93DD-8AD43BBF7821}" srcOrd="0" destOrd="0" presId="urn:microsoft.com/office/officeart/2005/8/layout/hierarchy1"/>
    <dgm:cxn modelId="{907D7B19-CDE9-498C-83B8-C575F2C7825C}" type="presOf" srcId="{6B6877DC-768F-4898-B55B-C95E4698C644}" destId="{4647AB0F-D38F-4731-A537-F6BC8A9F9D03}" srcOrd="0" destOrd="0" presId="urn:microsoft.com/office/officeart/2005/8/layout/hierarchy1"/>
    <dgm:cxn modelId="{BDA51F1C-C6DB-47FE-9793-F2A72EF61070}" type="presOf" srcId="{17734383-64A1-43C4-A72F-30985E55430A}" destId="{AE551E94-F8C2-41D6-9B96-8F26E7FCEB7D}" srcOrd="0" destOrd="0" presId="urn:microsoft.com/office/officeart/2005/8/layout/hierarchy1"/>
    <dgm:cxn modelId="{6735FA1E-544F-4335-A624-B87468116CDA}" srcId="{73995FC0-B098-42B1-96AB-3BA20EF76510}" destId="{CC8D1FD1-0489-4244-B362-31AB432BC023}" srcOrd="1" destOrd="0" parTransId="{BCA4A277-78B7-4184-B8FF-93A65E1ACF97}" sibTransId="{5F7F75E5-E3B7-4E8F-9D58-5CD0DF511BED}"/>
    <dgm:cxn modelId="{6CB4862A-8390-450C-9C55-03FC4A40D819}" type="presOf" srcId="{BCA4A277-78B7-4184-B8FF-93A65E1ACF97}" destId="{9A6D6EAF-462C-4BB4-ACB4-D504E2E61EA0}" srcOrd="0" destOrd="0" presId="urn:microsoft.com/office/officeart/2005/8/layout/hierarchy1"/>
    <dgm:cxn modelId="{F7E6A72A-90D9-48BC-9841-20021AEA2A3A}" type="presOf" srcId="{CC8D1FD1-0489-4244-B362-31AB432BC023}" destId="{9B889AD8-5FDC-47B3-A02B-B774DF177B2E}" srcOrd="0" destOrd="0" presId="urn:microsoft.com/office/officeart/2005/8/layout/hierarchy1"/>
    <dgm:cxn modelId="{B980FC32-379C-4C75-B581-472277900FBC}" type="presOf" srcId="{12DE5BF4-C5BF-45C4-B804-93CCCF278FC1}" destId="{1E4148F1-B2F6-4928-9411-963BCA7BDBEB}" srcOrd="0" destOrd="0" presId="urn:microsoft.com/office/officeart/2005/8/layout/hierarchy1"/>
    <dgm:cxn modelId="{08669C34-BCDC-4ACE-AFB2-DDBBBF89D85A}" srcId="{CC8D1FD1-0489-4244-B362-31AB432BC023}" destId="{67676482-F2D5-48F0-9E9F-52C5130D4120}" srcOrd="1" destOrd="0" parTransId="{AAFD46A2-C611-48A7-9565-1B43CCAD7581}" sibTransId="{DAF00B6A-EDA6-41E3-BB07-D15F4A0CCD9A}"/>
    <dgm:cxn modelId="{2198765F-EF40-4293-9BEF-CB1CF2C37647}" srcId="{6B6877DC-768F-4898-B55B-C95E4698C644}" destId="{F7A8D844-98F5-400B-BB5E-1BF6FB0403B6}" srcOrd="0" destOrd="0" parTransId="{3F849597-DDC5-4041-8EA9-B636E1B17404}" sibTransId="{8A1CC39F-CFDC-440E-A8E7-E576175919E5}"/>
    <dgm:cxn modelId="{B898574B-E4DE-463F-94D8-B1DA023629BE}" type="presOf" srcId="{B00BBE1A-E254-4C3E-BB8E-A95E6436F060}" destId="{282CEDB2-C85A-4D57-99AB-64CADC26E588}" srcOrd="0" destOrd="0" presId="urn:microsoft.com/office/officeart/2005/8/layout/hierarchy1"/>
    <dgm:cxn modelId="{67EE196F-00AB-458C-9D08-1E689C2185B4}" srcId="{C5D43792-95D7-406D-89AD-8D8C9A5CA2BE}" destId="{714B387F-CBCE-44BD-A2E0-44AC540469C8}" srcOrd="1" destOrd="0" parTransId="{FE7F3C66-B01C-40FC-987B-3E8E8A0B97B8}" sibTransId="{B66A3528-DCBF-45D5-886C-AC2BEBC9029C}"/>
    <dgm:cxn modelId="{A7CF5D74-8B2D-4F60-BD33-8A2AC28C99E5}" type="presOf" srcId="{AAFD46A2-C611-48A7-9565-1B43CCAD7581}" destId="{1135C802-665D-4DDC-B557-F9EAA2894629}" srcOrd="0" destOrd="0" presId="urn:microsoft.com/office/officeart/2005/8/layout/hierarchy1"/>
    <dgm:cxn modelId="{5C6BD975-30CA-4868-B981-225E1D8C806A}" type="presOf" srcId="{603D24EA-45EB-4033-A009-70274B9D23EC}" destId="{F0F031C4-890B-4D17-8F54-6F37575AB124}" srcOrd="0" destOrd="0" presId="urn:microsoft.com/office/officeart/2005/8/layout/hierarchy1"/>
    <dgm:cxn modelId="{7DB80D7B-E23F-4979-BC8F-B69E77E2892F}" type="presOf" srcId="{F7A8D844-98F5-400B-BB5E-1BF6FB0403B6}" destId="{18450EB8-4FE8-4596-918C-6AE50F8E6681}" srcOrd="0" destOrd="0" presId="urn:microsoft.com/office/officeart/2005/8/layout/hierarchy1"/>
    <dgm:cxn modelId="{28BB3C86-771C-4BC3-969D-F485920E058A}" type="presOf" srcId="{50E89E75-2F7F-4BF9-B67C-EDED99FD79F6}" destId="{9E781247-D42C-48BE-9CC2-B7B521B8AA88}" srcOrd="0" destOrd="0" presId="urn:microsoft.com/office/officeart/2005/8/layout/hierarchy1"/>
    <dgm:cxn modelId="{13118689-8A09-4397-8082-25191BD870D6}" type="presOf" srcId="{C5D43792-95D7-406D-89AD-8D8C9A5CA2BE}" destId="{8DB42D6C-542E-43BB-AD15-AC4789A48966}" srcOrd="0" destOrd="0" presId="urn:microsoft.com/office/officeart/2005/8/layout/hierarchy1"/>
    <dgm:cxn modelId="{CFD24C93-3DDF-418C-8552-9FBE83D0FDA1}" type="presOf" srcId="{8D3F6925-FDE8-4BC4-B411-6C71CCE957F8}" destId="{BBD9EB5E-D173-4F62-A538-059C08836B73}" srcOrd="0" destOrd="0" presId="urn:microsoft.com/office/officeart/2005/8/layout/hierarchy1"/>
    <dgm:cxn modelId="{2DA6D998-459B-4135-8E50-64B125B04DDD}" srcId="{73995FC0-B098-42B1-96AB-3BA20EF76510}" destId="{6B6877DC-768F-4898-B55B-C95E4698C644}" srcOrd="0" destOrd="0" parTransId="{12DE5BF4-C5BF-45C4-B804-93CCCF278FC1}" sibTransId="{E11122A3-4B5B-4F1E-9633-41CC01B7CFAA}"/>
    <dgm:cxn modelId="{21A3D49E-E072-4570-9A6F-295F115F0923}" type="presOf" srcId="{714B387F-CBCE-44BD-A2E0-44AC540469C8}" destId="{3B3DE53A-DB51-4484-BDB0-684E449447EF}" srcOrd="0" destOrd="0" presId="urn:microsoft.com/office/officeart/2005/8/layout/hierarchy1"/>
    <dgm:cxn modelId="{499A11A4-363C-4116-B62F-845C9DC8AAB4}" srcId="{67676482-F2D5-48F0-9E9F-52C5130D4120}" destId="{B5BF900F-0487-4553-AFA6-1CA40A3F3950}" srcOrd="0" destOrd="0" parTransId="{F76EE809-3D70-46B2-9820-7961AED69AA3}" sibTransId="{DFDADF07-B37F-4C8E-A0EF-268A558099C2}"/>
    <dgm:cxn modelId="{03F20BAD-EB44-4638-BCE2-3D018EAE0ADE}" type="presOf" srcId="{0650FD06-1F98-4261-969C-5A97E5A5B2EC}" destId="{B14C22BE-B475-4CB4-A518-2D1C3FC6E634}" srcOrd="0" destOrd="0" presId="urn:microsoft.com/office/officeart/2005/8/layout/hierarchy1"/>
    <dgm:cxn modelId="{286C97AF-1744-4853-88EC-D3D35E77E4C2}" type="presOf" srcId="{67676482-F2D5-48F0-9E9F-52C5130D4120}" destId="{FF2F1DBD-984C-4554-9921-7454C367A47E}" srcOrd="0" destOrd="0" presId="urn:microsoft.com/office/officeart/2005/8/layout/hierarchy1"/>
    <dgm:cxn modelId="{244D9EB9-4FAE-4DF1-92A8-A4AFB6AC2CAE}" type="presOf" srcId="{F76EE809-3D70-46B2-9820-7961AED69AA3}" destId="{5DEEBC8C-A484-46E8-8A7E-1ECDFBA6C308}" srcOrd="0" destOrd="0" presId="urn:microsoft.com/office/officeart/2005/8/layout/hierarchy1"/>
    <dgm:cxn modelId="{4337FEC1-EC9D-453F-8863-A6C0FD453AA6}" srcId="{C5D43792-95D7-406D-89AD-8D8C9A5CA2BE}" destId="{8D3F6925-FDE8-4BC4-B411-6C71CCE957F8}" srcOrd="0" destOrd="0" parTransId="{17734383-64A1-43C4-A72F-30985E55430A}" sibTransId="{6735E857-4685-465C-A0C3-0546843A5FEF}"/>
    <dgm:cxn modelId="{19FCE4C3-A5E3-496D-A057-0C4D82B6C4ED}" type="presOf" srcId="{AD323883-45BA-44A1-A064-2E780470B6EA}" destId="{30F0B33E-7D9B-425B-A5E6-7811BEB63D92}" srcOrd="0" destOrd="0" presId="urn:microsoft.com/office/officeart/2005/8/layout/hierarchy1"/>
    <dgm:cxn modelId="{6154E3C7-58DD-40B0-8AEF-DF7A4B5A6197}" type="presOf" srcId="{73995FC0-B098-42B1-96AB-3BA20EF76510}" destId="{7E23CEC7-8A9C-4C7D-816F-334C8A42ABBF}" srcOrd="0" destOrd="0" presId="urn:microsoft.com/office/officeart/2005/8/layout/hierarchy1"/>
    <dgm:cxn modelId="{31794BCD-19A2-4AA8-9BCF-9E84843F6A8B}" srcId="{8D3F6925-FDE8-4BC4-B411-6C71CCE957F8}" destId="{50E89E75-2F7F-4BF9-B67C-EDED99FD79F6}" srcOrd="0" destOrd="0" parTransId="{4CDB6DD6-85D7-48AB-B246-A445148F4E77}" sibTransId="{C3D1DA52-71B2-43D7-9E85-C077BDDFEE2F}"/>
    <dgm:cxn modelId="{6CC406D1-FA1F-4CEB-B63D-81C770928685}" type="presOf" srcId="{4CDB6DD6-85D7-48AB-B246-A445148F4E77}" destId="{A4B198FC-B88E-4906-BC82-6336EE9D6A9F}" srcOrd="0" destOrd="0" presId="urn:microsoft.com/office/officeart/2005/8/layout/hierarchy1"/>
    <dgm:cxn modelId="{925523DC-2E0D-4145-B250-733DB25D53AE}" type="presOf" srcId="{9A9AB6F1-DF35-4D9C-9F51-A96C7EE8B689}" destId="{D88897EA-617F-47AB-962D-ED0BF1223B17}" srcOrd="0" destOrd="0" presId="urn:microsoft.com/office/officeart/2005/8/layout/hierarchy1"/>
    <dgm:cxn modelId="{679432E5-6820-4614-BB14-9627683781B3}" srcId="{67676482-F2D5-48F0-9E9F-52C5130D4120}" destId="{0650FD06-1F98-4261-969C-5A97E5A5B2EC}" srcOrd="1" destOrd="0" parTransId="{B00BBE1A-E254-4C3E-BB8E-A95E6436F060}" sibTransId="{C7CFF91B-571C-4A2B-96EB-4C99B51328AA}"/>
    <dgm:cxn modelId="{CD0FBBE6-EDB2-4383-812B-A4B3F7C69CE4}" srcId="{8D3F6925-FDE8-4BC4-B411-6C71CCE957F8}" destId="{9A9AB6F1-DF35-4D9C-9F51-A96C7EE8B689}" srcOrd="1" destOrd="0" parTransId="{AD323883-45BA-44A1-A064-2E780470B6EA}" sibTransId="{CBCB4F81-94D5-474E-A5BF-BC05C19574F7}"/>
    <dgm:cxn modelId="{7E4D7FEC-57DE-413A-AFFC-4B131FF21003}" type="presOf" srcId="{3F849597-DDC5-4041-8EA9-B636E1B17404}" destId="{BE82C6F0-3AEE-4BAB-8B62-F755F79C13B0}" srcOrd="0" destOrd="0" presId="urn:microsoft.com/office/officeart/2005/8/layout/hierarchy1"/>
    <dgm:cxn modelId="{FA4F00F8-0F08-4980-9A25-DA1DD1057223}" srcId="{603D24EA-45EB-4033-A009-70274B9D23EC}" destId="{73995FC0-B098-42B1-96AB-3BA20EF76510}" srcOrd="0" destOrd="0" parTransId="{1614F818-C673-439E-8160-A6C8A6840734}" sibTransId="{497F1804-1E06-482F-B8D3-7E4431C438C1}"/>
    <dgm:cxn modelId="{EAA919FC-2437-439D-B628-B771AAD36F4B}" type="presOf" srcId="{3E221AD0-DC78-4BF4-8EB6-C3EDC2921226}" destId="{76E43A4E-A19F-45B7-AAAF-5FB976A7C561}" srcOrd="0" destOrd="0" presId="urn:microsoft.com/office/officeart/2005/8/layout/hierarchy1"/>
    <dgm:cxn modelId="{EE368ACA-7950-4C9F-8122-7D5E66653D91}" type="presParOf" srcId="{F0F031C4-890B-4D17-8F54-6F37575AB124}" destId="{5B31D56F-F46A-4700-930D-B0F5F1621B0F}" srcOrd="0" destOrd="0" presId="urn:microsoft.com/office/officeart/2005/8/layout/hierarchy1"/>
    <dgm:cxn modelId="{5F6971E2-F71E-4BF6-A6CF-25082D3A0C0E}" type="presParOf" srcId="{5B31D56F-F46A-4700-930D-B0F5F1621B0F}" destId="{B9BFEC81-2BE3-4F4B-AD51-1321CB53634B}" srcOrd="0" destOrd="0" presId="urn:microsoft.com/office/officeart/2005/8/layout/hierarchy1"/>
    <dgm:cxn modelId="{4B71986C-A452-48EA-9535-199273D83431}" type="presParOf" srcId="{B9BFEC81-2BE3-4F4B-AD51-1321CB53634B}" destId="{451D98C9-ABD0-4604-AB19-A0EB27C0C206}" srcOrd="0" destOrd="0" presId="urn:microsoft.com/office/officeart/2005/8/layout/hierarchy1"/>
    <dgm:cxn modelId="{49EC0C7A-6531-4285-A369-8DB029953360}" type="presParOf" srcId="{B9BFEC81-2BE3-4F4B-AD51-1321CB53634B}" destId="{7E23CEC7-8A9C-4C7D-816F-334C8A42ABBF}" srcOrd="1" destOrd="0" presId="urn:microsoft.com/office/officeart/2005/8/layout/hierarchy1"/>
    <dgm:cxn modelId="{F2C9A58C-C1EA-4250-B4B3-045913EC4EB4}" type="presParOf" srcId="{5B31D56F-F46A-4700-930D-B0F5F1621B0F}" destId="{2039617D-9872-4905-B14C-C95A3B59BACB}" srcOrd="1" destOrd="0" presId="urn:microsoft.com/office/officeart/2005/8/layout/hierarchy1"/>
    <dgm:cxn modelId="{50804A7C-3C55-4D3D-AE8A-47CB0C37921A}" type="presParOf" srcId="{2039617D-9872-4905-B14C-C95A3B59BACB}" destId="{1E4148F1-B2F6-4928-9411-963BCA7BDBEB}" srcOrd="0" destOrd="0" presId="urn:microsoft.com/office/officeart/2005/8/layout/hierarchy1"/>
    <dgm:cxn modelId="{7FA27C86-7C8C-4E0D-AB59-9AB0A063C9D4}" type="presParOf" srcId="{2039617D-9872-4905-B14C-C95A3B59BACB}" destId="{2C3B3A16-C931-459D-8BED-67222197E453}" srcOrd="1" destOrd="0" presId="urn:microsoft.com/office/officeart/2005/8/layout/hierarchy1"/>
    <dgm:cxn modelId="{797F56E1-7DB2-456F-B333-A17F6D85C130}" type="presParOf" srcId="{2C3B3A16-C931-459D-8BED-67222197E453}" destId="{753089F9-8029-4133-BB57-89397F705EE4}" srcOrd="0" destOrd="0" presId="urn:microsoft.com/office/officeart/2005/8/layout/hierarchy1"/>
    <dgm:cxn modelId="{D389D81C-A64A-42D3-83EE-FF9EDE2F3A94}" type="presParOf" srcId="{753089F9-8029-4133-BB57-89397F705EE4}" destId="{8873D225-238D-443D-8AD9-0F26D423423C}" srcOrd="0" destOrd="0" presId="urn:microsoft.com/office/officeart/2005/8/layout/hierarchy1"/>
    <dgm:cxn modelId="{1E601E99-436B-4780-A850-AB883BD97502}" type="presParOf" srcId="{753089F9-8029-4133-BB57-89397F705EE4}" destId="{4647AB0F-D38F-4731-A537-F6BC8A9F9D03}" srcOrd="1" destOrd="0" presId="urn:microsoft.com/office/officeart/2005/8/layout/hierarchy1"/>
    <dgm:cxn modelId="{D17A13AD-B911-4A1F-8F39-806D6B894F8F}" type="presParOf" srcId="{2C3B3A16-C931-459D-8BED-67222197E453}" destId="{8490E9CB-A5D9-4D53-B867-9FA1FE66602B}" srcOrd="1" destOrd="0" presId="urn:microsoft.com/office/officeart/2005/8/layout/hierarchy1"/>
    <dgm:cxn modelId="{33E40E7B-66CA-4339-BAA6-E474D17F47DA}" type="presParOf" srcId="{8490E9CB-A5D9-4D53-B867-9FA1FE66602B}" destId="{BE82C6F0-3AEE-4BAB-8B62-F755F79C13B0}" srcOrd="0" destOrd="0" presId="urn:microsoft.com/office/officeart/2005/8/layout/hierarchy1"/>
    <dgm:cxn modelId="{DFCB59C1-B36F-4C26-8825-D2ABF14F1826}" type="presParOf" srcId="{8490E9CB-A5D9-4D53-B867-9FA1FE66602B}" destId="{04A4977F-FFCE-4B94-980D-B1A1482FA8EE}" srcOrd="1" destOrd="0" presId="urn:microsoft.com/office/officeart/2005/8/layout/hierarchy1"/>
    <dgm:cxn modelId="{E4E85D58-DD89-45FB-8C22-9CE70A4AF009}" type="presParOf" srcId="{04A4977F-FFCE-4B94-980D-B1A1482FA8EE}" destId="{C4BEFF67-3933-41B5-81D3-709F89ED338C}" srcOrd="0" destOrd="0" presId="urn:microsoft.com/office/officeart/2005/8/layout/hierarchy1"/>
    <dgm:cxn modelId="{7C16928B-6CA9-4786-B519-9E87E6C16554}" type="presParOf" srcId="{C4BEFF67-3933-41B5-81D3-709F89ED338C}" destId="{E2251A7A-3457-407B-BA6E-771D900C5DB2}" srcOrd="0" destOrd="0" presId="urn:microsoft.com/office/officeart/2005/8/layout/hierarchy1"/>
    <dgm:cxn modelId="{D1DA99D0-0320-4BDC-AF62-1060A26448E8}" type="presParOf" srcId="{C4BEFF67-3933-41B5-81D3-709F89ED338C}" destId="{18450EB8-4FE8-4596-918C-6AE50F8E6681}" srcOrd="1" destOrd="0" presId="urn:microsoft.com/office/officeart/2005/8/layout/hierarchy1"/>
    <dgm:cxn modelId="{8EE03CF5-E845-4D49-970A-6E4F590ECE2B}" type="presParOf" srcId="{04A4977F-FFCE-4B94-980D-B1A1482FA8EE}" destId="{F6DEDC5D-B8BB-4784-BC15-F958E7C23C3D}" srcOrd="1" destOrd="0" presId="urn:microsoft.com/office/officeart/2005/8/layout/hierarchy1"/>
    <dgm:cxn modelId="{C274BFDE-13E0-4232-A1FF-16B2D1F28B24}" type="presParOf" srcId="{2039617D-9872-4905-B14C-C95A3B59BACB}" destId="{9A6D6EAF-462C-4BB4-ACB4-D504E2E61EA0}" srcOrd="2" destOrd="0" presId="urn:microsoft.com/office/officeart/2005/8/layout/hierarchy1"/>
    <dgm:cxn modelId="{C070DAAE-4E59-4D3D-9095-B74B81B358C3}" type="presParOf" srcId="{2039617D-9872-4905-B14C-C95A3B59BACB}" destId="{1D1BE14F-CABE-40B2-BE5A-F43CF601786A}" srcOrd="3" destOrd="0" presId="urn:microsoft.com/office/officeart/2005/8/layout/hierarchy1"/>
    <dgm:cxn modelId="{6F71106F-960E-4CBC-A92B-304B911D04A2}" type="presParOf" srcId="{1D1BE14F-CABE-40B2-BE5A-F43CF601786A}" destId="{D85EA312-8135-438B-A2CF-21DA266C71E4}" srcOrd="0" destOrd="0" presId="urn:microsoft.com/office/officeart/2005/8/layout/hierarchy1"/>
    <dgm:cxn modelId="{F038BCCD-03DE-4374-82AE-0566123C3229}" type="presParOf" srcId="{D85EA312-8135-438B-A2CF-21DA266C71E4}" destId="{6F3CB2FE-9EB8-487E-9023-890AE5996797}" srcOrd="0" destOrd="0" presId="urn:microsoft.com/office/officeart/2005/8/layout/hierarchy1"/>
    <dgm:cxn modelId="{42E29F1D-DB94-4DBF-835D-1699900223FB}" type="presParOf" srcId="{D85EA312-8135-438B-A2CF-21DA266C71E4}" destId="{9B889AD8-5FDC-47B3-A02B-B774DF177B2E}" srcOrd="1" destOrd="0" presId="urn:microsoft.com/office/officeart/2005/8/layout/hierarchy1"/>
    <dgm:cxn modelId="{42ACD034-0EA1-443B-B555-812E75D9A439}" type="presParOf" srcId="{1D1BE14F-CABE-40B2-BE5A-F43CF601786A}" destId="{A810E57E-3A86-4B0B-A6A8-B7DBE9BAA030}" srcOrd="1" destOrd="0" presId="urn:microsoft.com/office/officeart/2005/8/layout/hierarchy1"/>
    <dgm:cxn modelId="{2663AA99-292D-41C4-AA65-2A6E1A429EFE}" type="presParOf" srcId="{A810E57E-3A86-4B0B-A6A8-B7DBE9BAA030}" destId="{76E43A4E-A19F-45B7-AAAF-5FB976A7C561}" srcOrd="0" destOrd="0" presId="urn:microsoft.com/office/officeart/2005/8/layout/hierarchy1"/>
    <dgm:cxn modelId="{7E47BE87-1490-46BD-9154-BECA7C892B60}" type="presParOf" srcId="{A810E57E-3A86-4B0B-A6A8-B7DBE9BAA030}" destId="{D8515ADC-DD13-466C-A842-6BEF82234827}" srcOrd="1" destOrd="0" presId="urn:microsoft.com/office/officeart/2005/8/layout/hierarchy1"/>
    <dgm:cxn modelId="{13284D6A-467A-4945-941A-0EE9208A4B7B}" type="presParOf" srcId="{D8515ADC-DD13-466C-A842-6BEF82234827}" destId="{E1D5991D-1854-4158-9907-3E391F90ADA1}" srcOrd="0" destOrd="0" presId="urn:microsoft.com/office/officeart/2005/8/layout/hierarchy1"/>
    <dgm:cxn modelId="{10492FDE-177D-4901-81F0-608F0F227A90}" type="presParOf" srcId="{E1D5991D-1854-4158-9907-3E391F90ADA1}" destId="{7FD13E3A-99D0-40C9-9AC5-259FD2A6E4C9}" srcOrd="0" destOrd="0" presId="urn:microsoft.com/office/officeart/2005/8/layout/hierarchy1"/>
    <dgm:cxn modelId="{80BB9203-7907-4BDA-A074-7D81A841188E}" type="presParOf" srcId="{E1D5991D-1854-4158-9907-3E391F90ADA1}" destId="{8DB42D6C-542E-43BB-AD15-AC4789A48966}" srcOrd="1" destOrd="0" presId="urn:microsoft.com/office/officeart/2005/8/layout/hierarchy1"/>
    <dgm:cxn modelId="{62D62213-C2FE-4D71-B720-1E947707F471}" type="presParOf" srcId="{D8515ADC-DD13-466C-A842-6BEF82234827}" destId="{75D9D3D1-2DA3-45A1-86FD-D97ECFD74283}" srcOrd="1" destOrd="0" presId="urn:microsoft.com/office/officeart/2005/8/layout/hierarchy1"/>
    <dgm:cxn modelId="{B6726649-516C-42EB-AE6A-5E60E4765246}" type="presParOf" srcId="{75D9D3D1-2DA3-45A1-86FD-D97ECFD74283}" destId="{AE551E94-F8C2-41D6-9B96-8F26E7FCEB7D}" srcOrd="0" destOrd="0" presId="urn:microsoft.com/office/officeart/2005/8/layout/hierarchy1"/>
    <dgm:cxn modelId="{1D15129A-E8F6-4788-996E-23C52E12494A}" type="presParOf" srcId="{75D9D3D1-2DA3-45A1-86FD-D97ECFD74283}" destId="{0174D335-8DB0-4B17-A2CA-C4AB90655749}" srcOrd="1" destOrd="0" presId="urn:microsoft.com/office/officeart/2005/8/layout/hierarchy1"/>
    <dgm:cxn modelId="{BD53C9AA-8DDC-48CF-93E8-B4219CD9CF20}" type="presParOf" srcId="{0174D335-8DB0-4B17-A2CA-C4AB90655749}" destId="{470B9FBD-18E4-4570-BF7B-E2776CA56B72}" srcOrd="0" destOrd="0" presId="urn:microsoft.com/office/officeart/2005/8/layout/hierarchy1"/>
    <dgm:cxn modelId="{28CE851B-F078-4D6F-998D-C225FB1FD04E}" type="presParOf" srcId="{470B9FBD-18E4-4570-BF7B-E2776CA56B72}" destId="{EBAAC8E2-26EA-4FBA-8882-58D427613603}" srcOrd="0" destOrd="0" presId="urn:microsoft.com/office/officeart/2005/8/layout/hierarchy1"/>
    <dgm:cxn modelId="{D2F98B96-07BF-4BD4-AD37-D3E227D30D64}" type="presParOf" srcId="{470B9FBD-18E4-4570-BF7B-E2776CA56B72}" destId="{BBD9EB5E-D173-4F62-A538-059C08836B73}" srcOrd="1" destOrd="0" presId="urn:microsoft.com/office/officeart/2005/8/layout/hierarchy1"/>
    <dgm:cxn modelId="{6D441EC9-C118-440E-A6D9-6DD16C7BB279}" type="presParOf" srcId="{0174D335-8DB0-4B17-A2CA-C4AB90655749}" destId="{36CD34B9-3ECB-43E8-8BAE-5777C11DBD48}" srcOrd="1" destOrd="0" presId="urn:microsoft.com/office/officeart/2005/8/layout/hierarchy1"/>
    <dgm:cxn modelId="{A7F8E413-2999-4D09-9982-EECDD7F9BD64}" type="presParOf" srcId="{36CD34B9-3ECB-43E8-8BAE-5777C11DBD48}" destId="{A4B198FC-B88E-4906-BC82-6336EE9D6A9F}" srcOrd="0" destOrd="0" presId="urn:microsoft.com/office/officeart/2005/8/layout/hierarchy1"/>
    <dgm:cxn modelId="{00E764AF-C34E-4C15-BD88-0600685FAE84}" type="presParOf" srcId="{36CD34B9-3ECB-43E8-8BAE-5777C11DBD48}" destId="{CC536924-5B1B-4B59-A723-916549FAC65D}" srcOrd="1" destOrd="0" presId="urn:microsoft.com/office/officeart/2005/8/layout/hierarchy1"/>
    <dgm:cxn modelId="{9F7AC22A-5246-4B60-912A-4AC7DBC35505}" type="presParOf" srcId="{CC536924-5B1B-4B59-A723-916549FAC65D}" destId="{47AADC86-8713-4022-B916-CC9D97F6C222}" srcOrd="0" destOrd="0" presId="urn:microsoft.com/office/officeart/2005/8/layout/hierarchy1"/>
    <dgm:cxn modelId="{B87EFAC0-F9A2-44D4-B3FA-4D4964CAF093}" type="presParOf" srcId="{47AADC86-8713-4022-B916-CC9D97F6C222}" destId="{D469AC24-B3A6-4F40-B32B-B946D4724DF2}" srcOrd="0" destOrd="0" presId="urn:microsoft.com/office/officeart/2005/8/layout/hierarchy1"/>
    <dgm:cxn modelId="{F13BCC52-932B-4A2E-8137-4263BB029871}" type="presParOf" srcId="{47AADC86-8713-4022-B916-CC9D97F6C222}" destId="{9E781247-D42C-48BE-9CC2-B7B521B8AA88}" srcOrd="1" destOrd="0" presId="urn:microsoft.com/office/officeart/2005/8/layout/hierarchy1"/>
    <dgm:cxn modelId="{396B1CBF-51B5-42FC-9F53-E113D874AC7D}" type="presParOf" srcId="{CC536924-5B1B-4B59-A723-916549FAC65D}" destId="{9E3A02DD-7601-4B64-90E1-C629B451AADD}" srcOrd="1" destOrd="0" presId="urn:microsoft.com/office/officeart/2005/8/layout/hierarchy1"/>
    <dgm:cxn modelId="{AEB6F698-4D2E-4E7E-91C4-369566A82692}" type="presParOf" srcId="{36CD34B9-3ECB-43E8-8BAE-5777C11DBD48}" destId="{30F0B33E-7D9B-425B-A5E6-7811BEB63D92}" srcOrd="2" destOrd="0" presId="urn:microsoft.com/office/officeart/2005/8/layout/hierarchy1"/>
    <dgm:cxn modelId="{C1FB88F6-7604-4D1C-B847-79AC89D9628B}" type="presParOf" srcId="{36CD34B9-3ECB-43E8-8BAE-5777C11DBD48}" destId="{D53F97EB-E61D-4F44-A4B3-005064E94414}" srcOrd="3" destOrd="0" presId="urn:microsoft.com/office/officeart/2005/8/layout/hierarchy1"/>
    <dgm:cxn modelId="{8195BD30-F980-49D4-9093-E2964A6D6AD6}" type="presParOf" srcId="{D53F97EB-E61D-4F44-A4B3-005064E94414}" destId="{4E857144-E24C-4C27-9EC6-01A6A503B62B}" srcOrd="0" destOrd="0" presId="urn:microsoft.com/office/officeart/2005/8/layout/hierarchy1"/>
    <dgm:cxn modelId="{F8383306-38C3-4DAD-8A87-30FA267D5326}" type="presParOf" srcId="{4E857144-E24C-4C27-9EC6-01A6A503B62B}" destId="{68DF190D-863A-40CC-835E-8954049979F0}" srcOrd="0" destOrd="0" presId="urn:microsoft.com/office/officeart/2005/8/layout/hierarchy1"/>
    <dgm:cxn modelId="{8BAE2B38-B7CE-429F-BABF-E49948DE1535}" type="presParOf" srcId="{4E857144-E24C-4C27-9EC6-01A6A503B62B}" destId="{D88897EA-617F-47AB-962D-ED0BF1223B17}" srcOrd="1" destOrd="0" presId="urn:microsoft.com/office/officeart/2005/8/layout/hierarchy1"/>
    <dgm:cxn modelId="{544E6D19-24EA-455F-829A-570C34149502}" type="presParOf" srcId="{D53F97EB-E61D-4F44-A4B3-005064E94414}" destId="{02AD271D-5CB9-4375-A388-F686E14C5FD1}" srcOrd="1" destOrd="0" presId="urn:microsoft.com/office/officeart/2005/8/layout/hierarchy1"/>
    <dgm:cxn modelId="{C12C22D3-2616-4088-B7E0-8CAF7B5795C8}" type="presParOf" srcId="{75D9D3D1-2DA3-45A1-86FD-D97ECFD74283}" destId="{ED0CECCF-875F-41F6-9B4A-0AF16DB61B21}" srcOrd="2" destOrd="0" presId="urn:microsoft.com/office/officeart/2005/8/layout/hierarchy1"/>
    <dgm:cxn modelId="{96BFC1AC-E593-436E-8F16-E79797C16DA4}" type="presParOf" srcId="{75D9D3D1-2DA3-45A1-86FD-D97ECFD74283}" destId="{F9810BA4-18E2-4B37-AD4D-A53F3B5B6181}" srcOrd="3" destOrd="0" presId="urn:microsoft.com/office/officeart/2005/8/layout/hierarchy1"/>
    <dgm:cxn modelId="{A3257584-32F8-4711-AB7A-487F41977954}" type="presParOf" srcId="{F9810BA4-18E2-4B37-AD4D-A53F3B5B6181}" destId="{47DB46E0-B6B7-4A65-97B0-0BC531079E1E}" srcOrd="0" destOrd="0" presId="urn:microsoft.com/office/officeart/2005/8/layout/hierarchy1"/>
    <dgm:cxn modelId="{F5F347FB-1407-426A-BED9-D186D8DA8319}" type="presParOf" srcId="{47DB46E0-B6B7-4A65-97B0-0BC531079E1E}" destId="{0362CBA9-73C2-437E-9DA4-25B851AD4093}" srcOrd="0" destOrd="0" presId="urn:microsoft.com/office/officeart/2005/8/layout/hierarchy1"/>
    <dgm:cxn modelId="{86913630-71DF-487F-968D-DF9360D358BE}" type="presParOf" srcId="{47DB46E0-B6B7-4A65-97B0-0BC531079E1E}" destId="{3B3DE53A-DB51-4484-BDB0-684E449447EF}" srcOrd="1" destOrd="0" presId="urn:microsoft.com/office/officeart/2005/8/layout/hierarchy1"/>
    <dgm:cxn modelId="{B1DD5A5A-49CE-4122-A3FC-FCEE395ED014}" type="presParOf" srcId="{F9810BA4-18E2-4B37-AD4D-A53F3B5B6181}" destId="{2B4B4F9C-2447-4E36-9CBC-3A73775606F8}" srcOrd="1" destOrd="0" presId="urn:microsoft.com/office/officeart/2005/8/layout/hierarchy1"/>
    <dgm:cxn modelId="{D76CF5E5-90F8-4E90-935A-45A64DC521BF}" type="presParOf" srcId="{A810E57E-3A86-4B0B-A6A8-B7DBE9BAA030}" destId="{1135C802-665D-4DDC-B557-F9EAA2894629}" srcOrd="2" destOrd="0" presId="urn:microsoft.com/office/officeart/2005/8/layout/hierarchy1"/>
    <dgm:cxn modelId="{DD132F02-97AA-4977-A8C8-DB8AE4DEB9F8}" type="presParOf" srcId="{A810E57E-3A86-4B0B-A6A8-B7DBE9BAA030}" destId="{CEB46281-671B-42AA-A664-54FD889DC35B}" srcOrd="3" destOrd="0" presId="urn:microsoft.com/office/officeart/2005/8/layout/hierarchy1"/>
    <dgm:cxn modelId="{856B9B24-7FE3-4082-B5EB-B34127035E9B}" type="presParOf" srcId="{CEB46281-671B-42AA-A664-54FD889DC35B}" destId="{C0181A54-BB89-4857-B453-983BDC75DA90}" srcOrd="0" destOrd="0" presId="urn:microsoft.com/office/officeart/2005/8/layout/hierarchy1"/>
    <dgm:cxn modelId="{7011C27D-93E2-4421-A215-D711B01CF8D8}" type="presParOf" srcId="{C0181A54-BB89-4857-B453-983BDC75DA90}" destId="{7C435B30-57B1-4508-8536-8B9EED370BF6}" srcOrd="0" destOrd="0" presId="urn:microsoft.com/office/officeart/2005/8/layout/hierarchy1"/>
    <dgm:cxn modelId="{1B916927-6373-4A9F-9D87-EF7922D1D743}" type="presParOf" srcId="{C0181A54-BB89-4857-B453-983BDC75DA90}" destId="{FF2F1DBD-984C-4554-9921-7454C367A47E}" srcOrd="1" destOrd="0" presId="urn:microsoft.com/office/officeart/2005/8/layout/hierarchy1"/>
    <dgm:cxn modelId="{29ABD43E-2A7A-4782-9BE7-AC3A57A2BB7E}" type="presParOf" srcId="{CEB46281-671B-42AA-A664-54FD889DC35B}" destId="{00E24834-3E7E-4819-BA1F-E27CFE7AF1C0}" srcOrd="1" destOrd="0" presId="urn:microsoft.com/office/officeart/2005/8/layout/hierarchy1"/>
    <dgm:cxn modelId="{8D621460-BF1D-4492-A2D1-0DA287BC72C6}" type="presParOf" srcId="{00E24834-3E7E-4819-BA1F-E27CFE7AF1C0}" destId="{5DEEBC8C-A484-46E8-8A7E-1ECDFBA6C308}" srcOrd="0" destOrd="0" presId="urn:microsoft.com/office/officeart/2005/8/layout/hierarchy1"/>
    <dgm:cxn modelId="{BCB3D801-2740-46C8-B227-EEDD5C3109BC}" type="presParOf" srcId="{00E24834-3E7E-4819-BA1F-E27CFE7AF1C0}" destId="{14060A3D-3507-47A0-BA59-26128604FA48}" srcOrd="1" destOrd="0" presId="urn:microsoft.com/office/officeart/2005/8/layout/hierarchy1"/>
    <dgm:cxn modelId="{B8D07C4E-285E-4459-A2CC-0D8BDB38C490}" type="presParOf" srcId="{14060A3D-3507-47A0-BA59-26128604FA48}" destId="{59E507F5-8145-45AD-8CDC-C5CF1B746284}" srcOrd="0" destOrd="0" presId="urn:microsoft.com/office/officeart/2005/8/layout/hierarchy1"/>
    <dgm:cxn modelId="{FBB6D3CA-E581-4DE6-A146-659394C7F196}" type="presParOf" srcId="{59E507F5-8145-45AD-8CDC-C5CF1B746284}" destId="{1F658E84-8566-429E-847B-ECB2B3E19D09}" srcOrd="0" destOrd="0" presId="urn:microsoft.com/office/officeart/2005/8/layout/hierarchy1"/>
    <dgm:cxn modelId="{73221D4C-9C78-42B9-A3A0-E4AC68B3EBC7}" type="presParOf" srcId="{59E507F5-8145-45AD-8CDC-C5CF1B746284}" destId="{BD489078-3508-4730-93DD-8AD43BBF7821}" srcOrd="1" destOrd="0" presId="urn:microsoft.com/office/officeart/2005/8/layout/hierarchy1"/>
    <dgm:cxn modelId="{A3D66B6A-4BF5-4762-873F-C97ADB231A02}" type="presParOf" srcId="{14060A3D-3507-47A0-BA59-26128604FA48}" destId="{6777350E-5A0A-47BB-BF2F-29CF0DFEC2BB}" srcOrd="1" destOrd="0" presId="urn:microsoft.com/office/officeart/2005/8/layout/hierarchy1"/>
    <dgm:cxn modelId="{F2CB25EA-0BE9-48F1-BEB3-BD9228335FCE}" type="presParOf" srcId="{00E24834-3E7E-4819-BA1F-E27CFE7AF1C0}" destId="{282CEDB2-C85A-4D57-99AB-64CADC26E588}" srcOrd="2" destOrd="0" presId="urn:microsoft.com/office/officeart/2005/8/layout/hierarchy1"/>
    <dgm:cxn modelId="{A3F2B4AE-12CF-4221-B0A3-D34EEE4F2BB5}" type="presParOf" srcId="{00E24834-3E7E-4819-BA1F-E27CFE7AF1C0}" destId="{906632F2-AAB5-40DE-AD99-D4265916154C}" srcOrd="3" destOrd="0" presId="urn:microsoft.com/office/officeart/2005/8/layout/hierarchy1"/>
    <dgm:cxn modelId="{73575791-6860-4143-A8AA-9991DC9C8A4E}" type="presParOf" srcId="{906632F2-AAB5-40DE-AD99-D4265916154C}" destId="{D28BFD46-A740-406A-BBE2-B40DEB73F023}" srcOrd="0" destOrd="0" presId="urn:microsoft.com/office/officeart/2005/8/layout/hierarchy1"/>
    <dgm:cxn modelId="{638D35EC-3D97-446F-931C-A26E9039E30C}" type="presParOf" srcId="{D28BFD46-A740-406A-BBE2-B40DEB73F023}" destId="{51079BE1-7D5A-49ED-A052-D9BF9FD3A72A}" srcOrd="0" destOrd="0" presId="urn:microsoft.com/office/officeart/2005/8/layout/hierarchy1"/>
    <dgm:cxn modelId="{76FB5049-2024-4A01-89D5-6DD8811125CB}" type="presParOf" srcId="{D28BFD46-A740-406A-BBE2-B40DEB73F023}" destId="{B14C22BE-B475-4CB4-A518-2D1C3FC6E634}" srcOrd="1" destOrd="0" presId="urn:microsoft.com/office/officeart/2005/8/layout/hierarchy1"/>
    <dgm:cxn modelId="{063ED6D4-2D65-490D-9C29-2FB3893663BA}" type="presParOf" srcId="{906632F2-AAB5-40DE-AD99-D4265916154C}" destId="{9C254208-207D-46A6-973B-64A71DB67CC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39557-40E6-4DD3-AE07-3037D3AFD313}">
      <dsp:nvSpPr>
        <dsp:cNvPr id="0" name=""/>
        <dsp:cNvSpPr/>
      </dsp:nvSpPr>
      <dsp:spPr>
        <a:xfrm>
          <a:off x="-5072843" y="-777153"/>
          <a:ext cx="6041248" cy="6041248"/>
        </a:xfrm>
        <a:prstGeom prst="blockArc">
          <a:avLst>
            <a:gd name="adj1" fmla="val 18900000"/>
            <a:gd name="adj2" fmla="val 2700000"/>
            <a:gd name="adj3" fmla="val 358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377A3-51EB-4F24-9B1F-292EEB9EA67A}">
      <dsp:nvSpPr>
        <dsp:cNvPr id="0" name=""/>
        <dsp:cNvSpPr/>
      </dsp:nvSpPr>
      <dsp:spPr>
        <a:xfrm>
          <a:off x="622840" y="448694"/>
          <a:ext cx="11159461" cy="8973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2302" tIns="71120" rIns="71120" bIns="7112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BADANIE ZGODNOŚCI STANU ISTNIEJĄCEGO ZE STANEM POSTULOWANYM</a:t>
          </a:r>
        </a:p>
      </dsp:txBody>
      <dsp:txXfrm>
        <a:off x="622840" y="448694"/>
        <a:ext cx="11159461" cy="897388"/>
      </dsp:txXfrm>
    </dsp:sp>
    <dsp:sp modelId="{B0D2599E-F80A-456E-9C01-92115465D489}">
      <dsp:nvSpPr>
        <dsp:cNvPr id="0" name=""/>
        <dsp:cNvSpPr/>
      </dsp:nvSpPr>
      <dsp:spPr>
        <a:xfrm>
          <a:off x="61973" y="336520"/>
          <a:ext cx="1121735" cy="112173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4C389FC-E0A6-427A-8023-3C76B8A58A4D}">
      <dsp:nvSpPr>
        <dsp:cNvPr id="0" name=""/>
        <dsp:cNvSpPr/>
      </dsp:nvSpPr>
      <dsp:spPr>
        <a:xfrm>
          <a:off x="949041" y="1794776"/>
          <a:ext cx="10833261" cy="8973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2302" tIns="71120" rIns="71120" bIns="7112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USTALENIE ZASIĘGU I PRZYCZYN ROZBIEŻNOŚCI</a:t>
          </a:r>
        </a:p>
      </dsp:txBody>
      <dsp:txXfrm>
        <a:off x="949041" y="1794776"/>
        <a:ext cx="10833261" cy="897388"/>
      </dsp:txXfrm>
    </dsp:sp>
    <dsp:sp modelId="{A5543639-EE88-4908-87F7-C3237F899D35}">
      <dsp:nvSpPr>
        <dsp:cNvPr id="0" name=""/>
        <dsp:cNvSpPr/>
      </dsp:nvSpPr>
      <dsp:spPr>
        <a:xfrm>
          <a:off x="388173" y="1682602"/>
          <a:ext cx="1121735" cy="112173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CA14C16-33D6-426F-8EC2-3D624E95E7BF}">
      <dsp:nvSpPr>
        <dsp:cNvPr id="0" name=""/>
        <dsp:cNvSpPr/>
      </dsp:nvSpPr>
      <dsp:spPr>
        <a:xfrm>
          <a:off x="622840" y="3140858"/>
          <a:ext cx="11159461" cy="8973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2302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PRZEKAZANIE WYNIKÓW TEGO USTALENIA, A CZASEM TEŻ WYNIKAJĄCYCH STĄD DYSPOZYCJI ZARÓWNO PODMIOTOWI KONTROLOWANEMU, JAK I PODMIOTOWI ORGANIZACYJNIE ZWIERZCHNIEMU.</a:t>
          </a:r>
        </a:p>
      </dsp:txBody>
      <dsp:txXfrm>
        <a:off x="622840" y="3140858"/>
        <a:ext cx="11159461" cy="897388"/>
      </dsp:txXfrm>
    </dsp:sp>
    <dsp:sp modelId="{CECB2E92-47A9-45BB-9B88-CA73E74C6BD4}">
      <dsp:nvSpPr>
        <dsp:cNvPr id="0" name=""/>
        <dsp:cNvSpPr/>
      </dsp:nvSpPr>
      <dsp:spPr>
        <a:xfrm>
          <a:off x="61973" y="3028685"/>
          <a:ext cx="1121735" cy="112173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E40D4-0087-4F53-BA00-2E465F436A4B}">
      <dsp:nvSpPr>
        <dsp:cNvPr id="0" name=""/>
        <dsp:cNvSpPr/>
      </dsp:nvSpPr>
      <dsp:spPr>
        <a:xfrm>
          <a:off x="4018630" y="1445371"/>
          <a:ext cx="1943630" cy="173538"/>
        </a:xfrm>
        <a:custGeom>
          <a:avLst/>
          <a:gdLst/>
          <a:ahLst/>
          <a:cxnLst/>
          <a:rect l="0" t="0" r="0" b="0"/>
          <a:pathLst>
            <a:path>
              <a:moveTo>
                <a:pt x="0" y="173538"/>
              </a:moveTo>
              <a:lnTo>
                <a:pt x="1943630" y="173538"/>
              </a:lnTo>
              <a:lnTo>
                <a:pt x="1943630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138A6-B164-4C16-83E6-362B3A8E8DAB}">
      <dsp:nvSpPr>
        <dsp:cNvPr id="0" name=""/>
        <dsp:cNvSpPr/>
      </dsp:nvSpPr>
      <dsp:spPr>
        <a:xfrm>
          <a:off x="4018630" y="1618910"/>
          <a:ext cx="3887260" cy="11939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09598" y="0"/>
              </a:lnTo>
              <a:lnTo>
                <a:pt x="3609598" y="1193944"/>
              </a:lnTo>
              <a:lnTo>
                <a:pt x="3887260" y="119394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BB086-EAD9-4CBF-93CA-8A3123E82C30}">
      <dsp:nvSpPr>
        <dsp:cNvPr id="0" name=""/>
        <dsp:cNvSpPr/>
      </dsp:nvSpPr>
      <dsp:spPr>
        <a:xfrm>
          <a:off x="4018630" y="1573190"/>
          <a:ext cx="38872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87260" y="4572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E2A966-C79D-48F9-9896-DB328984FC39}">
      <dsp:nvSpPr>
        <dsp:cNvPr id="0" name=""/>
        <dsp:cNvSpPr/>
      </dsp:nvSpPr>
      <dsp:spPr>
        <a:xfrm>
          <a:off x="4018630" y="424965"/>
          <a:ext cx="3887260" cy="1193944"/>
        </a:xfrm>
        <a:custGeom>
          <a:avLst/>
          <a:gdLst/>
          <a:ahLst/>
          <a:cxnLst/>
          <a:rect l="0" t="0" r="0" b="0"/>
          <a:pathLst>
            <a:path>
              <a:moveTo>
                <a:pt x="0" y="1193944"/>
              </a:moveTo>
              <a:lnTo>
                <a:pt x="3609598" y="1193944"/>
              </a:lnTo>
              <a:lnTo>
                <a:pt x="3609598" y="0"/>
              </a:lnTo>
              <a:lnTo>
                <a:pt x="3887260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8E87D-710A-4736-84EA-7C10BCB1F017}">
      <dsp:nvSpPr>
        <dsp:cNvPr id="0" name=""/>
        <dsp:cNvSpPr/>
      </dsp:nvSpPr>
      <dsp:spPr>
        <a:xfrm>
          <a:off x="1242016" y="1195476"/>
          <a:ext cx="2776614" cy="846867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WSPÓŁDZIAŁAĆ</a:t>
          </a:r>
        </a:p>
      </dsp:txBody>
      <dsp:txXfrm>
        <a:off x="1242016" y="1195476"/>
        <a:ext cx="2776614" cy="846867"/>
      </dsp:txXfrm>
    </dsp:sp>
    <dsp:sp modelId="{5C334C14-429E-4DAD-B900-0FC443D389A8}">
      <dsp:nvSpPr>
        <dsp:cNvPr id="0" name=""/>
        <dsp:cNvSpPr/>
      </dsp:nvSpPr>
      <dsp:spPr>
        <a:xfrm>
          <a:off x="7905891" y="1532"/>
          <a:ext cx="2776614" cy="84686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solidFill>
                <a:schemeClr val="tx1"/>
              </a:solidFill>
            </a:rPr>
            <a:t>działać wspólnie z kimś</a:t>
          </a:r>
          <a:endParaRPr lang="pl-PL" sz="2000" kern="1200" dirty="0">
            <a:solidFill>
              <a:schemeClr val="tx1"/>
            </a:solidFill>
          </a:endParaRPr>
        </a:p>
      </dsp:txBody>
      <dsp:txXfrm>
        <a:off x="7905891" y="1532"/>
        <a:ext cx="2776614" cy="846867"/>
      </dsp:txXfrm>
    </dsp:sp>
    <dsp:sp modelId="{DE3C34FE-CCD6-45EC-86B0-24B94A028B1C}">
      <dsp:nvSpPr>
        <dsp:cNvPr id="0" name=""/>
        <dsp:cNvSpPr/>
      </dsp:nvSpPr>
      <dsp:spPr>
        <a:xfrm>
          <a:off x="7905891" y="1195476"/>
          <a:ext cx="2776614" cy="84686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solidFill>
                <a:schemeClr val="tx1"/>
              </a:solidFill>
            </a:rPr>
            <a:t>przyczyniać się do czegoś razem z innymi czynnikami</a:t>
          </a:r>
          <a:endParaRPr lang="pl-PL" sz="2000" kern="1200" dirty="0">
            <a:solidFill>
              <a:schemeClr val="tx1"/>
            </a:solidFill>
          </a:endParaRPr>
        </a:p>
      </dsp:txBody>
      <dsp:txXfrm>
        <a:off x="7905891" y="1195476"/>
        <a:ext cx="2776614" cy="846867"/>
      </dsp:txXfrm>
    </dsp:sp>
    <dsp:sp modelId="{547BCD73-D712-4798-A351-47ED80617270}">
      <dsp:nvSpPr>
        <dsp:cNvPr id="0" name=""/>
        <dsp:cNvSpPr/>
      </dsp:nvSpPr>
      <dsp:spPr>
        <a:xfrm>
          <a:off x="7905891" y="2389420"/>
          <a:ext cx="2776614" cy="84686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solidFill>
                <a:schemeClr val="tx1"/>
              </a:solidFill>
            </a:rPr>
            <a:t>funkcjonować w powiązaniu z innymi</a:t>
          </a:r>
          <a:endParaRPr lang="pl-PL" sz="2000" kern="1200" dirty="0">
            <a:solidFill>
              <a:schemeClr val="tx1"/>
            </a:solidFill>
          </a:endParaRPr>
        </a:p>
      </dsp:txBody>
      <dsp:txXfrm>
        <a:off x="7905891" y="2389420"/>
        <a:ext cx="2776614" cy="846867"/>
      </dsp:txXfrm>
    </dsp:sp>
    <dsp:sp modelId="{9F1479E0-83CD-4A3B-8808-98C4D3DFBF9A}">
      <dsp:nvSpPr>
        <dsp:cNvPr id="0" name=""/>
        <dsp:cNvSpPr/>
      </dsp:nvSpPr>
      <dsp:spPr>
        <a:xfrm>
          <a:off x="4573953" y="598504"/>
          <a:ext cx="2776614" cy="8468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wg SJP</a:t>
          </a:r>
        </a:p>
      </dsp:txBody>
      <dsp:txXfrm>
        <a:off x="4573953" y="598504"/>
        <a:ext cx="2776614" cy="84686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63879-7332-48BE-8280-BA0D81A4C5EA}">
      <dsp:nvSpPr>
        <dsp:cNvPr id="0" name=""/>
        <dsp:cNvSpPr/>
      </dsp:nvSpPr>
      <dsp:spPr>
        <a:xfrm>
          <a:off x="0" y="161395"/>
          <a:ext cx="11625942" cy="19913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Współdziałanie jest też jedną z prawnych więzi w administracji publicznej (obok m. in. kontroli, nadzoru czy koordynacji). Jego ideą jest spójne współprzyczynianie się poszczególnych podmiotów w systemie administracyjnym do osiągnięcia celu przez całość. Celem tym jest dobro wspólne. Ze współdziałaniem mamy do czynienia w strukturach zdecentralizowanych, a zatem takich, w których brak jest hierarchicznego podporządkowania.</a:t>
          </a:r>
        </a:p>
      </dsp:txBody>
      <dsp:txXfrm>
        <a:off x="97209" y="258604"/>
        <a:ext cx="11431524" cy="1796922"/>
      </dsp:txXfrm>
    </dsp:sp>
    <dsp:sp modelId="{7787E729-FEA7-4703-90BC-FAB1303327B8}">
      <dsp:nvSpPr>
        <dsp:cNvPr id="0" name=""/>
        <dsp:cNvSpPr/>
      </dsp:nvSpPr>
      <dsp:spPr>
        <a:xfrm>
          <a:off x="0" y="2218975"/>
          <a:ext cx="11625942" cy="1019386"/>
        </a:xfrm>
        <a:prstGeom prst="roundRect">
          <a:avLst/>
        </a:prstGeom>
        <a:solidFill>
          <a:srgbClr val="FF794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Rozumienie współdziałania w prawie administracyjnym:</a:t>
          </a:r>
        </a:p>
      </dsp:txBody>
      <dsp:txXfrm>
        <a:off x="49762" y="2268737"/>
        <a:ext cx="11526418" cy="919862"/>
      </dsp:txXfrm>
    </dsp:sp>
    <dsp:sp modelId="{00BB9D94-3EAE-4C1A-B48C-D899614E14DE}">
      <dsp:nvSpPr>
        <dsp:cNvPr id="0" name=""/>
        <dsp:cNvSpPr/>
      </dsp:nvSpPr>
      <dsp:spPr>
        <a:xfrm>
          <a:off x="0" y="3238362"/>
          <a:ext cx="11625942" cy="1380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124" tIns="29210" rIns="163576" bIns="2921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jako narzędzie pozwalające na optymalizację realizacji celu, podejmowane dobrowolnie;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jako jeden z elementów procedury administracyjnej, przewidziany zarówno przez przepisy KPA, jak i przez ustawy szczegółowe; w tym kontekście współdziałanie jest warunkiem prawomocności aktów podjętych przez organy administracji publicznej, koniecznym w celu prawidłowego i zgodnego z prawem wykonania ciążących na nich obowiązków prawnych. </a:t>
          </a:r>
        </a:p>
      </dsp:txBody>
      <dsp:txXfrm>
        <a:off x="0" y="3238362"/>
        <a:ext cx="11625942" cy="138069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64589-1A52-4F9E-AB3E-961F8F85A756}">
      <dsp:nvSpPr>
        <dsp:cNvPr id="0" name=""/>
        <dsp:cNvSpPr/>
      </dsp:nvSpPr>
      <dsp:spPr>
        <a:xfrm>
          <a:off x="7842851" y="1886960"/>
          <a:ext cx="224916" cy="1754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4348"/>
              </a:lnTo>
              <a:lnTo>
                <a:pt x="224916" y="1754348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ABEF81-7C29-40D8-829F-A221B58A42A1}">
      <dsp:nvSpPr>
        <dsp:cNvPr id="0" name=""/>
        <dsp:cNvSpPr/>
      </dsp:nvSpPr>
      <dsp:spPr>
        <a:xfrm>
          <a:off x="7842851" y="1886960"/>
          <a:ext cx="224916" cy="689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743"/>
              </a:lnTo>
              <a:lnTo>
                <a:pt x="224916" y="68974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070BF-82AC-447C-9503-C5073B1F419D}">
      <dsp:nvSpPr>
        <dsp:cNvPr id="0" name=""/>
        <dsp:cNvSpPr/>
      </dsp:nvSpPr>
      <dsp:spPr>
        <a:xfrm>
          <a:off x="6362151" y="822355"/>
          <a:ext cx="2080477" cy="314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441"/>
              </a:lnTo>
              <a:lnTo>
                <a:pt x="2080477" y="157441"/>
              </a:lnTo>
              <a:lnTo>
                <a:pt x="2080477" y="31488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D7B98-6818-4950-B8EB-FD686A3EF68F}">
      <dsp:nvSpPr>
        <dsp:cNvPr id="0" name=""/>
        <dsp:cNvSpPr/>
      </dsp:nvSpPr>
      <dsp:spPr>
        <a:xfrm>
          <a:off x="6028525" y="1886960"/>
          <a:ext cx="224916" cy="3883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3558"/>
              </a:lnTo>
              <a:lnTo>
                <a:pt x="224916" y="3883558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25438-AA42-4882-A87E-44256BE1B5C1}">
      <dsp:nvSpPr>
        <dsp:cNvPr id="0" name=""/>
        <dsp:cNvSpPr/>
      </dsp:nvSpPr>
      <dsp:spPr>
        <a:xfrm>
          <a:off x="6028525" y="1886960"/>
          <a:ext cx="224916" cy="2818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8953"/>
              </a:lnTo>
              <a:lnTo>
                <a:pt x="224916" y="281895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FF9F3-7741-40B4-9F04-5E6B36F85365}">
      <dsp:nvSpPr>
        <dsp:cNvPr id="0" name=""/>
        <dsp:cNvSpPr/>
      </dsp:nvSpPr>
      <dsp:spPr>
        <a:xfrm>
          <a:off x="6028525" y="1886960"/>
          <a:ext cx="224916" cy="1754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4348"/>
              </a:lnTo>
              <a:lnTo>
                <a:pt x="224916" y="1754348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73A687-FD02-4493-B525-EE520ECAA14C}">
      <dsp:nvSpPr>
        <dsp:cNvPr id="0" name=""/>
        <dsp:cNvSpPr/>
      </dsp:nvSpPr>
      <dsp:spPr>
        <a:xfrm>
          <a:off x="6028525" y="1886960"/>
          <a:ext cx="224916" cy="689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743"/>
              </a:lnTo>
              <a:lnTo>
                <a:pt x="224916" y="68974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46AE4B-6D94-487D-8455-60EBB805C3BF}">
      <dsp:nvSpPr>
        <dsp:cNvPr id="0" name=""/>
        <dsp:cNvSpPr/>
      </dsp:nvSpPr>
      <dsp:spPr>
        <a:xfrm>
          <a:off x="6362151" y="822355"/>
          <a:ext cx="266151" cy="314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441"/>
              </a:lnTo>
              <a:lnTo>
                <a:pt x="266151" y="157441"/>
              </a:lnTo>
              <a:lnTo>
                <a:pt x="266151" y="31488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282A7-1A67-434F-BC20-C5720870138A}">
      <dsp:nvSpPr>
        <dsp:cNvPr id="0" name=""/>
        <dsp:cNvSpPr/>
      </dsp:nvSpPr>
      <dsp:spPr>
        <a:xfrm>
          <a:off x="4281673" y="1886960"/>
          <a:ext cx="907163" cy="314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441"/>
              </a:lnTo>
              <a:lnTo>
                <a:pt x="907163" y="157441"/>
              </a:lnTo>
              <a:lnTo>
                <a:pt x="907163" y="31488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58AAF-9C4A-4C5D-918C-2B2CF52AA356}">
      <dsp:nvSpPr>
        <dsp:cNvPr id="0" name=""/>
        <dsp:cNvSpPr/>
      </dsp:nvSpPr>
      <dsp:spPr>
        <a:xfrm>
          <a:off x="2774732" y="2951565"/>
          <a:ext cx="224916" cy="2818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8953"/>
              </a:lnTo>
              <a:lnTo>
                <a:pt x="224916" y="2818953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DA4724-DBBB-48E9-89FD-88936A33EF9C}">
      <dsp:nvSpPr>
        <dsp:cNvPr id="0" name=""/>
        <dsp:cNvSpPr/>
      </dsp:nvSpPr>
      <dsp:spPr>
        <a:xfrm>
          <a:off x="2774732" y="2951565"/>
          <a:ext cx="224916" cy="1754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4348"/>
              </a:lnTo>
              <a:lnTo>
                <a:pt x="224916" y="1754348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C4DDB-1D51-4B2C-96C8-729F96A2F0AD}">
      <dsp:nvSpPr>
        <dsp:cNvPr id="0" name=""/>
        <dsp:cNvSpPr/>
      </dsp:nvSpPr>
      <dsp:spPr>
        <a:xfrm>
          <a:off x="2774732" y="2951565"/>
          <a:ext cx="224916" cy="689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743"/>
              </a:lnTo>
              <a:lnTo>
                <a:pt x="224916" y="689743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56C692-DCB8-4E0E-8593-C6DC31B57B0E}">
      <dsp:nvSpPr>
        <dsp:cNvPr id="0" name=""/>
        <dsp:cNvSpPr/>
      </dsp:nvSpPr>
      <dsp:spPr>
        <a:xfrm>
          <a:off x="3374510" y="1886960"/>
          <a:ext cx="907163" cy="314883"/>
        </a:xfrm>
        <a:custGeom>
          <a:avLst/>
          <a:gdLst/>
          <a:ahLst/>
          <a:cxnLst/>
          <a:rect l="0" t="0" r="0" b="0"/>
          <a:pathLst>
            <a:path>
              <a:moveTo>
                <a:pt x="907163" y="0"/>
              </a:moveTo>
              <a:lnTo>
                <a:pt x="907163" y="157441"/>
              </a:lnTo>
              <a:lnTo>
                <a:pt x="0" y="157441"/>
              </a:lnTo>
              <a:lnTo>
                <a:pt x="0" y="31488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EB88B7-9BA0-4A45-B1DA-B6AE5227F116}">
      <dsp:nvSpPr>
        <dsp:cNvPr id="0" name=""/>
        <dsp:cNvSpPr/>
      </dsp:nvSpPr>
      <dsp:spPr>
        <a:xfrm>
          <a:off x="4281673" y="822355"/>
          <a:ext cx="2080477" cy="314883"/>
        </a:xfrm>
        <a:custGeom>
          <a:avLst/>
          <a:gdLst/>
          <a:ahLst/>
          <a:cxnLst/>
          <a:rect l="0" t="0" r="0" b="0"/>
          <a:pathLst>
            <a:path>
              <a:moveTo>
                <a:pt x="2080477" y="0"/>
              </a:moveTo>
              <a:lnTo>
                <a:pt x="2080477" y="157441"/>
              </a:lnTo>
              <a:lnTo>
                <a:pt x="0" y="157441"/>
              </a:lnTo>
              <a:lnTo>
                <a:pt x="0" y="31488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1D1F5-2172-45AF-8052-19E8147F2DB3}">
      <dsp:nvSpPr>
        <dsp:cNvPr id="0" name=""/>
        <dsp:cNvSpPr/>
      </dsp:nvSpPr>
      <dsp:spPr>
        <a:xfrm>
          <a:off x="5345918" y="23"/>
          <a:ext cx="2032465" cy="8223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WSPÓŁDZIAŁANIE</a:t>
          </a:r>
        </a:p>
      </dsp:txBody>
      <dsp:txXfrm>
        <a:off x="5345918" y="23"/>
        <a:ext cx="2032465" cy="822332"/>
      </dsp:txXfrm>
    </dsp:sp>
    <dsp:sp modelId="{B73105D9-AD4B-4F64-BD4C-38BABE73C64A}">
      <dsp:nvSpPr>
        <dsp:cNvPr id="0" name=""/>
        <dsp:cNvSpPr/>
      </dsp:nvSpPr>
      <dsp:spPr>
        <a:xfrm>
          <a:off x="3531951" y="1137238"/>
          <a:ext cx="1499443" cy="74972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WEWNĄTRZ STRUKTURY ADMINISTRACYJNEJ</a:t>
          </a:r>
        </a:p>
      </dsp:txBody>
      <dsp:txXfrm>
        <a:off x="3531951" y="1137238"/>
        <a:ext cx="1499443" cy="749721"/>
      </dsp:txXfrm>
    </dsp:sp>
    <dsp:sp modelId="{8E7FA219-18ED-452A-A443-C366CF142C12}">
      <dsp:nvSpPr>
        <dsp:cNvPr id="0" name=""/>
        <dsp:cNvSpPr/>
      </dsp:nvSpPr>
      <dsp:spPr>
        <a:xfrm>
          <a:off x="2624788" y="2201843"/>
          <a:ext cx="1499443" cy="74972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FORMY USTROJOWE</a:t>
          </a:r>
        </a:p>
      </dsp:txBody>
      <dsp:txXfrm>
        <a:off x="2624788" y="2201843"/>
        <a:ext cx="1499443" cy="749721"/>
      </dsp:txXfrm>
    </dsp:sp>
    <dsp:sp modelId="{B687F7A8-F84A-49AE-A0D9-0C30C2454768}">
      <dsp:nvSpPr>
        <dsp:cNvPr id="0" name=""/>
        <dsp:cNvSpPr/>
      </dsp:nvSpPr>
      <dsp:spPr>
        <a:xfrm>
          <a:off x="2999649" y="3266448"/>
          <a:ext cx="1499443" cy="7497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ZWIĄZEK</a:t>
          </a:r>
          <a:endParaRPr lang="pl-PL" sz="1300" kern="1200" dirty="0">
            <a:solidFill>
              <a:schemeClr val="tx1"/>
            </a:solidFill>
          </a:endParaRPr>
        </a:p>
      </dsp:txBody>
      <dsp:txXfrm>
        <a:off x="2999649" y="3266448"/>
        <a:ext cx="1499443" cy="749721"/>
      </dsp:txXfrm>
    </dsp:sp>
    <dsp:sp modelId="{9846F7A1-77F2-4F32-8698-26C56302B29A}">
      <dsp:nvSpPr>
        <dsp:cNvPr id="0" name=""/>
        <dsp:cNvSpPr/>
      </dsp:nvSpPr>
      <dsp:spPr>
        <a:xfrm>
          <a:off x="2999649" y="4331053"/>
          <a:ext cx="1499443" cy="7497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POROZUMIENIE</a:t>
          </a:r>
        </a:p>
      </dsp:txBody>
      <dsp:txXfrm>
        <a:off x="2999649" y="4331053"/>
        <a:ext cx="1499443" cy="749721"/>
      </dsp:txXfrm>
    </dsp:sp>
    <dsp:sp modelId="{D04A0732-D812-435C-B54C-15099D7BCF99}">
      <dsp:nvSpPr>
        <dsp:cNvPr id="0" name=""/>
        <dsp:cNvSpPr/>
      </dsp:nvSpPr>
      <dsp:spPr>
        <a:xfrm>
          <a:off x="2999649" y="5395657"/>
          <a:ext cx="1499443" cy="7497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STOWARZYSZENIE</a:t>
          </a:r>
        </a:p>
      </dsp:txBody>
      <dsp:txXfrm>
        <a:off x="2999649" y="5395657"/>
        <a:ext cx="1499443" cy="749721"/>
      </dsp:txXfrm>
    </dsp:sp>
    <dsp:sp modelId="{F453C2FE-E728-415A-8561-4507A96A5209}">
      <dsp:nvSpPr>
        <dsp:cNvPr id="0" name=""/>
        <dsp:cNvSpPr/>
      </dsp:nvSpPr>
      <dsp:spPr>
        <a:xfrm>
          <a:off x="4439115" y="2201843"/>
          <a:ext cx="1499443" cy="74972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Z ADMINISTRACJĄ RZĄDOWĄ</a:t>
          </a:r>
        </a:p>
      </dsp:txBody>
      <dsp:txXfrm>
        <a:off x="4439115" y="2201843"/>
        <a:ext cx="1499443" cy="749721"/>
      </dsp:txXfrm>
    </dsp:sp>
    <dsp:sp modelId="{5C058F0A-E6BF-4F2A-B477-AB26E3AA1FDB}">
      <dsp:nvSpPr>
        <dsp:cNvPr id="0" name=""/>
        <dsp:cNvSpPr/>
      </dsp:nvSpPr>
      <dsp:spPr>
        <a:xfrm>
          <a:off x="5878580" y="1137238"/>
          <a:ext cx="1499443" cy="74972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Z PODMIOTAMI ZEWNĘTRZNYMI</a:t>
          </a:r>
        </a:p>
      </dsp:txBody>
      <dsp:txXfrm>
        <a:off x="5878580" y="1137238"/>
        <a:ext cx="1499443" cy="749721"/>
      </dsp:txXfrm>
    </dsp:sp>
    <dsp:sp modelId="{66259E76-9D03-4885-B479-45A957A3A2DB}">
      <dsp:nvSpPr>
        <dsp:cNvPr id="0" name=""/>
        <dsp:cNvSpPr/>
      </dsp:nvSpPr>
      <dsp:spPr>
        <a:xfrm>
          <a:off x="6253441" y="2201843"/>
          <a:ext cx="1499443" cy="74972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SPÓŁKI PRAWA HANDLOWEGO</a:t>
          </a:r>
        </a:p>
      </dsp:txBody>
      <dsp:txXfrm>
        <a:off x="6253441" y="2201843"/>
        <a:ext cx="1499443" cy="749721"/>
      </dsp:txXfrm>
    </dsp:sp>
    <dsp:sp modelId="{FD13740F-4893-466A-9F5A-FA1B29A1239C}">
      <dsp:nvSpPr>
        <dsp:cNvPr id="0" name=""/>
        <dsp:cNvSpPr/>
      </dsp:nvSpPr>
      <dsp:spPr>
        <a:xfrm>
          <a:off x="6253441" y="3266448"/>
          <a:ext cx="1499443" cy="74972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PARTNERSTWO PUBLICZNO-PRYWATNE</a:t>
          </a:r>
        </a:p>
      </dsp:txBody>
      <dsp:txXfrm>
        <a:off x="6253441" y="3266448"/>
        <a:ext cx="1499443" cy="749721"/>
      </dsp:txXfrm>
    </dsp:sp>
    <dsp:sp modelId="{9F54A43C-62AC-469C-B124-91ABD1FCEAD1}">
      <dsp:nvSpPr>
        <dsp:cNvPr id="0" name=""/>
        <dsp:cNvSpPr/>
      </dsp:nvSpPr>
      <dsp:spPr>
        <a:xfrm>
          <a:off x="6253441" y="4331053"/>
          <a:ext cx="1499443" cy="74972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WSPÓŁDZIAŁANIE Z ORGANIZACJAMI POZARZĄDOWYMI</a:t>
          </a:r>
        </a:p>
      </dsp:txBody>
      <dsp:txXfrm>
        <a:off x="6253441" y="4331053"/>
        <a:ext cx="1499443" cy="749721"/>
      </dsp:txXfrm>
    </dsp:sp>
    <dsp:sp modelId="{EC251EDD-9757-4D85-9C85-96114737E53C}">
      <dsp:nvSpPr>
        <dsp:cNvPr id="0" name=""/>
        <dsp:cNvSpPr/>
      </dsp:nvSpPr>
      <dsp:spPr>
        <a:xfrm>
          <a:off x="6253441" y="5395657"/>
          <a:ext cx="1499443" cy="74972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INNE FORMY, NP. LGD, POT, SPÓŁDZIELNIE SOCJALNE, WSPÓLNE ZAMÓWIENIA PUBLICZNE, WSPÓŁDZIAŁANIE Z SAMORZĄDEM ZAWODOWYM ADWOKATURY</a:t>
          </a:r>
        </a:p>
      </dsp:txBody>
      <dsp:txXfrm>
        <a:off x="6253441" y="5395657"/>
        <a:ext cx="1499443" cy="749721"/>
      </dsp:txXfrm>
    </dsp:sp>
    <dsp:sp modelId="{5709E255-66C4-4B34-8FF7-58A9BB118848}">
      <dsp:nvSpPr>
        <dsp:cNvPr id="0" name=""/>
        <dsp:cNvSpPr/>
      </dsp:nvSpPr>
      <dsp:spPr>
        <a:xfrm>
          <a:off x="7692907" y="1137238"/>
          <a:ext cx="1499443" cy="74972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Z PODMIOTAMI ZAGRANICZNYMI</a:t>
          </a:r>
        </a:p>
      </dsp:txBody>
      <dsp:txXfrm>
        <a:off x="7692907" y="1137238"/>
        <a:ext cx="1499443" cy="749721"/>
      </dsp:txXfrm>
    </dsp:sp>
    <dsp:sp modelId="{E74F8103-A554-4894-874F-3842B41402C4}">
      <dsp:nvSpPr>
        <dsp:cNvPr id="0" name=""/>
        <dsp:cNvSpPr/>
      </dsp:nvSpPr>
      <dsp:spPr>
        <a:xfrm>
          <a:off x="8067768" y="2201843"/>
          <a:ext cx="1499443" cy="74972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WSPÓŁPRACA MIĘDZYTERYTORIALNA, NP. MIASTA PARTNERSKIE</a:t>
          </a:r>
        </a:p>
      </dsp:txBody>
      <dsp:txXfrm>
        <a:off x="8067768" y="2201843"/>
        <a:ext cx="1499443" cy="749721"/>
      </dsp:txXfrm>
    </dsp:sp>
    <dsp:sp modelId="{585AAB10-E201-4727-B0E5-3C79F32A3EA3}">
      <dsp:nvSpPr>
        <dsp:cNvPr id="0" name=""/>
        <dsp:cNvSpPr/>
      </dsp:nvSpPr>
      <dsp:spPr>
        <a:xfrm>
          <a:off x="8067768" y="3266448"/>
          <a:ext cx="1499443" cy="74972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WSPÓŁPRACA TRANSGRANICZNA</a:t>
          </a:r>
        </a:p>
      </dsp:txBody>
      <dsp:txXfrm>
        <a:off x="8067768" y="3266448"/>
        <a:ext cx="1499443" cy="7497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AAB40-38B9-4CDF-ABFA-2E449FE3F152}">
      <dsp:nvSpPr>
        <dsp:cNvPr id="0" name=""/>
        <dsp:cNvSpPr/>
      </dsp:nvSpPr>
      <dsp:spPr>
        <a:xfrm>
          <a:off x="-3614232" y="-555406"/>
          <a:ext cx="4308523" cy="4308523"/>
        </a:xfrm>
        <a:prstGeom prst="blockArc">
          <a:avLst>
            <a:gd name="adj1" fmla="val 18900000"/>
            <a:gd name="adj2" fmla="val 2700000"/>
            <a:gd name="adj3" fmla="val 501"/>
          </a:avLst>
        </a:pr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337AF-87EB-44D7-9024-AFB84C64B961}">
      <dsp:nvSpPr>
        <dsp:cNvPr id="0" name=""/>
        <dsp:cNvSpPr/>
      </dsp:nvSpPr>
      <dsp:spPr>
        <a:xfrm>
          <a:off x="446466" y="319771"/>
          <a:ext cx="11704029" cy="6395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POGORSZENIA DZIAŁALNOŚCI KONTROLOWANEJ POD WZGLĘDEM DOTYCHCZASOWYCH WYMOGÓW W STOSUNKU DO NIEJ;</a:t>
          </a:r>
        </a:p>
      </dsp:txBody>
      <dsp:txXfrm>
        <a:off x="446466" y="319771"/>
        <a:ext cx="11704029" cy="639542"/>
      </dsp:txXfrm>
    </dsp:sp>
    <dsp:sp modelId="{AF559EED-1B80-4872-B610-85C91652C601}">
      <dsp:nvSpPr>
        <dsp:cNvPr id="0" name=""/>
        <dsp:cNvSpPr/>
      </dsp:nvSpPr>
      <dsp:spPr>
        <a:xfrm>
          <a:off x="46752" y="239828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5A422-B716-4E16-ACC2-87AA586D9492}">
      <dsp:nvSpPr>
        <dsp:cNvPr id="0" name=""/>
        <dsp:cNvSpPr/>
      </dsp:nvSpPr>
      <dsp:spPr>
        <a:xfrm>
          <a:off x="678939" y="1279084"/>
          <a:ext cx="11471555" cy="639542"/>
        </a:xfrm>
        <a:prstGeom prst="rect">
          <a:avLst/>
        </a:prstGeom>
        <a:solidFill>
          <a:schemeClr val="accent3">
            <a:hueOff val="5096307"/>
            <a:satOff val="-416"/>
            <a:lumOff val="-1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POGORSZENIA DZIAŁALNOŚCI KONTROLNEJ – OBNIŻENIE JEJ SPRAWNOŚCI, RZETELNOŚCI, EFEKTYWNOŚCI ITP.;</a:t>
          </a:r>
        </a:p>
      </dsp:txBody>
      <dsp:txXfrm>
        <a:off x="678939" y="1279084"/>
        <a:ext cx="11471555" cy="639542"/>
      </dsp:txXfrm>
    </dsp:sp>
    <dsp:sp modelId="{748CCEAA-3106-439D-8834-01E1A3F02A07}">
      <dsp:nvSpPr>
        <dsp:cNvPr id="0" name=""/>
        <dsp:cNvSpPr/>
      </dsp:nvSpPr>
      <dsp:spPr>
        <a:xfrm>
          <a:off x="279225" y="1199141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5096307"/>
              <a:satOff val="-416"/>
              <a:lumOff val="-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559811-E3BB-422A-BE1D-0C5ACC50BE83}">
      <dsp:nvSpPr>
        <dsp:cNvPr id="0" name=""/>
        <dsp:cNvSpPr/>
      </dsp:nvSpPr>
      <dsp:spPr>
        <a:xfrm>
          <a:off x="446466" y="2238397"/>
          <a:ext cx="11704029" cy="639542"/>
        </a:xfrm>
        <a:prstGeom prst="rect">
          <a:avLst/>
        </a:prstGeom>
        <a:solidFill>
          <a:schemeClr val="accent3">
            <a:hueOff val="10192614"/>
            <a:satOff val="-831"/>
            <a:lumOff val="-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OBJĘCIA KONTROLĄ DZIEDZIN, KTÓRE DOTYCHCZAS JEJ NIE PODLEGAŁY.</a:t>
          </a:r>
        </a:p>
      </dsp:txBody>
      <dsp:txXfrm>
        <a:off x="446466" y="2238397"/>
        <a:ext cx="11704029" cy="639542"/>
      </dsp:txXfrm>
    </dsp:sp>
    <dsp:sp modelId="{B5476083-2F27-4440-8C3D-B1EFBDD1EEC3}">
      <dsp:nvSpPr>
        <dsp:cNvPr id="0" name=""/>
        <dsp:cNvSpPr/>
      </dsp:nvSpPr>
      <dsp:spPr>
        <a:xfrm>
          <a:off x="46752" y="2158454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10192614"/>
              <a:satOff val="-831"/>
              <a:lumOff val="-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3E4446-76FF-444E-824B-5580D529577C}">
      <dsp:nvSpPr>
        <dsp:cNvPr id="0" name=""/>
        <dsp:cNvSpPr/>
      </dsp:nvSpPr>
      <dsp:spPr>
        <a:xfrm>
          <a:off x="0" y="863372"/>
          <a:ext cx="10515600" cy="3430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687324" rIns="816127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 dirty="0"/>
            <a:t>ZWIĘKSZENIU LICZBY JEDNOSTEK KONTROLUJĄCYCH,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/>
            <a:t>ZWIĘKSZENIU RODZAJÓW KONTROLI,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 dirty="0"/>
            <a:t>ZWIĘKSZENIU ZASIĘGU KONTROLI W OKREŚLONYM RODZAJU KONTROLI.</a:t>
          </a:r>
        </a:p>
      </dsp:txBody>
      <dsp:txXfrm>
        <a:off x="0" y="863372"/>
        <a:ext cx="10515600" cy="3430350"/>
      </dsp:txXfrm>
    </dsp:sp>
    <dsp:sp modelId="{38DC3A9F-30E9-4ABA-9B19-565AF0991599}">
      <dsp:nvSpPr>
        <dsp:cNvPr id="0" name=""/>
        <dsp:cNvSpPr/>
      </dsp:nvSpPr>
      <dsp:spPr>
        <a:xfrm>
          <a:off x="525780" y="57615"/>
          <a:ext cx="7360920" cy="1292836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400" b="1" kern="1200" dirty="0">
              <a:solidFill>
                <a:schemeClr val="tx1"/>
              </a:solidFill>
            </a:rPr>
            <a:t>ROZROST KONTROLI MOŻE POLEGAĆ NA:</a:t>
          </a:r>
        </a:p>
      </dsp:txBody>
      <dsp:txXfrm>
        <a:off x="588891" y="120726"/>
        <a:ext cx="7234698" cy="11666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7B560-E4CB-4F78-A503-7CD8EB36EB26}">
      <dsp:nvSpPr>
        <dsp:cNvPr id="0" name=""/>
        <dsp:cNvSpPr/>
      </dsp:nvSpPr>
      <dsp:spPr>
        <a:xfrm>
          <a:off x="0" y="0"/>
          <a:ext cx="10515600" cy="1305401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POZYTYWNE ASPEKTY ROZROSTU KONTROLI - PRZYKŁADY</a:t>
          </a:r>
        </a:p>
      </dsp:txBody>
      <dsp:txXfrm>
        <a:off x="0" y="0"/>
        <a:ext cx="10515600" cy="1305401"/>
      </dsp:txXfrm>
    </dsp:sp>
    <dsp:sp modelId="{6E719293-20D3-4D53-BDA8-4101B87066F4}">
      <dsp:nvSpPr>
        <dsp:cNvPr id="0" name=""/>
        <dsp:cNvSpPr/>
      </dsp:nvSpPr>
      <dsp:spPr>
        <a:xfrm>
          <a:off x="5134" y="1305401"/>
          <a:ext cx="3501776" cy="27413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ROZBUDOWA KONTROLI SPOŁECZNEJ</a:t>
          </a:r>
        </a:p>
      </dsp:txBody>
      <dsp:txXfrm>
        <a:off x="5134" y="1305401"/>
        <a:ext cx="3501776" cy="2741342"/>
      </dsp:txXfrm>
    </dsp:sp>
    <dsp:sp modelId="{28AB7877-EC16-4437-BE4A-B7B289BE3C7C}">
      <dsp:nvSpPr>
        <dsp:cNvPr id="0" name=""/>
        <dsp:cNvSpPr/>
      </dsp:nvSpPr>
      <dsp:spPr>
        <a:xfrm>
          <a:off x="3506911" y="1305401"/>
          <a:ext cx="3501776" cy="2741342"/>
        </a:xfrm>
        <a:prstGeom prst="rect">
          <a:avLst/>
        </a:prstGeom>
        <a:solidFill>
          <a:schemeClr val="accent2">
            <a:hueOff val="-1383973"/>
            <a:satOff val="-795"/>
            <a:lumOff val="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WPROWADZENIE KONTROLI SĄDOWEJ NAD DZIAŁANIAMI ADMINISTRACJI</a:t>
          </a:r>
        </a:p>
      </dsp:txBody>
      <dsp:txXfrm>
        <a:off x="3506911" y="1305401"/>
        <a:ext cx="3501776" cy="2741342"/>
      </dsp:txXfrm>
    </dsp:sp>
    <dsp:sp modelId="{A6726233-8CA3-4494-B2AC-3D402C6E83F4}">
      <dsp:nvSpPr>
        <dsp:cNvPr id="0" name=""/>
        <dsp:cNvSpPr/>
      </dsp:nvSpPr>
      <dsp:spPr>
        <a:xfrm>
          <a:off x="7008688" y="1305401"/>
          <a:ext cx="3501776" cy="2741342"/>
        </a:xfrm>
        <a:prstGeom prst="rect">
          <a:avLst/>
        </a:prstGeom>
        <a:solidFill>
          <a:schemeClr val="accent2">
            <a:hueOff val="-2767946"/>
            <a:satOff val="-1591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ULEPSZENIE SKUTECZNOŚCI I SPRAWNOŚCI DZIAŁAŃ ADMINISTRACJI W WYNIKU KONTROLI</a:t>
          </a:r>
        </a:p>
      </dsp:txBody>
      <dsp:txXfrm>
        <a:off x="7008688" y="1305401"/>
        <a:ext cx="3501776" cy="2741342"/>
      </dsp:txXfrm>
    </dsp:sp>
    <dsp:sp modelId="{3A1C5520-A69F-4FF2-81B3-E8F67820DD00}">
      <dsp:nvSpPr>
        <dsp:cNvPr id="0" name=""/>
        <dsp:cNvSpPr/>
      </dsp:nvSpPr>
      <dsp:spPr>
        <a:xfrm>
          <a:off x="0" y="4046744"/>
          <a:ext cx="10515600" cy="304593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452CC-E93B-4166-A047-D14AC3A4456C}">
      <dsp:nvSpPr>
        <dsp:cNvPr id="0" name=""/>
        <dsp:cNvSpPr/>
      </dsp:nvSpPr>
      <dsp:spPr>
        <a:xfrm>
          <a:off x="0" y="110821"/>
          <a:ext cx="10515600" cy="1313325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solidFill>
                <a:schemeClr val="tx1"/>
              </a:solidFill>
            </a:rPr>
            <a:t>RODZAJE PODMIOTÓW PRZEPROWADZAJĄCYCH KONTROLĘ</a:t>
          </a:r>
        </a:p>
      </dsp:txBody>
      <dsp:txXfrm>
        <a:off x="0" y="110821"/>
        <a:ext cx="10515600" cy="1313325"/>
      </dsp:txXfrm>
    </dsp:sp>
    <dsp:sp modelId="{1579B3A8-7EE8-4131-AFA0-0A360DAAA01A}">
      <dsp:nvSpPr>
        <dsp:cNvPr id="0" name=""/>
        <dsp:cNvSpPr/>
      </dsp:nvSpPr>
      <dsp:spPr>
        <a:xfrm>
          <a:off x="0" y="1424146"/>
          <a:ext cx="10515600" cy="2816369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 POWOŁANE WYŁĄCZNIE DO KONTROLOWANIA,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PODMIOTY, W KTÓRYCH STRUKTURZE ORGANIZACYJNEJ UTWORZONE SĄ SPECJALNE JEDNOSTKI DO KONTROLOWANIA,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PODMIOTY, KTÓRE NIE MAJĄ UTWORZONEJ SPECJALNEJ JEDNOSTKI, A W RAZIE POTRZEBY UCZESTNICZĄ W KONTROLI CAŁYM ORGANIZMEM,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 UTWORZONE DO KONTROLI JEDNORAZOWEJ.</a:t>
          </a:r>
        </a:p>
      </dsp:txBody>
      <dsp:txXfrm>
        <a:off x="0" y="1424146"/>
        <a:ext cx="10515600" cy="28163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36F32-B296-42A6-AEEA-1ABBBE876EC6}">
      <dsp:nvSpPr>
        <dsp:cNvPr id="0" name=""/>
        <dsp:cNvSpPr/>
      </dsp:nvSpPr>
      <dsp:spPr>
        <a:xfrm>
          <a:off x="10161108" y="3702211"/>
          <a:ext cx="91440" cy="6898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9805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4C62A-6D6C-45C1-AC2D-FFC4B942EC78}">
      <dsp:nvSpPr>
        <dsp:cNvPr id="0" name=""/>
        <dsp:cNvSpPr/>
      </dsp:nvSpPr>
      <dsp:spPr>
        <a:xfrm>
          <a:off x="7307932" y="1506297"/>
          <a:ext cx="2898896" cy="689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082"/>
              </a:lnTo>
              <a:lnTo>
                <a:pt x="2898896" y="470082"/>
              </a:lnTo>
              <a:lnTo>
                <a:pt x="2898896" y="68980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6D467-9543-4AC2-AA05-ECFA7D759834}">
      <dsp:nvSpPr>
        <dsp:cNvPr id="0" name=""/>
        <dsp:cNvSpPr/>
      </dsp:nvSpPr>
      <dsp:spPr>
        <a:xfrm>
          <a:off x="4409036" y="3702211"/>
          <a:ext cx="2898896" cy="689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082"/>
              </a:lnTo>
              <a:lnTo>
                <a:pt x="2898896" y="470082"/>
              </a:lnTo>
              <a:lnTo>
                <a:pt x="2898896" y="689805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95D88-9100-4396-A3C9-9D936B662D38}">
      <dsp:nvSpPr>
        <dsp:cNvPr id="0" name=""/>
        <dsp:cNvSpPr/>
      </dsp:nvSpPr>
      <dsp:spPr>
        <a:xfrm>
          <a:off x="4363316" y="3702211"/>
          <a:ext cx="91440" cy="6898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9805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75C2C-23A3-40EB-861E-832E5FB186A6}">
      <dsp:nvSpPr>
        <dsp:cNvPr id="0" name=""/>
        <dsp:cNvSpPr/>
      </dsp:nvSpPr>
      <dsp:spPr>
        <a:xfrm>
          <a:off x="1510140" y="3702211"/>
          <a:ext cx="2898896" cy="689805"/>
        </a:xfrm>
        <a:custGeom>
          <a:avLst/>
          <a:gdLst/>
          <a:ahLst/>
          <a:cxnLst/>
          <a:rect l="0" t="0" r="0" b="0"/>
          <a:pathLst>
            <a:path>
              <a:moveTo>
                <a:pt x="2898896" y="0"/>
              </a:moveTo>
              <a:lnTo>
                <a:pt x="2898896" y="470082"/>
              </a:lnTo>
              <a:lnTo>
                <a:pt x="0" y="470082"/>
              </a:lnTo>
              <a:lnTo>
                <a:pt x="0" y="689805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61CA0-D34B-4162-A5F1-BACECA419653}">
      <dsp:nvSpPr>
        <dsp:cNvPr id="0" name=""/>
        <dsp:cNvSpPr/>
      </dsp:nvSpPr>
      <dsp:spPr>
        <a:xfrm>
          <a:off x="4409036" y="1506297"/>
          <a:ext cx="2898896" cy="689805"/>
        </a:xfrm>
        <a:custGeom>
          <a:avLst/>
          <a:gdLst/>
          <a:ahLst/>
          <a:cxnLst/>
          <a:rect l="0" t="0" r="0" b="0"/>
          <a:pathLst>
            <a:path>
              <a:moveTo>
                <a:pt x="2898896" y="0"/>
              </a:moveTo>
              <a:lnTo>
                <a:pt x="2898896" y="470082"/>
              </a:lnTo>
              <a:lnTo>
                <a:pt x="0" y="470082"/>
              </a:lnTo>
              <a:lnTo>
                <a:pt x="0" y="68980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11184-0BEE-4448-9AE3-5D6FF6623E7F}">
      <dsp:nvSpPr>
        <dsp:cNvPr id="0" name=""/>
        <dsp:cNvSpPr/>
      </dsp:nvSpPr>
      <dsp:spPr>
        <a:xfrm>
          <a:off x="6122020" y="189"/>
          <a:ext cx="2371824" cy="15061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B59F0-7963-487A-83AC-BAAEB6208A01}">
      <dsp:nvSpPr>
        <dsp:cNvPr id="0" name=""/>
        <dsp:cNvSpPr/>
      </dsp:nvSpPr>
      <dsp:spPr>
        <a:xfrm>
          <a:off x="6385556" y="250548"/>
          <a:ext cx="2371824" cy="1506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KONTROLA SPOŁECZNA</a:t>
          </a:r>
        </a:p>
      </dsp:txBody>
      <dsp:txXfrm>
        <a:off x="6429668" y="294660"/>
        <a:ext cx="2283600" cy="1417884"/>
      </dsp:txXfrm>
    </dsp:sp>
    <dsp:sp modelId="{48A848E9-3193-4ED5-8A68-B52CD2188FF1}">
      <dsp:nvSpPr>
        <dsp:cNvPr id="0" name=""/>
        <dsp:cNvSpPr/>
      </dsp:nvSpPr>
      <dsp:spPr>
        <a:xfrm>
          <a:off x="3223124" y="2196103"/>
          <a:ext cx="2371824" cy="15061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1CD90-E8BA-47D4-8B34-29EEC02F57B5}">
      <dsp:nvSpPr>
        <dsp:cNvPr id="0" name=""/>
        <dsp:cNvSpPr/>
      </dsp:nvSpPr>
      <dsp:spPr>
        <a:xfrm>
          <a:off x="3486660" y="2446462"/>
          <a:ext cx="2371824" cy="1506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SFORMALIZOWANA</a:t>
          </a:r>
        </a:p>
      </dsp:txBody>
      <dsp:txXfrm>
        <a:off x="3530772" y="2490574"/>
        <a:ext cx="2283600" cy="1417884"/>
      </dsp:txXfrm>
    </dsp:sp>
    <dsp:sp modelId="{62FD3EEF-C132-4B18-8409-DF693ED8FFD9}">
      <dsp:nvSpPr>
        <dsp:cNvPr id="0" name=""/>
        <dsp:cNvSpPr/>
      </dsp:nvSpPr>
      <dsp:spPr>
        <a:xfrm>
          <a:off x="324228" y="4392017"/>
          <a:ext cx="2371824" cy="15061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BDFA0-F49E-496B-9D1E-EE179F6D29ED}">
      <dsp:nvSpPr>
        <dsp:cNvPr id="0" name=""/>
        <dsp:cNvSpPr/>
      </dsp:nvSpPr>
      <dsp:spPr>
        <a:xfrm>
          <a:off x="587764" y="4642376"/>
          <a:ext cx="2371824" cy="1506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KOMISJA REWIZYJNA POWOŁANA PRZEZ RADNYCH DO KONTROLI ORGANÓW STANOWIĄCYCH JST</a:t>
          </a:r>
        </a:p>
      </dsp:txBody>
      <dsp:txXfrm>
        <a:off x="631876" y="4686488"/>
        <a:ext cx="2283600" cy="1417884"/>
      </dsp:txXfrm>
    </dsp:sp>
    <dsp:sp modelId="{A26BF1C6-8624-490C-9E1D-5F6A339B5C87}">
      <dsp:nvSpPr>
        <dsp:cNvPr id="0" name=""/>
        <dsp:cNvSpPr/>
      </dsp:nvSpPr>
      <dsp:spPr>
        <a:xfrm>
          <a:off x="3223124" y="4392017"/>
          <a:ext cx="2371824" cy="15061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3DB56-63E0-4D9E-904F-A30BABE167A3}">
      <dsp:nvSpPr>
        <dsp:cNvPr id="0" name=""/>
        <dsp:cNvSpPr/>
      </dsp:nvSpPr>
      <dsp:spPr>
        <a:xfrm>
          <a:off x="3486660" y="4642376"/>
          <a:ext cx="2371824" cy="1506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WNOSZENIE SKARG, WNIOSKÓW I PETYCJI</a:t>
          </a:r>
        </a:p>
      </dsp:txBody>
      <dsp:txXfrm>
        <a:off x="3530772" y="4686488"/>
        <a:ext cx="2283600" cy="1417884"/>
      </dsp:txXfrm>
    </dsp:sp>
    <dsp:sp modelId="{0885EB83-E338-48F8-A7F6-27A8447B4ED1}">
      <dsp:nvSpPr>
        <dsp:cNvPr id="0" name=""/>
        <dsp:cNvSpPr/>
      </dsp:nvSpPr>
      <dsp:spPr>
        <a:xfrm>
          <a:off x="6122020" y="4392017"/>
          <a:ext cx="2371824" cy="15061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CEF5-7BA9-4D2F-A357-CB0542ACFE6A}">
      <dsp:nvSpPr>
        <dsp:cNvPr id="0" name=""/>
        <dsp:cNvSpPr/>
      </dsp:nvSpPr>
      <dsp:spPr>
        <a:xfrm>
          <a:off x="6385556" y="4642376"/>
          <a:ext cx="2371824" cy="1506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WNOSZENIE ŚRODKÓW PRAWNYCH W SFORMALIZOWANYCH POSTĘPOWANIACH ADMINISTRACYJNYCH – ZAŻALEŃ, ODWOŁAŃ, WNIOSKÓW O PONOWNE ROZPATRZENIE SPRAWY ORAZ SKARG DO SĄDÓW ADMINISTRACYJNYCH</a:t>
          </a:r>
        </a:p>
      </dsp:txBody>
      <dsp:txXfrm>
        <a:off x="6429668" y="4686488"/>
        <a:ext cx="2283600" cy="1417884"/>
      </dsp:txXfrm>
    </dsp:sp>
    <dsp:sp modelId="{04243DC4-AEEA-4B7F-AF4E-024DBA0BFB65}">
      <dsp:nvSpPr>
        <dsp:cNvPr id="0" name=""/>
        <dsp:cNvSpPr/>
      </dsp:nvSpPr>
      <dsp:spPr>
        <a:xfrm>
          <a:off x="9020916" y="2196103"/>
          <a:ext cx="2371824" cy="15061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00850-C035-42D9-9C9E-D90BCFD2AE11}">
      <dsp:nvSpPr>
        <dsp:cNvPr id="0" name=""/>
        <dsp:cNvSpPr/>
      </dsp:nvSpPr>
      <dsp:spPr>
        <a:xfrm>
          <a:off x="9284452" y="2446462"/>
          <a:ext cx="2371824" cy="1506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NIESFORMALIZOWANA</a:t>
          </a:r>
        </a:p>
      </dsp:txBody>
      <dsp:txXfrm>
        <a:off x="9328564" y="2490574"/>
        <a:ext cx="2283600" cy="1417884"/>
      </dsp:txXfrm>
    </dsp:sp>
    <dsp:sp modelId="{5CF751BB-96A5-47CB-8D37-4D11324B576C}">
      <dsp:nvSpPr>
        <dsp:cNvPr id="0" name=""/>
        <dsp:cNvSpPr/>
      </dsp:nvSpPr>
      <dsp:spPr>
        <a:xfrm>
          <a:off x="9020916" y="4392017"/>
          <a:ext cx="2371824" cy="15061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ED3E4-8A9F-4C3D-B456-7172669408C5}">
      <dsp:nvSpPr>
        <dsp:cNvPr id="0" name=""/>
        <dsp:cNvSpPr/>
      </dsp:nvSpPr>
      <dsp:spPr>
        <a:xfrm>
          <a:off x="9284452" y="4642376"/>
          <a:ext cx="2371824" cy="1506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DZIAŁALNOŚĆ PRASY, RADIA, TELEWIZJI ORAZ ORGANIZACJI I STOWARZYSZEŃ</a:t>
          </a:r>
        </a:p>
      </dsp:txBody>
      <dsp:txXfrm>
        <a:off x="9328564" y="4686488"/>
        <a:ext cx="2283600" cy="14178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95E2D-F42C-432F-9A25-999EBF45C1EC}">
      <dsp:nvSpPr>
        <dsp:cNvPr id="0" name=""/>
        <dsp:cNvSpPr/>
      </dsp:nvSpPr>
      <dsp:spPr>
        <a:xfrm>
          <a:off x="0" y="5898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BA6546-3B4C-4764-A8F8-08C9F3C1E7EF}">
      <dsp:nvSpPr>
        <dsp:cNvPr id="0" name=""/>
        <dsp:cNvSpPr/>
      </dsp:nvSpPr>
      <dsp:spPr>
        <a:xfrm>
          <a:off x="406400" y="368433"/>
          <a:ext cx="568960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LEGALNOŚĆ</a:t>
          </a:r>
        </a:p>
      </dsp:txBody>
      <dsp:txXfrm>
        <a:off x="428016" y="390049"/>
        <a:ext cx="5646368" cy="399568"/>
      </dsp:txXfrm>
    </dsp:sp>
    <dsp:sp modelId="{D9ECC3A9-0BE4-4FEA-BDF6-931A0D23C4F8}">
      <dsp:nvSpPr>
        <dsp:cNvPr id="0" name=""/>
        <dsp:cNvSpPr/>
      </dsp:nvSpPr>
      <dsp:spPr>
        <a:xfrm>
          <a:off x="0" y="12702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46885-0548-476C-90A9-9B3575E568C1}">
      <dsp:nvSpPr>
        <dsp:cNvPr id="0" name=""/>
        <dsp:cNvSpPr/>
      </dsp:nvSpPr>
      <dsp:spPr>
        <a:xfrm>
          <a:off x="406400" y="1048833"/>
          <a:ext cx="568960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CELOWOŚĆ</a:t>
          </a:r>
        </a:p>
      </dsp:txBody>
      <dsp:txXfrm>
        <a:off x="428016" y="1070449"/>
        <a:ext cx="5646368" cy="399568"/>
      </dsp:txXfrm>
    </dsp:sp>
    <dsp:sp modelId="{CAB44F42-FCA3-49C1-8961-36781D5E7A1F}">
      <dsp:nvSpPr>
        <dsp:cNvPr id="0" name=""/>
        <dsp:cNvSpPr/>
      </dsp:nvSpPr>
      <dsp:spPr>
        <a:xfrm>
          <a:off x="0" y="19506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99308D-52DA-4AAA-8F28-5D3EFF5E6819}">
      <dsp:nvSpPr>
        <dsp:cNvPr id="0" name=""/>
        <dsp:cNvSpPr/>
      </dsp:nvSpPr>
      <dsp:spPr>
        <a:xfrm>
          <a:off x="406400" y="1729233"/>
          <a:ext cx="5689600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RZETELNOŚĆ</a:t>
          </a:r>
        </a:p>
      </dsp:txBody>
      <dsp:txXfrm>
        <a:off x="428016" y="1750849"/>
        <a:ext cx="5646368" cy="399568"/>
      </dsp:txXfrm>
    </dsp:sp>
    <dsp:sp modelId="{4886DA83-81EA-46CC-92FF-78702394970A}">
      <dsp:nvSpPr>
        <dsp:cNvPr id="0" name=""/>
        <dsp:cNvSpPr/>
      </dsp:nvSpPr>
      <dsp:spPr>
        <a:xfrm>
          <a:off x="0" y="26310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DED9B-A0C5-4737-A9AA-5FE8FC5B8962}">
      <dsp:nvSpPr>
        <dsp:cNvPr id="0" name=""/>
        <dsp:cNvSpPr/>
      </dsp:nvSpPr>
      <dsp:spPr>
        <a:xfrm>
          <a:off x="406400" y="2409633"/>
          <a:ext cx="5689600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GOSPODARNOŚĆ</a:t>
          </a:r>
        </a:p>
      </dsp:txBody>
      <dsp:txXfrm>
        <a:off x="428016" y="2431249"/>
        <a:ext cx="5646368" cy="399568"/>
      </dsp:txXfrm>
    </dsp:sp>
    <dsp:sp modelId="{BC98BC32-5675-451C-9CAA-3CFF01DFF25D}">
      <dsp:nvSpPr>
        <dsp:cNvPr id="0" name=""/>
        <dsp:cNvSpPr/>
      </dsp:nvSpPr>
      <dsp:spPr>
        <a:xfrm>
          <a:off x="0" y="33114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152909-87AB-4264-858A-F90EFE8FC114}">
      <dsp:nvSpPr>
        <dsp:cNvPr id="0" name=""/>
        <dsp:cNvSpPr/>
      </dsp:nvSpPr>
      <dsp:spPr>
        <a:xfrm>
          <a:off x="406400" y="3090033"/>
          <a:ext cx="568960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UWZGLĘDNIANIE INTERESU SPOŁECZNEGO LUB INDYWIDUALNEGO</a:t>
          </a:r>
        </a:p>
      </dsp:txBody>
      <dsp:txXfrm>
        <a:off x="428016" y="3111649"/>
        <a:ext cx="5646368" cy="399568"/>
      </dsp:txXfrm>
    </dsp:sp>
    <dsp:sp modelId="{9E11DF52-98DC-4C88-B8D0-547E914F92C0}">
      <dsp:nvSpPr>
        <dsp:cNvPr id="0" name=""/>
        <dsp:cNvSpPr/>
      </dsp:nvSpPr>
      <dsp:spPr>
        <a:xfrm>
          <a:off x="0" y="39918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E814D8-84E1-4861-9639-217D3FDC4594}">
      <dsp:nvSpPr>
        <dsp:cNvPr id="0" name=""/>
        <dsp:cNvSpPr/>
      </dsp:nvSpPr>
      <dsp:spPr>
        <a:xfrm>
          <a:off x="406400" y="3770433"/>
          <a:ext cx="568960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ZGODNOŚĆ Z POLITYKĄ RZĄDU</a:t>
          </a:r>
        </a:p>
      </dsp:txBody>
      <dsp:txXfrm>
        <a:off x="428016" y="3792049"/>
        <a:ext cx="5646368" cy="399568"/>
      </dsp:txXfrm>
    </dsp:sp>
    <dsp:sp modelId="{BCA88816-CD51-41D4-AA9E-9172C7B0E04A}">
      <dsp:nvSpPr>
        <dsp:cNvPr id="0" name=""/>
        <dsp:cNvSpPr/>
      </dsp:nvSpPr>
      <dsp:spPr>
        <a:xfrm>
          <a:off x="0" y="46722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87E0D2-2333-4359-BA8A-65E15ECE4F95}">
      <dsp:nvSpPr>
        <dsp:cNvPr id="0" name=""/>
        <dsp:cNvSpPr/>
      </dsp:nvSpPr>
      <dsp:spPr>
        <a:xfrm>
          <a:off x="406400" y="4450833"/>
          <a:ext cx="568960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INNE KRYTERIA SZCZEGÓŁOWE</a:t>
          </a:r>
        </a:p>
      </dsp:txBody>
      <dsp:txXfrm>
        <a:off x="428016" y="4472449"/>
        <a:ext cx="5646368" cy="3995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C57A4-61E9-45C5-B784-13982E33EBC9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OBOWIĄZEK PEŁNEGO OBIEKTYWIZMU W REALIZACJI CZYNNOŚCI KONTROLNYCH;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ZAKAZ FAWORYZOWANIA/DYSKRYMINACJI</a:t>
          </a:r>
        </a:p>
      </dsp:txBody>
      <dsp:txXfrm rot="-5400000">
        <a:off x="3785616" y="197117"/>
        <a:ext cx="6675221" cy="1012303"/>
      </dsp:txXfrm>
    </dsp:sp>
    <dsp:sp modelId="{0A4C5AB2-90A3-479A-8F5E-602C0F86A1D4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BEZSTRONNOŚĆ</a:t>
          </a:r>
          <a:endParaRPr lang="pl-PL" sz="3700" kern="1200" dirty="0"/>
        </a:p>
      </dsp:txBody>
      <dsp:txXfrm>
        <a:off x="68454" y="70578"/>
        <a:ext cx="3648708" cy="1265378"/>
      </dsp:txXfrm>
    </dsp:sp>
    <dsp:sp modelId="{D381654A-93E8-4257-8623-94BD213B3867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9468376"/>
            <a:satOff val="-2931"/>
            <a:lumOff val="-29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9468376"/>
              <a:satOff val="-2931"/>
              <a:lumOff val="-2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DOŚWIADCZENIE I WIEDZA KONTROLERÓW;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UMIEJĘTNOŚĆ PRZEPROWADZENIA KONTROLI;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DOKŁADNOŚĆ, DOCIEKLIWOŚĆ;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ZAWODOWY CHARAKTER</a:t>
          </a:r>
        </a:p>
      </dsp:txBody>
      <dsp:txXfrm rot="-5400000">
        <a:off x="3785616" y="1669517"/>
        <a:ext cx="6675221" cy="1012303"/>
      </dsp:txXfrm>
    </dsp:sp>
    <dsp:sp modelId="{5A3F5A73-90C5-4450-80ED-EC70C4BCFB11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5">
            <a:hueOff val="9300841"/>
            <a:satOff val="-3552"/>
            <a:lumOff val="-107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FACHOWOŚĆ</a:t>
          </a:r>
          <a:endParaRPr lang="pl-PL" sz="3700" kern="1200" dirty="0"/>
        </a:p>
      </dsp:txBody>
      <dsp:txXfrm>
        <a:off x="68454" y="1542979"/>
        <a:ext cx="3648708" cy="1265378"/>
      </dsp:txXfrm>
    </dsp:sp>
    <dsp:sp modelId="{1740A995-E31C-4C9E-8C13-14811284029E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18936751"/>
            <a:satOff val="-5862"/>
            <a:lumOff val="-579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18936751"/>
              <a:satOff val="-5862"/>
              <a:lumOff val="-5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WYNIKI PRZEWYŻSZAJĄ PONIESIONE NAKŁADY;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PRAWIDŁOWOŚĆ USTALEŃ KONTROLNYCH;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UMIEJĘTNE PRZEPROWADZENIE CZYNNOŚCI KONTROLNYCH, PRAWIDŁOWA OCENA INFORMACJI</a:t>
          </a:r>
        </a:p>
      </dsp:txBody>
      <dsp:txXfrm rot="-5400000">
        <a:off x="3785616" y="3141918"/>
        <a:ext cx="6675221" cy="1012303"/>
      </dsp:txXfrm>
    </dsp:sp>
    <dsp:sp modelId="{8A86418E-96D8-4A5E-84D7-6DD6744F6158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5">
            <a:hueOff val="18601683"/>
            <a:satOff val="-7104"/>
            <a:lumOff val="-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EFEKTYWNOŚĆ I SPRAWNOŚĆ</a:t>
          </a:r>
          <a:endParaRPr lang="pl-PL" sz="3700" kern="1200" dirty="0"/>
        </a:p>
      </dsp:txBody>
      <dsp:txXfrm>
        <a:off x="68454" y="3015380"/>
        <a:ext cx="3648708" cy="12653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2CEDB2-C85A-4D57-99AB-64CADC26E588}">
      <dsp:nvSpPr>
        <dsp:cNvPr id="0" name=""/>
        <dsp:cNvSpPr/>
      </dsp:nvSpPr>
      <dsp:spPr>
        <a:xfrm>
          <a:off x="8182347" y="3527702"/>
          <a:ext cx="866030" cy="412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869"/>
              </a:lnTo>
              <a:lnTo>
                <a:pt x="866030" y="280869"/>
              </a:lnTo>
              <a:lnTo>
                <a:pt x="866030" y="41215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EBC8C-A484-46E8-8A7E-1ECDFBA6C308}">
      <dsp:nvSpPr>
        <dsp:cNvPr id="0" name=""/>
        <dsp:cNvSpPr/>
      </dsp:nvSpPr>
      <dsp:spPr>
        <a:xfrm>
          <a:off x="7316316" y="3527702"/>
          <a:ext cx="866030" cy="412151"/>
        </a:xfrm>
        <a:custGeom>
          <a:avLst/>
          <a:gdLst/>
          <a:ahLst/>
          <a:cxnLst/>
          <a:rect l="0" t="0" r="0" b="0"/>
          <a:pathLst>
            <a:path>
              <a:moveTo>
                <a:pt x="866030" y="0"/>
              </a:moveTo>
              <a:lnTo>
                <a:pt x="866030" y="280869"/>
              </a:lnTo>
              <a:lnTo>
                <a:pt x="0" y="280869"/>
              </a:lnTo>
              <a:lnTo>
                <a:pt x="0" y="41215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5C802-665D-4DDC-B557-F9EAA2894629}">
      <dsp:nvSpPr>
        <dsp:cNvPr id="0" name=""/>
        <dsp:cNvSpPr/>
      </dsp:nvSpPr>
      <dsp:spPr>
        <a:xfrm>
          <a:off x="6450285" y="2215665"/>
          <a:ext cx="1732061" cy="412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869"/>
              </a:lnTo>
              <a:lnTo>
                <a:pt x="1732061" y="280869"/>
              </a:lnTo>
              <a:lnTo>
                <a:pt x="1732061" y="41215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0CECCF-875F-41F6-9B4A-0AF16DB61B21}">
      <dsp:nvSpPr>
        <dsp:cNvPr id="0" name=""/>
        <dsp:cNvSpPr/>
      </dsp:nvSpPr>
      <dsp:spPr>
        <a:xfrm>
          <a:off x="4718223" y="3527702"/>
          <a:ext cx="866030" cy="412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869"/>
              </a:lnTo>
              <a:lnTo>
                <a:pt x="866030" y="280869"/>
              </a:lnTo>
              <a:lnTo>
                <a:pt x="866030" y="41215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0B33E-7D9B-425B-A5E6-7811BEB63D92}">
      <dsp:nvSpPr>
        <dsp:cNvPr id="0" name=""/>
        <dsp:cNvSpPr/>
      </dsp:nvSpPr>
      <dsp:spPr>
        <a:xfrm>
          <a:off x="3852192" y="4839739"/>
          <a:ext cx="866030" cy="412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869"/>
              </a:lnTo>
              <a:lnTo>
                <a:pt x="866030" y="280869"/>
              </a:lnTo>
              <a:lnTo>
                <a:pt x="866030" y="41215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198FC-B88E-4906-BC82-6336EE9D6A9F}">
      <dsp:nvSpPr>
        <dsp:cNvPr id="0" name=""/>
        <dsp:cNvSpPr/>
      </dsp:nvSpPr>
      <dsp:spPr>
        <a:xfrm>
          <a:off x="2986161" y="4839739"/>
          <a:ext cx="866030" cy="412151"/>
        </a:xfrm>
        <a:custGeom>
          <a:avLst/>
          <a:gdLst/>
          <a:ahLst/>
          <a:cxnLst/>
          <a:rect l="0" t="0" r="0" b="0"/>
          <a:pathLst>
            <a:path>
              <a:moveTo>
                <a:pt x="866030" y="0"/>
              </a:moveTo>
              <a:lnTo>
                <a:pt x="866030" y="280869"/>
              </a:lnTo>
              <a:lnTo>
                <a:pt x="0" y="280869"/>
              </a:lnTo>
              <a:lnTo>
                <a:pt x="0" y="41215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51E94-F8C2-41D6-9B96-8F26E7FCEB7D}">
      <dsp:nvSpPr>
        <dsp:cNvPr id="0" name=""/>
        <dsp:cNvSpPr/>
      </dsp:nvSpPr>
      <dsp:spPr>
        <a:xfrm>
          <a:off x="3852192" y="3527702"/>
          <a:ext cx="866030" cy="412151"/>
        </a:xfrm>
        <a:custGeom>
          <a:avLst/>
          <a:gdLst/>
          <a:ahLst/>
          <a:cxnLst/>
          <a:rect l="0" t="0" r="0" b="0"/>
          <a:pathLst>
            <a:path>
              <a:moveTo>
                <a:pt x="866030" y="0"/>
              </a:moveTo>
              <a:lnTo>
                <a:pt x="866030" y="280869"/>
              </a:lnTo>
              <a:lnTo>
                <a:pt x="0" y="280869"/>
              </a:lnTo>
              <a:lnTo>
                <a:pt x="0" y="41215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43A4E-A19F-45B7-AAAF-5FB976A7C561}">
      <dsp:nvSpPr>
        <dsp:cNvPr id="0" name=""/>
        <dsp:cNvSpPr/>
      </dsp:nvSpPr>
      <dsp:spPr>
        <a:xfrm>
          <a:off x="4718223" y="2215665"/>
          <a:ext cx="1732061" cy="412151"/>
        </a:xfrm>
        <a:custGeom>
          <a:avLst/>
          <a:gdLst/>
          <a:ahLst/>
          <a:cxnLst/>
          <a:rect l="0" t="0" r="0" b="0"/>
          <a:pathLst>
            <a:path>
              <a:moveTo>
                <a:pt x="1732061" y="0"/>
              </a:moveTo>
              <a:lnTo>
                <a:pt x="1732061" y="280869"/>
              </a:lnTo>
              <a:lnTo>
                <a:pt x="0" y="280869"/>
              </a:lnTo>
              <a:lnTo>
                <a:pt x="0" y="41215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6D6EAF-462C-4BB4-ACB4-D504E2E61EA0}">
      <dsp:nvSpPr>
        <dsp:cNvPr id="0" name=""/>
        <dsp:cNvSpPr/>
      </dsp:nvSpPr>
      <dsp:spPr>
        <a:xfrm>
          <a:off x="4718223" y="903628"/>
          <a:ext cx="1732061" cy="412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869"/>
              </a:lnTo>
              <a:lnTo>
                <a:pt x="1732061" y="280869"/>
              </a:lnTo>
              <a:lnTo>
                <a:pt x="1732061" y="412151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82C6F0-3AEE-4BAB-8B62-F755F79C13B0}">
      <dsp:nvSpPr>
        <dsp:cNvPr id="0" name=""/>
        <dsp:cNvSpPr/>
      </dsp:nvSpPr>
      <dsp:spPr>
        <a:xfrm>
          <a:off x="2940441" y="2215665"/>
          <a:ext cx="91440" cy="4121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215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148F1-B2F6-4928-9411-963BCA7BDBEB}">
      <dsp:nvSpPr>
        <dsp:cNvPr id="0" name=""/>
        <dsp:cNvSpPr/>
      </dsp:nvSpPr>
      <dsp:spPr>
        <a:xfrm>
          <a:off x="2986161" y="903628"/>
          <a:ext cx="1732061" cy="412151"/>
        </a:xfrm>
        <a:custGeom>
          <a:avLst/>
          <a:gdLst/>
          <a:ahLst/>
          <a:cxnLst/>
          <a:rect l="0" t="0" r="0" b="0"/>
          <a:pathLst>
            <a:path>
              <a:moveTo>
                <a:pt x="1732061" y="0"/>
              </a:moveTo>
              <a:lnTo>
                <a:pt x="1732061" y="280869"/>
              </a:lnTo>
              <a:lnTo>
                <a:pt x="0" y="280869"/>
              </a:lnTo>
              <a:lnTo>
                <a:pt x="0" y="412151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D98C9-ABD0-4604-AB19-A0EB27C0C206}">
      <dsp:nvSpPr>
        <dsp:cNvPr id="0" name=""/>
        <dsp:cNvSpPr/>
      </dsp:nvSpPr>
      <dsp:spPr>
        <a:xfrm>
          <a:off x="4009652" y="3744"/>
          <a:ext cx="1417141" cy="8998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23CEC7-8A9C-4C7D-816F-334C8A42ABBF}">
      <dsp:nvSpPr>
        <dsp:cNvPr id="0" name=""/>
        <dsp:cNvSpPr/>
      </dsp:nvSpPr>
      <dsp:spPr>
        <a:xfrm>
          <a:off x="4167113" y="153331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KONTROLA SENSU LARGO – W ZNACZENIU SZEROKIM</a:t>
          </a:r>
        </a:p>
      </dsp:txBody>
      <dsp:txXfrm>
        <a:off x="4193470" y="179688"/>
        <a:ext cx="1364427" cy="847170"/>
      </dsp:txXfrm>
    </dsp:sp>
    <dsp:sp modelId="{8873D225-238D-443D-8AD9-0F26D423423C}">
      <dsp:nvSpPr>
        <dsp:cNvPr id="0" name=""/>
        <dsp:cNvSpPr/>
      </dsp:nvSpPr>
      <dsp:spPr>
        <a:xfrm>
          <a:off x="2277591" y="1315780"/>
          <a:ext cx="1417141" cy="8998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47AB0F-D38F-4731-A537-F6BC8A9F9D03}">
      <dsp:nvSpPr>
        <dsp:cNvPr id="0" name=""/>
        <dsp:cNvSpPr/>
      </dsp:nvSpPr>
      <dsp:spPr>
        <a:xfrm>
          <a:off x="2435051" y="1465367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SENSU STRICTO/KONTROLA CZYSTA</a:t>
          </a:r>
        </a:p>
      </dsp:txBody>
      <dsp:txXfrm>
        <a:off x="2461408" y="1491724"/>
        <a:ext cx="1364427" cy="847170"/>
      </dsp:txXfrm>
    </dsp:sp>
    <dsp:sp modelId="{E2251A7A-3457-407B-BA6E-771D900C5DB2}">
      <dsp:nvSpPr>
        <dsp:cNvPr id="0" name=""/>
        <dsp:cNvSpPr/>
      </dsp:nvSpPr>
      <dsp:spPr>
        <a:xfrm>
          <a:off x="2277591" y="2627817"/>
          <a:ext cx="1417141" cy="8998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450EB8-4FE8-4596-918C-6AE50F8E6681}">
      <dsp:nvSpPr>
        <dsp:cNvPr id="0" name=""/>
        <dsp:cNvSpPr/>
      </dsp:nvSpPr>
      <dsp:spPr>
        <a:xfrm>
          <a:off x="2435051" y="2777404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USTALENIE WYZNACZEŃ-&gt; USTALENIE WYKONAŃ-&gt; USTALENIE WYNIKÓW KONTROLI-&gt; PRZEZNACZENIE WYNIKÓW KONTROLI WŁAŚCIWYM PODMIOTOM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NP. RPO</a:t>
          </a:r>
          <a:endParaRPr lang="pl-PL" sz="800" kern="1200" dirty="0"/>
        </a:p>
      </dsp:txBody>
      <dsp:txXfrm>
        <a:off x="2461408" y="2803761"/>
        <a:ext cx="1364427" cy="847170"/>
      </dsp:txXfrm>
    </dsp:sp>
    <dsp:sp modelId="{6F3CB2FE-9EB8-487E-9023-890AE5996797}">
      <dsp:nvSpPr>
        <dsp:cNvPr id="0" name=""/>
        <dsp:cNvSpPr/>
      </dsp:nvSpPr>
      <dsp:spPr>
        <a:xfrm>
          <a:off x="5741714" y="1315780"/>
          <a:ext cx="1417141" cy="8998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89AD8-5FDC-47B3-A02B-B774DF177B2E}">
      <dsp:nvSpPr>
        <dsp:cNvPr id="0" name=""/>
        <dsp:cNvSpPr/>
      </dsp:nvSpPr>
      <dsp:spPr>
        <a:xfrm>
          <a:off x="5899174" y="1465367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CZYSTA</a:t>
          </a:r>
          <a:br>
            <a:rPr lang="pl-PL" sz="1200" kern="1200" dirty="0"/>
          </a:br>
          <a:r>
            <a:rPr lang="pl-PL" sz="1200" kern="1200" dirty="0"/>
            <a:t>+</a:t>
          </a:r>
          <a:br>
            <a:rPr lang="pl-PL" sz="1200" kern="1200" dirty="0"/>
          </a:br>
          <a:r>
            <a:rPr lang="pl-PL" sz="1200" kern="1200" dirty="0"/>
            <a:t>WŁADZTWO PUBLICZNE</a:t>
          </a:r>
        </a:p>
      </dsp:txBody>
      <dsp:txXfrm>
        <a:off x="5925531" y="1491724"/>
        <a:ext cx="1364427" cy="847170"/>
      </dsp:txXfrm>
    </dsp:sp>
    <dsp:sp modelId="{7FD13E3A-99D0-40C9-9AC5-259FD2A6E4C9}">
      <dsp:nvSpPr>
        <dsp:cNvPr id="0" name=""/>
        <dsp:cNvSpPr/>
      </dsp:nvSpPr>
      <dsp:spPr>
        <a:xfrm>
          <a:off x="4009652" y="2627817"/>
          <a:ext cx="1417141" cy="8998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B42D6C-542E-43BB-AD15-AC4789A48966}">
      <dsp:nvSpPr>
        <dsp:cNvPr id="0" name=""/>
        <dsp:cNvSpPr/>
      </dsp:nvSpPr>
      <dsp:spPr>
        <a:xfrm>
          <a:off x="4167113" y="2777404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KONTROLA CZYSTA</a:t>
          </a:r>
          <a:br>
            <a:rPr lang="pl-PL" sz="800" kern="1200" dirty="0"/>
          </a:br>
          <a:r>
            <a:rPr lang="pl-PL" sz="800" kern="1200" dirty="0"/>
            <a:t>+</a:t>
          </a:r>
          <a:br>
            <a:rPr lang="pl-PL" sz="800" kern="1200" dirty="0"/>
          </a:br>
          <a:r>
            <a:rPr lang="pl-PL" sz="800" kern="1200" dirty="0"/>
            <a:t>WŁADZTWO ADMINISTRACYJNE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(KONTROLA SPRAWOWANA PRZEZ ADMINISTRACJĘ PUBLICZNĄ)</a:t>
          </a:r>
        </a:p>
      </dsp:txBody>
      <dsp:txXfrm>
        <a:off x="4193470" y="2803761"/>
        <a:ext cx="1364427" cy="847170"/>
      </dsp:txXfrm>
    </dsp:sp>
    <dsp:sp modelId="{EBAAC8E2-26EA-4FBA-8882-58D427613603}">
      <dsp:nvSpPr>
        <dsp:cNvPr id="0" name=""/>
        <dsp:cNvSpPr/>
      </dsp:nvSpPr>
      <dsp:spPr>
        <a:xfrm>
          <a:off x="3143622" y="3939854"/>
          <a:ext cx="1417141" cy="8998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9EB5E-D173-4F62-A538-059C08836B73}">
      <dsp:nvSpPr>
        <dsp:cNvPr id="0" name=""/>
        <dsp:cNvSpPr/>
      </dsp:nvSpPr>
      <dsp:spPr>
        <a:xfrm>
          <a:off x="3301082" y="4089441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KONTROLA W ADMINISTRACJI PUBLICZNEJ</a:t>
          </a:r>
          <a:br>
            <a:rPr lang="pl-PL" sz="1400" kern="1200" dirty="0"/>
          </a:br>
          <a:r>
            <a:rPr lang="pl-PL" sz="1400" b="1" kern="1200" dirty="0"/>
            <a:t>A&gt;A=NADZÓR</a:t>
          </a:r>
        </a:p>
      </dsp:txBody>
      <dsp:txXfrm>
        <a:off x="3327439" y="4115798"/>
        <a:ext cx="1364427" cy="847170"/>
      </dsp:txXfrm>
    </dsp:sp>
    <dsp:sp modelId="{D469AC24-B3A6-4F40-B32B-B946D4724DF2}">
      <dsp:nvSpPr>
        <dsp:cNvPr id="0" name=""/>
        <dsp:cNvSpPr/>
      </dsp:nvSpPr>
      <dsp:spPr>
        <a:xfrm>
          <a:off x="2277591" y="5251891"/>
          <a:ext cx="1417141" cy="8998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81247-D42C-48BE-9CC2-B7B521B8AA88}">
      <dsp:nvSpPr>
        <dsp:cNvPr id="0" name=""/>
        <dsp:cNvSpPr/>
      </dsp:nvSpPr>
      <dsp:spPr>
        <a:xfrm>
          <a:off x="2435051" y="5401478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W UKŁADZIE ZDECENTRALIZOWANYM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b="1" kern="1200" dirty="0"/>
            <a:t>NADZÓR WERYFIKACYJNY</a:t>
          </a:r>
        </a:p>
      </dsp:txBody>
      <dsp:txXfrm>
        <a:off x="2461408" y="5427835"/>
        <a:ext cx="1364427" cy="847170"/>
      </dsp:txXfrm>
    </dsp:sp>
    <dsp:sp modelId="{68DF190D-863A-40CC-835E-8954049979F0}">
      <dsp:nvSpPr>
        <dsp:cNvPr id="0" name=""/>
        <dsp:cNvSpPr/>
      </dsp:nvSpPr>
      <dsp:spPr>
        <a:xfrm>
          <a:off x="4009652" y="5251891"/>
          <a:ext cx="1417141" cy="8998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897EA-617F-47AB-962D-ED0BF1223B17}">
      <dsp:nvSpPr>
        <dsp:cNvPr id="0" name=""/>
        <dsp:cNvSpPr/>
      </dsp:nvSpPr>
      <dsp:spPr>
        <a:xfrm>
          <a:off x="4167113" y="5401478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W UKŁADZIE SCENTRALIZOWANYM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NADZÓR HIERARCHICZNY</a:t>
          </a:r>
          <a:endParaRPr lang="pl-PL" sz="700" b="1" kern="1200" dirty="0"/>
        </a:p>
      </dsp:txBody>
      <dsp:txXfrm>
        <a:off x="4193470" y="5427835"/>
        <a:ext cx="1364427" cy="847170"/>
      </dsp:txXfrm>
    </dsp:sp>
    <dsp:sp modelId="{0362CBA9-73C2-437E-9DA4-25B851AD4093}">
      <dsp:nvSpPr>
        <dsp:cNvPr id="0" name=""/>
        <dsp:cNvSpPr/>
      </dsp:nvSpPr>
      <dsp:spPr>
        <a:xfrm>
          <a:off x="4875683" y="3939854"/>
          <a:ext cx="1417141" cy="8998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DE53A-DB51-4484-BDB0-684E449447EF}">
      <dsp:nvSpPr>
        <dsp:cNvPr id="0" name=""/>
        <dsp:cNvSpPr/>
      </dsp:nvSpPr>
      <dsp:spPr>
        <a:xfrm>
          <a:off x="5033143" y="4089441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KONTROLA PRZEZ ADMINISTRACJĘ PUBLICZNĄ, ALE NIE WOBEC ADMINISTRACJI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b="1" kern="1200" dirty="0"/>
            <a:t>A&gt;a=NADZÓR POLICYJNY (DOZÓR)</a:t>
          </a:r>
          <a:endParaRPr lang="pl-PL" sz="700" b="1" kern="1200" dirty="0"/>
        </a:p>
      </dsp:txBody>
      <dsp:txXfrm>
        <a:off x="5059500" y="4115798"/>
        <a:ext cx="1364427" cy="847170"/>
      </dsp:txXfrm>
    </dsp:sp>
    <dsp:sp modelId="{7C435B30-57B1-4508-8536-8B9EED370BF6}">
      <dsp:nvSpPr>
        <dsp:cNvPr id="0" name=""/>
        <dsp:cNvSpPr/>
      </dsp:nvSpPr>
      <dsp:spPr>
        <a:xfrm>
          <a:off x="7473776" y="2627817"/>
          <a:ext cx="1417141" cy="8998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F1DBD-984C-4554-9921-7454C367A47E}">
      <dsp:nvSpPr>
        <dsp:cNvPr id="0" name=""/>
        <dsp:cNvSpPr/>
      </dsp:nvSpPr>
      <dsp:spPr>
        <a:xfrm>
          <a:off x="7631236" y="2777404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KONTROLA CZYSTA</a:t>
          </a:r>
          <a:br>
            <a:rPr lang="pl-PL" sz="900" kern="1200" dirty="0"/>
          </a:br>
          <a:r>
            <a:rPr lang="pl-PL" sz="900" kern="1200" dirty="0"/>
            <a:t>+</a:t>
          </a:r>
          <a:br>
            <a:rPr lang="pl-PL" sz="900" kern="1200" dirty="0"/>
          </a:br>
          <a:r>
            <a:rPr lang="pl-PL" sz="900" kern="1200" dirty="0"/>
            <a:t>WŁADZTWO PUBLICZNE (INNE NIŻ ADM.)</a:t>
          </a:r>
          <a:br>
            <a:rPr lang="pl-PL" sz="900" kern="1200" dirty="0"/>
          </a:br>
          <a:r>
            <a:rPr lang="pl-PL" sz="900" kern="1200" dirty="0"/>
            <a:t>(KONTROLA ZEWNĘTRZNA WOBEC ADMINISTRACJI)</a:t>
          </a:r>
        </a:p>
      </dsp:txBody>
      <dsp:txXfrm>
        <a:off x="7657593" y="2803761"/>
        <a:ext cx="1364427" cy="847170"/>
      </dsp:txXfrm>
    </dsp:sp>
    <dsp:sp modelId="{1F658E84-8566-429E-847B-ECB2B3E19D09}">
      <dsp:nvSpPr>
        <dsp:cNvPr id="0" name=""/>
        <dsp:cNvSpPr/>
      </dsp:nvSpPr>
      <dsp:spPr>
        <a:xfrm>
          <a:off x="6607745" y="3939854"/>
          <a:ext cx="1417141" cy="8998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89078-3508-4730-93DD-8AD43BBF7821}">
      <dsp:nvSpPr>
        <dsp:cNvPr id="0" name=""/>
        <dsp:cNvSpPr/>
      </dsp:nvSpPr>
      <dsp:spPr>
        <a:xfrm>
          <a:off x="6765205" y="4089441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KONTROLA CZYSTA</a:t>
          </a:r>
          <a:br>
            <a:rPr lang="pl-PL" sz="1100" kern="1200" dirty="0"/>
          </a:br>
          <a:r>
            <a:rPr lang="pl-PL" sz="1100" kern="1200" dirty="0"/>
            <a:t>+</a:t>
          </a:r>
          <a:br>
            <a:rPr lang="pl-PL" sz="1100" kern="1200" dirty="0"/>
          </a:br>
          <a:r>
            <a:rPr lang="pl-PL" sz="1100" kern="1200" dirty="0"/>
            <a:t>WŁADZTWO SĄDOWE</a:t>
          </a:r>
          <a:br>
            <a:rPr lang="pl-PL" sz="1100" kern="1200" dirty="0"/>
          </a:br>
          <a:r>
            <a:rPr lang="pl-PL" sz="1100" kern="1200" dirty="0"/>
            <a:t>=KONTROLA SĄDOWA</a:t>
          </a:r>
          <a:br>
            <a:rPr lang="pl-PL" sz="1100" kern="1200" dirty="0"/>
          </a:br>
          <a:r>
            <a:rPr lang="pl-PL" sz="1100" b="1" kern="1200" dirty="0"/>
            <a:t>S&gt;A</a:t>
          </a:r>
        </a:p>
      </dsp:txBody>
      <dsp:txXfrm>
        <a:off x="6791562" y="4115798"/>
        <a:ext cx="1364427" cy="847170"/>
      </dsp:txXfrm>
    </dsp:sp>
    <dsp:sp modelId="{51079BE1-7D5A-49ED-A052-D9BF9FD3A72A}">
      <dsp:nvSpPr>
        <dsp:cNvPr id="0" name=""/>
        <dsp:cNvSpPr/>
      </dsp:nvSpPr>
      <dsp:spPr>
        <a:xfrm>
          <a:off x="8339807" y="3939854"/>
          <a:ext cx="1417141" cy="8998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4C22BE-B475-4CB4-A518-2D1C3FC6E634}">
      <dsp:nvSpPr>
        <dsp:cNvPr id="0" name=""/>
        <dsp:cNvSpPr/>
      </dsp:nvSpPr>
      <dsp:spPr>
        <a:xfrm>
          <a:off x="8497267" y="4089441"/>
          <a:ext cx="1417141" cy="899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KONTROLA CZYSTA</a:t>
          </a:r>
          <a:br>
            <a:rPr lang="pl-PL" sz="800" kern="1200" dirty="0"/>
          </a:br>
          <a:r>
            <a:rPr lang="pl-PL" sz="800" kern="1200" dirty="0"/>
            <a:t>+</a:t>
          </a:r>
          <a:br>
            <a:rPr lang="pl-PL" sz="800" kern="1200" dirty="0"/>
          </a:br>
          <a:r>
            <a:rPr lang="pl-PL" sz="800" kern="1200" dirty="0"/>
            <a:t>WŁADZTWO PARLAMENTARNE</a:t>
          </a:r>
          <a:br>
            <a:rPr lang="pl-PL" sz="800" kern="1200" dirty="0"/>
          </a:br>
          <a:r>
            <a:rPr lang="pl-PL" sz="800" kern="1200" dirty="0"/>
            <a:t>=KONTROLA PARLAMENTARNA</a:t>
          </a:r>
          <a:br>
            <a:rPr lang="pl-PL" sz="800" kern="1200" dirty="0"/>
          </a:br>
          <a:r>
            <a:rPr lang="pl-PL" sz="800" b="1" kern="1200" dirty="0"/>
            <a:t>P&gt;A</a:t>
          </a:r>
        </a:p>
      </dsp:txBody>
      <dsp:txXfrm>
        <a:off x="8523624" y="4115798"/>
        <a:ext cx="1364427" cy="8471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484558-0F4E-8B76-E20D-3DCEA26B7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0E3AE48-8FCB-9A49-AF71-A163F2784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80F6C82-F8EF-5FBD-6EE2-EFB29D51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E63756-D6F6-C188-7BC2-C5806142E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591E9C-4E3F-12FF-7AC2-823786D88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8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60FA-C930-7D8E-538D-C154EE98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4EC7FFD-21FA-628B-AEAF-EF724FE74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A95E46-23F8-FFCB-57F8-6E71A9BDE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A5D6D0-CCE6-6340-9B70-067AC14E0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FACB03-14E9-2A6E-A380-D3942428D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01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27C36AA-709A-98E9-6606-759DC7B6A1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A2A5226-0090-EB5E-2FAF-A0336D5F1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11DDBCE-D102-E387-5286-9B468F37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C45F77-B6F9-70C1-37CC-63505F07F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EC713C-BE52-0CE5-5F71-C9372225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138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914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118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039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80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80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13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126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46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A5DAC4-6ADF-3A85-979F-03F15C60D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A53856-89F6-14E5-71C1-E47AF2040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2FCAB3C-0ECD-B7A8-63FD-7817545E7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23F4D2F-9EC6-BE77-C862-DF0DBE4F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1AF2163-C185-01DE-3EC8-85EFA064C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812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348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0394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49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8CF3BB-CBDE-B800-1193-4B1D519B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AB60ABF-ED97-7FA4-DF1E-038AA1ADB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FC2A08-87AC-4413-FF51-87F0EA95A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942D3C-F752-12EA-72C3-29EC5FE14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548D684-E620-E424-8D0B-E2394DD56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12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0B6E6E-432D-20FE-A940-3B42A7082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C93924-A8F8-1E40-6BEF-9E236D58E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EEAD6C3-4A2E-64BE-8CEF-8EA70D9EB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44F6296-028C-5D73-0716-FB950728B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73A6FC9-2E4B-F5DB-356B-BC762A59B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9117196-0CFF-254E-87F7-DBDCA6C2C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59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BA3E01-DAB5-DB32-76B1-9A3DA670F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10E114-C940-115E-D2CF-E6C25327E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B1DC4B6-C357-DDC2-1ED9-6014A179E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6E40E80-C4E1-9E9C-AC3B-A62B4336D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09953C5-51B4-B4AF-87E7-972A513FD2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6498D6E-776B-CA1E-4312-A905E951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CAA0B88-348C-5D50-0593-0F1EAB20F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29571B3-19DE-864D-1DE3-A2D5C017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41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231999-B69D-DA23-EBA6-9500B8C7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2C491F8-D223-6F44-BFCA-63743EA2A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17F0DD3-184A-00F0-DA2A-DD9446666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3B8950-FFE5-DA5E-E469-F3EC87BFE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6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04F49D3-20B5-3DD1-8637-719D1344F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FE099C2-DFFA-E3C7-51D2-D4414B9DF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97962A6-B5E8-C067-0D2F-397D1CB9E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79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D10CCF-17DB-A218-AA79-3253D83BF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1A5820-DA21-07E7-921B-7D1212176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55D1FFC-AA04-AE72-02E8-FC31862F0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88DF5BF-75A0-6FC0-4407-81DB8E1F3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F8711CA-53BE-2E17-D99A-A504C1799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3CA34FA-C631-6266-D464-C9037769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48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4ADD82-8EB6-139A-4575-868FD77EA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871CEF6-A6FB-42AC-F9BC-5135DD58A2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53C7EB0-290A-C033-D4A0-A8CF99E5C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0F9DADC-8657-B821-F26B-5C980FB47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2F2813-4656-D4EE-8192-91E9AD89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7BFF77D-0A72-49D2-111E-8BC5D9485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1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8AEB2D9-796D-6D4A-7881-A8C49EA8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3220238-0052-BA75-3DB8-74C355B72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E07339-3AE0-3A53-61C9-6A06A729D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3AFE8-F9E3-402D-BB45-DE4AC2B8E916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B283D4-015F-BA82-3E3A-7C3DD965B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C9A37B0-1FCE-E2D7-D048-547C71C66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A0D5C-3C27-477E-A9DA-E7A44323B0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60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C686854-916C-4099-9FAD-B1FBBF0C05E7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6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question-question-mark-help-2309037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top_kontrola_cz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95BE52-2F53-FB45-714F-E580017794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PODSTAWOWE POJĘCIA PRAWA ADMINISTRACYJNEGO</a:t>
            </a:r>
            <a:endParaRPr lang="en-GB" b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BAD09A7-6387-E85E-F4B6-049FD1BF4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409034"/>
            <a:ext cx="9144000" cy="1655762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DR KARINA PILARZ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255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0E48902-1B2C-4EBC-B169-13D6E835F2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008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PODZIAŁY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pl-PL" dirty="0">
                <a:highlight>
                  <a:srgbClr val="D67432"/>
                </a:highlight>
              </a:rPr>
              <a:t>ZEWNĘTRZNA I WEWNĘTRZNA</a:t>
            </a:r>
          </a:p>
          <a:p>
            <a:pPr marL="0" indent="0" algn="just">
              <a:buNone/>
            </a:pPr>
            <a:r>
              <a:rPr lang="pl-PL" dirty="0"/>
              <a:t>PODZIAŁ Z PUNKTU WIDZENIA ZALEŻNOŚCI ORGANIZACYJNEJ; KONTROLA ZEWNĘTRZNA - PODMIOT KONTROLUJĄCY SPOZA STRUKTURY ADMINISTRACYJNEJ (SĄD, PROKURATOR); KONTROLA WEWNĘTRZNA - PODMIOT KONTROLUJĄCY W OBRĘBIE STRUKTURY.</a:t>
            </a:r>
          </a:p>
          <a:p>
            <a:pPr marL="0" indent="0" algn="just">
              <a:buNone/>
            </a:pPr>
            <a:r>
              <a:rPr lang="pl-PL" dirty="0"/>
              <a:t>2. </a:t>
            </a:r>
            <a:r>
              <a:rPr lang="pl-PL" dirty="0">
                <a:highlight>
                  <a:srgbClr val="D67432"/>
                </a:highlight>
              </a:rPr>
              <a:t>KONTROLA I NADZÓR</a:t>
            </a:r>
          </a:p>
          <a:p>
            <a:pPr marL="0" indent="0" algn="just">
              <a:buNone/>
            </a:pPr>
            <a:r>
              <a:rPr lang="pl-PL" dirty="0"/>
              <a:t>NADZÓR JEST BARDZIEJ INTENSYWNY, BEZPOŚREDNI, MA NA CELU USUNIĘCIE NIEPRAWIDŁOWOŚCI I PREWENCJĘ.</a:t>
            </a:r>
          </a:p>
          <a:p>
            <a:pPr marL="0" indent="0" algn="just">
              <a:buNone/>
            </a:pPr>
            <a:r>
              <a:rPr lang="pl-PL" dirty="0"/>
              <a:t>NADZÓR JEST KWALIFIKOWANĄ POSTACIĄ KONTROLI, MAMY Z NIM DO CZYNIENIA GDY SPRAWOWANY JEST PRZEZ ORGAN </a:t>
            </a:r>
            <a:r>
              <a:rPr lang="pl-PL" b="1" u="sng" dirty="0"/>
              <a:t>ZWIERZCHNI ORGANIZACYJNIE</a:t>
            </a:r>
            <a:r>
              <a:rPr lang="pl-PL" dirty="0"/>
              <a:t> NAD KONTROLOWANYM, ODPOWIEDZIALNY ZA JEGO DZIAŁANIA, KTÓREMU SŁUŻĄ </a:t>
            </a:r>
            <a:r>
              <a:rPr lang="pl-PL" u="sng" dirty="0">
                <a:solidFill>
                  <a:srgbClr val="0070C0"/>
                </a:solidFill>
              </a:rPr>
              <a:t>ŚRODKI WŁADCZEGO ODDZIAŁYWANIA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KWALIFIKOWANĄ POSTACIĄ KONTROLI JEST RÓWNIEŻ </a:t>
            </a:r>
            <a:r>
              <a:rPr lang="pl-PL" dirty="0">
                <a:solidFill>
                  <a:srgbClr val="00B050"/>
                </a:solidFill>
              </a:rPr>
              <a:t>NADZÓR WERYFIKACYJNY</a:t>
            </a:r>
            <a:r>
              <a:rPr lang="pl-PL" dirty="0"/>
              <a:t>, Z KTÓRYM MAMY DO CZYNIENIA W PRZYPADKU KONTROLI SPRAWOWANEJ PRZEZ PODMIOT </a:t>
            </a:r>
            <a:r>
              <a:rPr lang="pl-PL" b="1" u="sng" dirty="0"/>
              <a:t>ZWIERZCHNI FUNKCJONALNIE</a:t>
            </a:r>
            <a:r>
              <a:rPr lang="pl-PL" dirty="0"/>
              <a:t>, ODPOWIEDZIALNY ZA DOPILNOWANIE POPRAWNOŚCI DZIAŁAŃ, KTÓREMU SŁUŻĄ </a:t>
            </a:r>
            <a:r>
              <a:rPr lang="pl-PL" dirty="0">
                <a:solidFill>
                  <a:srgbClr val="FF0066"/>
                </a:solidFill>
              </a:rPr>
              <a:t>W STOSUNKU DO PODMIOTU ZDECENTRALIZOWANEGO UPRAWNIENIA WŁADCZE</a:t>
            </a:r>
            <a:r>
              <a:rPr lang="pl-PL" dirty="0"/>
              <a:t>. W SZCZEGÓLNOŚCI WOBEC PODMIOTÓW SAMORZĄDU TERYTORIALNEGO.</a:t>
            </a:r>
          </a:p>
        </p:txBody>
      </p:sp>
    </p:spTree>
    <p:extLst>
      <p:ext uri="{BB962C8B-B14F-4D97-AF65-F5344CB8AC3E}">
        <p14:creationId xmlns:p14="http://schemas.microsoft.com/office/powerpoint/2010/main" val="1312413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3. </a:t>
            </a:r>
            <a:r>
              <a:rPr lang="pl-PL" dirty="0">
                <a:highlight>
                  <a:srgbClr val="D67432"/>
                </a:highlight>
              </a:rPr>
              <a:t>POD WZGLĘDEM INICJATYWNY KONTROLI </a:t>
            </a:r>
            <a:r>
              <a:rPr lang="pl-PL" dirty="0"/>
              <a:t>-&gt; PODEJMOWANA Z URZĘDU (NP. NIK) I NA WNIOSEK (KONTROLA INSTANCYJNA)</a:t>
            </a:r>
          </a:p>
          <a:p>
            <a:pPr marL="0" indent="0">
              <a:buNone/>
            </a:pPr>
            <a:r>
              <a:rPr lang="pl-PL" dirty="0"/>
              <a:t>4. </a:t>
            </a:r>
            <a:r>
              <a:rPr lang="pl-PL" dirty="0">
                <a:highlight>
                  <a:srgbClr val="D67432"/>
                </a:highlight>
              </a:rPr>
              <a:t>POD WZGLĘDEM STOSUNKU W CZASIE KONTROLI DO CZYNNOŚCI KONTROLOWANEJ</a:t>
            </a:r>
            <a:r>
              <a:rPr lang="pl-PL" dirty="0"/>
              <a:t> -&gt; WSTĘPNA, FAKTYCZNA I NASTĘPNA</a:t>
            </a:r>
          </a:p>
          <a:p>
            <a:pPr marL="0" indent="0">
              <a:buNone/>
            </a:pPr>
            <a:r>
              <a:rPr lang="pl-PL" dirty="0"/>
              <a:t>5. </a:t>
            </a:r>
            <a:r>
              <a:rPr lang="pl-PL" dirty="0">
                <a:highlight>
                  <a:srgbClr val="D67432"/>
                </a:highlight>
              </a:rPr>
              <a:t>POD WZGLĘDEM SPOSOBU PRZEPROWADZENIA KONTROLI</a:t>
            </a:r>
          </a:p>
          <a:p>
            <a:pPr marL="0" indent="0">
              <a:buNone/>
            </a:pPr>
            <a:r>
              <a:rPr lang="pl-PL" dirty="0"/>
              <a:t>INSPEKCJA (bezpośrednia obserwacja ludzi w jednostce kontrolowanej)</a:t>
            </a:r>
          </a:p>
          <a:p>
            <a:pPr marL="0" indent="0">
              <a:buNone/>
            </a:pPr>
            <a:r>
              <a:rPr lang="pl-PL" dirty="0"/>
              <a:t>LUSTRACJA (ocena stanu rzeczywistego, wyników określonego działania)</a:t>
            </a:r>
          </a:p>
          <a:p>
            <a:pPr marL="0" indent="0">
              <a:buNone/>
            </a:pPr>
            <a:r>
              <a:rPr lang="pl-PL" dirty="0"/>
              <a:t>REWIZJA (kontrola finansowa)</a:t>
            </a:r>
          </a:p>
          <a:p>
            <a:pPr marL="0" indent="0">
              <a:buNone/>
            </a:pPr>
            <a:r>
              <a:rPr lang="pl-PL" dirty="0"/>
              <a:t>WIZYTACJA (bezpośredni wgląd w działalność podmiotu kontrolowanego)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2016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6. </a:t>
            </a:r>
            <a:r>
              <a:rPr lang="pl-PL" dirty="0">
                <a:highlight>
                  <a:srgbClr val="D67432"/>
                </a:highlight>
              </a:rPr>
              <a:t>POD WZGLĘDEM PODMIOTU KONTROLUJĄCEGO</a:t>
            </a:r>
          </a:p>
          <a:p>
            <a:pPr marL="0" indent="0">
              <a:buNone/>
            </a:pPr>
            <a:r>
              <a:rPr lang="pl-PL" dirty="0"/>
              <a:t>KONTROLA: PARLAMENTARNA, PREZYDENCKA, SPOŁECZNA, SĄDOWA, PROKURATORSKA, NIK, ADMINISTRACJI RZĄDOWEJ NAD SAMORZĄDOWĄ, RESORTOWA, INSTANCYJNA, RPO, TK. </a:t>
            </a:r>
          </a:p>
        </p:txBody>
      </p:sp>
    </p:spTree>
    <p:extLst>
      <p:ext uri="{BB962C8B-B14F-4D97-AF65-F5344CB8AC3E}">
        <p14:creationId xmlns:p14="http://schemas.microsoft.com/office/powerpoint/2010/main" val="3060415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A386D8-F01B-4D45-9884-4E43549C8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3630597-9E83-4326-BD1D-C15C39A19E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165260"/>
              </p:ext>
            </p:extLst>
          </p:nvPr>
        </p:nvGraphicFramePr>
        <p:xfrm>
          <a:off x="130629" y="65315"/>
          <a:ext cx="11980505" cy="6148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26848722-CED9-456B-A120-3C51EF3B7E22}"/>
              </a:ext>
            </a:extLst>
          </p:cNvPr>
          <p:cNvSpPr/>
          <p:nvPr/>
        </p:nvSpPr>
        <p:spPr>
          <a:xfrm>
            <a:off x="541175" y="65315"/>
            <a:ext cx="5234474" cy="1795384"/>
          </a:xfrm>
          <a:prstGeom prst="rightArrow">
            <a:avLst/>
          </a:prstGeom>
          <a:solidFill>
            <a:srgbClr val="FFC000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7FD0A46-5CF4-4573-B6A9-04325FA544F2}"/>
              </a:ext>
            </a:extLst>
          </p:cNvPr>
          <p:cNvSpPr txBox="1"/>
          <p:nvPr/>
        </p:nvSpPr>
        <p:spPr>
          <a:xfrm>
            <a:off x="625151" y="537374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 MA CHARAKTERU ZAWODOWEGO; JEJ CELEM JEST OCENA REALIZACJI PRZEZ ADMINISTRACJĘ POTRZEB OBYWATELI</a:t>
            </a:r>
          </a:p>
        </p:txBody>
      </p:sp>
    </p:spTree>
    <p:extLst>
      <p:ext uri="{BB962C8B-B14F-4D97-AF65-F5344CB8AC3E}">
        <p14:creationId xmlns:p14="http://schemas.microsoft.com/office/powerpoint/2010/main" val="3617104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5597" y="458685"/>
            <a:ext cx="7171611" cy="934884"/>
          </a:xfrm>
        </p:spPr>
        <p:txBody>
          <a:bodyPr>
            <a:noAutofit/>
          </a:bodyPr>
          <a:lstStyle/>
          <a:p>
            <a:r>
              <a:rPr lang="pl-PL" sz="3200" b="1" u="sng" dirty="0"/>
              <a:t>KRYTERIA KONTROLI – </a:t>
            </a:r>
            <a:br>
              <a:rPr lang="pl-PL" sz="3200" b="1" u="sng" dirty="0"/>
            </a:br>
            <a:r>
              <a:rPr lang="pl-PL" sz="3200" b="1" u="sng" dirty="0"/>
              <a:t>NIE SĄ DOWOLNIE DOBIERANE, </a:t>
            </a:r>
            <a:br>
              <a:rPr lang="pl-PL" sz="3200" b="1" u="sng" dirty="0"/>
            </a:br>
            <a:r>
              <a:rPr lang="pl-PL" sz="3200" b="1" u="sng" dirty="0"/>
              <a:t>ALE WYZNACZONE PRZEZ PRZEPISY PRAWA</a:t>
            </a:r>
          </a:p>
        </p:txBody>
      </p: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55F32276-1ACE-453B-A50E-C70EDDA093B4}"/>
              </a:ext>
            </a:extLst>
          </p:cNvPr>
          <p:cNvGraphicFramePr/>
          <p:nvPr/>
        </p:nvGraphicFramePr>
        <p:xfrm>
          <a:off x="287175" y="121418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Objaśnienie: linia 23">
            <a:extLst>
              <a:ext uri="{FF2B5EF4-FFF2-40B4-BE49-F238E27FC236}">
                <a16:creationId xmlns:a16="http://schemas.microsoft.com/office/drawing/2014/main" id="{D319DFDF-F2D4-4A5D-AE86-F7A362B3B34F}"/>
              </a:ext>
            </a:extLst>
          </p:cNvPr>
          <p:cNvSpPr/>
          <p:nvPr/>
        </p:nvSpPr>
        <p:spPr>
          <a:xfrm>
            <a:off x="9529146" y="122529"/>
            <a:ext cx="2547257" cy="2537926"/>
          </a:xfrm>
          <a:prstGeom prst="borderCallout1">
            <a:avLst>
              <a:gd name="adj1" fmla="val 18750"/>
              <a:gd name="adj2" fmla="val -8333"/>
              <a:gd name="adj3" fmla="val 58456"/>
              <a:gd name="adj4" fmla="val -113425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 SAME KRYTERIA ODNOSZĄ SIĘ TAKŻE DO ZADAŃ KONTROLNYCH</a:t>
            </a:r>
          </a:p>
        </p:txBody>
      </p:sp>
      <p:sp>
        <p:nvSpPr>
          <p:cNvPr id="25" name="Strzałka: w lewo 24">
            <a:extLst>
              <a:ext uri="{FF2B5EF4-FFF2-40B4-BE49-F238E27FC236}">
                <a16:creationId xmlns:a16="http://schemas.microsoft.com/office/drawing/2014/main" id="{F2776636-86DA-43FB-A34E-ADFBC704891F}"/>
              </a:ext>
            </a:extLst>
          </p:cNvPr>
          <p:cNvSpPr/>
          <p:nvPr/>
        </p:nvSpPr>
        <p:spPr>
          <a:xfrm>
            <a:off x="8692504" y="4031077"/>
            <a:ext cx="3383899" cy="2249907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AFE1166A-2DDA-4CE5-880C-410670485AA8}"/>
              </a:ext>
            </a:extLst>
          </p:cNvPr>
          <p:cNvSpPr txBox="1"/>
          <p:nvPr/>
        </p:nvSpPr>
        <p:spPr>
          <a:xfrm>
            <a:off x="9619861" y="4555865"/>
            <a:ext cx="2456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WSZYSTKIE KRYTERIA PODPORZĄDKOWANE SĄ KRYTERIUM LEGALNOŚCI</a:t>
            </a:r>
          </a:p>
        </p:txBody>
      </p:sp>
    </p:spTree>
    <p:extLst>
      <p:ext uri="{BB962C8B-B14F-4D97-AF65-F5344CB8AC3E}">
        <p14:creationId xmlns:p14="http://schemas.microsoft.com/office/powerpoint/2010/main" val="1514181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94107-7707-4AF3-BB2B-811CDD13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– USTAWA O 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09A9F-6D3B-4E58-936B-9CA9D0EA1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39" y="1825625"/>
            <a:ext cx="11924522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5. 1. Najwyższa Izba Kontroli przeprowadza kontrolę pod względem </a:t>
            </a:r>
            <a:r>
              <a:rPr lang="pl-PL" b="1" dirty="0">
                <a:solidFill>
                  <a:srgbClr val="7030A0"/>
                </a:solidFill>
              </a:rPr>
              <a:t>legalności, gospodarności, celowości i rzetelności</a:t>
            </a:r>
            <a:r>
              <a:rPr lang="pl-PL" dirty="0"/>
              <a:t>, z zastrzeżeniem ust. 2 i 3. </a:t>
            </a:r>
          </a:p>
          <a:p>
            <a:pPr marL="0" indent="0" algn="just">
              <a:buNone/>
            </a:pPr>
            <a:r>
              <a:rPr lang="pl-PL" dirty="0"/>
              <a:t>2. Kontrola działalności samorządu terytorialnego przeprowadzana jest pod względem </a:t>
            </a:r>
            <a:r>
              <a:rPr lang="pl-PL" b="1" u="sng" dirty="0">
                <a:solidFill>
                  <a:srgbClr val="FF0066"/>
                </a:solidFill>
              </a:rPr>
              <a:t>legalności, gospodarności i rzetelności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Kontrola działalności jednostek organizacyjnych i przedsiębiorców, o których mowa w art. 2 ust. 3, jest przeprowadzana pod względem </a:t>
            </a:r>
            <a:r>
              <a:rPr lang="pl-PL" b="1" u="sng" dirty="0">
                <a:solidFill>
                  <a:srgbClr val="00B050"/>
                </a:solidFill>
              </a:rPr>
              <a:t>legalności i gospodarności.</a:t>
            </a:r>
          </a:p>
        </p:txBody>
      </p:sp>
    </p:spTree>
    <p:extLst>
      <p:ext uri="{BB962C8B-B14F-4D97-AF65-F5344CB8AC3E}">
        <p14:creationId xmlns:p14="http://schemas.microsoft.com/office/powerpoint/2010/main" val="2670356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EDE78-12ED-41B3-B82C-5D6339DD3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KONTROLI NIK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BBD9A39-3B6E-4F45-BD34-B4B2A9FF50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803" y="2451224"/>
            <a:ext cx="7232393" cy="2799227"/>
          </a:xfrm>
        </p:spPr>
      </p:pic>
    </p:spTree>
    <p:extLst>
      <p:ext uri="{BB962C8B-B14F-4D97-AF65-F5344CB8AC3E}">
        <p14:creationId xmlns:p14="http://schemas.microsoft.com/office/powerpoint/2010/main" val="79368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D7B731-3750-4369-8015-276210493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KONTROLI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17FF8AE-A6FA-4AD6-AEF2-7A5E6208346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4428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BC233F6-32E3-4F06-87A1-9052364E64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952116"/>
              </p:ext>
            </p:extLst>
          </p:nvPr>
        </p:nvGraphicFramePr>
        <p:xfrm>
          <a:off x="0" y="-1"/>
          <a:ext cx="12192000" cy="6305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: linia 6">
            <a:extLst>
              <a:ext uri="{FF2B5EF4-FFF2-40B4-BE49-F238E27FC236}">
                <a16:creationId xmlns:a16="http://schemas.microsoft.com/office/drawing/2014/main" id="{2D504DE8-731D-4DE7-82E5-9C27C0D9FD81}"/>
              </a:ext>
            </a:extLst>
          </p:cNvPr>
          <p:cNvSpPr/>
          <p:nvPr/>
        </p:nvSpPr>
        <p:spPr>
          <a:xfrm>
            <a:off x="7128587" y="5314760"/>
            <a:ext cx="2705878" cy="905069"/>
          </a:xfrm>
          <a:prstGeom prst="borderCallout1">
            <a:avLst>
              <a:gd name="adj1" fmla="val -34858"/>
              <a:gd name="adj2" fmla="val -402"/>
              <a:gd name="adj3" fmla="val -5026"/>
              <a:gd name="adj4" fmla="val 3028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BCAF87EB-2AAB-42BB-8176-A291238EBACC}"/>
              </a:ext>
            </a:extLst>
          </p:cNvPr>
          <p:cNvCxnSpPr/>
          <p:nvPr/>
        </p:nvCxnSpPr>
        <p:spPr>
          <a:xfrm flipV="1">
            <a:off x="9122916" y="4958548"/>
            <a:ext cx="634482" cy="317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983184-6259-41E8-994B-DE68CB0B6540}"/>
              </a:ext>
            </a:extLst>
          </p:cNvPr>
          <p:cNvSpPr txBox="1"/>
          <p:nvPr/>
        </p:nvSpPr>
        <p:spPr>
          <a:xfrm>
            <a:off x="7276323" y="5444128"/>
            <a:ext cx="2491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WŁADCZE, ALE NIE JEST TO NADZÓR, BO NIE ODBYWA SIĘ W RAMACH STRUKTURY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146314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BE73DB-9A12-46F2-0E5C-D589F7032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WYKŁAD NR 3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851DCC-31C9-B1B3-666F-8F98172B1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PLAN ZAJĘĆ:</a:t>
            </a:r>
          </a:p>
          <a:p>
            <a:pPr marL="457200" indent="-457200" algn="just">
              <a:buAutoNum type="arabicPeriod"/>
            </a:pPr>
            <a:r>
              <a:rPr lang="pl-PL" dirty="0"/>
              <a:t>WIĘZI ORGANIZACYJNE I FUNKCJONALNE W ADMINISTRACJI PUBLICZNEJ (NADZÓR, KONTROLA, WSPÓŁDZIAŁANIE)</a:t>
            </a:r>
          </a:p>
          <a:p>
            <a:pPr marL="457200" indent="-457200" algn="just">
              <a:buAutoNum type="arabicPeriod"/>
            </a:pPr>
            <a:r>
              <a:rPr lang="pl-PL" dirty="0"/>
              <a:t>TEST ZALICZENIOWY (10 PYTAŃ JEDNOKROTNEGO WYBORU – FORMS)</a:t>
            </a:r>
          </a:p>
        </p:txBody>
      </p:sp>
    </p:spTree>
    <p:extLst>
      <p:ext uri="{BB962C8B-B14F-4D97-AF65-F5344CB8AC3E}">
        <p14:creationId xmlns:p14="http://schemas.microsoft.com/office/powerpoint/2010/main" val="1199572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highlight>
                  <a:srgbClr val="FF0066"/>
                </a:highlight>
              </a:rPr>
              <a:t>KONTROLA KONTROLI-&gt;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OCENA PODMIOTU KONTROLUJĄCEGO NIE JEST OSTATECZNA;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MOŻE BYĆ PRZEZ KONTROLOWANEGO ZAKWESTIONOWANA;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OZNACZA WYDŁUŻENIE W CZASIE REALIZACJI DYSPOZYCJI KONTROLERA, OSŁABIENIE TYCH DYSPOZYCJI, ODDANIE OSTATECZNEGO DECYDOWANIA INNEMU ORGANOWI;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ORGANEM TYM MOŻE BYĆ ORGAN ZWIERZCHNI ORGANIZACYJNIE LUB FUNKCJONALNIE NAD ORGANEM KONTROLUJĄCYM, SĄD, TRYBUNAŁ.</a:t>
            </a:r>
          </a:p>
        </p:txBody>
      </p:sp>
    </p:spTree>
    <p:extLst>
      <p:ext uri="{BB962C8B-B14F-4D97-AF65-F5344CB8AC3E}">
        <p14:creationId xmlns:p14="http://schemas.microsoft.com/office/powerpoint/2010/main" val="1928011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653AC-E07D-4748-857E-59F5E01AE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WSPÓŁDZIAŁANIA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541017-7640-4505-9F4B-6D29A4907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1825625"/>
            <a:ext cx="10999237" cy="4351338"/>
          </a:xfrm>
        </p:spPr>
        <p:txBody>
          <a:bodyPr/>
          <a:lstStyle/>
          <a:p>
            <a:pPr algn="just"/>
            <a:r>
              <a:rPr lang="pl-PL" sz="2400" dirty="0"/>
              <a:t>używane w języku prawnym i prawniczym – w tekstach aktów normatywnych (w tym w Konstytucji RP) oraz w doktrynie; brak definicji legalnej, wielość definicji doktrynalnych</a:t>
            </a:r>
          </a:p>
          <a:p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83A4A2C-3B06-44BD-BAEB-E74B4C57F6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2046323"/>
              </p:ext>
            </p:extLst>
          </p:nvPr>
        </p:nvGraphicFramePr>
        <p:xfrm>
          <a:off x="0" y="2939144"/>
          <a:ext cx="11924522" cy="3237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984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093A1-E811-45DE-AB11-507A23FF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DEFINICJE WSPÓŁDZIAŁANIA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22ADD3-4AFB-433D-8992-DD97CECE7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zespół czynności, które koordynują działanie współdziałających podmiotów i mają przyczynić się do osiągnięcia przez nie zamierzonego celu. Sytuacją współdziałania może być podjęcie wspólnego przedsięwzięcia lub czynność prawna, która kształtuje pomiędzy stronami treść stosunku prawnego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L. Kieres, Związki i porozumienia komunalne, „Samorząd Terytorialny” 1991, nr 10, s. 4.</a:t>
            </a:r>
            <a:endParaRPr lang="pl-PL" dirty="0"/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co najmniej dozwolenie wspólnej realizacji celów, które zdeterminowane są przez przepis prawa lub też przez współdziałające podmioty</a:t>
            </a:r>
          </a:p>
          <a:p>
            <a:pPr marL="0" indent="0">
              <a:buNone/>
            </a:pPr>
            <a:r>
              <a:rPr lang="pl-P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Z. Cieślak (red.), Nauka administracji, Warszawa  2017, s. 25-26.</a:t>
            </a:r>
          </a:p>
          <a:p>
            <a:pPr marL="0" indent="0">
              <a:buNone/>
            </a:pP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sytuacja, kiedy przynajmniej jeden z podmiotów drugiemu pomaga lub przeszkadza</a:t>
            </a:r>
          </a:p>
          <a:p>
            <a:pPr marL="0" indent="0">
              <a:buNone/>
            </a:pPr>
            <a:r>
              <a:rPr lang="pl-PL" sz="1100" dirty="0">
                <a:effectLst/>
                <a:ea typeface="Calibri" panose="020F0502020204030204" pitchFamily="34" charset="0"/>
              </a:rPr>
              <a:t>T. Kotarbiński, Traktat o dobrej robocie, Wrocław 1975, s. 86-88.</a:t>
            </a: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850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90855A-A329-454E-98FF-4B1741ABB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7F3CA23-A1CC-41D1-9CDB-69B40613CE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414145"/>
              </p:ext>
            </p:extLst>
          </p:nvPr>
        </p:nvGraphicFramePr>
        <p:xfrm>
          <a:off x="460889" y="1709715"/>
          <a:ext cx="11625943" cy="4780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9939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9BB441-5104-4C5C-BEB0-BBD93354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FC28F0-147A-4234-BCBF-7E1CBD5B0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172 Konstytucji RP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Jednostki samorządu terytorialnego mają </a:t>
            </a:r>
            <a:r>
              <a:rPr lang="pl-PL" b="1" i="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prawo zrzeszania się</a:t>
            </a: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Jednostka samorządu terytorialnego ma prawo przystępowania do międzynarodowych zrzeszeń społeczności lokalnych i regionalnych oraz współpracy ze społecznościami lokalnymi i regionalnymi innych państw.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Zasady, na jakich jednostki samorządu terytorialnego mogą korzystać z praw, o których mowa w ust. 1 i 2, określa ustawa.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40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12E4092-448C-4B49-90F5-249D48ED83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938933"/>
              </p:ext>
            </p:extLst>
          </p:nvPr>
        </p:nvGraphicFramePr>
        <p:xfrm>
          <a:off x="0" y="74644"/>
          <a:ext cx="12192000" cy="6145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743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ymek myśli: chmurka 5">
            <a:extLst>
              <a:ext uri="{FF2B5EF4-FFF2-40B4-BE49-F238E27FC236}">
                <a16:creationId xmlns:a16="http://schemas.microsoft.com/office/drawing/2014/main" id="{E70F3EBA-E704-477B-B023-FEC783846990}"/>
              </a:ext>
            </a:extLst>
          </p:cNvPr>
          <p:cNvSpPr/>
          <p:nvPr/>
        </p:nvSpPr>
        <p:spPr>
          <a:xfrm>
            <a:off x="6296555" y="1636907"/>
            <a:ext cx="4421275" cy="3516923"/>
          </a:xfrm>
          <a:prstGeom prst="cloudCallout">
            <a:avLst/>
          </a:prstGeom>
          <a:solidFill>
            <a:srgbClr val="D674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4623" y="206973"/>
            <a:ext cx="10515600" cy="1325563"/>
          </a:xfrm>
        </p:spPr>
        <p:txBody>
          <a:bodyPr>
            <a:normAutofit/>
          </a:bodyPr>
          <a:lstStyle/>
          <a:p>
            <a:r>
              <a:rPr lang="pl-PL" sz="6000" dirty="0"/>
              <a:t>KONTROLA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34200" y="163690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  PO CO KONTROLUJEMY?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2999896-837A-4F5C-ABFB-ECAAB3F8B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39133" y="1894114"/>
            <a:ext cx="4256314" cy="425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33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solidFill>
                  <a:srgbClr val="FF0000"/>
                </a:solidFill>
              </a:rPr>
              <a:t>ADMINISTRACJA PUBLICZNA JEST ZARÓWNO KONTROLUJĄCYM JAK I KONTROLOWANYM!</a:t>
            </a:r>
          </a:p>
          <a:p>
            <a:endParaRPr lang="pl-PL" dirty="0"/>
          </a:p>
          <a:p>
            <a:pPr marL="0" indent="0" algn="just">
              <a:buNone/>
            </a:pPr>
            <a:r>
              <a:rPr lang="pl-PL" dirty="0"/>
              <a:t>Art. 184. Konstytucji RP</a:t>
            </a:r>
          </a:p>
          <a:p>
            <a:pPr marL="0" indent="0" algn="just">
              <a:buNone/>
            </a:pPr>
            <a:br>
              <a:rPr lang="pl-PL" dirty="0"/>
            </a:br>
            <a:r>
              <a:rPr lang="pl-PL" dirty="0"/>
              <a:t>Naczelny Sąd Administracyjny oraz inne sądy administracyjne sprawują, w zakresie określonym w ustawie, </a:t>
            </a:r>
            <a:r>
              <a:rPr lang="pl-PL" i="1" u="sng" dirty="0">
                <a:solidFill>
                  <a:srgbClr val="0070C0"/>
                </a:solidFill>
              </a:rPr>
              <a:t>kontrolę działalności administracji publicznej</a:t>
            </a:r>
            <a:r>
              <a:rPr lang="pl-PL" dirty="0"/>
              <a:t>. Kontrola ta obejmuje również orzekanie o zgodności z ustawami uchwał organów samorządu terytorialnego i aktów normatywnych terenowych organów administracji rządowej.</a:t>
            </a:r>
          </a:p>
        </p:txBody>
      </p:sp>
    </p:spTree>
    <p:extLst>
      <p:ext uri="{BB962C8B-B14F-4D97-AF65-F5344CB8AC3E}">
        <p14:creationId xmlns:p14="http://schemas.microsoft.com/office/powerpoint/2010/main" val="388902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933539" y="892658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DEFINICJA KONTROLI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AACC90-F5AF-4B41-835D-3A963D111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899936"/>
              </p:ext>
            </p:extLst>
          </p:nvPr>
        </p:nvGraphicFramePr>
        <p:xfrm>
          <a:off x="0" y="1871329"/>
          <a:ext cx="11844169" cy="4486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75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667725" y="339766"/>
            <a:ext cx="10058400" cy="1450757"/>
          </a:xfrm>
        </p:spPr>
        <p:txBody>
          <a:bodyPr/>
          <a:lstStyle/>
          <a:p>
            <a:r>
              <a:rPr lang="pl-PL" dirty="0"/>
              <a:t>		POJĘCIE SYSTEMU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1071" y="2430910"/>
            <a:ext cx="10515600" cy="435133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CAŁOKSZTAŁT ZESPOLONYCH WEWNĘTRZNIE WARTOŚCI, KTÓRE OKREŚLAJĄ ZADANIA KONTROLI, WARUNKI JEJ PRAWIDŁOWEJ ORGANIZACJI I FUNKCJONOWANIA, ORGANIZACJĘ PODMIOTÓW KONTROLUJĄCYCH, ZASIĘG PODMIOTOWY I PRZEDMIOTOWY ORAZ SKUTKI KONTROLI.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PRAWNY SYSTEM KONTROLI NAD ADMINISTRACJĄ OPARTY JEST NA PODSTAWOWYM CELU KONTROLI - ZAPEWNIENIU ZGODNOŚCI DZIAŁAŃ Z PRAWEM. CEL TEN WYWODZI SIĘ Z REGULACJI KONSTYTUCYJNEJ.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42DC93D-7F02-47CC-AA22-BF100E6BB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385162" y="4372662"/>
            <a:ext cx="1731533" cy="173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575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ROZROST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1168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OGÓLNA TENDENCJA DO ROZROSTU CAŁEJ ADMINISTRACJI, W TYM TAKŻE KONTROLI.</a:t>
            </a:r>
          </a:p>
          <a:p>
            <a:pPr marL="0" indent="0">
              <a:buNone/>
            </a:pPr>
            <a:r>
              <a:rPr lang="pl-PL" dirty="0"/>
              <a:t>CO DO ZASADY ZJAWISKO NEGATYWNE. WYNIKA Z: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6EC52C9-C0FF-46C9-8BCE-F42E0BCB93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6167126"/>
              </p:ext>
            </p:extLst>
          </p:nvPr>
        </p:nvGraphicFramePr>
        <p:xfrm>
          <a:off x="0" y="2886740"/>
          <a:ext cx="12192000" cy="3197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1588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F71BDB-F096-4D31-AF4E-2366B3CAE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00732C8-2907-4535-ADCB-E48A029923D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1518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0C56F9-536E-4F25-A5D8-F7511A97D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DF70FC7-FBD7-4284-833C-30E5B5573D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738597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1466</Words>
  <Application>Microsoft Office PowerPoint</Application>
  <PresentationFormat>Panoramiczny</PresentationFormat>
  <Paragraphs>155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Motyw pakietu Office</vt:lpstr>
      <vt:lpstr>Retrospekcja</vt:lpstr>
      <vt:lpstr>PODSTAWOWE POJĘCIA PRAWA ADMINISTRACYJNEGO</vt:lpstr>
      <vt:lpstr>WYKŁAD NR 3</vt:lpstr>
      <vt:lpstr>KONTROLA</vt:lpstr>
      <vt:lpstr>Prezentacja programu PowerPoint</vt:lpstr>
      <vt:lpstr>   DEFINICJA KONTROLI </vt:lpstr>
      <vt:lpstr>  POJĘCIE SYSTEMU KONTROLI</vt:lpstr>
      <vt:lpstr>ROZROST KONTROLI</vt:lpstr>
      <vt:lpstr>Prezentacja programu PowerPoint</vt:lpstr>
      <vt:lpstr>Prezentacja programu PowerPoint</vt:lpstr>
      <vt:lpstr>Prezentacja programu PowerPoint</vt:lpstr>
      <vt:lpstr>PODZIAŁY KONTROLI</vt:lpstr>
      <vt:lpstr>Prezentacja programu PowerPoint</vt:lpstr>
      <vt:lpstr>Prezentacja programu PowerPoint</vt:lpstr>
      <vt:lpstr>Prezentacja programu PowerPoint</vt:lpstr>
      <vt:lpstr>KRYTERIA KONTROLI –  NIE SĄ DOWOLNIE DOBIERANE,  ALE WYZNACZONE PRZEZ PRZEPISY PRAWA</vt:lpstr>
      <vt:lpstr>PRZYKŁAD – USTAWA O NIK</vt:lpstr>
      <vt:lpstr>KRYTERIA KONTROLI NIK</vt:lpstr>
      <vt:lpstr>CECHY KONTROLI</vt:lpstr>
      <vt:lpstr>Prezentacja programu PowerPoint</vt:lpstr>
      <vt:lpstr>Prezentacja programu PowerPoint</vt:lpstr>
      <vt:lpstr>POJĘCIE WSPÓŁDZIAŁANIA</vt:lpstr>
      <vt:lpstr>DEFINICJE WSPÓŁDZIAŁANIA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PRAWA ADMINISTRACYJNEGO</dc:title>
  <dc:creator>Karina Pilarz</dc:creator>
  <cp:lastModifiedBy>Karina Pilarz</cp:lastModifiedBy>
  <cp:revision>2</cp:revision>
  <dcterms:created xsi:type="dcterms:W3CDTF">2022-11-30T16:00:50Z</dcterms:created>
  <dcterms:modified xsi:type="dcterms:W3CDTF">2022-12-01T15:08:43Z</dcterms:modified>
</cp:coreProperties>
</file>