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D53FF050-4814-43C0-A771-6ED9C20F3470}"/>
    <pc:docChg chg="modSld">
      <pc:chgData name="Patrycja Mencel" userId="1318a730cb872e56" providerId="LiveId" clId="{D53FF050-4814-43C0-A771-6ED9C20F3470}" dt="2022-12-18T07:41:33.418" v="22" actId="20577"/>
      <pc:docMkLst>
        <pc:docMk/>
      </pc:docMkLst>
      <pc:sldChg chg="modSp mod">
        <pc:chgData name="Patrycja Mencel" userId="1318a730cb872e56" providerId="LiveId" clId="{D53FF050-4814-43C0-A771-6ED9C20F3470}" dt="2022-12-18T07:41:33.418" v="22" actId="20577"/>
        <pc:sldMkLst>
          <pc:docMk/>
          <pc:sldMk cId="411390321" sldId="258"/>
        </pc:sldMkLst>
        <pc:spChg chg="mod">
          <ac:chgData name="Patrycja Mencel" userId="1318a730cb872e56" providerId="LiveId" clId="{D53FF050-4814-43C0-A771-6ED9C20F3470}" dt="2022-12-18T07:41:33.418" v="22" actId="20577"/>
          <ac:spMkLst>
            <pc:docMk/>
            <pc:sldMk cId="411390321" sldId="25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18.12.2022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86408" y="111968"/>
            <a:ext cx="10459616" cy="2410502"/>
          </a:xfrm>
        </p:spPr>
        <p:txBody>
          <a:bodyPr>
            <a:noAutofit/>
          </a:bodyPr>
          <a:lstStyle/>
          <a:p>
            <a:r>
              <a:rPr lang="pl-PL" sz="4400" dirty="0">
                <a:latin typeface="+mn-lt"/>
                <a:ea typeface="Cambria" panose="02040503050406030204" pitchFamily="18" charset="0"/>
              </a:rPr>
              <a:t>WARSZTATY KRYMINOLOGICZNO-</a:t>
            </a:r>
            <a:br>
              <a:rPr lang="pl-PL" sz="4400" dirty="0">
                <a:latin typeface="+mn-lt"/>
                <a:ea typeface="Cambria" panose="02040503050406030204" pitchFamily="18" charset="0"/>
              </a:rPr>
            </a:br>
            <a:r>
              <a:rPr lang="pl-PL" sz="4400" dirty="0">
                <a:latin typeface="+mn-lt"/>
                <a:ea typeface="Cambria" panose="02040503050406030204" pitchFamily="18" charset="0"/>
              </a:rPr>
              <a:t>KRYMINALISTYCZNE</a:t>
            </a:r>
            <a:br>
              <a:rPr lang="pl-PL" sz="7000" dirty="0">
                <a:latin typeface="+mn-lt"/>
              </a:rPr>
            </a:br>
            <a:r>
              <a:rPr lang="pl-PL" sz="3200" dirty="0">
                <a:latin typeface="+mn-lt"/>
                <a:ea typeface="Cambria" panose="02040503050406030204" pitchFamily="18" charset="0"/>
              </a:rPr>
              <a:t>konwersatorium, gr. 3</a:t>
            </a:r>
            <a:br>
              <a:rPr lang="pl-PL" sz="3200" dirty="0">
                <a:latin typeface="+mn-lt"/>
                <a:ea typeface="Cambria" panose="02040503050406030204" pitchFamily="18" charset="0"/>
              </a:rPr>
            </a:br>
            <a:r>
              <a:rPr lang="pl-PL" sz="3200" dirty="0">
                <a:latin typeface="+mn-lt"/>
                <a:ea typeface="Cambria" panose="02040503050406030204" pitchFamily="18" charset="0"/>
              </a:rPr>
              <a:t>semestr zimowy, 2022/2023</a:t>
            </a:r>
            <a:endParaRPr lang="pl-PL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365373"/>
            <a:ext cx="6815669" cy="1106198"/>
          </a:xfrm>
        </p:spPr>
        <p:txBody>
          <a:bodyPr>
            <a:noAutofit/>
          </a:bodyPr>
          <a:lstStyle/>
          <a:p>
            <a:r>
              <a:rPr lang="pl-PL" sz="3200" dirty="0">
                <a:ea typeface="Cambria" panose="02040503050406030204" pitchFamily="18" charset="0"/>
              </a:rPr>
              <a:t>dr Patrycja Mencel</a:t>
            </a:r>
          </a:p>
          <a:p>
            <a:r>
              <a:rPr lang="pl-PL" sz="3200" dirty="0">
                <a:latin typeface="+mj-lt"/>
                <a:ea typeface="Cambria" panose="02040503050406030204" pitchFamily="18" charset="0"/>
              </a:rPr>
              <a:t>e-mail: </a:t>
            </a:r>
            <a:r>
              <a:rPr lang="pl-PL" sz="3200" dirty="0">
                <a:ea typeface="Cambria" panose="02040503050406030204" pitchFamily="18" charset="0"/>
              </a:rPr>
              <a:t>patrycja.mencel@uwr.edu.pl</a:t>
            </a:r>
          </a:p>
          <a:p>
            <a:r>
              <a:rPr lang="pl-PL" sz="3600" dirty="0">
                <a:ea typeface="Cambria" panose="02040503050406030204" pitchFamily="18" charset="0"/>
              </a:rPr>
              <a:t>Konsultacje</a:t>
            </a:r>
          </a:p>
        </p:txBody>
      </p:sp>
      <p:pic>
        <p:nvPicPr>
          <p:cNvPr id="5" name="Grafika 4" descr="Odciski stóp kontur">
            <a:extLst>
              <a:ext uri="{FF2B5EF4-FFF2-40B4-BE49-F238E27FC236}">
                <a16:creationId xmlns:a16="http://schemas.microsoft.com/office/drawing/2014/main" id="{B9589BA7-10D8-42F3-DE95-23CD9F99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48706">
            <a:off x="441648" y="4954035"/>
            <a:ext cx="1611086" cy="1611086"/>
          </a:xfrm>
          <a:prstGeom prst="rect">
            <a:avLst/>
          </a:prstGeom>
        </p:spPr>
      </p:pic>
      <p:pic>
        <p:nvPicPr>
          <p:cNvPr id="7" name="Grafika 6" descr="Insekt pod lupą kontur">
            <a:extLst>
              <a:ext uri="{FF2B5EF4-FFF2-40B4-BE49-F238E27FC236}">
                <a16:creationId xmlns:a16="http://schemas.microsoft.com/office/drawing/2014/main" id="{605F3D1C-1373-A6C5-BCEA-DF8BA845B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4211" y="3578289"/>
            <a:ext cx="1525555" cy="1525555"/>
          </a:xfrm>
          <a:prstGeom prst="rect">
            <a:avLst/>
          </a:prstGeom>
        </p:spPr>
      </p:pic>
      <p:pic>
        <p:nvPicPr>
          <p:cNvPr id="9" name="Grafika 8" descr="Odcisk palca z wypełnieniem pełnym">
            <a:extLst>
              <a:ext uri="{FF2B5EF4-FFF2-40B4-BE49-F238E27FC236}">
                <a16:creationId xmlns:a16="http://schemas.microsoft.com/office/drawing/2014/main" id="{6D71F644-3B9A-23A1-B1EB-D04939895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187" y="252566"/>
            <a:ext cx="1320802" cy="1320802"/>
          </a:xfrm>
          <a:prstGeom prst="rect">
            <a:avLst/>
          </a:prstGeom>
        </p:spPr>
      </p:pic>
      <p:pic>
        <p:nvPicPr>
          <p:cNvPr id="11" name="Grafika 10" descr="Odciski butów z wypełnieniem pełnym">
            <a:extLst>
              <a:ext uri="{FF2B5EF4-FFF2-40B4-BE49-F238E27FC236}">
                <a16:creationId xmlns:a16="http://schemas.microsoft.com/office/drawing/2014/main" id="{1AFF44E4-B683-CA82-1EA6-09AC3DE1E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05584">
            <a:off x="11132377" y="201776"/>
            <a:ext cx="914400" cy="914400"/>
          </a:xfrm>
          <a:prstGeom prst="rect">
            <a:avLst/>
          </a:prstGeom>
        </p:spPr>
      </p:pic>
      <p:pic>
        <p:nvPicPr>
          <p:cNvPr id="13" name="Grafika 12" descr="Odciski butów z wypełnieniem pełnym">
            <a:extLst>
              <a:ext uri="{FF2B5EF4-FFF2-40B4-BE49-F238E27FC236}">
                <a16:creationId xmlns:a16="http://schemas.microsoft.com/office/drawing/2014/main" id="{AEDD5433-E5C0-57BC-0A65-689D98850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92217" y="1317219"/>
            <a:ext cx="914400" cy="914400"/>
          </a:xfrm>
          <a:prstGeom prst="rect">
            <a:avLst/>
          </a:prstGeom>
        </p:spPr>
      </p:pic>
      <p:pic>
        <p:nvPicPr>
          <p:cNvPr id="15" name="Grafika 14" descr="Odciski butów z wypełnieniem pełnym">
            <a:extLst>
              <a:ext uri="{FF2B5EF4-FFF2-40B4-BE49-F238E27FC236}">
                <a16:creationId xmlns:a16="http://schemas.microsoft.com/office/drawing/2014/main" id="{8075E9F8-539E-1B1D-A0B6-5E8E1DC83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17590">
            <a:off x="10697989" y="2276546"/>
            <a:ext cx="760445" cy="7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>
            <a:normAutofit/>
          </a:bodyPr>
          <a:lstStyle/>
          <a:p>
            <a:r>
              <a:rPr lang="pl-PL" dirty="0"/>
              <a:t>ZAKRES MATERIAŁU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295402" y="2047742"/>
            <a:ext cx="9601196" cy="4365938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r>
              <a:rPr lang="pl-PL" sz="2800" dirty="0"/>
              <a:t>6.11.2022, 8:00 – 9:30, 9:45 - 11:15 sala 215A	</a:t>
            </a:r>
          </a:p>
          <a:p>
            <a:pPr marL="0" indent="0">
              <a:buNone/>
            </a:pPr>
            <a:r>
              <a:rPr lang="pl-PL" sz="2800" dirty="0"/>
              <a:t>wprowadzenie do zajęć, ślady kryminalistyczne, ujawnianie i zabezpieczanie śladów, daktyloskopowanie (</a:t>
            </a:r>
            <a:r>
              <a:rPr lang="pl-PL" sz="2800"/>
              <a:t>zajęcia praktyczne)</a:t>
            </a:r>
            <a:endParaRPr lang="pl-PL" sz="2800" dirty="0"/>
          </a:p>
          <a:p>
            <a:r>
              <a:rPr lang="pl-PL" sz="2800" dirty="0"/>
              <a:t>27.11.2022, 8:00 – 9:30, 9:45 - 11:15 sala 215A 	</a:t>
            </a:r>
          </a:p>
          <a:p>
            <a:pPr marL="0" indent="0">
              <a:buNone/>
            </a:pPr>
            <a:r>
              <a:rPr lang="pl-PL" sz="2800" dirty="0"/>
              <a:t>Oględziny rzeczy (praca w grupach)</a:t>
            </a:r>
          </a:p>
          <a:p>
            <a:r>
              <a:rPr lang="pl-PL" sz="2800" dirty="0"/>
              <a:t>18.12.2022, 8:00 – 9:30, sala 215A </a:t>
            </a:r>
          </a:p>
        </p:txBody>
      </p:sp>
    </p:spTree>
    <p:extLst>
      <p:ext uri="{BB962C8B-B14F-4D97-AF65-F5344CB8AC3E}">
        <p14:creationId xmlns:p14="http://schemas.microsoft.com/office/powerpoint/2010/main" val="411390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601</TotalTime>
  <Words>88</Words>
  <Application>Microsoft Office PowerPoint</Application>
  <PresentationFormat>Panoramiczny</PresentationFormat>
  <Paragraphs>11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Organiczny</vt:lpstr>
      <vt:lpstr>WARSZTATY KRYMINOLOGICZNO- KRYMINALISTYCZNE konwersatorium, gr. 3 semestr zimowy, 2022/2023</vt:lpstr>
      <vt:lpstr>ZAKRES MATERIAŁU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 Mencel</cp:lastModifiedBy>
  <cp:revision>30</cp:revision>
  <dcterms:created xsi:type="dcterms:W3CDTF">2017-02-18T20:02:16Z</dcterms:created>
  <dcterms:modified xsi:type="dcterms:W3CDTF">2022-12-18T07:41:37Z</dcterms:modified>
</cp:coreProperties>
</file>