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72" r:id="rId5"/>
    <p:sldId id="274" r:id="rId6"/>
    <p:sldId id="275" r:id="rId7"/>
    <p:sldId id="276" r:id="rId8"/>
    <p:sldId id="277" r:id="rId9"/>
    <p:sldId id="278" r:id="rId10"/>
    <p:sldId id="279" r:id="rId11"/>
    <p:sldId id="281" r:id="rId12"/>
    <p:sldId id="282" r:id="rId13"/>
    <p:sldId id="283" r:id="rId14"/>
    <p:sldId id="284" r:id="rId15"/>
    <p:sldId id="285" r:id="rId16"/>
    <p:sldId id="286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434" autoAdjust="0"/>
  </p:normalViewPr>
  <p:slideViewPr>
    <p:cSldViewPr>
      <p:cViewPr>
        <p:scale>
          <a:sx n="75" d="100"/>
          <a:sy n="75" d="100"/>
        </p:scale>
        <p:origin x="123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9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BFD16C-057B-491B-94A8-E2647CD6B707}" type="doc">
      <dgm:prSet loTypeId="urn:microsoft.com/office/officeart/2005/8/layout/hProcess9" loCatId="process" qsTypeId="urn:microsoft.com/office/officeart/2005/8/quickstyle/simple3" qsCatId="simple" csTypeId="urn:microsoft.com/office/officeart/2005/8/colors/accent1_2" csCatId="accent1" phldr="1"/>
      <dgm:spPr/>
    </dgm:pt>
    <dgm:pt modelId="{FACA1893-1B9D-4705-B4AA-EA6A9AD9B2BF}">
      <dgm:prSet phldrT="[Tekst]"/>
      <dgm:spPr/>
      <dgm:t>
        <a:bodyPr/>
        <a:lstStyle/>
        <a:p>
          <a:r>
            <a:rPr lang="pl-PL" dirty="0" smtClean="0">
              <a:latin typeface="Tahoma" pitchFamily="34" charset="0"/>
              <a:ea typeface="Tahoma" pitchFamily="34" charset="0"/>
              <a:cs typeface="Tahoma" pitchFamily="34" charset="0"/>
            </a:rPr>
            <a:t>Szczególny tryb przesłuchania dotyczy osoby, która nie przekroczyła granicy wieku 15 lat w czasie, w którym dokonywana jest wobec niej czynność procesowa</a:t>
          </a:r>
          <a:endParaRPr lang="pl-PL" dirty="0"/>
        </a:p>
      </dgm:t>
    </dgm:pt>
    <dgm:pt modelId="{045C7D48-FF1A-41F6-9BDB-FC6A32D437D3}" type="parTrans" cxnId="{9C24EA57-7EE3-478E-98FB-F86C9ADF442C}">
      <dgm:prSet/>
      <dgm:spPr/>
      <dgm:t>
        <a:bodyPr/>
        <a:lstStyle/>
        <a:p>
          <a:endParaRPr lang="pl-PL"/>
        </a:p>
      </dgm:t>
    </dgm:pt>
    <dgm:pt modelId="{98FB7F93-F301-4656-870C-87136B3014DE}" type="sibTrans" cxnId="{9C24EA57-7EE3-478E-98FB-F86C9ADF442C}">
      <dgm:prSet/>
      <dgm:spPr/>
      <dgm:t>
        <a:bodyPr/>
        <a:lstStyle/>
        <a:p>
          <a:endParaRPr lang="pl-PL"/>
        </a:p>
      </dgm:t>
    </dgm:pt>
    <dgm:pt modelId="{F9FCD8FB-E045-4618-B886-53D9B1454118}">
      <dgm:prSet phldrT="[Tekst]"/>
      <dgm:spPr/>
      <dgm:t>
        <a:bodyPr/>
        <a:lstStyle/>
        <a:p>
          <a:r>
            <a:rPr lang="pl-PL" dirty="0" smtClean="0">
              <a:latin typeface="Tahoma" pitchFamily="34" charset="0"/>
              <a:ea typeface="Tahoma" pitchFamily="34" charset="0"/>
              <a:cs typeface="Tahoma" pitchFamily="34" charset="0"/>
            </a:rPr>
            <a:t>§ 4  art. 185a k.p.k. przewidział możliwość stosowania szczególnych warunków przesłuchania także wobec małoletniego pokrzywdzonego, który w chwili przesłuchania ukończył już 15 lat</a:t>
          </a:r>
          <a:endParaRPr lang="pl-PL" dirty="0"/>
        </a:p>
      </dgm:t>
    </dgm:pt>
    <dgm:pt modelId="{7E6D2CD2-0FE4-4C26-A9C8-9EAA08B9F33C}" type="parTrans" cxnId="{4582FE4C-FD47-4F14-AB60-2AC5BB7E7B38}">
      <dgm:prSet/>
      <dgm:spPr/>
      <dgm:t>
        <a:bodyPr/>
        <a:lstStyle/>
        <a:p>
          <a:endParaRPr lang="pl-PL"/>
        </a:p>
      </dgm:t>
    </dgm:pt>
    <dgm:pt modelId="{F585BD17-F03E-4B3D-9482-14CF15A9C645}" type="sibTrans" cxnId="{4582FE4C-FD47-4F14-AB60-2AC5BB7E7B38}">
      <dgm:prSet/>
      <dgm:spPr/>
      <dgm:t>
        <a:bodyPr/>
        <a:lstStyle/>
        <a:p>
          <a:endParaRPr lang="pl-PL"/>
        </a:p>
      </dgm:t>
    </dgm:pt>
    <dgm:pt modelId="{8897A334-CB32-4BFD-824A-3C87F4D55284}" type="pres">
      <dgm:prSet presAssocID="{50BFD16C-057B-491B-94A8-E2647CD6B707}" presName="CompostProcess" presStyleCnt="0">
        <dgm:presLayoutVars>
          <dgm:dir/>
          <dgm:resizeHandles val="exact"/>
        </dgm:presLayoutVars>
      </dgm:prSet>
      <dgm:spPr/>
    </dgm:pt>
    <dgm:pt modelId="{FCC26EBD-22CC-4564-A89C-B8B37CBAF08A}" type="pres">
      <dgm:prSet presAssocID="{50BFD16C-057B-491B-94A8-E2647CD6B707}" presName="arrow" presStyleLbl="bgShp" presStyleIdx="0" presStyleCnt="1" custLinFactNeighborX="3783"/>
      <dgm:spPr/>
    </dgm:pt>
    <dgm:pt modelId="{84E00441-98E6-4364-A937-DC9F3A2165F7}" type="pres">
      <dgm:prSet presAssocID="{50BFD16C-057B-491B-94A8-E2647CD6B707}" presName="linearProcess" presStyleCnt="0"/>
      <dgm:spPr/>
    </dgm:pt>
    <dgm:pt modelId="{B3EBBE47-03B4-4787-8435-68EFD9C146BE}" type="pres">
      <dgm:prSet presAssocID="{FACA1893-1B9D-4705-B4AA-EA6A9AD9B2BF}" presName="textNode" presStyleLbl="node1" presStyleIdx="0" presStyleCnt="2" custScaleX="104912" custScaleY="119662" custLinFactX="-3039" custLinFactNeighborX="-100000" custLinFactNeighborY="-88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A78FB94-8A7A-4169-8617-34E92F939ED9}" type="pres">
      <dgm:prSet presAssocID="{98FB7F93-F301-4656-870C-87136B3014DE}" presName="sibTrans" presStyleCnt="0"/>
      <dgm:spPr/>
    </dgm:pt>
    <dgm:pt modelId="{D3224E3E-79D6-4B52-9859-0CF0A990240E}" type="pres">
      <dgm:prSet presAssocID="{F9FCD8FB-E045-4618-B886-53D9B1454118}" presName="textNode" presStyleLbl="node1" presStyleIdx="1" presStyleCnt="2" custScaleY="12142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94622570-E8A1-4319-89DB-E65EED542DF4}" type="presOf" srcId="{F9FCD8FB-E045-4618-B886-53D9B1454118}" destId="{D3224E3E-79D6-4B52-9859-0CF0A990240E}" srcOrd="0" destOrd="0" presId="urn:microsoft.com/office/officeart/2005/8/layout/hProcess9"/>
    <dgm:cxn modelId="{7C7D9A64-CFFD-4ABE-B819-D83DB85592EE}" type="presOf" srcId="{FACA1893-1B9D-4705-B4AA-EA6A9AD9B2BF}" destId="{B3EBBE47-03B4-4787-8435-68EFD9C146BE}" srcOrd="0" destOrd="0" presId="urn:microsoft.com/office/officeart/2005/8/layout/hProcess9"/>
    <dgm:cxn modelId="{9C24EA57-7EE3-478E-98FB-F86C9ADF442C}" srcId="{50BFD16C-057B-491B-94A8-E2647CD6B707}" destId="{FACA1893-1B9D-4705-B4AA-EA6A9AD9B2BF}" srcOrd="0" destOrd="0" parTransId="{045C7D48-FF1A-41F6-9BDB-FC6A32D437D3}" sibTransId="{98FB7F93-F301-4656-870C-87136B3014DE}"/>
    <dgm:cxn modelId="{4582FE4C-FD47-4F14-AB60-2AC5BB7E7B38}" srcId="{50BFD16C-057B-491B-94A8-E2647CD6B707}" destId="{F9FCD8FB-E045-4618-B886-53D9B1454118}" srcOrd="1" destOrd="0" parTransId="{7E6D2CD2-0FE4-4C26-A9C8-9EAA08B9F33C}" sibTransId="{F585BD17-F03E-4B3D-9482-14CF15A9C645}"/>
    <dgm:cxn modelId="{947EB8F8-FCA9-4FF3-89A5-80D808050F29}" type="presOf" srcId="{50BFD16C-057B-491B-94A8-E2647CD6B707}" destId="{8897A334-CB32-4BFD-824A-3C87F4D55284}" srcOrd="0" destOrd="0" presId="urn:microsoft.com/office/officeart/2005/8/layout/hProcess9"/>
    <dgm:cxn modelId="{68EC356C-C1D5-4B20-8EB1-46C822CCCD8A}" type="presParOf" srcId="{8897A334-CB32-4BFD-824A-3C87F4D55284}" destId="{FCC26EBD-22CC-4564-A89C-B8B37CBAF08A}" srcOrd="0" destOrd="0" presId="urn:microsoft.com/office/officeart/2005/8/layout/hProcess9"/>
    <dgm:cxn modelId="{A2D5E19F-C15E-4D4A-9377-440A62B8EC33}" type="presParOf" srcId="{8897A334-CB32-4BFD-824A-3C87F4D55284}" destId="{84E00441-98E6-4364-A937-DC9F3A2165F7}" srcOrd="1" destOrd="0" presId="urn:microsoft.com/office/officeart/2005/8/layout/hProcess9"/>
    <dgm:cxn modelId="{C31E24A1-591D-4F31-B842-E21BDD7699B2}" type="presParOf" srcId="{84E00441-98E6-4364-A937-DC9F3A2165F7}" destId="{B3EBBE47-03B4-4787-8435-68EFD9C146BE}" srcOrd="0" destOrd="0" presId="urn:microsoft.com/office/officeart/2005/8/layout/hProcess9"/>
    <dgm:cxn modelId="{43C15DAE-1C50-4C31-AC5B-A6424A8A6BAA}" type="presParOf" srcId="{84E00441-98E6-4364-A937-DC9F3A2165F7}" destId="{0A78FB94-8A7A-4169-8617-34E92F939ED9}" srcOrd="1" destOrd="0" presId="urn:microsoft.com/office/officeart/2005/8/layout/hProcess9"/>
    <dgm:cxn modelId="{7AEBCDDE-D634-4310-9C00-C0C954D6DD17}" type="presParOf" srcId="{84E00441-98E6-4364-A937-DC9F3A2165F7}" destId="{D3224E3E-79D6-4B52-9859-0CF0A990240E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5C43811-7E1F-45E0-91D5-A41BC8D2108D}" type="doc">
      <dgm:prSet loTypeId="urn:microsoft.com/office/officeart/2005/8/layout/venn1" loCatId="relationship" qsTypeId="urn:microsoft.com/office/officeart/2005/8/quickstyle/3d1" qsCatId="3D" csTypeId="urn:microsoft.com/office/officeart/2005/8/colors/accent1_2" csCatId="accent1" phldr="1"/>
      <dgm:spPr/>
    </dgm:pt>
    <dgm:pt modelId="{91A22652-8DCA-4769-92F6-73AB25EE5D6E}">
      <dgm:prSet phldrT="[Tekst]" custT="1"/>
      <dgm:spPr/>
      <dgm:t>
        <a:bodyPr/>
        <a:lstStyle/>
        <a:p>
          <a:r>
            <a:rPr lang="pl-PL" sz="1800" dirty="0" smtClean="0">
              <a:latin typeface="Tahoma" pitchFamily="34" charset="0"/>
              <a:ea typeface="Tahoma" pitchFamily="34" charset="0"/>
              <a:cs typeface="Tahoma" pitchFamily="34" charset="0"/>
            </a:rPr>
            <a:t>Forum tej czynności stanowi posiedzenie sadu</a:t>
          </a:r>
          <a:endParaRPr lang="pl-PL" sz="1800" dirty="0"/>
        </a:p>
      </dgm:t>
    </dgm:pt>
    <dgm:pt modelId="{8FE420D4-8208-4237-A587-FB42501B81CA}" type="parTrans" cxnId="{14380904-2E6C-4F7B-ACD8-B51BC6C1EE8F}">
      <dgm:prSet/>
      <dgm:spPr/>
      <dgm:t>
        <a:bodyPr/>
        <a:lstStyle/>
        <a:p>
          <a:endParaRPr lang="pl-PL"/>
        </a:p>
      </dgm:t>
    </dgm:pt>
    <dgm:pt modelId="{A4843C7B-9AF9-4340-921C-0BDCE03DAA2C}" type="sibTrans" cxnId="{14380904-2E6C-4F7B-ACD8-B51BC6C1EE8F}">
      <dgm:prSet/>
      <dgm:spPr/>
      <dgm:t>
        <a:bodyPr/>
        <a:lstStyle/>
        <a:p>
          <a:endParaRPr lang="pl-PL"/>
        </a:p>
      </dgm:t>
    </dgm:pt>
    <dgm:pt modelId="{0D1E5D1E-A287-4BC2-866D-5B7C1A30C0C4}">
      <dgm:prSet phldrT="[Tekst]" custT="1"/>
      <dgm:spPr/>
      <dgm:t>
        <a:bodyPr/>
        <a:lstStyle/>
        <a:p>
          <a:pPr algn="ctr"/>
          <a:r>
            <a:rPr lang="pl-PL" sz="1800" dirty="0" smtClean="0">
              <a:latin typeface="Tahoma" pitchFamily="34" charset="0"/>
              <a:ea typeface="Tahoma" pitchFamily="34" charset="0"/>
              <a:cs typeface="Tahoma" pitchFamily="34" charset="0"/>
            </a:rPr>
            <a:t>W posiedzeniu tym maja prawo wziąć udział prokurator, obrońca oraz pełnomocnik pokrzywdzonego (obecność sprawcy wywiera zasadniczo wysoce negatywny wpływ na pokrzywdzonego)</a:t>
          </a:r>
          <a:endParaRPr lang="pl-PL" sz="1800" dirty="0"/>
        </a:p>
      </dgm:t>
    </dgm:pt>
    <dgm:pt modelId="{382F40A9-929D-41AA-B5E1-82B686F6D335}" type="parTrans" cxnId="{7297B8BE-30ED-409D-9BA8-85AC48EB271A}">
      <dgm:prSet/>
      <dgm:spPr/>
      <dgm:t>
        <a:bodyPr/>
        <a:lstStyle/>
        <a:p>
          <a:endParaRPr lang="pl-PL"/>
        </a:p>
      </dgm:t>
    </dgm:pt>
    <dgm:pt modelId="{D4B6C643-3D7F-4212-ABF7-62C5B48E8784}" type="sibTrans" cxnId="{7297B8BE-30ED-409D-9BA8-85AC48EB271A}">
      <dgm:prSet/>
      <dgm:spPr/>
      <dgm:t>
        <a:bodyPr/>
        <a:lstStyle/>
        <a:p>
          <a:endParaRPr lang="pl-PL"/>
        </a:p>
      </dgm:t>
    </dgm:pt>
    <dgm:pt modelId="{43461DB5-6A17-4836-B99A-90B03DC4CAD4}">
      <dgm:prSet phldrT="[Tekst]" custT="1"/>
      <dgm:spPr/>
      <dgm:t>
        <a:bodyPr/>
        <a:lstStyle/>
        <a:p>
          <a:r>
            <a:rPr lang="pl-PL" sz="1800" dirty="0" smtClean="0">
              <a:latin typeface="Tahoma" pitchFamily="34" charset="0"/>
              <a:ea typeface="Tahoma" pitchFamily="34" charset="0"/>
              <a:cs typeface="Tahoma" pitchFamily="34" charset="0"/>
            </a:rPr>
            <a:t>Również w trybie art. 185c KPK przesłuchanie przeprowadzane ma być na posiedzeniu, niezależnie od stadium prowadzonego postepowania</a:t>
          </a:r>
          <a:endParaRPr lang="pl-PL" sz="1800" dirty="0"/>
        </a:p>
      </dgm:t>
    </dgm:pt>
    <dgm:pt modelId="{96F16288-A733-4439-B4BD-BCC3963FA415}" type="parTrans" cxnId="{65194141-D4CE-49C1-81BA-23B7E19F64E9}">
      <dgm:prSet/>
      <dgm:spPr/>
      <dgm:t>
        <a:bodyPr/>
        <a:lstStyle/>
        <a:p>
          <a:endParaRPr lang="pl-PL"/>
        </a:p>
      </dgm:t>
    </dgm:pt>
    <dgm:pt modelId="{C5DE5A6F-B531-428F-9A0B-126A9E1FA9B6}" type="sibTrans" cxnId="{65194141-D4CE-49C1-81BA-23B7E19F64E9}">
      <dgm:prSet/>
      <dgm:spPr/>
      <dgm:t>
        <a:bodyPr/>
        <a:lstStyle/>
        <a:p>
          <a:endParaRPr lang="pl-PL"/>
        </a:p>
      </dgm:t>
    </dgm:pt>
    <dgm:pt modelId="{A668F312-0C0D-4910-B7C4-80DBABD636FD}" type="pres">
      <dgm:prSet presAssocID="{35C43811-7E1F-45E0-91D5-A41BC8D2108D}" presName="compositeShape" presStyleCnt="0">
        <dgm:presLayoutVars>
          <dgm:chMax val="7"/>
          <dgm:dir/>
          <dgm:resizeHandles val="exact"/>
        </dgm:presLayoutVars>
      </dgm:prSet>
      <dgm:spPr/>
    </dgm:pt>
    <dgm:pt modelId="{80B9213E-5AA2-4ECE-A27B-F84457947E95}" type="pres">
      <dgm:prSet presAssocID="{91A22652-8DCA-4769-92F6-73AB25EE5D6E}" presName="circ1" presStyleLbl="vennNode1" presStyleIdx="0" presStyleCnt="3" custScaleX="94164" custScaleY="86758" custLinFactNeighborX="-14689" custLinFactNeighborY="20644"/>
      <dgm:spPr/>
      <dgm:t>
        <a:bodyPr/>
        <a:lstStyle/>
        <a:p>
          <a:endParaRPr lang="pl-PL"/>
        </a:p>
      </dgm:t>
    </dgm:pt>
    <dgm:pt modelId="{F0DE6163-D5FC-40E9-ACE4-934852CA72FC}" type="pres">
      <dgm:prSet presAssocID="{91A22652-8DCA-4769-92F6-73AB25EE5D6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906F46B-5D36-4D71-8B5C-AEFF315A706E}" type="pres">
      <dgm:prSet presAssocID="{0D1E5D1E-A287-4BC2-866D-5B7C1A30C0C4}" presName="circ2" presStyleLbl="vennNode1" presStyleIdx="1" presStyleCnt="3" custAng="0" custScaleX="165736" custScaleY="145118" custLinFactNeighborX="60884" custLinFactNeighborY="1591"/>
      <dgm:spPr/>
      <dgm:t>
        <a:bodyPr/>
        <a:lstStyle/>
        <a:p>
          <a:endParaRPr lang="pl-PL"/>
        </a:p>
      </dgm:t>
    </dgm:pt>
    <dgm:pt modelId="{1DFB8293-DA78-440A-A71E-47ADDB3AE47E}" type="pres">
      <dgm:prSet presAssocID="{0D1E5D1E-A287-4BC2-866D-5B7C1A30C0C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8701EC7-5F62-4B2F-9BE1-4B8A8D2072B0}" type="pres">
      <dgm:prSet presAssocID="{43461DB5-6A17-4836-B99A-90B03DC4CAD4}" presName="circ3" presStyleLbl="vennNode1" presStyleIdx="2" presStyleCnt="3" custScaleX="144356" custScaleY="122972" custLinFactNeighborX="-67315" custLinFactNeighborY="5432"/>
      <dgm:spPr/>
      <dgm:t>
        <a:bodyPr/>
        <a:lstStyle/>
        <a:p>
          <a:endParaRPr lang="pl-PL"/>
        </a:p>
      </dgm:t>
    </dgm:pt>
    <dgm:pt modelId="{97C705B0-3B7B-45B4-9BDA-E2301FB1BFBF}" type="pres">
      <dgm:prSet presAssocID="{43461DB5-6A17-4836-B99A-90B03DC4CAD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65194141-D4CE-49C1-81BA-23B7E19F64E9}" srcId="{35C43811-7E1F-45E0-91D5-A41BC8D2108D}" destId="{43461DB5-6A17-4836-B99A-90B03DC4CAD4}" srcOrd="2" destOrd="0" parTransId="{96F16288-A733-4439-B4BD-BCC3963FA415}" sibTransId="{C5DE5A6F-B531-428F-9A0B-126A9E1FA9B6}"/>
    <dgm:cxn modelId="{4F720C20-F06D-4D9A-93DE-87AFBFF3C656}" type="presOf" srcId="{0D1E5D1E-A287-4BC2-866D-5B7C1A30C0C4}" destId="{9906F46B-5D36-4D71-8B5C-AEFF315A706E}" srcOrd="0" destOrd="0" presId="urn:microsoft.com/office/officeart/2005/8/layout/venn1"/>
    <dgm:cxn modelId="{96EB917C-0AD0-466E-948C-1D515709DF9F}" type="presOf" srcId="{35C43811-7E1F-45E0-91D5-A41BC8D2108D}" destId="{A668F312-0C0D-4910-B7C4-80DBABD636FD}" srcOrd="0" destOrd="0" presId="urn:microsoft.com/office/officeart/2005/8/layout/venn1"/>
    <dgm:cxn modelId="{50A7D998-9A04-46CA-961D-3482D11332D0}" type="presOf" srcId="{91A22652-8DCA-4769-92F6-73AB25EE5D6E}" destId="{F0DE6163-D5FC-40E9-ACE4-934852CA72FC}" srcOrd="1" destOrd="0" presId="urn:microsoft.com/office/officeart/2005/8/layout/venn1"/>
    <dgm:cxn modelId="{1010AB18-BB19-4A7D-AA7F-FC9CFC5944A5}" type="presOf" srcId="{91A22652-8DCA-4769-92F6-73AB25EE5D6E}" destId="{80B9213E-5AA2-4ECE-A27B-F84457947E95}" srcOrd="0" destOrd="0" presId="urn:microsoft.com/office/officeart/2005/8/layout/venn1"/>
    <dgm:cxn modelId="{14380904-2E6C-4F7B-ACD8-B51BC6C1EE8F}" srcId="{35C43811-7E1F-45E0-91D5-A41BC8D2108D}" destId="{91A22652-8DCA-4769-92F6-73AB25EE5D6E}" srcOrd="0" destOrd="0" parTransId="{8FE420D4-8208-4237-A587-FB42501B81CA}" sibTransId="{A4843C7B-9AF9-4340-921C-0BDCE03DAA2C}"/>
    <dgm:cxn modelId="{1C293E74-2FAC-4754-840B-ADEDEF31ABC3}" type="presOf" srcId="{0D1E5D1E-A287-4BC2-866D-5B7C1A30C0C4}" destId="{1DFB8293-DA78-440A-A71E-47ADDB3AE47E}" srcOrd="1" destOrd="0" presId="urn:microsoft.com/office/officeart/2005/8/layout/venn1"/>
    <dgm:cxn modelId="{8115403F-1C0B-4EF7-813C-7F78E2737633}" type="presOf" srcId="{43461DB5-6A17-4836-B99A-90B03DC4CAD4}" destId="{A8701EC7-5F62-4B2F-9BE1-4B8A8D2072B0}" srcOrd="0" destOrd="0" presId="urn:microsoft.com/office/officeart/2005/8/layout/venn1"/>
    <dgm:cxn modelId="{27EE40C4-195F-4D47-BE54-22DDD19BF99E}" type="presOf" srcId="{43461DB5-6A17-4836-B99A-90B03DC4CAD4}" destId="{97C705B0-3B7B-45B4-9BDA-E2301FB1BFBF}" srcOrd="1" destOrd="0" presId="urn:microsoft.com/office/officeart/2005/8/layout/venn1"/>
    <dgm:cxn modelId="{7297B8BE-30ED-409D-9BA8-85AC48EB271A}" srcId="{35C43811-7E1F-45E0-91D5-A41BC8D2108D}" destId="{0D1E5D1E-A287-4BC2-866D-5B7C1A30C0C4}" srcOrd="1" destOrd="0" parTransId="{382F40A9-929D-41AA-B5E1-82B686F6D335}" sibTransId="{D4B6C643-3D7F-4212-ABF7-62C5B48E8784}"/>
    <dgm:cxn modelId="{E7B39456-F7FD-4EE5-8512-87E7870FCEC3}" type="presParOf" srcId="{A668F312-0C0D-4910-B7C4-80DBABD636FD}" destId="{80B9213E-5AA2-4ECE-A27B-F84457947E95}" srcOrd="0" destOrd="0" presId="urn:microsoft.com/office/officeart/2005/8/layout/venn1"/>
    <dgm:cxn modelId="{8F7830BC-9809-4209-A110-0516D7449DF0}" type="presParOf" srcId="{A668F312-0C0D-4910-B7C4-80DBABD636FD}" destId="{F0DE6163-D5FC-40E9-ACE4-934852CA72FC}" srcOrd="1" destOrd="0" presId="urn:microsoft.com/office/officeart/2005/8/layout/venn1"/>
    <dgm:cxn modelId="{37A06199-B96F-463D-91F7-42C0568499CA}" type="presParOf" srcId="{A668F312-0C0D-4910-B7C4-80DBABD636FD}" destId="{9906F46B-5D36-4D71-8B5C-AEFF315A706E}" srcOrd="2" destOrd="0" presId="urn:microsoft.com/office/officeart/2005/8/layout/venn1"/>
    <dgm:cxn modelId="{8584D4DF-7F6B-4BBE-9B39-B8214D84160A}" type="presParOf" srcId="{A668F312-0C0D-4910-B7C4-80DBABD636FD}" destId="{1DFB8293-DA78-440A-A71E-47ADDB3AE47E}" srcOrd="3" destOrd="0" presId="urn:microsoft.com/office/officeart/2005/8/layout/venn1"/>
    <dgm:cxn modelId="{7D68CDF4-113C-40C9-905F-BE3993AA4665}" type="presParOf" srcId="{A668F312-0C0D-4910-B7C4-80DBABD636FD}" destId="{A8701EC7-5F62-4B2F-9BE1-4B8A8D2072B0}" srcOrd="4" destOrd="0" presId="urn:microsoft.com/office/officeart/2005/8/layout/venn1"/>
    <dgm:cxn modelId="{F8697CAB-48B8-44D2-BE56-5EBADBCAA416}" type="presParOf" srcId="{A668F312-0C0D-4910-B7C4-80DBABD636FD}" destId="{97C705B0-3B7B-45B4-9BDA-E2301FB1BFBF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5C43811-7E1F-45E0-91D5-A41BC8D2108D}" type="doc">
      <dgm:prSet loTypeId="urn:microsoft.com/office/officeart/2005/8/layout/venn1" loCatId="relationship" qsTypeId="urn:microsoft.com/office/officeart/2005/8/quickstyle/3d2" qsCatId="3D" csTypeId="urn:microsoft.com/office/officeart/2005/8/colors/accent1_2" csCatId="accent1" phldr="1"/>
      <dgm:spPr/>
    </dgm:pt>
    <dgm:pt modelId="{0D1E5D1E-A287-4BC2-866D-5B7C1A30C0C4}">
      <dgm:prSet phldrT="[Tekst]" custT="1"/>
      <dgm:spPr/>
      <dgm:t>
        <a:bodyPr/>
        <a:lstStyle/>
        <a:p>
          <a:pPr algn="ctr"/>
          <a:r>
            <a:rPr lang="pl-PL" sz="1800" dirty="0" smtClean="0">
              <a:latin typeface="Tahoma" pitchFamily="34" charset="0"/>
              <a:ea typeface="Tahoma" pitchFamily="34" charset="0"/>
              <a:cs typeface="Tahoma" pitchFamily="34" charset="0"/>
            </a:rPr>
            <a:t>Przebieg tego przesłuchania utrwalany jest za pomocą urządzenia rejestrującego obraz i dźwięk</a:t>
          </a:r>
          <a:endParaRPr lang="pl-PL" sz="1800" dirty="0"/>
        </a:p>
      </dgm:t>
    </dgm:pt>
    <dgm:pt modelId="{382F40A9-929D-41AA-B5E1-82B686F6D335}" type="parTrans" cxnId="{7297B8BE-30ED-409D-9BA8-85AC48EB271A}">
      <dgm:prSet/>
      <dgm:spPr/>
      <dgm:t>
        <a:bodyPr/>
        <a:lstStyle/>
        <a:p>
          <a:endParaRPr lang="pl-PL"/>
        </a:p>
      </dgm:t>
    </dgm:pt>
    <dgm:pt modelId="{D4B6C643-3D7F-4212-ABF7-62C5B48E8784}" type="sibTrans" cxnId="{7297B8BE-30ED-409D-9BA8-85AC48EB271A}">
      <dgm:prSet/>
      <dgm:spPr/>
      <dgm:t>
        <a:bodyPr/>
        <a:lstStyle/>
        <a:p>
          <a:endParaRPr lang="pl-PL"/>
        </a:p>
      </dgm:t>
    </dgm:pt>
    <dgm:pt modelId="{43461DB5-6A17-4836-B99A-90B03DC4CAD4}">
      <dgm:prSet phldrT="[Tekst]" custT="1"/>
      <dgm:spPr/>
      <dgm:t>
        <a:bodyPr/>
        <a:lstStyle/>
        <a:p>
          <a:r>
            <a:rPr lang="pl-PL" sz="1800" b="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Postulat</a:t>
          </a:r>
          <a:r>
            <a:rPr lang="pl-PL" sz="1800" dirty="0" smtClean="0">
              <a:latin typeface="Tahoma" pitchFamily="34" charset="0"/>
              <a:ea typeface="Tahoma" pitchFamily="34" charset="0"/>
              <a:cs typeface="Tahoma" pitchFamily="34" charset="0"/>
            </a:rPr>
            <a:t>, aby przesłuchanie pokrzywdzonego w postepowaniu przygotowawczym nie powinno być przeprowadzone w zbyt wczesnej fazie tego postepowania, ponieważ zwiększa to prawdopodobieństwo konieczności powtórnego przesłuchania</a:t>
          </a:r>
          <a:endParaRPr lang="pl-PL" sz="1800" dirty="0"/>
        </a:p>
      </dgm:t>
    </dgm:pt>
    <dgm:pt modelId="{96F16288-A733-4439-B4BD-BCC3963FA415}" type="parTrans" cxnId="{65194141-D4CE-49C1-81BA-23B7E19F64E9}">
      <dgm:prSet/>
      <dgm:spPr/>
      <dgm:t>
        <a:bodyPr/>
        <a:lstStyle/>
        <a:p>
          <a:endParaRPr lang="pl-PL"/>
        </a:p>
      </dgm:t>
    </dgm:pt>
    <dgm:pt modelId="{C5DE5A6F-B531-428F-9A0B-126A9E1FA9B6}" type="sibTrans" cxnId="{65194141-D4CE-49C1-81BA-23B7E19F64E9}">
      <dgm:prSet/>
      <dgm:spPr/>
      <dgm:t>
        <a:bodyPr/>
        <a:lstStyle/>
        <a:p>
          <a:endParaRPr lang="pl-PL"/>
        </a:p>
      </dgm:t>
    </dgm:pt>
    <dgm:pt modelId="{A668F312-0C0D-4910-B7C4-80DBABD636FD}" type="pres">
      <dgm:prSet presAssocID="{35C43811-7E1F-45E0-91D5-A41BC8D2108D}" presName="compositeShape" presStyleCnt="0">
        <dgm:presLayoutVars>
          <dgm:chMax val="7"/>
          <dgm:dir/>
          <dgm:resizeHandles val="exact"/>
        </dgm:presLayoutVars>
      </dgm:prSet>
      <dgm:spPr/>
    </dgm:pt>
    <dgm:pt modelId="{EF06FBCB-6037-4385-88DE-08A5D1F7D7D6}" type="pres">
      <dgm:prSet presAssocID="{0D1E5D1E-A287-4BC2-866D-5B7C1A30C0C4}" presName="circ1" presStyleLbl="vennNode1" presStyleIdx="0" presStyleCnt="2" custScaleX="78889" custScaleY="69872" custLinFactNeighborX="-521" custLinFactNeighborY="0"/>
      <dgm:spPr/>
      <dgm:t>
        <a:bodyPr/>
        <a:lstStyle/>
        <a:p>
          <a:endParaRPr lang="pl-PL"/>
        </a:p>
      </dgm:t>
    </dgm:pt>
    <dgm:pt modelId="{146185ED-1BDE-4935-B693-90314B0110FB}" type="pres">
      <dgm:prSet presAssocID="{0D1E5D1E-A287-4BC2-866D-5B7C1A30C0C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310CC88-68F0-47D5-AD34-29DB536033F6}" type="pres">
      <dgm:prSet presAssocID="{43461DB5-6A17-4836-B99A-90B03DC4CAD4}" presName="circ2" presStyleLbl="vennNode1" presStyleIdx="1" presStyleCnt="2" custScaleX="115719" custLinFactNeighborX="11227" custLinFactNeighborY="-273"/>
      <dgm:spPr/>
      <dgm:t>
        <a:bodyPr/>
        <a:lstStyle/>
        <a:p>
          <a:endParaRPr lang="pl-PL"/>
        </a:p>
      </dgm:t>
    </dgm:pt>
    <dgm:pt modelId="{368008B2-B8EF-463B-9998-2F94ADB5F1DE}" type="pres">
      <dgm:prSet presAssocID="{43461DB5-6A17-4836-B99A-90B03DC4CAD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FD3AAEB2-D206-4850-B049-F53B79AAA979}" type="presOf" srcId="{35C43811-7E1F-45E0-91D5-A41BC8D2108D}" destId="{A668F312-0C0D-4910-B7C4-80DBABD636FD}" srcOrd="0" destOrd="0" presId="urn:microsoft.com/office/officeart/2005/8/layout/venn1"/>
    <dgm:cxn modelId="{F0D198B6-9DC0-42F5-833A-5205A22F75C9}" type="presOf" srcId="{0D1E5D1E-A287-4BC2-866D-5B7C1A30C0C4}" destId="{146185ED-1BDE-4935-B693-90314B0110FB}" srcOrd="1" destOrd="0" presId="urn:microsoft.com/office/officeart/2005/8/layout/venn1"/>
    <dgm:cxn modelId="{65194141-D4CE-49C1-81BA-23B7E19F64E9}" srcId="{35C43811-7E1F-45E0-91D5-A41BC8D2108D}" destId="{43461DB5-6A17-4836-B99A-90B03DC4CAD4}" srcOrd="1" destOrd="0" parTransId="{96F16288-A733-4439-B4BD-BCC3963FA415}" sibTransId="{C5DE5A6F-B531-428F-9A0B-126A9E1FA9B6}"/>
    <dgm:cxn modelId="{A39ED175-F042-49DF-8A7F-F9B62979A160}" type="presOf" srcId="{0D1E5D1E-A287-4BC2-866D-5B7C1A30C0C4}" destId="{EF06FBCB-6037-4385-88DE-08A5D1F7D7D6}" srcOrd="0" destOrd="0" presId="urn:microsoft.com/office/officeart/2005/8/layout/venn1"/>
    <dgm:cxn modelId="{199379C0-FF79-4044-A4B9-5347CE49208E}" type="presOf" srcId="{43461DB5-6A17-4836-B99A-90B03DC4CAD4}" destId="{368008B2-B8EF-463B-9998-2F94ADB5F1DE}" srcOrd="1" destOrd="0" presId="urn:microsoft.com/office/officeart/2005/8/layout/venn1"/>
    <dgm:cxn modelId="{7297B8BE-30ED-409D-9BA8-85AC48EB271A}" srcId="{35C43811-7E1F-45E0-91D5-A41BC8D2108D}" destId="{0D1E5D1E-A287-4BC2-866D-5B7C1A30C0C4}" srcOrd="0" destOrd="0" parTransId="{382F40A9-929D-41AA-B5E1-82B686F6D335}" sibTransId="{D4B6C643-3D7F-4212-ABF7-62C5B48E8784}"/>
    <dgm:cxn modelId="{F5A8567C-1DCC-4E3D-9F1A-7A596C331154}" type="presOf" srcId="{43461DB5-6A17-4836-B99A-90B03DC4CAD4}" destId="{2310CC88-68F0-47D5-AD34-29DB536033F6}" srcOrd="0" destOrd="0" presId="urn:microsoft.com/office/officeart/2005/8/layout/venn1"/>
    <dgm:cxn modelId="{9768DA7E-CC2B-446C-BC5F-4084BA8DB95D}" type="presParOf" srcId="{A668F312-0C0D-4910-B7C4-80DBABD636FD}" destId="{EF06FBCB-6037-4385-88DE-08A5D1F7D7D6}" srcOrd="0" destOrd="0" presId="urn:microsoft.com/office/officeart/2005/8/layout/venn1"/>
    <dgm:cxn modelId="{A67F8BF2-C9FA-4552-8B19-0EF575A2FEBA}" type="presParOf" srcId="{A668F312-0C0D-4910-B7C4-80DBABD636FD}" destId="{146185ED-1BDE-4935-B693-90314B0110FB}" srcOrd="1" destOrd="0" presId="urn:microsoft.com/office/officeart/2005/8/layout/venn1"/>
    <dgm:cxn modelId="{672FF24C-AAA6-4E5E-8B71-90997843E398}" type="presParOf" srcId="{A668F312-0C0D-4910-B7C4-80DBABD636FD}" destId="{2310CC88-68F0-47D5-AD34-29DB536033F6}" srcOrd="2" destOrd="0" presId="urn:microsoft.com/office/officeart/2005/8/layout/venn1"/>
    <dgm:cxn modelId="{4B3B2951-0B37-4FD6-9E0D-AC06E1339F3E}" type="presParOf" srcId="{A668F312-0C0D-4910-B7C4-80DBABD636FD}" destId="{368008B2-B8EF-463B-9998-2F94ADB5F1DE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644D883-F2FD-4364-A87B-D182CC9E3C55}" type="doc">
      <dgm:prSet loTypeId="urn:microsoft.com/office/officeart/2005/8/layout/hierarchy1" loCatId="hierarchy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B531D908-C41F-43C6-854A-EA547848A8D3}">
      <dgm:prSet phldrT="[Tekst]" custT="1"/>
      <dgm:spPr/>
      <dgm:t>
        <a:bodyPr/>
        <a:lstStyle/>
        <a:p>
          <a:r>
            <a:rPr lang="pl-PL" sz="22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Przesłuchanie ponowne:</a:t>
          </a:r>
          <a:endParaRPr lang="pl-PL" sz="2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EF93354-EBC6-438F-8FF7-A0B7C4818D1E}" type="parTrans" cxnId="{A11C88FC-7A68-4F16-B825-0061A4BC2EDA}">
      <dgm:prSet/>
      <dgm:spPr/>
      <dgm:t>
        <a:bodyPr/>
        <a:lstStyle/>
        <a:p>
          <a:endParaRPr lang="pl-PL"/>
        </a:p>
      </dgm:t>
    </dgm:pt>
    <dgm:pt modelId="{EC4EA3D6-4D27-44C7-971E-4338AC86AD6D}" type="sibTrans" cxnId="{A11C88FC-7A68-4F16-B825-0061A4BC2EDA}">
      <dgm:prSet/>
      <dgm:spPr/>
      <dgm:t>
        <a:bodyPr/>
        <a:lstStyle/>
        <a:p>
          <a:endParaRPr lang="pl-PL"/>
        </a:p>
      </dgm:t>
    </dgm:pt>
    <dgm:pt modelId="{83959C46-3102-4D45-98DB-9D7C22CCC8FC}">
      <dgm:prSet phldrT="[Tekst]" custT="1"/>
      <dgm:spPr/>
      <dgm:t>
        <a:bodyPr/>
        <a:lstStyle/>
        <a:p>
          <a:r>
            <a:rPr lang="pl-PL" sz="1700" dirty="0" smtClean="0">
              <a:latin typeface="Tahoma" pitchFamily="34" charset="0"/>
              <a:ea typeface="Tahoma" pitchFamily="34" charset="0"/>
              <a:cs typeface="Tahoma" pitchFamily="34" charset="0"/>
            </a:rPr>
            <a:t>Uwzględnienie jego wniosku następuje jedynie wtedy, gdy zachodzi uzasadniona obawa, że:</a:t>
          </a:r>
          <a:endParaRPr lang="pl-PL" sz="1700" dirty="0"/>
        </a:p>
      </dgm:t>
    </dgm:pt>
    <dgm:pt modelId="{7F8E3CC7-BCF6-46B0-8052-FB72914E1DD1}" type="parTrans" cxnId="{B167BEC9-36BE-43F0-9326-6481B6F6C659}">
      <dgm:prSet/>
      <dgm:spPr/>
      <dgm:t>
        <a:bodyPr/>
        <a:lstStyle/>
        <a:p>
          <a:endParaRPr lang="pl-PL"/>
        </a:p>
      </dgm:t>
    </dgm:pt>
    <dgm:pt modelId="{2AC80298-C5BB-4D5F-98D5-CDA73117E7AA}" type="sibTrans" cxnId="{B167BEC9-36BE-43F0-9326-6481B6F6C659}">
      <dgm:prSet/>
      <dgm:spPr/>
      <dgm:t>
        <a:bodyPr/>
        <a:lstStyle/>
        <a:p>
          <a:endParaRPr lang="pl-PL"/>
        </a:p>
      </dgm:t>
    </dgm:pt>
    <dgm:pt modelId="{2FD92869-EF12-49CC-AD42-80E456E02386}">
      <dgm:prSet phldrT="[Tekst]" custT="1"/>
      <dgm:spPr/>
      <dgm:t>
        <a:bodyPr/>
        <a:lstStyle/>
        <a:p>
          <a:r>
            <a:rPr lang="pl-PL" sz="1500" dirty="0" smtClean="0">
              <a:latin typeface="Tahoma" pitchFamily="34" charset="0"/>
              <a:ea typeface="Tahoma" pitchFamily="34" charset="0"/>
              <a:cs typeface="Tahoma" pitchFamily="34" charset="0"/>
            </a:rPr>
            <a:t>bezpośrednia obecność oskarżonego przy przesłuchaniu mogłaby oddziaływać krepująco na zeznania pokrzywdzonego </a:t>
          </a:r>
          <a:endParaRPr lang="pl-PL" sz="1500" dirty="0"/>
        </a:p>
      </dgm:t>
    </dgm:pt>
    <dgm:pt modelId="{21D5DDA1-7570-4A5C-ABC1-AFAA68D6ACCA}" type="parTrans" cxnId="{7DF126D9-54FF-4723-96DC-061D96C89FC6}">
      <dgm:prSet/>
      <dgm:spPr/>
      <dgm:t>
        <a:bodyPr/>
        <a:lstStyle/>
        <a:p>
          <a:endParaRPr lang="pl-PL"/>
        </a:p>
      </dgm:t>
    </dgm:pt>
    <dgm:pt modelId="{8B5DFE0D-FCCE-44EC-9B02-0A52328B4BEF}" type="sibTrans" cxnId="{7DF126D9-54FF-4723-96DC-061D96C89FC6}">
      <dgm:prSet/>
      <dgm:spPr/>
      <dgm:t>
        <a:bodyPr/>
        <a:lstStyle/>
        <a:p>
          <a:endParaRPr lang="pl-PL"/>
        </a:p>
      </dgm:t>
    </dgm:pt>
    <dgm:pt modelId="{DB830750-718B-481A-A76F-AE0CC845782A}">
      <dgm:prSet phldrT="[Tekst]" custT="1"/>
      <dgm:spPr/>
      <dgm:t>
        <a:bodyPr/>
        <a:lstStyle/>
        <a:p>
          <a:r>
            <a:rPr lang="pl-PL" sz="1500" dirty="0" smtClean="0">
              <a:latin typeface="Tahoma" pitchFamily="34" charset="0"/>
              <a:ea typeface="Tahoma" pitchFamily="34" charset="0"/>
              <a:cs typeface="Tahoma" pitchFamily="34" charset="0"/>
            </a:rPr>
            <a:t>obecność ta mogłaby wywierać negatywny wpływ na stan psychiczny pokrzywdzonego</a:t>
          </a:r>
          <a:endParaRPr lang="pl-PL" sz="1500" dirty="0"/>
        </a:p>
      </dgm:t>
    </dgm:pt>
    <dgm:pt modelId="{FE03BDAE-C0EA-496F-A48C-92F0F42BC9B2}" type="parTrans" cxnId="{FE3008E3-32A6-46E0-BB12-59E835BEC62D}">
      <dgm:prSet/>
      <dgm:spPr/>
      <dgm:t>
        <a:bodyPr/>
        <a:lstStyle/>
        <a:p>
          <a:endParaRPr lang="pl-PL"/>
        </a:p>
      </dgm:t>
    </dgm:pt>
    <dgm:pt modelId="{919AA9DD-E52C-490C-A915-D05EE36A083F}" type="sibTrans" cxnId="{FE3008E3-32A6-46E0-BB12-59E835BEC62D}">
      <dgm:prSet/>
      <dgm:spPr/>
      <dgm:t>
        <a:bodyPr/>
        <a:lstStyle/>
        <a:p>
          <a:endParaRPr lang="pl-PL"/>
        </a:p>
      </dgm:t>
    </dgm:pt>
    <dgm:pt modelId="{EE366E7E-07BC-45A3-916C-17ADB2F74E72}">
      <dgm:prSet phldrT="[Tekst]" custT="1"/>
      <dgm:spPr/>
      <dgm:t>
        <a:bodyPr/>
        <a:lstStyle/>
        <a:p>
          <a:r>
            <a:rPr lang="pl-PL" sz="1700" dirty="0" smtClean="0">
              <a:latin typeface="Tahoma" pitchFamily="34" charset="0"/>
              <a:ea typeface="Tahoma" pitchFamily="34" charset="0"/>
              <a:cs typeface="Tahoma" pitchFamily="34" charset="0"/>
            </a:rPr>
            <a:t>§ 3 art. 185c KPK stanowi </a:t>
          </a:r>
          <a:r>
            <a:rPr lang="pl-PL" sz="1700" dirty="0" err="1" smtClean="0">
              <a:latin typeface="Tahoma" pitchFamily="34" charset="0"/>
              <a:ea typeface="Tahoma" pitchFamily="34" charset="0"/>
              <a:cs typeface="Tahoma" pitchFamily="34" charset="0"/>
            </a:rPr>
            <a:t>wyłacznie</a:t>
          </a:r>
          <a:r>
            <a:rPr lang="pl-PL" sz="1700" dirty="0" smtClean="0">
              <a:latin typeface="Tahoma" pitchFamily="34" charset="0"/>
              <a:ea typeface="Tahoma" pitchFamily="34" charset="0"/>
              <a:cs typeface="Tahoma" pitchFamily="34" charset="0"/>
            </a:rPr>
            <a:t>, ze jeżeli zajdzie konieczność ponownego przesłuchania pokrzywdzonego w charakterze świadka, na jego wniosek przesłuchanie przeprowadza się w sposób wskazany w art. 177 § 1a KPK</a:t>
          </a:r>
          <a:endParaRPr lang="pl-PL" sz="1700" dirty="0"/>
        </a:p>
      </dgm:t>
    </dgm:pt>
    <dgm:pt modelId="{F04083EB-0660-4CBF-9E55-628AC178CFD9}" type="parTrans" cxnId="{5C200DF2-4558-4624-9749-EDE918C97343}">
      <dgm:prSet/>
      <dgm:spPr/>
      <dgm:t>
        <a:bodyPr/>
        <a:lstStyle/>
        <a:p>
          <a:endParaRPr lang="pl-PL"/>
        </a:p>
      </dgm:t>
    </dgm:pt>
    <dgm:pt modelId="{F5B5A6C3-5284-4159-BD0B-10472CEF7DB4}" type="sibTrans" cxnId="{5C200DF2-4558-4624-9749-EDE918C97343}">
      <dgm:prSet/>
      <dgm:spPr/>
      <dgm:t>
        <a:bodyPr/>
        <a:lstStyle/>
        <a:p>
          <a:endParaRPr lang="pl-PL"/>
        </a:p>
      </dgm:t>
    </dgm:pt>
    <dgm:pt modelId="{1E8A3F84-A319-494B-846F-FF0A80E58061}" type="pres">
      <dgm:prSet presAssocID="{6644D883-F2FD-4364-A87B-D182CC9E3C5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D94A6F2-FC41-400F-8248-B140336B3DDE}" type="pres">
      <dgm:prSet presAssocID="{B531D908-C41F-43C6-854A-EA547848A8D3}" presName="hierRoot1" presStyleCnt="0"/>
      <dgm:spPr/>
    </dgm:pt>
    <dgm:pt modelId="{7CC0E278-2305-44CD-AD14-F7A4EA251477}" type="pres">
      <dgm:prSet presAssocID="{B531D908-C41F-43C6-854A-EA547848A8D3}" presName="composite" presStyleCnt="0"/>
      <dgm:spPr/>
    </dgm:pt>
    <dgm:pt modelId="{3B614C0A-5414-43F3-BCBB-9916F5C98121}" type="pres">
      <dgm:prSet presAssocID="{B531D908-C41F-43C6-854A-EA547848A8D3}" presName="background" presStyleLbl="node0" presStyleIdx="0" presStyleCnt="1"/>
      <dgm:spPr/>
    </dgm:pt>
    <dgm:pt modelId="{D647272F-4F5C-44E5-8508-38AECAA2C94B}" type="pres">
      <dgm:prSet presAssocID="{B531D908-C41F-43C6-854A-EA547848A8D3}" presName="text" presStyleLbl="fgAcc0" presStyleIdx="0" presStyleCnt="1" custScaleX="114009" custScaleY="120311" custLinFactX="-100000" custLinFactNeighborX="-120489" custLinFactNeighborY="-12538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66672592-A467-4824-8789-77E3453EE42F}" type="pres">
      <dgm:prSet presAssocID="{B531D908-C41F-43C6-854A-EA547848A8D3}" presName="hierChild2" presStyleCnt="0"/>
      <dgm:spPr/>
    </dgm:pt>
    <dgm:pt modelId="{7AA0AC72-7DED-4741-B2C5-AC089BA23488}" type="pres">
      <dgm:prSet presAssocID="{7F8E3CC7-BCF6-46B0-8052-FB72914E1DD1}" presName="Name10" presStyleLbl="parChTrans1D2" presStyleIdx="0" presStyleCnt="2"/>
      <dgm:spPr/>
    </dgm:pt>
    <dgm:pt modelId="{EF557662-6507-4303-9CA5-05FB581D6692}" type="pres">
      <dgm:prSet presAssocID="{83959C46-3102-4D45-98DB-9D7C22CCC8FC}" presName="hierRoot2" presStyleCnt="0"/>
      <dgm:spPr/>
    </dgm:pt>
    <dgm:pt modelId="{CBE3AC33-C849-4D39-9F8F-F2A8AD9BA882}" type="pres">
      <dgm:prSet presAssocID="{83959C46-3102-4D45-98DB-9D7C22CCC8FC}" presName="composite2" presStyleCnt="0"/>
      <dgm:spPr/>
    </dgm:pt>
    <dgm:pt modelId="{6A03D86D-36A9-4B4B-A18E-AFACE11C2F93}" type="pres">
      <dgm:prSet presAssocID="{83959C46-3102-4D45-98DB-9D7C22CCC8FC}" presName="background2" presStyleLbl="node2" presStyleIdx="0" presStyleCnt="2"/>
      <dgm:spPr/>
    </dgm:pt>
    <dgm:pt modelId="{51C5D18D-015F-4897-9ED2-B39FF59A403C}" type="pres">
      <dgm:prSet presAssocID="{83959C46-3102-4D45-98DB-9D7C22CCC8FC}" presName="text2" presStyleLbl="fgAcc2" presStyleIdx="0" presStyleCnt="2" custScaleX="177599" custLinFactNeighborX="-27034" custLinFactNeighborY="1580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8A638115-334A-4819-ACD5-5223E808C670}" type="pres">
      <dgm:prSet presAssocID="{83959C46-3102-4D45-98DB-9D7C22CCC8FC}" presName="hierChild3" presStyleCnt="0"/>
      <dgm:spPr/>
    </dgm:pt>
    <dgm:pt modelId="{684EA6F2-2D9F-405A-8E67-2490B2012D1D}" type="pres">
      <dgm:prSet presAssocID="{21D5DDA1-7570-4A5C-ABC1-AFAA68D6ACCA}" presName="Name17" presStyleLbl="parChTrans1D3" presStyleIdx="0" presStyleCnt="2"/>
      <dgm:spPr/>
    </dgm:pt>
    <dgm:pt modelId="{56B1267F-5D8C-4F29-95E2-59C7A2075776}" type="pres">
      <dgm:prSet presAssocID="{2FD92869-EF12-49CC-AD42-80E456E02386}" presName="hierRoot3" presStyleCnt="0"/>
      <dgm:spPr/>
    </dgm:pt>
    <dgm:pt modelId="{BBB2BAC5-DF19-4952-BE4B-7448731888EC}" type="pres">
      <dgm:prSet presAssocID="{2FD92869-EF12-49CC-AD42-80E456E02386}" presName="composite3" presStyleCnt="0"/>
      <dgm:spPr/>
    </dgm:pt>
    <dgm:pt modelId="{870B1DCB-7A38-4F4E-9B37-FC95308BDC6D}" type="pres">
      <dgm:prSet presAssocID="{2FD92869-EF12-49CC-AD42-80E456E02386}" presName="background3" presStyleLbl="node3" presStyleIdx="0" presStyleCnt="2"/>
      <dgm:spPr/>
    </dgm:pt>
    <dgm:pt modelId="{D6180445-F48F-464B-837F-289DC2152191}" type="pres">
      <dgm:prSet presAssocID="{2FD92869-EF12-49CC-AD42-80E456E02386}" presName="text3" presStyleLbl="fgAcc3" presStyleIdx="0" presStyleCnt="2" custScaleX="165747" custLinFactX="4311" custLinFactNeighborX="100000" custLinFactNeighborY="9160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081FF0BE-0D0B-45F6-A5AB-566F0927A1A8}" type="pres">
      <dgm:prSet presAssocID="{2FD92869-EF12-49CC-AD42-80E456E02386}" presName="hierChild4" presStyleCnt="0"/>
      <dgm:spPr/>
    </dgm:pt>
    <dgm:pt modelId="{5EF37D3A-3D6E-4856-A065-B676B8D4753B}" type="pres">
      <dgm:prSet presAssocID="{FE03BDAE-C0EA-496F-A48C-92F0F42BC9B2}" presName="Name17" presStyleLbl="parChTrans1D3" presStyleIdx="1" presStyleCnt="2"/>
      <dgm:spPr/>
    </dgm:pt>
    <dgm:pt modelId="{CA84E33E-A44E-4EF7-B226-0724B0451BEF}" type="pres">
      <dgm:prSet presAssocID="{DB830750-718B-481A-A76F-AE0CC845782A}" presName="hierRoot3" presStyleCnt="0"/>
      <dgm:spPr/>
    </dgm:pt>
    <dgm:pt modelId="{BE6EFA63-516C-415D-BF64-4034719C8F22}" type="pres">
      <dgm:prSet presAssocID="{DB830750-718B-481A-A76F-AE0CC845782A}" presName="composite3" presStyleCnt="0"/>
      <dgm:spPr/>
    </dgm:pt>
    <dgm:pt modelId="{8B90511C-FA71-4B03-90A2-F83AE09C215D}" type="pres">
      <dgm:prSet presAssocID="{DB830750-718B-481A-A76F-AE0CC845782A}" presName="background3" presStyleLbl="node3" presStyleIdx="1" presStyleCnt="2"/>
      <dgm:spPr/>
    </dgm:pt>
    <dgm:pt modelId="{6390EF0C-9A3A-4503-A8CB-F20A3704DB97}" type="pres">
      <dgm:prSet presAssocID="{DB830750-718B-481A-A76F-AE0CC845782A}" presName="text3" presStyleLbl="fgAcc3" presStyleIdx="1" presStyleCnt="2" custLinFactX="100000" custLinFactNeighborX="101245" custLinFactNeighborY="-9202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0B34ED6F-DF93-4AD7-94E4-17F3F02A5F14}" type="pres">
      <dgm:prSet presAssocID="{DB830750-718B-481A-A76F-AE0CC845782A}" presName="hierChild4" presStyleCnt="0"/>
      <dgm:spPr/>
    </dgm:pt>
    <dgm:pt modelId="{0B12E719-68BA-4B15-A37C-D07159D46A9C}" type="pres">
      <dgm:prSet presAssocID="{F04083EB-0660-4CBF-9E55-628AC178CFD9}" presName="Name10" presStyleLbl="parChTrans1D2" presStyleIdx="1" presStyleCnt="2"/>
      <dgm:spPr/>
    </dgm:pt>
    <dgm:pt modelId="{7570DD85-43EC-4F70-B30A-101B583648F1}" type="pres">
      <dgm:prSet presAssocID="{EE366E7E-07BC-45A3-916C-17ADB2F74E72}" presName="hierRoot2" presStyleCnt="0"/>
      <dgm:spPr/>
    </dgm:pt>
    <dgm:pt modelId="{6F577BA8-7F07-45E3-B889-E77A09589C54}" type="pres">
      <dgm:prSet presAssocID="{EE366E7E-07BC-45A3-916C-17ADB2F74E72}" presName="composite2" presStyleCnt="0"/>
      <dgm:spPr/>
    </dgm:pt>
    <dgm:pt modelId="{7D87ACB2-0594-4D68-BAA5-D24C57F78E1A}" type="pres">
      <dgm:prSet presAssocID="{EE366E7E-07BC-45A3-916C-17ADB2F74E72}" presName="background2" presStyleLbl="node2" presStyleIdx="1" presStyleCnt="2"/>
      <dgm:spPr/>
    </dgm:pt>
    <dgm:pt modelId="{B3C4AF23-46E3-482E-A3A9-8CEBAACC0509}" type="pres">
      <dgm:prSet presAssocID="{EE366E7E-07BC-45A3-916C-17ADB2F74E72}" presName="text2" presStyleLbl="fgAcc2" presStyleIdx="1" presStyleCnt="2" custScaleX="183487" custScaleY="186340" custLinFactY="-62512" custLinFactNeighborX="-48818" custLinFactNeighborY="-100000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D25B7F22-1197-452D-813A-368A302AD0DF}" type="pres">
      <dgm:prSet presAssocID="{EE366E7E-07BC-45A3-916C-17ADB2F74E72}" presName="hierChild3" presStyleCnt="0"/>
      <dgm:spPr/>
    </dgm:pt>
  </dgm:ptLst>
  <dgm:cxnLst>
    <dgm:cxn modelId="{6C4FB119-0777-42DE-99EF-1BA4321AD417}" type="presOf" srcId="{7F8E3CC7-BCF6-46B0-8052-FB72914E1DD1}" destId="{7AA0AC72-7DED-4741-B2C5-AC089BA23488}" srcOrd="0" destOrd="0" presId="urn:microsoft.com/office/officeart/2005/8/layout/hierarchy1"/>
    <dgm:cxn modelId="{91D0428D-0786-4D0C-8833-C2BF7F4D2DF7}" type="presOf" srcId="{DB830750-718B-481A-A76F-AE0CC845782A}" destId="{6390EF0C-9A3A-4503-A8CB-F20A3704DB97}" srcOrd="0" destOrd="0" presId="urn:microsoft.com/office/officeart/2005/8/layout/hierarchy1"/>
    <dgm:cxn modelId="{29B8E36B-0E6A-4A4F-B347-E7F4CAE5F2DF}" type="presOf" srcId="{F04083EB-0660-4CBF-9E55-628AC178CFD9}" destId="{0B12E719-68BA-4B15-A37C-D07159D46A9C}" srcOrd="0" destOrd="0" presId="urn:microsoft.com/office/officeart/2005/8/layout/hierarchy1"/>
    <dgm:cxn modelId="{FCB99C96-EEF2-4C6E-A9E1-82079B1BDE33}" type="presOf" srcId="{2FD92869-EF12-49CC-AD42-80E456E02386}" destId="{D6180445-F48F-464B-837F-289DC2152191}" srcOrd="0" destOrd="0" presId="urn:microsoft.com/office/officeart/2005/8/layout/hierarchy1"/>
    <dgm:cxn modelId="{CC6E43F3-7AC6-4569-A49B-31C53352A32C}" type="presOf" srcId="{83959C46-3102-4D45-98DB-9D7C22CCC8FC}" destId="{51C5D18D-015F-4897-9ED2-B39FF59A403C}" srcOrd="0" destOrd="0" presId="urn:microsoft.com/office/officeart/2005/8/layout/hierarchy1"/>
    <dgm:cxn modelId="{7DF126D9-54FF-4723-96DC-061D96C89FC6}" srcId="{83959C46-3102-4D45-98DB-9D7C22CCC8FC}" destId="{2FD92869-EF12-49CC-AD42-80E456E02386}" srcOrd="0" destOrd="0" parTransId="{21D5DDA1-7570-4A5C-ABC1-AFAA68D6ACCA}" sibTransId="{8B5DFE0D-FCCE-44EC-9B02-0A52328B4BEF}"/>
    <dgm:cxn modelId="{7872E96C-701C-49E1-BB1B-26D5B47092B7}" type="presOf" srcId="{B531D908-C41F-43C6-854A-EA547848A8D3}" destId="{D647272F-4F5C-44E5-8508-38AECAA2C94B}" srcOrd="0" destOrd="0" presId="urn:microsoft.com/office/officeart/2005/8/layout/hierarchy1"/>
    <dgm:cxn modelId="{922039A9-4A94-4E3E-83B4-9342F3414F90}" type="presOf" srcId="{FE03BDAE-C0EA-496F-A48C-92F0F42BC9B2}" destId="{5EF37D3A-3D6E-4856-A065-B676B8D4753B}" srcOrd="0" destOrd="0" presId="urn:microsoft.com/office/officeart/2005/8/layout/hierarchy1"/>
    <dgm:cxn modelId="{247D78E0-5BD7-42B7-8F81-5C5EF72DC3BB}" type="presOf" srcId="{21D5DDA1-7570-4A5C-ABC1-AFAA68D6ACCA}" destId="{684EA6F2-2D9F-405A-8E67-2490B2012D1D}" srcOrd="0" destOrd="0" presId="urn:microsoft.com/office/officeart/2005/8/layout/hierarchy1"/>
    <dgm:cxn modelId="{FE3008E3-32A6-46E0-BB12-59E835BEC62D}" srcId="{83959C46-3102-4D45-98DB-9D7C22CCC8FC}" destId="{DB830750-718B-481A-A76F-AE0CC845782A}" srcOrd="1" destOrd="0" parTransId="{FE03BDAE-C0EA-496F-A48C-92F0F42BC9B2}" sibTransId="{919AA9DD-E52C-490C-A915-D05EE36A083F}"/>
    <dgm:cxn modelId="{A11C88FC-7A68-4F16-B825-0061A4BC2EDA}" srcId="{6644D883-F2FD-4364-A87B-D182CC9E3C55}" destId="{B531D908-C41F-43C6-854A-EA547848A8D3}" srcOrd="0" destOrd="0" parTransId="{5EF93354-EBC6-438F-8FF7-A0B7C4818D1E}" sibTransId="{EC4EA3D6-4D27-44C7-971E-4338AC86AD6D}"/>
    <dgm:cxn modelId="{5F5EEE8B-EB21-4373-8904-6FECF17C77AA}" type="presOf" srcId="{EE366E7E-07BC-45A3-916C-17ADB2F74E72}" destId="{B3C4AF23-46E3-482E-A3A9-8CEBAACC0509}" srcOrd="0" destOrd="0" presId="urn:microsoft.com/office/officeart/2005/8/layout/hierarchy1"/>
    <dgm:cxn modelId="{5C200DF2-4558-4624-9749-EDE918C97343}" srcId="{B531D908-C41F-43C6-854A-EA547848A8D3}" destId="{EE366E7E-07BC-45A3-916C-17ADB2F74E72}" srcOrd="1" destOrd="0" parTransId="{F04083EB-0660-4CBF-9E55-628AC178CFD9}" sibTransId="{F5B5A6C3-5284-4159-BD0B-10472CEF7DB4}"/>
    <dgm:cxn modelId="{EFC100AA-B58E-4109-B73D-A4F7213CDF7F}" type="presOf" srcId="{6644D883-F2FD-4364-A87B-D182CC9E3C55}" destId="{1E8A3F84-A319-494B-846F-FF0A80E58061}" srcOrd="0" destOrd="0" presId="urn:microsoft.com/office/officeart/2005/8/layout/hierarchy1"/>
    <dgm:cxn modelId="{B167BEC9-36BE-43F0-9326-6481B6F6C659}" srcId="{B531D908-C41F-43C6-854A-EA547848A8D3}" destId="{83959C46-3102-4D45-98DB-9D7C22CCC8FC}" srcOrd="0" destOrd="0" parTransId="{7F8E3CC7-BCF6-46B0-8052-FB72914E1DD1}" sibTransId="{2AC80298-C5BB-4D5F-98D5-CDA73117E7AA}"/>
    <dgm:cxn modelId="{967C2E65-B59D-449F-9879-3B449E62F74D}" type="presParOf" srcId="{1E8A3F84-A319-494B-846F-FF0A80E58061}" destId="{BD94A6F2-FC41-400F-8248-B140336B3DDE}" srcOrd="0" destOrd="0" presId="urn:microsoft.com/office/officeart/2005/8/layout/hierarchy1"/>
    <dgm:cxn modelId="{7D1E9460-611F-4C70-B740-6E801F435678}" type="presParOf" srcId="{BD94A6F2-FC41-400F-8248-B140336B3DDE}" destId="{7CC0E278-2305-44CD-AD14-F7A4EA251477}" srcOrd="0" destOrd="0" presId="urn:microsoft.com/office/officeart/2005/8/layout/hierarchy1"/>
    <dgm:cxn modelId="{65A28A3E-791D-4F8D-B6E9-34D1D7774BC0}" type="presParOf" srcId="{7CC0E278-2305-44CD-AD14-F7A4EA251477}" destId="{3B614C0A-5414-43F3-BCBB-9916F5C98121}" srcOrd="0" destOrd="0" presId="urn:microsoft.com/office/officeart/2005/8/layout/hierarchy1"/>
    <dgm:cxn modelId="{005B6D11-BD09-491A-8BA2-BF0DDAFC6BC5}" type="presParOf" srcId="{7CC0E278-2305-44CD-AD14-F7A4EA251477}" destId="{D647272F-4F5C-44E5-8508-38AECAA2C94B}" srcOrd="1" destOrd="0" presId="urn:microsoft.com/office/officeart/2005/8/layout/hierarchy1"/>
    <dgm:cxn modelId="{6725FCF4-28D3-4893-B213-6BA3B3E85932}" type="presParOf" srcId="{BD94A6F2-FC41-400F-8248-B140336B3DDE}" destId="{66672592-A467-4824-8789-77E3453EE42F}" srcOrd="1" destOrd="0" presId="urn:microsoft.com/office/officeart/2005/8/layout/hierarchy1"/>
    <dgm:cxn modelId="{E73301D2-3EE2-4704-ABE3-A87C6ABFD0B2}" type="presParOf" srcId="{66672592-A467-4824-8789-77E3453EE42F}" destId="{7AA0AC72-7DED-4741-B2C5-AC089BA23488}" srcOrd="0" destOrd="0" presId="urn:microsoft.com/office/officeart/2005/8/layout/hierarchy1"/>
    <dgm:cxn modelId="{8245F2BF-DE37-4878-94D5-0C07206D7608}" type="presParOf" srcId="{66672592-A467-4824-8789-77E3453EE42F}" destId="{EF557662-6507-4303-9CA5-05FB581D6692}" srcOrd="1" destOrd="0" presId="urn:microsoft.com/office/officeart/2005/8/layout/hierarchy1"/>
    <dgm:cxn modelId="{8E94D4A2-2460-46C9-A355-EDA147D0C704}" type="presParOf" srcId="{EF557662-6507-4303-9CA5-05FB581D6692}" destId="{CBE3AC33-C849-4D39-9F8F-F2A8AD9BA882}" srcOrd="0" destOrd="0" presId="urn:microsoft.com/office/officeart/2005/8/layout/hierarchy1"/>
    <dgm:cxn modelId="{9DD53BA9-48B1-4A0E-BC1C-1558D1C97078}" type="presParOf" srcId="{CBE3AC33-C849-4D39-9F8F-F2A8AD9BA882}" destId="{6A03D86D-36A9-4B4B-A18E-AFACE11C2F93}" srcOrd="0" destOrd="0" presId="urn:microsoft.com/office/officeart/2005/8/layout/hierarchy1"/>
    <dgm:cxn modelId="{E278D056-FCD1-4CC8-9093-A24B47F04124}" type="presParOf" srcId="{CBE3AC33-C849-4D39-9F8F-F2A8AD9BA882}" destId="{51C5D18D-015F-4897-9ED2-B39FF59A403C}" srcOrd="1" destOrd="0" presId="urn:microsoft.com/office/officeart/2005/8/layout/hierarchy1"/>
    <dgm:cxn modelId="{16844552-6912-498F-ADC0-F998AD0C1902}" type="presParOf" srcId="{EF557662-6507-4303-9CA5-05FB581D6692}" destId="{8A638115-334A-4819-ACD5-5223E808C670}" srcOrd="1" destOrd="0" presId="urn:microsoft.com/office/officeart/2005/8/layout/hierarchy1"/>
    <dgm:cxn modelId="{31E927A1-6397-4D79-A310-B6577378E52B}" type="presParOf" srcId="{8A638115-334A-4819-ACD5-5223E808C670}" destId="{684EA6F2-2D9F-405A-8E67-2490B2012D1D}" srcOrd="0" destOrd="0" presId="urn:microsoft.com/office/officeart/2005/8/layout/hierarchy1"/>
    <dgm:cxn modelId="{BD559EBB-4D0A-4CBF-9CE5-107A662FB41E}" type="presParOf" srcId="{8A638115-334A-4819-ACD5-5223E808C670}" destId="{56B1267F-5D8C-4F29-95E2-59C7A2075776}" srcOrd="1" destOrd="0" presId="urn:microsoft.com/office/officeart/2005/8/layout/hierarchy1"/>
    <dgm:cxn modelId="{769BEE95-4F2A-4A94-B0DE-39AB4E08808A}" type="presParOf" srcId="{56B1267F-5D8C-4F29-95E2-59C7A2075776}" destId="{BBB2BAC5-DF19-4952-BE4B-7448731888EC}" srcOrd="0" destOrd="0" presId="urn:microsoft.com/office/officeart/2005/8/layout/hierarchy1"/>
    <dgm:cxn modelId="{62EB6E05-076F-4679-AA76-C0086A540476}" type="presParOf" srcId="{BBB2BAC5-DF19-4952-BE4B-7448731888EC}" destId="{870B1DCB-7A38-4F4E-9B37-FC95308BDC6D}" srcOrd="0" destOrd="0" presId="urn:microsoft.com/office/officeart/2005/8/layout/hierarchy1"/>
    <dgm:cxn modelId="{62542440-792F-47F4-850D-DDB68DBB0F94}" type="presParOf" srcId="{BBB2BAC5-DF19-4952-BE4B-7448731888EC}" destId="{D6180445-F48F-464B-837F-289DC2152191}" srcOrd="1" destOrd="0" presId="urn:microsoft.com/office/officeart/2005/8/layout/hierarchy1"/>
    <dgm:cxn modelId="{7E82B7DA-0DD6-4C42-86C6-E4EEAEFA565A}" type="presParOf" srcId="{56B1267F-5D8C-4F29-95E2-59C7A2075776}" destId="{081FF0BE-0D0B-45F6-A5AB-566F0927A1A8}" srcOrd="1" destOrd="0" presId="urn:microsoft.com/office/officeart/2005/8/layout/hierarchy1"/>
    <dgm:cxn modelId="{66D66111-6CFD-427A-A252-F4221644ECEF}" type="presParOf" srcId="{8A638115-334A-4819-ACD5-5223E808C670}" destId="{5EF37D3A-3D6E-4856-A065-B676B8D4753B}" srcOrd="2" destOrd="0" presId="urn:microsoft.com/office/officeart/2005/8/layout/hierarchy1"/>
    <dgm:cxn modelId="{F7C3B8EF-132E-4DF6-872F-A052CE063ABD}" type="presParOf" srcId="{8A638115-334A-4819-ACD5-5223E808C670}" destId="{CA84E33E-A44E-4EF7-B226-0724B0451BEF}" srcOrd="3" destOrd="0" presId="urn:microsoft.com/office/officeart/2005/8/layout/hierarchy1"/>
    <dgm:cxn modelId="{E8BB3405-0701-4966-8FE9-5D55AA843DE9}" type="presParOf" srcId="{CA84E33E-A44E-4EF7-B226-0724B0451BEF}" destId="{BE6EFA63-516C-415D-BF64-4034719C8F22}" srcOrd="0" destOrd="0" presId="urn:microsoft.com/office/officeart/2005/8/layout/hierarchy1"/>
    <dgm:cxn modelId="{FB011A72-D68D-4B35-9D94-282ED14D86AB}" type="presParOf" srcId="{BE6EFA63-516C-415D-BF64-4034719C8F22}" destId="{8B90511C-FA71-4B03-90A2-F83AE09C215D}" srcOrd="0" destOrd="0" presId="urn:microsoft.com/office/officeart/2005/8/layout/hierarchy1"/>
    <dgm:cxn modelId="{17F812E3-895C-45D9-9CBB-1F2B2C07CC5C}" type="presParOf" srcId="{BE6EFA63-516C-415D-BF64-4034719C8F22}" destId="{6390EF0C-9A3A-4503-A8CB-F20A3704DB97}" srcOrd="1" destOrd="0" presId="urn:microsoft.com/office/officeart/2005/8/layout/hierarchy1"/>
    <dgm:cxn modelId="{9433F815-EA25-4851-A4B1-9F05A08D8653}" type="presParOf" srcId="{CA84E33E-A44E-4EF7-B226-0724B0451BEF}" destId="{0B34ED6F-DF93-4AD7-94E4-17F3F02A5F14}" srcOrd="1" destOrd="0" presId="urn:microsoft.com/office/officeart/2005/8/layout/hierarchy1"/>
    <dgm:cxn modelId="{8EA6D7E1-CD79-4F77-843F-D038AEA9F546}" type="presParOf" srcId="{66672592-A467-4824-8789-77E3453EE42F}" destId="{0B12E719-68BA-4B15-A37C-D07159D46A9C}" srcOrd="2" destOrd="0" presId="urn:microsoft.com/office/officeart/2005/8/layout/hierarchy1"/>
    <dgm:cxn modelId="{0AAE9B8C-9A67-41DA-8C31-392507AE78C5}" type="presParOf" srcId="{66672592-A467-4824-8789-77E3453EE42F}" destId="{7570DD85-43EC-4F70-B30A-101B583648F1}" srcOrd="3" destOrd="0" presId="urn:microsoft.com/office/officeart/2005/8/layout/hierarchy1"/>
    <dgm:cxn modelId="{5E491C99-0A77-4417-82C5-3DBB3847CCD3}" type="presParOf" srcId="{7570DD85-43EC-4F70-B30A-101B583648F1}" destId="{6F577BA8-7F07-45E3-B889-E77A09589C54}" srcOrd="0" destOrd="0" presId="urn:microsoft.com/office/officeart/2005/8/layout/hierarchy1"/>
    <dgm:cxn modelId="{A0E7C755-1C9B-4D6C-B1A3-E941FC08DBBF}" type="presParOf" srcId="{6F577BA8-7F07-45E3-B889-E77A09589C54}" destId="{7D87ACB2-0594-4D68-BAA5-D24C57F78E1A}" srcOrd="0" destOrd="0" presId="urn:microsoft.com/office/officeart/2005/8/layout/hierarchy1"/>
    <dgm:cxn modelId="{CC8C2361-BE41-469E-BF08-18F6252E1425}" type="presParOf" srcId="{6F577BA8-7F07-45E3-B889-E77A09589C54}" destId="{B3C4AF23-46E3-482E-A3A9-8CEBAACC0509}" srcOrd="1" destOrd="0" presId="urn:microsoft.com/office/officeart/2005/8/layout/hierarchy1"/>
    <dgm:cxn modelId="{3202D521-AFC0-41A2-9C91-E0BB503B7616}" type="presParOf" srcId="{7570DD85-43EC-4F70-B30A-101B583648F1}" destId="{D25B7F22-1197-452D-813A-368A302AD0D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1953AD9-B900-4EFF-9A65-C17A745234C1}" type="doc">
      <dgm:prSet loTypeId="urn:microsoft.com/office/officeart/2005/8/layout/hProcess3" loCatId="process" qsTypeId="urn:microsoft.com/office/officeart/2005/8/quickstyle/3d4" qsCatId="3D" csTypeId="urn:microsoft.com/office/officeart/2005/8/colors/accent1_2" csCatId="accent1" phldr="1"/>
      <dgm:spPr/>
    </dgm:pt>
    <dgm:pt modelId="{E65818EB-1786-476A-A20D-7727391EFCAB}">
      <dgm:prSet phldrT="[Tekst]" custT="1"/>
      <dgm:spPr/>
      <dgm:t>
        <a:bodyPr/>
        <a:lstStyle/>
        <a:p>
          <a:r>
            <a:rPr lang="pl-PL" sz="2000" dirty="0" smtClean="0">
              <a:latin typeface="Tahoma" pitchFamily="34" charset="0"/>
              <a:ea typeface="Tahoma" pitchFamily="34" charset="0"/>
              <a:cs typeface="Tahoma" pitchFamily="34" charset="0"/>
            </a:rPr>
            <a:t>§ 4 art. 185c KPK stanowi, że jeżeli przesłuchanie odbywa się z udziałem biegłego psychologa, powinien on być osoba tej samej płci co pokrzywdzony, o ile pokrzywdzony tego zada, a nie będzie to utrudniać postepowania</a:t>
          </a:r>
          <a:endParaRPr lang="pl-PL" sz="2000" dirty="0"/>
        </a:p>
      </dgm:t>
    </dgm:pt>
    <dgm:pt modelId="{FF97488A-9425-43AB-802E-1A98D8AB1E45}" type="parTrans" cxnId="{4D98E4CC-9443-4163-A063-0B57510DF933}">
      <dgm:prSet/>
      <dgm:spPr/>
      <dgm:t>
        <a:bodyPr/>
        <a:lstStyle/>
        <a:p>
          <a:endParaRPr lang="pl-PL"/>
        </a:p>
      </dgm:t>
    </dgm:pt>
    <dgm:pt modelId="{E97C8FEA-716D-44B7-9DD2-A7748524EDB8}" type="sibTrans" cxnId="{4D98E4CC-9443-4163-A063-0B57510DF933}">
      <dgm:prSet/>
      <dgm:spPr/>
      <dgm:t>
        <a:bodyPr/>
        <a:lstStyle/>
        <a:p>
          <a:endParaRPr lang="pl-PL"/>
        </a:p>
      </dgm:t>
    </dgm:pt>
    <dgm:pt modelId="{835B2ACC-F61F-4EF1-8A79-84718EBE2C6E}">
      <dgm:prSet phldrT="[Tekst]" custT="1"/>
      <dgm:spPr/>
      <dgm:t>
        <a:bodyPr/>
        <a:lstStyle/>
        <a:p>
          <a:r>
            <a:rPr lang="pl-PL" sz="2000" dirty="0" smtClean="0">
              <a:latin typeface="Tahoma" pitchFamily="34" charset="0"/>
              <a:ea typeface="Tahoma" pitchFamily="34" charset="0"/>
              <a:cs typeface="Tahoma" pitchFamily="34" charset="0"/>
            </a:rPr>
            <a:t>Tożsamość płci osoby uczestniczącej w czynności i wydającej opinie, ogranicza dyskomfort ofiary przekazywania osobistych i przykrych treści oraz może zapewniać jej większe zaufanie do biegłego</a:t>
          </a:r>
          <a:endParaRPr lang="pl-PL" sz="2000" dirty="0"/>
        </a:p>
      </dgm:t>
    </dgm:pt>
    <dgm:pt modelId="{4EB080D0-5A24-4053-AF09-4C3DA262B83B}" type="parTrans" cxnId="{79565038-FAA3-4F64-BFEC-5FB612624254}">
      <dgm:prSet/>
      <dgm:spPr/>
      <dgm:t>
        <a:bodyPr/>
        <a:lstStyle/>
        <a:p>
          <a:endParaRPr lang="pl-PL"/>
        </a:p>
      </dgm:t>
    </dgm:pt>
    <dgm:pt modelId="{9EA0023D-5764-4623-A6C4-B8E81A1FC99C}" type="sibTrans" cxnId="{79565038-FAA3-4F64-BFEC-5FB612624254}">
      <dgm:prSet/>
      <dgm:spPr/>
      <dgm:t>
        <a:bodyPr/>
        <a:lstStyle/>
        <a:p>
          <a:endParaRPr lang="pl-PL"/>
        </a:p>
      </dgm:t>
    </dgm:pt>
    <dgm:pt modelId="{79E312D3-2E71-4207-9C53-2CCB9631E4D4}" type="pres">
      <dgm:prSet presAssocID="{51953AD9-B900-4EFF-9A65-C17A745234C1}" presName="Name0" presStyleCnt="0">
        <dgm:presLayoutVars>
          <dgm:dir/>
          <dgm:animLvl val="lvl"/>
          <dgm:resizeHandles val="exact"/>
        </dgm:presLayoutVars>
      </dgm:prSet>
      <dgm:spPr/>
    </dgm:pt>
    <dgm:pt modelId="{E939991F-00AE-449B-9E36-05E1E757597B}" type="pres">
      <dgm:prSet presAssocID="{51953AD9-B900-4EFF-9A65-C17A745234C1}" presName="dummy" presStyleCnt="0"/>
      <dgm:spPr/>
    </dgm:pt>
    <dgm:pt modelId="{3876F3CB-9409-43F0-9656-9C19CA044D0A}" type="pres">
      <dgm:prSet presAssocID="{51953AD9-B900-4EFF-9A65-C17A745234C1}" presName="linH" presStyleCnt="0"/>
      <dgm:spPr/>
    </dgm:pt>
    <dgm:pt modelId="{2AD2010C-08D1-4309-8555-A99AA2C9E118}" type="pres">
      <dgm:prSet presAssocID="{51953AD9-B900-4EFF-9A65-C17A745234C1}" presName="padding1" presStyleCnt="0"/>
      <dgm:spPr/>
    </dgm:pt>
    <dgm:pt modelId="{B8A97184-3B1D-4356-8FF2-E476758182B8}" type="pres">
      <dgm:prSet presAssocID="{E65818EB-1786-476A-A20D-7727391EFCAB}" presName="linV" presStyleCnt="0"/>
      <dgm:spPr/>
    </dgm:pt>
    <dgm:pt modelId="{607637E9-12C4-4E1E-AE37-66FE4394EA00}" type="pres">
      <dgm:prSet presAssocID="{E65818EB-1786-476A-A20D-7727391EFCAB}" presName="spVertical1" presStyleCnt="0"/>
      <dgm:spPr/>
    </dgm:pt>
    <dgm:pt modelId="{C88B01EC-8497-41A8-A620-EB3AC2A11F25}" type="pres">
      <dgm:prSet presAssocID="{E65818EB-1786-476A-A20D-7727391EFCAB}" presName="parTx" presStyleLbl="revTx" presStyleIdx="0" presStyleCnt="2" custScaleX="156908" custLinFactY="6582" custLinFactNeighborX="-13938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2F6AD43-728D-47CB-B689-92E6BC4C42DC}" type="pres">
      <dgm:prSet presAssocID="{E65818EB-1786-476A-A20D-7727391EFCAB}" presName="spVertical2" presStyleCnt="0"/>
      <dgm:spPr/>
    </dgm:pt>
    <dgm:pt modelId="{461196D5-3DF2-4CC7-9C77-15299FDCC095}" type="pres">
      <dgm:prSet presAssocID="{E65818EB-1786-476A-A20D-7727391EFCAB}" presName="spVertical3" presStyleCnt="0"/>
      <dgm:spPr/>
    </dgm:pt>
    <dgm:pt modelId="{4A943A7E-4B35-4C5B-A94D-56B8CB9DBB3F}" type="pres">
      <dgm:prSet presAssocID="{E97C8FEA-716D-44B7-9DD2-A7748524EDB8}" presName="space" presStyleCnt="0"/>
      <dgm:spPr/>
    </dgm:pt>
    <dgm:pt modelId="{5E2E58AF-D818-496E-9B22-D07430302727}" type="pres">
      <dgm:prSet presAssocID="{835B2ACC-F61F-4EF1-8A79-84718EBE2C6E}" presName="linV" presStyleCnt="0"/>
      <dgm:spPr/>
    </dgm:pt>
    <dgm:pt modelId="{46C9DACC-62B9-4753-98DB-89C1B265D8F6}" type="pres">
      <dgm:prSet presAssocID="{835B2ACC-F61F-4EF1-8A79-84718EBE2C6E}" presName="spVertical1" presStyleCnt="0"/>
      <dgm:spPr/>
    </dgm:pt>
    <dgm:pt modelId="{28AF15AA-2A80-4199-BABD-7CC7CA2BFB0C}" type="pres">
      <dgm:prSet presAssocID="{835B2ACC-F61F-4EF1-8A79-84718EBE2C6E}" presName="parTx" presStyleLbl="revTx" presStyleIdx="1" presStyleCnt="2" custScaleX="165304" custLinFactNeighborX="-5" custLinFactNeighborY="9690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B8CC31B-51C9-4FEB-9B1A-9231C4BAA536}" type="pres">
      <dgm:prSet presAssocID="{835B2ACC-F61F-4EF1-8A79-84718EBE2C6E}" presName="spVertical2" presStyleCnt="0"/>
      <dgm:spPr/>
    </dgm:pt>
    <dgm:pt modelId="{0430B10C-43D7-467B-B5BE-E97CD0047296}" type="pres">
      <dgm:prSet presAssocID="{835B2ACC-F61F-4EF1-8A79-84718EBE2C6E}" presName="spVertical3" presStyleCnt="0"/>
      <dgm:spPr/>
    </dgm:pt>
    <dgm:pt modelId="{02BFD40A-B1D3-47A2-A2EE-D1FE6BBB7720}" type="pres">
      <dgm:prSet presAssocID="{51953AD9-B900-4EFF-9A65-C17A745234C1}" presName="padding2" presStyleCnt="0"/>
      <dgm:spPr/>
    </dgm:pt>
    <dgm:pt modelId="{1FF58561-6F92-468A-A58B-D731C7BA6591}" type="pres">
      <dgm:prSet presAssocID="{51953AD9-B900-4EFF-9A65-C17A745234C1}" presName="negArrow" presStyleCnt="0"/>
      <dgm:spPr/>
    </dgm:pt>
    <dgm:pt modelId="{5F93A2F7-CBE7-4B9B-A0F1-32EF480A32B8}" type="pres">
      <dgm:prSet presAssocID="{51953AD9-B900-4EFF-9A65-C17A745234C1}" presName="backgroundArrow" presStyleLbl="node1" presStyleIdx="0" presStyleCnt="1" custScaleY="445837"/>
      <dgm:spPr/>
    </dgm:pt>
  </dgm:ptLst>
  <dgm:cxnLst>
    <dgm:cxn modelId="{79565038-FAA3-4F64-BFEC-5FB612624254}" srcId="{51953AD9-B900-4EFF-9A65-C17A745234C1}" destId="{835B2ACC-F61F-4EF1-8A79-84718EBE2C6E}" srcOrd="1" destOrd="0" parTransId="{4EB080D0-5A24-4053-AF09-4C3DA262B83B}" sibTransId="{9EA0023D-5764-4623-A6C4-B8E81A1FC99C}"/>
    <dgm:cxn modelId="{4CE399BD-0679-4304-A6C5-D45355BA01E5}" type="presOf" srcId="{835B2ACC-F61F-4EF1-8A79-84718EBE2C6E}" destId="{28AF15AA-2A80-4199-BABD-7CC7CA2BFB0C}" srcOrd="0" destOrd="0" presId="urn:microsoft.com/office/officeart/2005/8/layout/hProcess3"/>
    <dgm:cxn modelId="{848E1D2D-487D-469D-BDAB-3F51ECDCDA2C}" type="presOf" srcId="{E65818EB-1786-476A-A20D-7727391EFCAB}" destId="{C88B01EC-8497-41A8-A620-EB3AC2A11F25}" srcOrd="0" destOrd="0" presId="urn:microsoft.com/office/officeart/2005/8/layout/hProcess3"/>
    <dgm:cxn modelId="{4D98E4CC-9443-4163-A063-0B57510DF933}" srcId="{51953AD9-B900-4EFF-9A65-C17A745234C1}" destId="{E65818EB-1786-476A-A20D-7727391EFCAB}" srcOrd="0" destOrd="0" parTransId="{FF97488A-9425-43AB-802E-1A98D8AB1E45}" sibTransId="{E97C8FEA-716D-44B7-9DD2-A7748524EDB8}"/>
    <dgm:cxn modelId="{0928CB91-DE12-4D1F-A641-F1B2B788BAA4}" type="presOf" srcId="{51953AD9-B900-4EFF-9A65-C17A745234C1}" destId="{79E312D3-2E71-4207-9C53-2CCB9631E4D4}" srcOrd="0" destOrd="0" presId="urn:microsoft.com/office/officeart/2005/8/layout/hProcess3"/>
    <dgm:cxn modelId="{3D2DAC6C-97A3-4DD1-A65E-C28220CCEC46}" type="presParOf" srcId="{79E312D3-2E71-4207-9C53-2CCB9631E4D4}" destId="{E939991F-00AE-449B-9E36-05E1E757597B}" srcOrd="0" destOrd="0" presId="urn:microsoft.com/office/officeart/2005/8/layout/hProcess3"/>
    <dgm:cxn modelId="{5EE33AC2-C02C-4949-A0AC-B3229261982C}" type="presParOf" srcId="{79E312D3-2E71-4207-9C53-2CCB9631E4D4}" destId="{3876F3CB-9409-43F0-9656-9C19CA044D0A}" srcOrd="1" destOrd="0" presId="urn:microsoft.com/office/officeart/2005/8/layout/hProcess3"/>
    <dgm:cxn modelId="{16F175C5-5232-4920-AEC6-CCF3AD0781B3}" type="presParOf" srcId="{3876F3CB-9409-43F0-9656-9C19CA044D0A}" destId="{2AD2010C-08D1-4309-8555-A99AA2C9E118}" srcOrd="0" destOrd="0" presId="urn:microsoft.com/office/officeart/2005/8/layout/hProcess3"/>
    <dgm:cxn modelId="{20F9B9D3-D6A5-44A5-8325-E11C3594D049}" type="presParOf" srcId="{3876F3CB-9409-43F0-9656-9C19CA044D0A}" destId="{B8A97184-3B1D-4356-8FF2-E476758182B8}" srcOrd="1" destOrd="0" presId="urn:microsoft.com/office/officeart/2005/8/layout/hProcess3"/>
    <dgm:cxn modelId="{94727E50-01CC-4E37-A0ED-83B1F7C99EE8}" type="presParOf" srcId="{B8A97184-3B1D-4356-8FF2-E476758182B8}" destId="{607637E9-12C4-4E1E-AE37-66FE4394EA00}" srcOrd="0" destOrd="0" presId="urn:microsoft.com/office/officeart/2005/8/layout/hProcess3"/>
    <dgm:cxn modelId="{4D48BA93-610A-4BE0-8CA2-6E6E20C0BF05}" type="presParOf" srcId="{B8A97184-3B1D-4356-8FF2-E476758182B8}" destId="{C88B01EC-8497-41A8-A620-EB3AC2A11F25}" srcOrd="1" destOrd="0" presId="urn:microsoft.com/office/officeart/2005/8/layout/hProcess3"/>
    <dgm:cxn modelId="{9B764449-6C12-4421-B8CC-F992AA20A988}" type="presParOf" srcId="{B8A97184-3B1D-4356-8FF2-E476758182B8}" destId="{22F6AD43-728D-47CB-B689-92E6BC4C42DC}" srcOrd="2" destOrd="0" presId="urn:microsoft.com/office/officeart/2005/8/layout/hProcess3"/>
    <dgm:cxn modelId="{03F791FF-80F1-4E8C-A374-06EA00FBEC74}" type="presParOf" srcId="{B8A97184-3B1D-4356-8FF2-E476758182B8}" destId="{461196D5-3DF2-4CC7-9C77-15299FDCC095}" srcOrd="3" destOrd="0" presId="urn:microsoft.com/office/officeart/2005/8/layout/hProcess3"/>
    <dgm:cxn modelId="{DDEC7CA0-4B89-4FAF-AE54-9562A3304DF5}" type="presParOf" srcId="{3876F3CB-9409-43F0-9656-9C19CA044D0A}" destId="{4A943A7E-4B35-4C5B-A94D-56B8CB9DBB3F}" srcOrd="2" destOrd="0" presId="urn:microsoft.com/office/officeart/2005/8/layout/hProcess3"/>
    <dgm:cxn modelId="{AE8CD2BA-B34D-4FD2-A42E-252A273846E6}" type="presParOf" srcId="{3876F3CB-9409-43F0-9656-9C19CA044D0A}" destId="{5E2E58AF-D818-496E-9B22-D07430302727}" srcOrd="3" destOrd="0" presId="urn:microsoft.com/office/officeart/2005/8/layout/hProcess3"/>
    <dgm:cxn modelId="{194805BD-358C-4CE9-9306-9D27FCD2B7CF}" type="presParOf" srcId="{5E2E58AF-D818-496E-9B22-D07430302727}" destId="{46C9DACC-62B9-4753-98DB-89C1B265D8F6}" srcOrd="0" destOrd="0" presId="urn:microsoft.com/office/officeart/2005/8/layout/hProcess3"/>
    <dgm:cxn modelId="{69229BD1-EC88-4C4D-B682-1DB5FF9082E3}" type="presParOf" srcId="{5E2E58AF-D818-496E-9B22-D07430302727}" destId="{28AF15AA-2A80-4199-BABD-7CC7CA2BFB0C}" srcOrd="1" destOrd="0" presId="urn:microsoft.com/office/officeart/2005/8/layout/hProcess3"/>
    <dgm:cxn modelId="{A008524E-9F20-417A-8AB5-9289052AFDFC}" type="presParOf" srcId="{5E2E58AF-D818-496E-9B22-D07430302727}" destId="{FB8CC31B-51C9-4FEB-9B1A-9231C4BAA536}" srcOrd="2" destOrd="0" presId="urn:microsoft.com/office/officeart/2005/8/layout/hProcess3"/>
    <dgm:cxn modelId="{9A2604C9-AC69-4EB1-A6D5-748B7EC43A85}" type="presParOf" srcId="{5E2E58AF-D818-496E-9B22-D07430302727}" destId="{0430B10C-43D7-467B-B5BE-E97CD0047296}" srcOrd="3" destOrd="0" presId="urn:microsoft.com/office/officeart/2005/8/layout/hProcess3"/>
    <dgm:cxn modelId="{12052F8A-3545-48C0-AA4B-F09F2EF8E3F7}" type="presParOf" srcId="{3876F3CB-9409-43F0-9656-9C19CA044D0A}" destId="{02BFD40A-B1D3-47A2-A2EE-D1FE6BBB7720}" srcOrd="4" destOrd="0" presId="urn:microsoft.com/office/officeart/2005/8/layout/hProcess3"/>
    <dgm:cxn modelId="{82B02E13-7A02-4C0E-986F-1E3A6545FB3B}" type="presParOf" srcId="{3876F3CB-9409-43F0-9656-9C19CA044D0A}" destId="{1FF58561-6F92-468A-A58B-D731C7BA6591}" srcOrd="5" destOrd="0" presId="urn:microsoft.com/office/officeart/2005/8/layout/hProcess3"/>
    <dgm:cxn modelId="{02DB4B39-7AE0-4E43-A813-C065D75031E7}" type="presParOf" srcId="{3876F3CB-9409-43F0-9656-9C19CA044D0A}" destId="{5F93A2F7-CBE7-4B9B-A0F1-32EF480A32B8}" srcOrd="6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B8264D-18BC-435A-A686-BA2D090A76B9}" type="doc">
      <dgm:prSet loTypeId="urn:microsoft.com/office/officeart/2008/layout/HorizontalMultiLevelHierarchy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E857AAA1-DCAD-4468-A833-8C07CE851962}">
      <dgm:prSet phldrT="[Tekst]"/>
      <dgm:spPr/>
      <dgm:t>
        <a:bodyPr/>
        <a:lstStyle/>
        <a:p>
          <a:r>
            <a:rPr lang="pl-PL" u="sng" dirty="0" smtClean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Warunki i tryb przesłuchiwania:</a:t>
          </a:r>
          <a:endParaRPr lang="pl-PL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4E974265-E3CC-45C6-A38F-23B27984756F}" type="parTrans" cxnId="{62781B99-D386-4DBD-B308-0CA311F3410A}">
      <dgm:prSet/>
      <dgm:spPr/>
      <dgm:t>
        <a:bodyPr/>
        <a:lstStyle/>
        <a:p>
          <a:endParaRPr lang="pl-PL"/>
        </a:p>
      </dgm:t>
    </dgm:pt>
    <dgm:pt modelId="{1BACEDBA-BEB3-4172-B8C7-8E92FB4BF847}" type="sibTrans" cxnId="{62781B99-D386-4DBD-B308-0CA311F3410A}">
      <dgm:prSet/>
      <dgm:spPr/>
      <dgm:t>
        <a:bodyPr/>
        <a:lstStyle/>
        <a:p>
          <a:endParaRPr lang="pl-PL"/>
        </a:p>
      </dgm:t>
    </dgm:pt>
    <dgm:pt modelId="{FFA9431D-D10A-4944-81EC-59314535DFBE}">
      <dgm:prSet phldrT="[Tekst]" custT="1"/>
      <dgm:spPr/>
      <dgm:t>
        <a:bodyPr/>
        <a:lstStyle/>
        <a:p>
          <a:r>
            <a:rPr lang="pl-PL" sz="2000" dirty="0" smtClean="0">
              <a:latin typeface="Tahoma" pitchFamily="34" charset="0"/>
              <a:ea typeface="Tahoma" pitchFamily="34" charset="0"/>
              <a:cs typeface="Tahoma" pitchFamily="34" charset="0"/>
            </a:rPr>
            <a:t>Oparte są na zasadzie maksymalnego ograniczenia przesłuchań z ich udziałem</a:t>
          </a:r>
          <a:endParaRPr lang="pl-PL" sz="2000" dirty="0"/>
        </a:p>
      </dgm:t>
    </dgm:pt>
    <dgm:pt modelId="{68C3C619-2D6F-4071-A065-A32B3E80357B}" type="parTrans" cxnId="{63734E7C-38C1-47F2-9881-C9711F641FB9}">
      <dgm:prSet/>
      <dgm:spPr/>
      <dgm:t>
        <a:bodyPr/>
        <a:lstStyle/>
        <a:p>
          <a:endParaRPr lang="pl-PL"/>
        </a:p>
      </dgm:t>
    </dgm:pt>
    <dgm:pt modelId="{AE0B483A-C92E-4BD9-A343-7635982DFBCF}" type="sibTrans" cxnId="{63734E7C-38C1-47F2-9881-C9711F641FB9}">
      <dgm:prSet/>
      <dgm:spPr/>
      <dgm:t>
        <a:bodyPr/>
        <a:lstStyle/>
        <a:p>
          <a:endParaRPr lang="pl-PL"/>
        </a:p>
      </dgm:t>
    </dgm:pt>
    <dgm:pt modelId="{EE2FBECD-E311-47F7-BD01-8466F864FD6B}">
      <dgm:prSet phldrT="[Tekst]" custT="1"/>
      <dgm:spPr/>
      <dgm:t>
        <a:bodyPr/>
        <a:lstStyle/>
        <a:p>
          <a:r>
            <a:rPr lang="pl-PL" sz="2000" dirty="0" smtClean="0">
              <a:latin typeface="Tahoma" pitchFamily="34" charset="0"/>
              <a:ea typeface="Tahoma" pitchFamily="34" charset="0"/>
              <a:cs typeface="Tahoma" pitchFamily="34" charset="0"/>
            </a:rPr>
            <a:t>Jeżeli zatem na sam fakt, jak osobę sprawcy oraz okoliczności przestępstwa wskazują w wystarczającym stopniu już inne dowody, przesłuchania małoletniego pokrzywdzonego nie powinno się już przeprowadzać</a:t>
          </a:r>
          <a:endParaRPr lang="pl-PL" sz="2000" dirty="0"/>
        </a:p>
      </dgm:t>
    </dgm:pt>
    <dgm:pt modelId="{CF344F9F-BA26-43E4-8229-73D0EF725BDF}" type="parTrans" cxnId="{7BE5B1E6-9BFE-4DFA-81B1-4EA4B4398BAE}">
      <dgm:prSet/>
      <dgm:spPr/>
      <dgm:t>
        <a:bodyPr/>
        <a:lstStyle/>
        <a:p>
          <a:endParaRPr lang="pl-PL"/>
        </a:p>
      </dgm:t>
    </dgm:pt>
    <dgm:pt modelId="{70E0F2B0-C4F3-4DDA-9447-D976B692FE7D}" type="sibTrans" cxnId="{7BE5B1E6-9BFE-4DFA-81B1-4EA4B4398BAE}">
      <dgm:prSet/>
      <dgm:spPr/>
      <dgm:t>
        <a:bodyPr/>
        <a:lstStyle/>
        <a:p>
          <a:endParaRPr lang="pl-PL"/>
        </a:p>
      </dgm:t>
    </dgm:pt>
    <dgm:pt modelId="{C07CF93A-F683-4B96-9608-091D7672F5B0}">
      <dgm:prSet phldrT="[Tekst]" custT="1"/>
      <dgm:spPr/>
      <dgm:t>
        <a:bodyPr/>
        <a:lstStyle/>
        <a:p>
          <a:r>
            <a:rPr lang="pl-PL" sz="2000" u="sng" dirty="0" smtClean="0">
              <a:latin typeface="Tahoma" pitchFamily="34" charset="0"/>
              <a:ea typeface="Tahoma" pitchFamily="34" charset="0"/>
              <a:cs typeface="Tahoma" pitchFamily="34" charset="0"/>
            </a:rPr>
            <a:t>Reasumując</a:t>
          </a:r>
          <a:r>
            <a:rPr lang="pl-PL" sz="2000" dirty="0" smtClean="0">
              <a:latin typeface="Tahoma" pitchFamily="34" charset="0"/>
              <a:ea typeface="Tahoma" pitchFamily="34" charset="0"/>
              <a:cs typeface="Tahoma" pitchFamily="34" charset="0"/>
            </a:rPr>
            <a:t>: trzeba znaleźć rozwiązanie między realizacją zasady prawdy materialnej a troską o dobro dziecka</a:t>
          </a:r>
          <a:endParaRPr lang="pl-PL" sz="2000" dirty="0"/>
        </a:p>
      </dgm:t>
    </dgm:pt>
    <dgm:pt modelId="{B5FBC19B-33DE-47FD-A3A5-5EC8DC3C01E8}" type="parTrans" cxnId="{55AF0BFE-9EAD-4CAE-B93F-B67495285C34}">
      <dgm:prSet/>
      <dgm:spPr/>
      <dgm:t>
        <a:bodyPr/>
        <a:lstStyle/>
        <a:p>
          <a:endParaRPr lang="pl-PL"/>
        </a:p>
      </dgm:t>
    </dgm:pt>
    <dgm:pt modelId="{81D5E389-F80E-42D7-A1D5-61026ADC9DFF}" type="sibTrans" cxnId="{55AF0BFE-9EAD-4CAE-B93F-B67495285C34}">
      <dgm:prSet/>
      <dgm:spPr/>
      <dgm:t>
        <a:bodyPr/>
        <a:lstStyle/>
        <a:p>
          <a:endParaRPr lang="pl-PL"/>
        </a:p>
      </dgm:t>
    </dgm:pt>
    <dgm:pt modelId="{69C983ED-C293-4809-B52B-7C38EF40A196}" type="pres">
      <dgm:prSet presAssocID="{39B8264D-18BC-435A-A686-BA2D090A76B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DACC7BA-6CA5-42FF-A19D-87E236F9EFFC}" type="pres">
      <dgm:prSet presAssocID="{E857AAA1-DCAD-4468-A833-8C07CE851962}" presName="root1" presStyleCnt="0"/>
      <dgm:spPr/>
    </dgm:pt>
    <dgm:pt modelId="{02F98B09-465F-4DB7-9EE9-4B8F17454F48}" type="pres">
      <dgm:prSet presAssocID="{E857AAA1-DCAD-4468-A833-8C07CE851962}" presName="LevelOneTextNode" presStyleLbl="node0" presStyleIdx="0" presStyleCnt="1" custAng="1360891" custScaleY="84721" custLinFactNeighborX="6700" custLinFactNeighborY="-8986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E11A8576-BB71-437D-BCC4-A6E1542D6F48}" type="pres">
      <dgm:prSet presAssocID="{E857AAA1-DCAD-4468-A833-8C07CE851962}" presName="level2hierChild" presStyleCnt="0"/>
      <dgm:spPr/>
    </dgm:pt>
    <dgm:pt modelId="{7857B850-FB64-4A9D-AEF8-4CDD52BDBD3A}" type="pres">
      <dgm:prSet presAssocID="{68C3C619-2D6F-4071-A065-A32B3E80357B}" presName="conn2-1" presStyleLbl="parChTrans1D2" presStyleIdx="0" presStyleCnt="3"/>
      <dgm:spPr/>
    </dgm:pt>
    <dgm:pt modelId="{A559DD6D-7EC1-4E60-A8D8-F0B64304944C}" type="pres">
      <dgm:prSet presAssocID="{68C3C619-2D6F-4071-A065-A32B3E80357B}" presName="connTx" presStyleLbl="parChTrans1D2" presStyleIdx="0" presStyleCnt="3"/>
      <dgm:spPr/>
    </dgm:pt>
    <dgm:pt modelId="{DA7E5347-F486-4168-8385-42E098454022}" type="pres">
      <dgm:prSet presAssocID="{FFA9431D-D10A-4944-81EC-59314535DFBE}" presName="root2" presStyleCnt="0"/>
      <dgm:spPr/>
    </dgm:pt>
    <dgm:pt modelId="{28D78F6D-A131-4A09-88F3-D9EB6A5C54C4}" type="pres">
      <dgm:prSet presAssocID="{FFA9431D-D10A-4944-81EC-59314535DFBE}" presName="LevelTwoTextNode" presStyleLbl="node2" presStyleIdx="0" presStyleCnt="3" custScaleX="172764" custScaleY="120328" custLinFactNeighborX="33727" custLinFactNeighborY="-3045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3C5613FB-F2FB-4D06-A7BD-897B4D87B4FC}" type="pres">
      <dgm:prSet presAssocID="{FFA9431D-D10A-4944-81EC-59314535DFBE}" presName="level3hierChild" presStyleCnt="0"/>
      <dgm:spPr/>
    </dgm:pt>
    <dgm:pt modelId="{E241A781-A670-44FD-90AD-A69729D69014}" type="pres">
      <dgm:prSet presAssocID="{CF344F9F-BA26-43E4-8229-73D0EF725BDF}" presName="conn2-1" presStyleLbl="parChTrans1D2" presStyleIdx="1" presStyleCnt="3"/>
      <dgm:spPr/>
    </dgm:pt>
    <dgm:pt modelId="{3445C7E0-9FD5-441F-AFD0-71B5948E49D7}" type="pres">
      <dgm:prSet presAssocID="{CF344F9F-BA26-43E4-8229-73D0EF725BDF}" presName="connTx" presStyleLbl="parChTrans1D2" presStyleIdx="1" presStyleCnt="3"/>
      <dgm:spPr/>
    </dgm:pt>
    <dgm:pt modelId="{E978D68A-1760-47D9-B46A-D4A81ADF1B2E}" type="pres">
      <dgm:prSet presAssocID="{EE2FBECD-E311-47F7-BD01-8466F864FD6B}" presName="root2" presStyleCnt="0"/>
      <dgm:spPr/>
    </dgm:pt>
    <dgm:pt modelId="{9957FB46-A0F1-4501-AF5C-604E76FD937B}" type="pres">
      <dgm:prSet presAssocID="{EE2FBECD-E311-47F7-BD01-8466F864FD6B}" presName="LevelTwoTextNode" presStyleLbl="node2" presStyleIdx="1" presStyleCnt="3" custScaleX="201162" custScaleY="165539" custLinFactNeighborX="12425" custLinFactNeighborY="-15285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5948603F-501F-4CCF-AFE5-7EF86CBBCC1A}" type="pres">
      <dgm:prSet presAssocID="{EE2FBECD-E311-47F7-BD01-8466F864FD6B}" presName="level3hierChild" presStyleCnt="0"/>
      <dgm:spPr/>
    </dgm:pt>
    <dgm:pt modelId="{B877928C-4461-4BD0-980D-BCD1EA48D395}" type="pres">
      <dgm:prSet presAssocID="{B5FBC19B-33DE-47FD-A3A5-5EC8DC3C01E8}" presName="conn2-1" presStyleLbl="parChTrans1D2" presStyleIdx="2" presStyleCnt="3"/>
      <dgm:spPr/>
    </dgm:pt>
    <dgm:pt modelId="{016FC38A-1475-48F5-B1D1-152DE3ADE0DD}" type="pres">
      <dgm:prSet presAssocID="{B5FBC19B-33DE-47FD-A3A5-5EC8DC3C01E8}" presName="connTx" presStyleLbl="parChTrans1D2" presStyleIdx="2" presStyleCnt="3"/>
      <dgm:spPr/>
    </dgm:pt>
    <dgm:pt modelId="{A6C03A6B-986E-437B-B96C-9FB250FFB689}" type="pres">
      <dgm:prSet presAssocID="{C07CF93A-F683-4B96-9608-091D7672F5B0}" presName="root2" presStyleCnt="0"/>
      <dgm:spPr/>
    </dgm:pt>
    <dgm:pt modelId="{A6864D44-AD5E-4751-8DC5-E954018E5C67}" type="pres">
      <dgm:prSet presAssocID="{C07CF93A-F683-4B96-9608-091D7672F5B0}" presName="LevelTwoTextNode" presStyleLbl="node2" presStyleIdx="2" presStyleCnt="3" custScaleX="168109" custLinFactNeighborX="10095" custLinFactNeighborY="38742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B6A110A6-E18E-4012-81A1-FA893543E01F}" type="pres">
      <dgm:prSet presAssocID="{C07CF93A-F683-4B96-9608-091D7672F5B0}" presName="level3hierChild" presStyleCnt="0"/>
      <dgm:spPr/>
    </dgm:pt>
  </dgm:ptLst>
  <dgm:cxnLst>
    <dgm:cxn modelId="{32350AAD-CFAB-42B2-B9D0-C1331A8B23E4}" type="presOf" srcId="{B5FBC19B-33DE-47FD-A3A5-5EC8DC3C01E8}" destId="{B877928C-4461-4BD0-980D-BCD1EA48D395}" srcOrd="0" destOrd="0" presId="urn:microsoft.com/office/officeart/2008/layout/HorizontalMultiLevelHierarchy"/>
    <dgm:cxn modelId="{62781B99-D386-4DBD-B308-0CA311F3410A}" srcId="{39B8264D-18BC-435A-A686-BA2D090A76B9}" destId="{E857AAA1-DCAD-4468-A833-8C07CE851962}" srcOrd="0" destOrd="0" parTransId="{4E974265-E3CC-45C6-A38F-23B27984756F}" sibTransId="{1BACEDBA-BEB3-4172-B8C7-8E92FB4BF847}"/>
    <dgm:cxn modelId="{B5371374-6D21-4970-95EC-14604F1009EE}" type="presOf" srcId="{CF344F9F-BA26-43E4-8229-73D0EF725BDF}" destId="{E241A781-A670-44FD-90AD-A69729D69014}" srcOrd="0" destOrd="0" presId="urn:microsoft.com/office/officeart/2008/layout/HorizontalMultiLevelHierarchy"/>
    <dgm:cxn modelId="{190802C2-6603-49B1-A8F8-1FF432046F99}" type="presOf" srcId="{E857AAA1-DCAD-4468-A833-8C07CE851962}" destId="{02F98B09-465F-4DB7-9EE9-4B8F17454F48}" srcOrd="0" destOrd="0" presId="urn:microsoft.com/office/officeart/2008/layout/HorizontalMultiLevelHierarchy"/>
    <dgm:cxn modelId="{63734E7C-38C1-47F2-9881-C9711F641FB9}" srcId="{E857AAA1-DCAD-4468-A833-8C07CE851962}" destId="{FFA9431D-D10A-4944-81EC-59314535DFBE}" srcOrd="0" destOrd="0" parTransId="{68C3C619-2D6F-4071-A065-A32B3E80357B}" sibTransId="{AE0B483A-C92E-4BD9-A343-7635982DFBCF}"/>
    <dgm:cxn modelId="{7BE5B1E6-9BFE-4DFA-81B1-4EA4B4398BAE}" srcId="{E857AAA1-DCAD-4468-A833-8C07CE851962}" destId="{EE2FBECD-E311-47F7-BD01-8466F864FD6B}" srcOrd="1" destOrd="0" parTransId="{CF344F9F-BA26-43E4-8229-73D0EF725BDF}" sibTransId="{70E0F2B0-C4F3-4DDA-9447-D976B692FE7D}"/>
    <dgm:cxn modelId="{D4E8FCB2-7A03-4A27-BA43-85CAD606277A}" type="presOf" srcId="{68C3C619-2D6F-4071-A065-A32B3E80357B}" destId="{A559DD6D-7EC1-4E60-A8D8-F0B64304944C}" srcOrd="1" destOrd="0" presId="urn:microsoft.com/office/officeart/2008/layout/HorizontalMultiLevelHierarchy"/>
    <dgm:cxn modelId="{7F7F199A-4337-49C7-820A-6920DB0B501E}" type="presOf" srcId="{FFA9431D-D10A-4944-81EC-59314535DFBE}" destId="{28D78F6D-A131-4A09-88F3-D9EB6A5C54C4}" srcOrd="0" destOrd="0" presId="urn:microsoft.com/office/officeart/2008/layout/HorizontalMultiLevelHierarchy"/>
    <dgm:cxn modelId="{9121AB6C-9CD7-42FC-9919-931DACD12DFF}" type="presOf" srcId="{CF344F9F-BA26-43E4-8229-73D0EF725BDF}" destId="{3445C7E0-9FD5-441F-AFD0-71B5948E49D7}" srcOrd="1" destOrd="0" presId="urn:microsoft.com/office/officeart/2008/layout/HorizontalMultiLevelHierarchy"/>
    <dgm:cxn modelId="{F627C325-AC30-45A2-AA8D-12D63CEF23DB}" type="presOf" srcId="{B5FBC19B-33DE-47FD-A3A5-5EC8DC3C01E8}" destId="{016FC38A-1475-48F5-B1D1-152DE3ADE0DD}" srcOrd="1" destOrd="0" presId="urn:microsoft.com/office/officeart/2008/layout/HorizontalMultiLevelHierarchy"/>
    <dgm:cxn modelId="{CF096A39-0359-442B-9FF0-1AFEEC2DA81D}" type="presOf" srcId="{EE2FBECD-E311-47F7-BD01-8466F864FD6B}" destId="{9957FB46-A0F1-4501-AF5C-604E76FD937B}" srcOrd="0" destOrd="0" presId="urn:microsoft.com/office/officeart/2008/layout/HorizontalMultiLevelHierarchy"/>
    <dgm:cxn modelId="{B82A5DEB-20E7-47A0-810D-2507805EA214}" type="presOf" srcId="{68C3C619-2D6F-4071-A065-A32B3E80357B}" destId="{7857B850-FB64-4A9D-AEF8-4CDD52BDBD3A}" srcOrd="0" destOrd="0" presId="urn:microsoft.com/office/officeart/2008/layout/HorizontalMultiLevelHierarchy"/>
    <dgm:cxn modelId="{55AF0BFE-9EAD-4CAE-B93F-B67495285C34}" srcId="{E857AAA1-DCAD-4468-A833-8C07CE851962}" destId="{C07CF93A-F683-4B96-9608-091D7672F5B0}" srcOrd="2" destOrd="0" parTransId="{B5FBC19B-33DE-47FD-A3A5-5EC8DC3C01E8}" sibTransId="{81D5E389-F80E-42D7-A1D5-61026ADC9DFF}"/>
    <dgm:cxn modelId="{CEAA2053-11FE-4074-8402-A1BA9C3AF2A3}" type="presOf" srcId="{C07CF93A-F683-4B96-9608-091D7672F5B0}" destId="{A6864D44-AD5E-4751-8DC5-E954018E5C67}" srcOrd="0" destOrd="0" presId="urn:microsoft.com/office/officeart/2008/layout/HorizontalMultiLevelHierarchy"/>
    <dgm:cxn modelId="{4884C994-D5A0-43F3-B6BB-A7852FEFD078}" type="presOf" srcId="{39B8264D-18BC-435A-A686-BA2D090A76B9}" destId="{69C983ED-C293-4809-B52B-7C38EF40A196}" srcOrd="0" destOrd="0" presId="urn:microsoft.com/office/officeart/2008/layout/HorizontalMultiLevelHierarchy"/>
    <dgm:cxn modelId="{F82FB66E-FD2D-4421-945C-C196377369E4}" type="presParOf" srcId="{69C983ED-C293-4809-B52B-7C38EF40A196}" destId="{3DACC7BA-6CA5-42FF-A19D-87E236F9EFFC}" srcOrd="0" destOrd="0" presId="urn:microsoft.com/office/officeart/2008/layout/HorizontalMultiLevelHierarchy"/>
    <dgm:cxn modelId="{D370A097-0B00-4340-8996-ED52D993A833}" type="presParOf" srcId="{3DACC7BA-6CA5-42FF-A19D-87E236F9EFFC}" destId="{02F98B09-465F-4DB7-9EE9-4B8F17454F48}" srcOrd="0" destOrd="0" presId="urn:microsoft.com/office/officeart/2008/layout/HorizontalMultiLevelHierarchy"/>
    <dgm:cxn modelId="{1DA94C91-FA41-404C-8DD0-D80149DEFF61}" type="presParOf" srcId="{3DACC7BA-6CA5-42FF-A19D-87E236F9EFFC}" destId="{E11A8576-BB71-437D-BCC4-A6E1542D6F48}" srcOrd="1" destOrd="0" presId="urn:microsoft.com/office/officeart/2008/layout/HorizontalMultiLevelHierarchy"/>
    <dgm:cxn modelId="{28ED3C66-E5C6-4A14-93FE-F1B74DC67BC2}" type="presParOf" srcId="{E11A8576-BB71-437D-BCC4-A6E1542D6F48}" destId="{7857B850-FB64-4A9D-AEF8-4CDD52BDBD3A}" srcOrd="0" destOrd="0" presId="urn:microsoft.com/office/officeart/2008/layout/HorizontalMultiLevelHierarchy"/>
    <dgm:cxn modelId="{7E6DA220-4AA2-40F4-B799-FD72642AF64B}" type="presParOf" srcId="{7857B850-FB64-4A9D-AEF8-4CDD52BDBD3A}" destId="{A559DD6D-7EC1-4E60-A8D8-F0B64304944C}" srcOrd="0" destOrd="0" presId="urn:microsoft.com/office/officeart/2008/layout/HorizontalMultiLevelHierarchy"/>
    <dgm:cxn modelId="{6941488B-652D-4B85-BFCB-049F63C930F5}" type="presParOf" srcId="{E11A8576-BB71-437D-BCC4-A6E1542D6F48}" destId="{DA7E5347-F486-4168-8385-42E098454022}" srcOrd="1" destOrd="0" presId="urn:microsoft.com/office/officeart/2008/layout/HorizontalMultiLevelHierarchy"/>
    <dgm:cxn modelId="{D5A8BE9E-7A57-4A26-AEDF-AFD632F32D1D}" type="presParOf" srcId="{DA7E5347-F486-4168-8385-42E098454022}" destId="{28D78F6D-A131-4A09-88F3-D9EB6A5C54C4}" srcOrd="0" destOrd="0" presId="urn:microsoft.com/office/officeart/2008/layout/HorizontalMultiLevelHierarchy"/>
    <dgm:cxn modelId="{08D186C3-B83A-48B6-B530-07BF88001433}" type="presParOf" srcId="{DA7E5347-F486-4168-8385-42E098454022}" destId="{3C5613FB-F2FB-4D06-A7BD-897B4D87B4FC}" srcOrd="1" destOrd="0" presId="urn:microsoft.com/office/officeart/2008/layout/HorizontalMultiLevelHierarchy"/>
    <dgm:cxn modelId="{7F71C0D0-51A7-4D67-89F3-CC26BF4205A9}" type="presParOf" srcId="{E11A8576-BB71-437D-BCC4-A6E1542D6F48}" destId="{E241A781-A670-44FD-90AD-A69729D69014}" srcOrd="2" destOrd="0" presId="urn:microsoft.com/office/officeart/2008/layout/HorizontalMultiLevelHierarchy"/>
    <dgm:cxn modelId="{DA959881-E020-4F38-9CFE-BA9EF8806528}" type="presParOf" srcId="{E241A781-A670-44FD-90AD-A69729D69014}" destId="{3445C7E0-9FD5-441F-AFD0-71B5948E49D7}" srcOrd="0" destOrd="0" presId="urn:microsoft.com/office/officeart/2008/layout/HorizontalMultiLevelHierarchy"/>
    <dgm:cxn modelId="{D69474E2-95B9-4226-916B-FE2C6330237B}" type="presParOf" srcId="{E11A8576-BB71-437D-BCC4-A6E1542D6F48}" destId="{E978D68A-1760-47D9-B46A-D4A81ADF1B2E}" srcOrd="3" destOrd="0" presId="urn:microsoft.com/office/officeart/2008/layout/HorizontalMultiLevelHierarchy"/>
    <dgm:cxn modelId="{92ACE207-3969-48B0-A99B-0579EFBE1D36}" type="presParOf" srcId="{E978D68A-1760-47D9-B46A-D4A81ADF1B2E}" destId="{9957FB46-A0F1-4501-AF5C-604E76FD937B}" srcOrd="0" destOrd="0" presId="urn:microsoft.com/office/officeart/2008/layout/HorizontalMultiLevelHierarchy"/>
    <dgm:cxn modelId="{7217AD14-0BBD-462A-96FA-71CCC5934F14}" type="presParOf" srcId="{E978D68A-1760-47D9-B46A-D4A81ADF1B2E}" destId="{5948603F-501F-4CCF-AFE5-7EF86CBBCC1A}" srcOrd="1" destOrd="0" presId="urn:microsoft.com/office/officeart/2008/layout/HorizontalMultiLevelHierarchy"/>
    <dgm:cxn modelId="{FCEEB1EA-EFD4-4866-995B-125BD6DE6C29}" type="presParOf" srcId="{E11A8576-BB71-437D-BCC4-A6E1542D6F48}" destId="{B877928C-4461-4BD0-980D-BCD1EA48D395}" srcOrd="4" destOrd="0" presId="urn:microsoft.com/office/officeart/2008/layout/HorizontalMultiLevelHierarchy"/>
    <dgm:cxn modelId="{D10B3071-F707-4909-A0AB-993281F9B53F}" type="presParOf" srcId="{B877928C-4461-4BD0-980D-BCD1EA48D395}" destId="{016FC38A-1475-48F5-B1D1-152DE3ADE0DD}" srcOrd="0" destOrd="0" presId="urn:microsoft.com/office/officeart/2008/layout/HorizontalMultiLevelHierarchy"/>
    <dgm:cxn modelId="{0D4E4B57-9866-4882-A179-B3526D6CA1A3}" type="presParOf" srcId="{E11A8576-BB71-437D-BCC4-A6E1542D6F48}" destId="{A6C03A6B-986E-437B-B96C-9FB250FFB689}" srcOrd="5" destOrd="0" presId="urn:microsoft.com/office/officeart/2008/layout/HorizontalMultiLevelHierarchy"/>
    <dgm:cxn modelId="{6F783161-A395-4946-80F1-5CDDCB617EF6}" type="presParOf" srcId="{A6C03A6B-986E-437B-B96C-9FB250FFB689}" destId="{A6864D44-AD5E-4751-8DC5-E954018E5C67}" srcOrd="0" destOrd="0" presId="urn:microsoft.com/office/officeart/2008/layout/HorizontalMultiLevelHierarchy"/>
    <dgm:cxn modelId="{7192496E-338F-4DC6-A744-1A856A8FDD63}" type="presParOf" srcId="{A6C03A6B-986E-437B-B96C-9FB250FFB689}" destId="{B6A110A6-E18E-4012-81A1-FA893543E01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B8264D-18BC-435A-A686-BA2D090A76B9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E857AAA1-DCAD-4468-A833-8C07CE851962}">
      <dgm:prSet phldrT="[Tekst]"/>
      <dgm:spPr/>
      <dgm:t>
        <a:bodyPr/>
        <a:lstStyle/>
        <a:p>
          <a:r>
            <a:rPr lang="pl-PL" u="sng" smtClean="0">
              <a:latin typeface="Tahoma" pitchFamily="34" charset="0"/>
              <a:ea typeface="Tahoma" pitchFamily="34" charset="0"/>
              <a:cs typeface="Tahoma" pitchFamily="34" charset="0"/>
            </a:rPr>
            <a:t>Warunki i tryb przesłuchiwania:</a:t>
          </a:r>
          <a:endParaRPr lang="pl-PL" dirty="0"/>
        </a:p>
      </dgm:t>
    </dgm:pt>
    <dgm:pt modelId="{4E974265-E3CC-45C6-A38F-23B27984756F}" type="parTrans" cxnId="{62781B99-D386-4DBD-B308-0CA311F3410A}">
      <dgm:prSet/>
      <dgm:spPr/>
      <dgm:t>
        <a:bodyPr/>
        <a:lstStyle/>
        <a:p>
          <a:endParaRPr lang="pl-PL"/>
        </a:p>
      </dgm:t>
    </dgm:pt>
    <dgm:pt modelId="{1BACEDBA-BEB3-4172-B8C7-8E92FB4BF847}" type="sibTrans" cxnId="{62781B99-D386-4DBD-B308-0CA311F3410A}">
      <dgm:prSet/>
      <dgm:spPr/>
      <dgm:t>
        <a:bodyPr/>
        <a:lstStyle/>
        <a:p>
          <a:endParaRPr lang="pl-PL"/>
        </a:p>
      </dgm:t>
    </dgm:pt>
    <dgm:pt modelId="{FFA9431D-D10A-4944-81EC-59314535DFBE}">
      <dgm:prSet phldrT="[Tekst]" custT="1"/>
      <dgm:spPr/>
      <dgm:t>
        <a:bodyPr/>
        <a:lstStyle/>
        <a:p>
          <a:r>
            <a:rPr lang="pl-PL" sz="2000" dirty="0" smtClean="0">
              <a:latin typeface="Tahoma" pitchFamily="34" charset="0"/>
              <a:ea typeface="Tahoma" pitchFamily="34" charset="0"/>
              <a:cs typeface="Tahoma" pitchFamily="34" charset="0"/>
            </a:rPr>
            <a:t>Art. 185a § 1 KPK formułuje regułę jednokrotnego przesłuchania pokrzywdzonego, który w chwili przesłuchania nie ukończył lat 15</a:t>
          </a:r>
          <a:endParaRPr lang="pl-PL" sz="2000" dirty="0"/>
        </a:p>
      </dgm:t>
    </dgm:pt>
    <dgm:pt modelId="{68C3C619-2D6F-4071-A065-A32B3E80357B}" type="parTrans" cxnId="{63734E7C-38C1-47F2-9881-C9711F641FB9}">
      <dgm:prSet/>
      <dgm:spPr/>
      <dgm:t>
        <a:bodyPr/>
        <a:lstStyle/>
        <a:p>
          <a:endParaRPr lang="pl-PL"/>
        </a:p>
      </dgm:t>
    </dgm:pt>
    <dgm:pt modelId="{AE0B483A-C92E-4BD9-A343-7635982DFBCF}" type="sibTrans" cxnId="{63734E7C-38C1-47F2-9881-C9711F641FB9}">
      <dgm:prSet/>
      <dgm:spPr/>
      <dgm:t>
        <a:bodyPr/>
        <a:lstStyle/>
        <a:p>
          <a:endParaRPr lang="pl-PL"/>
        </a:p>
      </dgm:t>
    </dgm:pt>
    <dgm:pt modelId="{EE2FBECD-E311-47F7-BD01-8466F864FD6B}">
      <dgm:prSet phldrT="[Tekst]" custT="1"/>
      <dgm:spPr/>
      <dgm:t>
        <a:bodyPr/>
        <a:lstStyle/>
        <a:p>
          <a:r>
            <a:rPr lang="pl-PL" sz="2000" dirty="0" smtClean="0">
              <a:latin typeface="Tahoma" pitchFamily="34" charset="0"/>
              <a:ea typeface="Tahoma" pitchFamily="34" charset="0"/>
              <a:cs typeface="Tahoma" pitchFamily="34" charset="0"/>
            </a:rPr>
            <a:t>Zakaz powtórnego przesłuchania nie ma wszakże charakteru bezwzględnego; wyjątki:</a:t>
          </a:r>
        </a:p>
        <a:p>
          <a:r>
            <a:rPr lang="pl-PL" sz="1700" dirty="0" smtClean="0">
              <a:latin typeface="Tahoma" pitchFamily="34" charset="0"/>
              <a:ea typeface="Tahoma" pitchFamily="34" charset="0"/>
              <a:cs typeface="Tahoma" pitchFamily="34" charset="0"/>
            </a:rPr>
            <a:t>- wyjście na jaw istotnych okoliczności, których wyjaśnienie wymaga ponownego przesłuchania</a:t>
          </a:r>
        </a:p>
        <a:p>
          <a:r>
            <a:rPr lang="pl-PL" sz="1700" dirty="0" smtClean="0">
              <a:latin typeface="Tahoma" pitchFamily="34" charset="0"/>
              <a:ea typeface="Tahoma" pitchFamily="34" charset="0"/>
              <a:cs typeface="Tahoma" pitchFamily="34" charset="0"/>
            </a:rPr>
            <a:t>-zgłoszenie w tym zakresie zadania przez oskarżonego, który nie miał obrońcy w czasie pierwszego przesłuchania pokrzywdzonego</a:t>
          </a:r>
        </a:p>
        <a:p>
          <a:endParaRPr lang="pl-PL" sz="2000" dirty="0"/>
        </a:p>
      </dgm:t>
    </dgm:pt>
    <dgm:pt modelId="{CF344F9F-BA26-43E4-8229-73D0EF725BDF}" type="parTrans" cxnId="{7BE5B1E6-9BFE-4DFA-81B1-4EA4B4398BAE}">
      <dgm:prSet/>
      <dgm:spPr/>
      <dgm:t>
        <a:bodyPr/>
        <a:lstStyle/>
        <a:p>
          <a:endParaRPr lang="pl-PL"/>
        </a:p>
      </dgm:t>
    </dgm:pt>
    <dgm:pt modelId="{70E0F2B0-C4F3-4DDA-9447-D976B692FE7D}" type="sibTrans" cxnId="{7BE5B1E6-9BFE-4DFA-81B1-4EA4B4398BAE}">
      <dgm:prSet/>
      <dgm:spPr/>
      <dgm:t>
        <a:bodyPr/>
        <a:lstStyle/>
        <a:p>
          <a:endParaRPr lang="pl-PL"/>
        </a:p>
      </dgm:t>
    </dgm:pt>
    <dgm:pt modelId="{69C983ED-C293-4809-B52B-7C38EF40A196}" type="pres">
      <dgm:prSet presAssocID="{39B8264D-18BC-435A-A686-BA2D090A76B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DACC7BA-6CA5-42FF-A19D-87E236F9EFFC}" type="pres">
      <dgm:prSet presAssocID="{E857AAA1-DCAD-4468-A833-8C07CE851962}" presName="root1" presStyleCnt="0"/>
      <dgm:spPr/>
    </dgm:pt>
    <dgm:pt modelId="{02F98B09-465F-4DB7-9EE9-4B8F17454F48}" type="pres">
      <dgm:prSet presAssocID="{E857AAA1-DCAD-4468-A833-8C07CE851962}" presName="LevelOneTextNode" presStyleLbl="node0" presStyleIdx="0" presStyleCnt="1" custAng="1584017" custScaleY="84721" custLinFactNeighborX="6700" custLinFactNeighborY="-8986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E11A8576-BB71-437D-BCC4-A6E1542D6F48}" type="pres">
      <dgm:prSet presAssocID="{E857AAA1-DCAD-4468-A833-8C07CE851962}" presName="level2hierChild" presStyleCnt="0"/>
      <dgm:spPr/>
    </dgm:pt>
    <dgm:pt modelId="{7857B850-FB64-4A9D-AEF8-4CDD52BDBD3A}" type="pres">
      <dgm:prSet presAssocID="{68C3C619-2D6F-4071-A065-A32B3E80357B}" presName="conn2-1" presStyleLbl="parChTrans1D2" presStyleIdx="0" presStyleCnt="2"/>
      <dgm:spPr/>
    </dgm:pt>
    <dgm:pt modelId="{A559DD6D-7EC1-4E60-A8D8-F0B64304944C}" type="pres">
      <dgm:prSet presAssocID="{68C3C619-2D6F-4071-A065-A32B3E80357B}" presName="connTx" presStyleLbl="parChTrans1D2" presStyleIdx="0" presStyleCnt="2"/>
      <dgm:spPr/>
    </dgm:pt>
    <dgm:pt modelId="{DA7E5347-F486-4168-8385-42E098454022}" type="pres">
      <dgm:prSet presAssocID="{FFA9431D-D10A-4944-81EC-59314535DFBE}" presName="root2" presStyleCnt="0"/>
      <dgm:spPr/>
    </dgm:pt>
    <dgm:pt modelId="{28D78F6D-A131-4A09-88F3-D9EB6A5C54C4}" type="pres">
      <dgm:prSet presAssocID="{FFA9431D-D10A-4944-81EC-59314535DFBE}" presName="LevelTwoTextNode" presStyleLbl="node2" presStyleIdx="0" presStyleCnt="2" custScaleX="172764" custScaleY="139524" custLinFactNeighborX="33073" custLinFactNeighborY="-41758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3C5613FB-F2FB-4D06-A7BD-897B4D87B4FC}" type="pres">
      <dgm:prSet presAssocID="{FFA9431D-D10A-4944-81EC-59314535DFBE}" presName="level3hierChild" presStyleCnt="0"/>
      <dgm:spPr/>
    </dgm:pt>
    <dgm:pt modelId="{E241A781-A670-44FD-90AD-A69729D69014}" type="pres">
      <dgm:prSet presAssocID="{CF344F9F-BA26-43E4-8229-73D0EF725BDF}" presName="conn2-1" presStyleLbl="parChTrans1D2" presStyleIdx="1" presStyleCnt="2"/>
      <dgm:spPr/>
    </dgm:pt>
    <dgm:pt modelId="{3445C7E0-9FD5-441F-AFD0-71B5948E49D7}" type="pres">
      <dgm:prSet presAssocID="{CF344F9F-BA26-43E4-8229-73D0EF725BDF}" presName="connTx" presStyleLbl="parChTrans1D2" presStyleIdx="1" presStyleCnt="2"/>
      <dgm:spPr/>
    </dgm:pt>
    <dgm:pt modelId="{E978D68A-1760-47D9-B46A-D4A81ADF1B2E}" type="pres">
      <dgm:prSet presAssocID="{EE2FBECD-E311-47F7-BD01-8466F864FD6B}" presName="root2" presStyleCnt="0"/>
      <dgm:spPr/>
    </dgm:pt>
    <dgm:pt modelId="{9957FB46-A0F1-4501-AF5C-604E76FD937B}" type="pres">
      <dgm:prSet presAssocID="{EE2FBECD-E311-47F7-BD01-8466F864FD6B}" presName="LevelTwoTextNode" presStyleLbl="node2" presStyleIdx="1" presStyleCnt="2" custScaleX="201162" custScaleY="275255" custLinFactNeighborX="14755" custLinFactNeighborY="-3661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5948603F-501F-4CCF-AFE5-7EF86CBBCC1A}" type="pres">
      <dgm:prSet presAssocID="{EE2FBECD-E311-47F7-BD01-8466F864FD6B}" presName="level3hierChild" presStyleCnt="0"/>
      <dgm:spPr/>
    </dgm:pt>
  </dgm:ptLst>
  <dgm:cxnLst>
    <dgm:cxn modelId="{97564B1E-EC60-4641-BE76-51C33EC65A99}" type="presOf" srcId="{68C3C619-2D6F-4071-A065-A32B3E80357B}" destId="{A559DD6D-7EC1-4E60-A8D8-F0B64304944C}" srcOrd="1" destOrd="0" presId="urn:microsoft.com/office/officeart/2008/layout/HorizontalMultiLevelHierarchy"/>
    <dgm:cxn modelId="{65D79045-112F-4094-8494-F2349BC75AA9}" type="presOf" srcId="{EE2FBECD-E311-47F7-BD01-8466F864FD6B}" destId="{9957FB46-A0F1-4501-AF5C-604E76FD937B}" srcOrd="0" destOrd="0" presId="urn:microsoft.com/office/officeart/2008/layout/HorizontalMultiLevelHierarchy"/>
    <dgm:cxn modelId="{8F1D8103-E6E5-4644-A92A-5FBB93AEFD96}" type="presOf" srcId="{FFA9431D-D10A-4944-81EC-59314535DFBE}" destId="{28D78F6D-A131-4A09-88F3-D9EB6A5C54C4}" srcOrd="0" destOrd="0" presId="urn:microsoft.com/office/officeart/2008/layout/HorizontalMultiLevelHierarchy"/>
    <dgm:cxn modelId="{62781B99-D386-4DBD-B308-0CA311F3410A}" srcId="{39B8264D-18BC-435A-A686-BA2D090A76B9}" destId="{E857AAA1-DCAD-4468-A833-8C07CE851962}" srcOrd="0" destOrd="0" parTransId="{4E974265-E3CC-45C6-A38F-23B27984756F}" sibTransId="{1BACEDBA-BEB3-4172-B8C7-8E92FB4BF847}"/>
    <dgm:cxn modelId="{109401EF-C7FF-413F-A7A4-CDA029032182}" type="presOf" srcId="{CF344F9F-BA26-43E4-8229-73D0EF725BDF}" destId="{3445C7E0-9FD5-441F-AFD0-71B5948E49D7}" srcOrd="1" destOrd="0" presId="urn:microsoft.com/office/officeart/2008/layout/HorizontalMultiLevelHierarchy"/>
    <dgm:cxn modelId="{C8DDEF30-A806-48D6-AC68-ECAB19FFD3B3}" type="presOf" srcId="{39B8264D-18BC-435A-A686-BA2D090A76B9}" destId="{69C983ED-C293-4809-B52B-7C38EF40A196}" srcOrd="0" destOrd="0" presId="urn:microsoft.com/office/officeart/2008/layout/HorizontalMultiLevelHierarchy"/>
    <dgm:cxn modelId="{85D1ADF7-F536-47AB-99EA-46CA2E193BAE}" type="presOf" srcId="{E857AAA1-DCAD-4468-A833-8C07CE851962}" destId="{02F98B09-465F-4DB7-9EE9-4B8F17454F48}" srcOrd="0" destOrd="0" presId="urn:microsoft.com/office/officeart/2008/layout/HorizontalMultiLevelHierarchy"/>
    <dgm:cxn modelId="{63734E7C-38C1-47F2-9881-C9711F641FB9}" srcId="{E857AAA1-DCAD-4468-A833-8C07CE851962}" destId="{FFA9431D-D10A-4944-81EC-59314535DFBE}" srcOrd="0" destOrd="0" parTransId="{68C3C619-2D6F-4071-A065-A32B3E80357B}" sibTransId="{AE0B483A-C92E-4BD9-A343-7635982DFBCF}"/>
    <dgm:cxn modelId="{7BE5B1E6-9BFE-4DFA-81B1-4EA4B4398BAE}" srcId="{E857AAA1-DCAD-4468-A833-8C07CE851962}" destId="{EE2FBECD-E311-47F7-BD01-8466F864FD6B}" srcOrd="1" destOrd="0" parTransId="{CF344F9F-BA26-43E4-8229-73D0EF725BDF}" sibTransId="{70E0F2B0-C4F3-4DDA-9447-D976B692FE7D}"/>
    <dgm:cxn modelId="{130837A8-5850-4159-804A-3EACBED7FC86}" type="presOf" srcId="{CF344F9F-BA26-43E4-8229-73D0EF725BDF}" destId="{E241A781-A670-44FD-90AD-A69729D69014}" srcOrd="0" destOrd="0" presId="urn:microsoft.com/office/officeart/2008/layout/HorizontalMultiLevelHierarchy"/>
    <dgm:cxn modelId="{23EA092A-01F7-4E31-9194-9911245D6D1A}" type="presOf" srcId="{68C3C619-2D6F-4071-A065-A32B3E80357B}" destId="{7857B850-FB64-4A9D-AEF8-4CDD52BDBD3A}" srcOrd="0" destOrd="0" presId="urn:microsoft.com/office/officeart/2008/layout/HorizontalMultiLevelHierarchy"/>
    <dgm:cxn modelId="{142999B3-6574-48D8-9C84-F63576EC1510}" type="presParOf" srcId="{69C983ED-C293-4809-B52B-7C38EF40A196}" destId="{3DACC7BA-6CA5-42FF-A19D-87E236F9EFFC}" srcOrd="0" destOrd="0" presId="urn:microsoft.com/office/officeart/2008/layout/HorizontalMultiLevelHierarchy"/>
    <dgm:cxn modelId="{C28748E7-1A5B-4F1C-81EF-4D2BF33BA360}" type="presParOf" srcId="{3DACC7BA-6CA5-42FF-A19D-87E236F9EFFC}" destId="{02F98B09-465F-4DB7-9EE9-4B8F17454F48}" srcOrd="0" destOrd="0" presId="urn:microsoft.com/office/officeart/2008/layout/HorizontalMultiLevelHierarchy"/>
    <dgm:cxn modelId="{5EB3CC95-020D-44AC-99B5-54D0A73408E9}" type="presParOf" srcId="{3DACC7BA-6CA5-42FF-A19D-87E236F9EFFC}" destId="{E11A8576-BB71-437D-BCC4-A6E1542D6F48}" srcOrd="1" destOrd="0" presId="urn:microsoft.com/office/officeart/2008/layout/HorizontalMultiLevelHierarchy"/>
    <dgm:cxn modelId="{5D985136-4C95-49C3-82D3-75B4CDBB11E9}" type="presParOf" srcId="{E11A8576-BB71-437D-BCC4-A6E1542D6F48}" destId="{7857B850-FB64-4A9D-AEF8-4CDD52BDBD3A}" srcOrd="0" destOrd="0" presId="urn:microsoft.com/office/officeart/2008/layout/HorizontalMultiLevelHierarchy"/>
    <dgm:cxn modelId="{D2C86057-7638-4EC6-83C3-C9AE3E9E1D9D}" type="presParOf" srcId="{7857B850-FB64-4A9D-AEF8-4CDD52BDBD3A}" destId="{A559DD6D-7EC1-4E60-A8D8-F0B64304944C}" srcOrd="0" destOrd="0" presId="urn:microsoft.com/office/officeart/2008/layout/HorizontalMultiLevelHierarchy"/>
    <dgm:cxn modelId="{69119B2F-46E7-4BA4-8FE2-511BE41340E9}" type="presParOf" srcId="{E11A8576-BB71-437D-BCC4-A6E1542D6F48}" destId="{DA7E5347-F486-4168-8385-42E098454022}" srcOrd="1" destOrd="0" presId="urn:microsoft.com/office/officeart/2008/layout/HorizontalMultiLevelHierarchy"/>
    <dgm:cxn modelId="{0D616FD7-4AE2-4BBC-8205-71F46654A74F}" type="presParOf" srcId="{DA7E5347-F486-4168-8385-42E098454022}" destId="{28D78F6D-A131-4A09-88F3-D9EB6A5C54C4}" srcOrd="0" destOrd="0" presId="urn:microsoft.com/office/officeart/2008/layout/HorizontalMultiLevelHierarchy"/>
    <dgm:cxn modelId="{051790F2-EBA3-4D67-ACF5-8D443F0E3204}" type="presParOf" srcId="{DA7E5347-F486-4168-8385-42E098454022}" destId="{3C5613FB-F2FB-4D06-A7BD-897B4D87B4FC}" srcOrd="1" destOrd="0" presId="urn:microsoft.com/office/officeart/2008/layout/HorizontalMultiLevelHierarchy"/>
    <dgm:cxn modelId="{C6DB5FA4-A8D9-4965-ADDA-B5C960EFA6D5}" type="presParOf" srcId="{E11A8576-BB71-437D-BCC4-A6E1542D6F48}" destId="{E241A781-A670-44FD-90AD-A69729D69014}" srcOrd="2" destOrd="0" presId="urn:microsoft.com/office/officeart/2008/layout/HorizontalMultiLevelHierarchy"/>
    <dgm:cxn modelId="{F0AAF513-109E-40A1-8566-740643DFC74F}" type="presParOf" srcId="{E241A781-A670-44FD-90AD-A69729D69014}" destId="{3445C7E0-9FD5-441F-AFD0-71B5948E49D7}" srcOrd="0" destOrd="0" presId="urn:microsoft.com/office/officeart/2008/layout/HorizontalMultiLevelHierarchy"/>
    <dgm:cxn modelId="{446BF92D-A291-4E48-AEED-EF5F21733F2F}" type="presParOf" srcId="{E11A8576-BB71-437D-BCC4-A6E1542D6F48}" destId="{E978D68A-1760-47D9-B46A-D4A81ADF1B2E}" srcOrd="3" destOrd="0" presId="urn:microsoft.com/office/officeart/2008/layout/HorizontalMultiLevelHierarchy"/>
    <dgm:cxn modelId="{80F466A1-F2F7-4052-8464-FD73648187FA}" type="presParOf" srcId="{E978D68A-1760-47D9-B46A-D4A81ADF1B2E}" destId="{9957FB46-A0F1-4501-AF5C-604E76FD937B}" srcOrd="0" destOrd="0" presId="urn:microsoft.com/office/officeart/2008/layout/HorizontalMultiLevelHierarchy"/>
    <dgm:cxn modelId="{2F49719D-C61E-42AE-8D04-97E1FDB221C0}" type="presParOf" srcId="{E978D68A-1760-47D9-B46A-D4A81ADF1B2E}" destId="{5948603F-501F-4CCF-AFE5-7EF86CBBCC1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B8264D-18BC-435A-A686-BA2D090A76B9}" type="doc">
      <dgm:prSet loTypeId="urn:microsoft.com/office/officeart/2008/layout/HorizontalMultiLevelHierarchy" loCatId="hierarchy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E857AAA1-DCAD-4468-A833-8C07CE851962}">
      <dgm:prSet phldrT="[Tekst]"/>
      <dgm:spPr/>
      <dgm:t>
        <a:bodyPr/>
        <a:lstStyle/>
        <a:p>
          <a:r>
            <a:rPr lang="pl-PL" u="sng" dirty="0" smtClean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Warunki i tryb przesłuchiwania:</a:t>
          </a:r>
          <a:endParaRPr lang="pl-PL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4E974265-E3CC-45C6-A38F-23B27984756F}" type="parTrans" cxnId="{62781B99-D386-4DBD-B308-0CA311F3410A}">
      <dgm:prSet/>
      <dgm:spPr/>
      <dgm:t>
        <a:bodyPr/>
        <a:lstStyle/>
        <a:p>
          <a:endParaRPr lang="pl-PL"/>
        </a:p>
      </dgm:t>
    </dgm:pt>
    <dgm:pt modelId="{1BACEDBA-BEB3-4172-B8C7-8E92FB4BF847}" type="sibTrans" cxnId="{62781B99-D386-4DBD-B308-0CA311F3410A}">
      <dgm:prSet/>
      <dgm:spPr/>
      <dgm:t>
        <a:bodyPr/>
        <a:lstStyle/>
        <a:p>
          <a:endParaRPr lang="pl-PL"/>
        </a:p>
      </dgm:t>
    </dgm:pt>
    <dgm:pt modelId="{FFA9431D-D10A-4944-81EC-59314535DFBE}">
      <dgm:prSet phldrT="[Tekst]" custT="1"/>
      <dgm:spPr/>
      <dgm:t>
        <a:bodyPr/>
        <a:lstStyle/>
        <a:p>
          <a:r>
            <a:rPr lang="pl-PL" sz="1800" dirty="0" smtClean="0">
              <a:solidFill>
                <a:schemeClr val="accent2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Przesłuchanie pokrzywdzonego przeprowadza zawsze sąd, bez względu na stadium prowadzonego postepowania</a:t>
          </a:r>
          <a:endParaRPr lang="pl-PL" sz="1800" dirty="0">
            <a:solidFill>
              <a:schemeClr val="accent2">
                <a:lumMod val="50000"/>
              </a:schemeClr>
            </a:solidFill>
          </a:endParaRPr>
        </a:p>
      </dgm:t>
    </dgm:pt>
    <dgm:pt modelId="{68C3C619-2D6F-4071-A065-A32B3E80357B}" type="parTrans" cxnId="{63734E7C-38C1-47F2-9881-C9711F641FB9}">
      <dgm:prSet/>
      <dgm:spPr/>
      <dgm:t>
        <a:bodyPr/>
        <a:lstStyle/>
        <a:p>
          <a:endParaRPr lang="pl-PL"/>
        </a:p>
      </dgm:t>
    </dgm:pt>
    <dgm:pt modelId="{AE0B483A-C92E-4BD9-A343-7635982DFBCF}" type="sibTrans" cxnId="{63734E7C-38C1-47F2-9881-C9711F641FB9}">
      <dgm:prSet/>
      <dgm:spPr/>
      <dgm:t>
        <a:bodyPr/>
        <a:lstStyle/>
        <a:p>
          <a:endParaRPr lang="pl-PL"/>
        </a:p>
      </dgm:t>
    </dgm:pt>
    <dgm:pt modelId="{EE2FBECD-E311-47F7-BD01-8466F864FD6B}">
      <dgm:prSet phldrT="[Tekst]" custT="1"/>
      <dgm:spPr/>
      <dgm:t>
        <a:bodyPr/>
        <a:lstStyle/>
        <a:p>
          <a:r>
            <a:rPr lang="pl-PL" sz="1800" dirty="0" smtClean="0">
              <a:solidFill>
                <a:schemeClr val="accent2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Przesłuchanie przeprowadza sąd na posiedzeniu</a:t>
          </a:r>
          <a:endParaRPr lang="pl-PL" sz="1800" dirty="0">
            <a:solidFill>
              <a:schemeClr val="accent2">
                <a:lumMod val="50000"/>
              </a:schemeClr>
            </a:solidFill>
          </a:endParaRPr>
        </a:p>
      </dgm:t>
    </dgm:pt>
    <dgm:pt modelId="{CF344F9F-BA26-43E4-8229-73D0EF725BDF}" type="parTrans" cxnId="{7BE5B1E6-9BFE-4DFA-81B1-4EA4B4398BAE}">
      <dgm:prSet/>
      <dgm:spPr/>
      <dgm:t>
        <a:bodyPr/>
        <a:lstStyle/>
        <a:p>
          <a:endParaRPr lang="pl-PL"/>
        </a:p>
      </dgm:t>
    </dgm:pt>
    <dgm:pt modelId="{70E0F2B0-C4F3-4DDA-9447-D976B692FE7D}" type="sibTrans" cxnId="{7BE5B1E6-9BFE-4DFA-81B1-4EA4B4398BAE}">
      <dgm:prSet/>
      <dgm:spPr/>
      <dgm:t>
        <a:bodyPr/>
        <a:lstStyle/>
        <a:p>
          <a:endParaRPr lang="pl-PL"/>
        </a:p>
      </dgm:t>
    </dgm:pt>
    <dgm:pt modelId="{C07CF93A-F683-4B96-9608-091D7672F5B0}">
      <dgm:prSet phldrT="[Tekst]" custT="1"/>
      <dgm:spPr/>
      <dgm:t>
        <a:bodyPr/>
        <a:lstStyle/>
        <a:p>
          <a:r>
            <a:rPr lang="pl-PL" sz="1800" dirty="0" smtClean="0">
              <a:solidFill>
                <a:schemeClr val="accent2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Udział biegłego psychologa jest obligatoryjny</a:t>
          </a:r>
          <a:endParaRPr lang="pl-PL" sz="1800" dirty="0">
            <a:solidFill>
              <a:schemeClr val="accent2">
                <a:lumMod val="50000"/>
              </a:schemeClr>
            </a:solidFill>
          </a:endParaRPr>
        </a:p>
      </dgm:t>
    </dgm:pt>
    <dgm:pt modelId="{B5FBC19B-33DE-47FD-A3A5-5EC8DC3C01E8}" type="parTrans" cxnId="{55AF0BFE-9EAD-4CAE-B93F-B67495285C34}">
      <dgm:prSet/>
      <dgm:spPr/>
      <dgm:t>
        <a:bodyPr/>
        <a:lstStyle/>
        <a:p>
          <a:endParaRPr lang="pl-PL"/>
        </a:p>
      </dgm:t>
    </dgm:pt>
    <dgm:pt modelId="{81D5E389-F80E-42D7-A1D5-61026ADC9DFF}" type="sibTrans" cxnId="{55AF0BFE-9EAD-4CAE-B93F-B67495285C34}">
      <dgm:prSet/>
      <dgm:spPr/>
      <dgm:t>
        <a:bodyPr/>
        <a:lstStyle/>
        <a:p>
          <a:endParaRPr lang="pl-PL"/>
        </a:p>
      </dgm:t>
    </dgm:pt>
    <dgm:pt modelId="{27CB75A5-F637-4E03-A1B6-95D9AEEB115D}">
      <dgm:prSet custT="1"/>
      <dgm:spPr/>
      <dgm:t>
        <a:bodyPr/>
        <a:lstStyle/>
        <a:p>
          <a:r>
            <a:rPr lang="pl-PL" sz="1800" dirty="0" smtClean="0">
              <a:solidFill>
                <a:schemeClr val="accent2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Biegły psycholog jest obowiązany do sporządzenia opinii na temat stanu psychicznego dziecka</a:t>
          </a:r>
          <a:endParaRPr lang="pl-PL" sz="1800" dirty="0" smtClean="0">
            <a:solidFill>
              <a:schemeClr val="accent2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DA98B929-B270-44E5-906C-FE90A9EF0C99}" type="parTrans" cxnId="{1CDB76E3-EFC4-45B1-B566-B8D59230153B}">
      <dgm:prSet/>
      <dgm:spPr/>
      <dgm:t>
        <a:bodyPr/>
        <a:lstStyle/>
        <a:p>
          <a:endParaRPr lang="pl-PL"/>
        </a:p>
      </dgm:t>
    </dgm:pt>
    <dgm:pt modelId="{5E42DF32-7870-429D-81BF-C5FD72FA66AF}" type="sibTrans" cxnId="{1CDB76E3-EFC4-45B1-B566-B8D59230153B}">
      <dgm:prSet/>
      <dgm:spPr/>
      <dgm:t>
        <a:bodyPr/>
        <a:lstStyle/>
        <a:p>
          <a:endParaRPr lang="pl-PL"/>
        </a:p>
      </dgm:t>
    </dgm:pt>
    <dgm:pt modelId="{92B51A54-DD69-4F29-898B-42C131983F6B}">
      <dgm:prSet custT="1"/>
      <dgm:spPr/>
      <dgm:t>
        <a:bodyPr/>
        <a:lstStyle/>
        <a:p>
          <a:r>
            <a:rPr lang="pl-PL" sz="1800" dirty="0" smtClean="0">
              <a:solidFill>
                <a:schemeClr val="accent2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W posiedzeniu sądu maja prawo uczestniczyć prokurator, obrońca oskarżonego oraz pełnomocnik pokrzywdzonego</a:t>
          </a:r>
          <a:endParaRPr lang="pl-PL" sz="1800" dirty="0" smtClean="0">
            <a:solidFill>
              <a:schemeClr val="accent2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737DDC5A-2C42-449B-8143-22451A60FF94}" type="parTrans" cxnId="{06ECDDA6-21A4-47A2-936D-EE8FC13BDEBD}">
      <dgm:prSet/>
      <dgm:spPr/>
      <dgm:t>
        <a:bodyPr/>
        <a:lstStyle/>
        <a:p>
          <a:endParaRPr lang="pl-PL"/>
        </a:p>
      </dgm:t>
    </dgm:pt>
    <dgm:pt modelId="{D761962C-BA88-4A96-804D-8A18EF88883E}" type="sibTrans" cxnId="{06ECDDA6-21A4-47A2-936D-EE8FC13BDEBD}">
      <dgm:prSet/>
      <dgm:spPr/>
      <dgm:t>
        <a:bodyPr/>
        <a:lstStyle/>
        <a:p>
          <a:endParaRPr lang="pl-PL"/>
        </a:p>
      </dgm:t>
    </dgm:pt>
    <dgm:pt modelId="{89EACD07-8BAE-4BC4-B186-915B9BFA7DEA}">
      <dgm:prSet custT="1"/>
      <dgm:spPr/>
      <dgm:t>
        <a:bodyPr/>
        <a:lstStyle/>
        <a:p>
          <a:r>
            <a:rPr lang="pl-PL" sz="1800" dirty="0" smtClean="0">
              <a:solidFill>
                <a:schemeClr val="accent2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Przy przesłuchaniu pokrzywdzonego ma prawo być obecny jego przedstawiciel ustawowy lub osoba, pod której stała piecza pokrzywdzony pozostaje</a:t>
          </a:r>
          <a:endParaRPr lang="pl-PL" sz="1800" dirty="0" smtClean="0">
            <a:solidFill>
              <a:schemeClr val="accent2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6820FC5F-675D-4811-8D89-37F18AE20AAC}" type="parTrans" cxnId="{071F5544-1D3D-4A64-908D-724B463DE8EA}">
      <dgm:prSet/>
      <dgm:spPr/>
      <dgm:t>
        <a:bodyPr/>
        <a:lstStyle/>
        <a:p>
          <a:endParaRPr lang="pl-PL"/>
        </a:p>
      </dgm:t>
    </dgm:pt>
    <dgm:pt modelId="{15C38944-51D4-4CCB-B9F0-4D28BF8F3890}" type="sibTrans" cxnId="{071F5544-1D3D-4A64-908D-724B463DE8EA}">
      <dgm:prSet/>
      <dgm:spPr/>
      <dgm:t>
        <a:bodyPr/>
        <a:lstStyle/>
        <a:p>
          <a:endParaRPr lang="pl-PL"/>
        </a:p>
      </dgm:t>
    </dgm:pt>
    <dgm:pt modelId="{69C983ED-C293-4809-B52B-7C38EF40A196}" type="pres">
      <dgm:prSet presAssocID="{39B8264D-18BC-435A-A686-BA2D090A76B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DACC7BA-6CA5-42FF-A19D-87E236F9EFFC}" type="pres">
      <dgm:prSet presAssocID="{E857AAA1-DCAD-4468-A833-8C07CE851962}" presName="root1" presStyleCnt="0"/>
      <dgm:spPr/>
    </dgm:pt>
    <dgm:pt modelId="{02F98B09-465F-4DB7-9EE9-4B8F17454F48}" type="pres">
      <dgm:prSet presAssocID="{E857AAA1-DCAD-4468-A833-8C07CE851962}" presName="LevelOneTextNode" presStyleLbl="node0" presStyleIdx="0" presStyleCnt="1" custAng="1360891" custScaleY="84721" custLinFactNeighborX="-21235" custLinFactNeighborY="-11432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E11A8576-BB71-437D-BCC4-A6E1542D6F48}" type="pres">
      <dgm:prSet presAssocID="{E857AAA1-DCAD-4468-A833-8C07CE851962}" presName="level2hierChild" presStyleCnt="0"/>
      <dgm:spPr/>
    </dgm:pt>
    <dgm:pt modelId="{7857B850-FB64-4A9D-AEF8-4CDD52BDBD3A}" type="pres">
      <dgm:prSet presAssocID="{68C3C619-2D6F-4071-A065-A32B3E80357B}" presName="conn2-1" presStyleLbl="parChTrans1D2" presStyleIdx="0" presStyleCnt="6"/>
      <dgm:spPr/>
    </dgm:pt>
    <dgm:pt modelId="{A559DD6D-7EC1-4E60-A8D8-F0B64304944C}" type="pres">
      <dgm:prSet presAssocID="{68C3C619-2D6F-4071-A065-A32B3E80357B}" presName="connTx" presStyleLbl="parChTrans1D2" presStyleIdx="0" presStyleCnt="6"/>
      <dgm:spPr/>
    </dgm:pt>
    <dgm:pt modelId="{DA7E5347-F486-4168-8385-42E098454022}" type="pres">
      <dgm:prSet presAssocID="{FFA9431D-D10A-4944-81EC-59314535DFBE}" presName="root2" presStyleCnt="0"/>
      <dgm:spPr/>
    </dgm:pt>
    <dgm:pt modelId="{28D78F6D-A131-4A09-88F3-D9EB6A5C54C4}" type="pres">
      <dgm:prSet presAssocID="{FFA9431D-D10A-4944-81EC-59314535DFBE}" presName="LevelTwoTextNode" presStyleLbl="node2" presStyleIdx="0" presStyleCnt="6" custScaleX="225998" custScaleY="120328" custLinFactNeighborX="47095" custLinFactNeighborY="10142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3C5613FB-F2FB-4D06-A7BD-897B4D87B4FC}" type="pres">
      <dgm:prSet presAssocID="{FFA9431D-D10A-4944-81EC-59314535DFBE}" presName="level3hierChild" presStyleCnt="0"/>
      <dgm:spPr/>
    </dgm:pt>
    <dgm:pt modelId="{E241A781-A670-44FD-90AD-A69729D69014}" type="pres">
      <dgm:prSet presAssocID="{CF344F9F-BA26-43E4-8229-73D0EF725BDF}" presName="conn2-1" presStyleLbl="parChTrans1D2" presStyleIdx="1" presStyleCnt="6"/>
      <dgm:spPr/>
    </dgm:pt>
    <dgm:pt modelId="{3445C7E0-9FD5-441F-AFD0-71B5948E49D7}" type="pres">
      <dgm:prSet presAssocID="{CF344F9F-BA26-43E4-8229-73D0EF725BDF}" presName="connTx" presStyleLbl="parChTrans1D2" presStyleIdx="1" presStyleCnt="6"/>
      <dgm:spPr/>
    </dgm:pt>
    <dgm:pt modelId="{E978D68A-1760-47D9-B46A-D4A81ADF1B2E}" type="pres">
      <dgm:prSet presAssocID="{EE2FBECD-E311-47F7-BD01-8466F864FD6B}" presName="root2" presStyleCnt="0"/>
      <dgm:spPr/>
    </dgm:pt>
    <dgm:pt modelId="{9957FB46-A0F1-4501-AF5C-604E76FD937B}" type="pres">
      <dgm:prSet presAssocID="{EE2FBECD-E311-47F7-BD01-8466F864FD6B}" presName="LevelTwoTextNode" presStyleLbl="node2" presStyleIdx="1" presStyleCnt="6" custScaleX="259688" custScaleY="63741" custLinFactNeighborX="67211" custLinFactNeighborY="-3228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5948603F-501F-4CCF-AFE5-7EF86CBBCC1A}" type="pres">
      <dgm:prSet presAssocID="{EE2FBECD-E311-47F7-BD01-8466F864FD6B}" presName="level3hierChild" presStyleCnt="0"/>
      <dgm:spPr/>
    </dgm:pt>
    <dgm:pt modelId="{B877928C-4461-4BD0-980D-BCD1EA48D395}" type="pres">
      <dgm:prSet presAssocID="{B5FBC19B-33DE-47FD-A3A5-5EC8DC3C01E8}" presName="conn2-1" presStyleLbl="parChTrans1D2" presStyleIdx="2" presStyleCnt="6"/>
      <dgm:spPr/>
    </dgm:pt>
    <dgm:pt modelId="{016FC38A-1475-48F5-B1D1-152DE3ADE0DD}" type="pres">
      <dgm:prSet presAssocID="{B5FBC19B-33DE-47FD-A3A5-5EC8DC3C01E8}" presName="connTx" presStyleLbl="parChTrans1D2" presStyleIdx="2" presStyleCnt="6"/>
      <dgm:spPr/>
    </dgm:pt>
    <dgm:pt modelId="{A6C03A6B-986E-437B-B96C-9FB250FFB689}" type="pres">
      <dgm:prSet presAssocID="{C07CF93A-F683-4B96-9608-091D7672F5B0}" presName="root2" presStyleCnt="0"/>
      <dgm:spPr/>
    </dgm:pt>
    <dgm:pt modelId="{A6864D44-AD5E-4751-8DC5-E954018E5C67}" type="pres">
      <dgm:prSet presAssocID="{C07CF93A-F683-4B96-9608-091D7672F5B0}" presName="LevelTwoTextNode" presStyleLbl="node2" presStyleIdx="2" presStyleCnt="6" custScaleX="179939" custScaleY="81368" custLinFactNeighborX="37038" custLinFactNeighborY="-1499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B6A110A6-E18E-4012-81A1-FA893543E01F}" type="pres">
      <dgm:prSet presAssocID="{C07CF93A-F683-4B96-9608-091D7672F5B0}" presName="level3hierChild" presStyleCnt="0"/>
      <dgm:spPr/>
    </dgm:pt>
    <dgm:pt modelId="{0E7A0D67-A1B3-442D-968A-CE3EA51FB618}" type="pres">
      <dgm:prSet presAssocID="{DA98B929-B270-44E5-906C-FE90A9EF0C99}" presName="conn2-1" presStyleLbl="parChTrans1D2" presStyleIdx="3" presStyleCnt="6"/>
      <dgm:spPr/>
    </dgm:pt>
    <dgm:pt modelId="{578C6474-606D-43D7-9CDE-725F98D2ECE7}" type="pres">
      <dgm:prSet presAssocID="{DA98B929-B270-44E5-906C-FE90A9EF0C99}" presName="connTx" presStyleLbl="parChTrans1D2" presStyleIdx="3" presStyleCnt="6"/>
      <dgm:spPr/>
    </dgm:pt>
    <dgm:pt modelId="{2C4608E1-975C-4A2B-939D-3721D1B5A92F}" type="pres">
      <dgm:prSet presAssocID="{27CB75A5-F637-4E03-A1B6-95D9AEEB115D}" presName="root2" presStyleCnt="0"/>
      <dgm:spPr/>
    </dgm:pt>
    <dgm:pt modelId="{4CDA84BB-2C8E-4977-A37D-D1F74E1DDA60}" type="pres">
      <dgm:prSet presAssocID="{27CB75A5-F637-4E03-A1B6-95D9AEEB115D}" presName="LevelTwoTextNode" presStyleLbl="node2" presStyleIdx="3" presStyleCnt="6" custScaleX="179321" custScaleY="124186" custLinFactX="14147" custLinFactNeighborX="100000" custLinFactNeighborY="-33391">
        <dgm:presLayoutVars>
          <dgm:chPref val="3"/>
        </dgm:presLayoutVars>
      </dgm:prSet>
      <dgm:spPr/>
    </dgm:pt>
    <dgm:pt modelId="{D57DBE73-974E-4DF7-85DB-3F9434A3A9B7}" type="pres">
      <dgm:prSet presAssocID="{27CB75A5-F637-4E03-A1B6-95D9AEEB115D}" presName="level3hierChild" presStyleCnt="0"/>
      <dgm:spPr/>
    </dgm:pt>
    <dgm:pt modelId="{53AAC687-4E73-466B-8D10-25767EEE12A5}" type="pres">
      <dgm:prSet presAssocID="{737DDC5A-2C42-449B-8143-22451A60FF94}" presName="conn2-1" presStyleLbl="parChTrans1D2" presStyleIdx="4" presStyleCnt="6"/>
      <dgm:spPr/>
    </dgm:pt>
    <dgm:pt modelId="{55763F33-28C1-4B01-960A-5539D318E336}" type="pres">
      <dgm:prSet presAssocID="{737DDC5A-2C42-449B-8143-22451A60FF94}" presName="connTx" presStyleLbl="parChTrans1D2" presStyleIdx="4" presStyleCnt="6"/>
      <dgm:spPr/>
    </dgm:pt>
    <dgm:pt modelId="{99A62E6F-6D2F-4727-88EC-EED67C0E00B4}" type="pres">
      <dgm:prSet presAssocID="{92B51A54-DD69-4F29-898B-42C131983F6B}" presName="root2" presStyleCnt="0"/>
      <dgm:spPr/>
    </dgm:pt>
    <dgm:pt modelId="{ACAF2C6F-3E4E-4781-9BB9-5723D9C36A58}" type="pres">
      <dgm:prSet presAssocID="{92B51A54-DD69-4F29-898B-42C131983F6B}" presName="LevelTwoTextNode" presStyleLbl="node2" presStyleIdx="4" presStyleCnt="6" custScaleX="260721" custScaleY="117372" custLinFactNeighborX="3512" custLinFactNeighborY="-28627">
        <dgm:presLayoutVars>
          <dgm:chPref val="3"/>
        </dgm:presLayoutVars>
      </dgm:prSet>
      <dgm:spPr/>
    </dgm:pt>
    <dgm:pt modelId="{5CDCA823-C137-420C-AE2E-132767744D5B}" type="pres">
      <dgm:prSet presAssocID="{92B51A54-DD69-4F29-898B-42C131983F6B}" presName="level3hierChild" presStyleCnt="0"/>
      <dgm:spPr/>
    </dgm:pt>
    <dgm:pt modelId="{7A336A1A-26DA-4E67-96ED-F2D895D54615}" type="pres">
      <dgm:prSet presAssocID="{6820FC5F-675D-4811-8D89-37F18AE20AAC}" presName="conn2-1" presStyleLbl="parChTrans1D2" presStyleIdx="5" presStyleCnt="6"/>
      <dgm:spPr/>
    </dgm:pt>
    <dgm:pt modelId="{C34D8FFB-C113-4B5D-84E9-345DA9C77B1D}" type="pres">
      <dgm:prSet presAssocID="{6820FC5F-675D-4811-8D89-37F18AE20AAC}" presName="connTx" presStyleLbl="parChTrans1D2" presStyleIdx="5" presStyleCnt="6"/>
      <dgm:spPr/>
    </dgm:pt>
    <dgm:pt modelId="{07A80D7A-6D09-4790-ACAF-FE8BAB60F6BD}" type="pres">
      <dgm:prSet presAssocID="{89EACD07-8BAE-4BC4-B186-915B9BFA7DEA}" presName="root2" presStyleCnt="0"/>
      <dgm:spPr/>
    </dgm:pt>
    <dgm:pt modelId="{1CDA0EB7-C8F6-4CDB-9589-90717678B884}" type="pres">
      <dgm:prSet presAssocID="{89EACD07-8BAE-4BC4-B186-915B9BFA7DEA}" presName="LevelTwoTextNode" presStyleLbl="node2" presStyleIdx="5" presStyleCnt="6" custScaleX="298897" custScaleY="125051" custLinFactNeighborX="16718" custLinFactNeighborY="-34371">
        <dgm:presLayoutVars>
          <dgm:chPref val="3"/>
        </dgm:presLayoutVars>
      </dgm:prSet>
      <dgm:spPr/>
    </dgm:pt>
    <dgm:pt modelId="{2F58B10E-E0B7-4D36-B5EB-6FAA187CC746}" type="pres">
      <dgm:prSet presAssocID="{89EACD07-8BAE-4BC4-B186-915B9BFA7DEA}" presName="level3hierChild" presStyleCnt="0"/>
      <dgm:spPr/>
    </dgm:pt>
  </dgm:ptLst>
  <dgm:cxnLst>
    <dgm:cxn modelId="{500DAEAC-20E1-4B92-B7DD-034BAA11E435}" type="presOf" srcId="{6820FC5F-675D-4811-8D89-37F18AE20AAC}" destId="{C34D8FFB-C113-4B5D-84E9-345DA9C77B1D}" srcOrd="1" destOrd="0" presId="urn:microsoft.com/office/officeart/2008/layout/HorizontalMultiLevelHierarchy"/>
    <dgm:cxn modelId="{12D9D2FF-DB29-4230-A915-5F4290BF8BB5}" type="presOf" srcId="{B5FBC19B-33DE-47FD-A3A5-5EC8DC3C01E8}" destId="{B877928C-4461-4BD0-980D-BCD1EA48D395}" srcOrd="0" destOrd="0" presId="urn:microsoft.com/office/officeart/2008/layout/HorizontalMultiLevelHierarchy"/>
    <dgm:cxn modelId="{4DB3C2B4-DBB7-4FBC-B202-707B831701D7}" type="presOf" srcId="{DA98B929-B270-44E5-906C-FE90A9EF0C99}" destId="{0E7A0D67-A1B3-442D-968A-CE3EA51FB618}" srcOrd="0" destOrd="0" presId="urn:microsoft.com/office/officeart/2008/layout/HorizontalMultiLevelHierarchy"/>
    <dgm:cxn modelId="{E6B73B3D-4B7C-46EE-848E-182403E33F3B}" type="presOf" srcId="{FFA9431D-D10A-4944-81EC-59314535DFBE}" destId="{28D78F6D-A131-4A09-88F3-D9EB6A5C54C4}" srcOrd="0" destOrd="0" presId="urn:microsoft.com/office/officeart/2008/layout/HorizontalMultiLevelHierarchy"/>
    <dgm:cxn modelId="{7BE5B1E6-9BFE-4DFA-81B1-4EA4B4398BAE}" srcId="{E857AAA1-DCAD-4468-A833-8C07CE851962}" destId="{EE2FBECD-E311-47F7-BD01-8466F864FD6B}" srcOrd="1" destOrd="0" parTransId="{CF344F9F-BA26-43E4-8229-73D0EF725BDF}" sibTransId="{70E0F2B0-C4F3-4DDA-9447-D976B692FE7D}"/>
    <dgm:cxn modelId="{62781B99-D386-4DBD-B308-0CA311F3410A}" srcId="{39B8264D-18BC-435A-A686-BA2D090A76B9}" destId="{E857AAA1-DCAD-4468-A833-8C07CE851962}" srcOrd="0" destOrd="0" parTransId="{4E974265-E3CC-45C6-A38F-23B27984756F}" sibTransId="{1BACEDBA-BEB3-4172-B8C7-8E92FB4BF847}"/>
    <dgm:cxn modelId="{75343AAD-9FAA-4D5C-934C-E0FD8EB9D941}" type="presOf" srcId="{27CB75A5-F637-4E03-A1B6-95D9AEEB115D}" destId="{4CDA84BB-2C8E-4977-A37D-D1F74E1DDA60}" srcOrd="0" destOrd="0" presId="urn:microsoft.com/office/officeart/2008/layout/HorizontalMultiLevelHierarchy"/>
    <dgm:cxn modelId="{C8256DC3-849D-4387-B03B-4DB0C2EA764F}" type="presOf" srcId="{92B51A54-DD69-4F29-898B-42C131983F6B}" destId="{ACAF2C6F-3E4E-4781-9BB9-5723D9C36A58}" srcOrd="0" destOrd="0" presId="urn:microsoft.com/office/officeart/2008/layout/HorizontalMultiLevelHierarchy"/>
    <dgm:cxn modelId="{74871A25-4DA1-489E-B279-456FF1770F93}" type="presOf" srcId="{6820FC5F-675D-4811-8D89-37F18AE20AAC}" destId="{7A336A1A-26DA-4E67-96ED-F2D895D54615}" srcOrd="0" destOrd="0" presId="urn:microsoft.com/office/officeart/2008/layout/HorizontalMultiLevelHierarchy"/>
    <dgm:cxn modelId="{AE575460-D2D0-4211-BF9F-3C91F79B099D}" type="presOf" srcId="{C07CF93A-F683-4B96-9608-091D7672F5B0}" destId="{A6864D44-AD5E-4751-8DC5-E954018E5C67}" srcOrd="0" destOrd="0" presId="urn:microsoft.com/office/officeart/2008/layout/HorizontalMultiLevelHierarchy"/>
    <dgm:cxn modelId="{3DC332D1-39D0-4C98-B12A-D0F6043E6FB4}" type="presOf" srcId="{737DDC5A-2C42-449B-8143-22451A60FF94}" destId="{53AAC687-4E73-466B-8D10-25767EEE12A5}" srcOrd="0" destOrd="0" presId="urn:microsoft.com/office/officeart/2008/layout/HorizontalMultiLevelHierarchy"/>
    <dgm:cxn modelId="{0606B862-626F-44EB-AC08-924B0AA6EED3}" type="presOf" srcId="{CF344F9F-BA26-43E4-8229-73D0EF725BDF}" destId="{3445C7E0-9FD5-441F-AFD0-71B5948E49D7}" srcOrd="1" destOrd="0" presId="urn:microsoft.com/office/officeart/2008/layout/HorizontalMultiLevelHierarchy"/>
    <dgm:cxn modelId="{071F5544-1D3D-4A64-908D-724B463DE8EA}" srcId="{E857AAA1-DCAD-4468-A833-8C07CE851962}" destId="{89EACD07-8BAE-4BC4-B186-915B9BFA7DEA}" srcOrd="5" destOrd="0" parTransId="{6820FC5F-675D-4811-8D89-37F18AE20AAC}" sibTransId="{15C38944-51D4-4CCB-B9F0-4D28BF8F3890}"/>
    <dgm:cxn modelId="{1CDB76E3-EFC4-45B1-B566-B8D59230153B}" srcId="{E857AAA1-DCAD-4468-A833-8C07CE851962}" destId="{27CB75A5-F637-4E03-A1B6-95D9AEEB115D}" srcOrd="3" destOrd="0" parTransId="{DA98B929-B270-44E5-906C-FE90A9EF0C99}" sibTransId="{5E42DF32-7870-429D-81BF-C5FD72FA66AF}"/>
    <dgm:cxn modelId="{06ECDDA6-21A4-47A2-936D-EE8FC13BDEBD}" srcId="{E857AAA1-DCAD-4468-A833-8C07CE851962}" destId="{92B51A54-DD69-4F29-898B-42C131983F6B}" srcOrd="4" destOrd="0" parTransId="{737DDC5A-2C42-449B-8143-22451A60FF94}" sibTransId="{D761962C-BA88-4A96-804D-8A18EF88883E}"/>
    <dgm:cxn modelId="{9CF6B533-E959-4BFD-8DBE-D19F499D728A}" type="presOf" srcId="{CF344F9F-BA26-43E4-8229-73D0EF725BDF}" destId="{E241A781-A670-44FD-90AD-A69729D69014}" srcOrd="0" destOrd="0" presId="urn:microsoft.com/office/officeart/2008/layout/HorizontalMultiLevelHierarchy"/>
    <dgm:cxn modelId="{D94D47B2-CB44-4AF8-9516-27D9D46AE655}" type="presOf" srcId="{39B8264D-18BC-435A-A686-BA2D090A76B9}" destId="{69C983ED-C293-4809-B52B-7C38EF40A196}" srcOrd="0" destOrd="0" presId="urn:microsoft.com/office/officeart/2008/layout/HorizontalMultiLevelHierarchy"/>
    <dgm:cxn modelId="{55AF0BFE-9EAD-4CAE-B93F-B67495285C34}" srcId="{E857AAA1-DCAD-4468-A833-8C07CE851962}" destId="{C07CF93A-F683-4B96-9608-091D7672F5B0}" srcOrd="2" destOrd="0" parTransId="{B5FBC19B-33DE-47FD-A3A5-5EC8DC3C01E8}" sibTransId="{81D5E389-F80E-42D7-A1D5-61026ADC9DFF}"/>
    <dgm:cxn modelId="{2831106A-C898-4029-8154-D77587B0C649}" type="presOf" srcId="{68C3C619-2D6F-4071-A065-A32B3E80357B}" destId="{7857B850-FB64-4A9D-AEF8-4CDD52BDBD3A}" srcOrd="0" destOrd="0" presId="urn:microsoft.com/office/officeart/2008/layout/HorizontalMultiLevelHierarchy"/>
    <dgm:cxn modelId="{F6D1B5FB-473E-4516-A3D9-7E92E180AE47}" type="presOf" srcId="{68C3C619-2D6F-4071-A065-A32B3E80357B}" destId="{A559DD6D-7EC1-4E60-A8D8-F0B64304944C}" srcOrd="1" destOrd="0" presId="urn:microsoft.com/office/officeart/2008/layout/HorizontalMultiLevelHierarchy"/>
    <dgm:cxn modelId="{A07D2AAE-5B2D-4628-B4F2-B76D375D34C3}" type="presOf" srcId="{DA98B929-B270-44E5-906C-FE90A9EF0C99}" destId="{578C6474-606D-43D7-9CDE-725F98D2ECE7}" srcOrd="1" destOrd="0" presId="urn:microsoft.com/office/officeart/2008/layout/HorizontalMultiLevelHierarchy"/>
    <dgm:cxn modelId="{DF501CFD-436D-4C03-8875-9E798AAF0560}" type="presOf" srcId="{89EACD07-8BAE-4BC4-B186-915B9BFA7DEA}" destId="{1CDA0EB7-C8F6-4CDB-9589-90717678B884}" srcOrd="0" destOrd="0" presId="urn:microsoft.com/office/officeart/2008/layout/HorizontalMultiLevelHierarchy"/>
    <dgm:cxn modelId="{ECC3E832-B285-4F93-81F1-DCA0CD641F11}" type="presOf" srcId="{B5FBC19B-33DE-47FD-A3A5-5EC8DC3C01E8}" destId="{016FC38A-1475-48F5-B1D1-152DE3ADE0DD}" srcOrd="1" destOrd="0" presId="urn:microsoft.com/office/officeart/2008/layout/HorizontalMultiLevelHierarchy"/>
    <dgm:cxn modelId="{66A760FF-FBF4-4A0A-B49D-DE76F31CF688}" type="presOf" srcId="{EE2FBECD-E311-47F7-BD01-8466F864FD6B}" destId="{9957FB46-A0F1-4501-AF5C-604E76FD937B}" srcOrd="0" destOrd="0" presId="urn:microsoft.com/office/officeart/2008/layout/HorizontalMultiLevelHierarchy"/>
    <dgm:cxn modelId="{14B08611-6184-45CB-8104-0C5D5C94EF4B}" type="presOf" srcId="{E857AAA1-DCAD-4468-A833-8C07CE851962}" destId="{02F98B09-465F-4DB7-9EE9-4B8F17454F48}" srcOrd="0" destOrd="0" presId="urn:microsoft.com/office/officeart/2008/layout/HorizontalMultiLevelHierarchy"/>
    <dgm:cxn modelId="{FDE12CA5-1479-4F52-A42F-E0C35D3214B6}" type="presOf" srcId="{737DDC5A-2C42-449B-8143-22451A60FF94}" destId="{55763F33-28C1-4B01-960A-5539D318E336}" srcOrd="1" destOrd="0" presId="urn:microsoft.com/office/officeart/2008/layout/HorizontalMultiLevelHierarchy"/>
    <dgm:cxn modelId="{63734E7C-38C1-47F2-9881-C9711F641FB9}" srcId="{E857AAA1-DCAD-4468-A833-8C07CE851962}" destId="{FFA9431D-D10A-4944-81EC-59314535DFBE}" srcOrd="0" destOrd="0" parTransId="{68C3C619-2D6F-4071-A065-A32B3E80357B}" sibTransId="{AE0B483A-C92E-4BD9-A343-7635982DFBCF}"/>
    <dgm:cxn modelId="{83B8C349-D281-41BF-8C24-E96B359EFB7F}" type="presParOf" srcId="{69C983ED-C293-4809-B52B-7C38EF40A196}" destId="{3DACC7BA-6CA5-42FF-A19D-87E236F9EFFC}" srcOrd="0" destOrd="0" presId="urn:microsoft.com/office/officeart/2008/layout/HorizontalMultiLevelHierarchy"/>
    <dgm:cxn modelId="{5E86B16F-C3D6-4617-A102-0AC5B0FC51D9}" type="presParOf" srcId="{3DACC7BA-6CA5-42FF-A19D-87E236F9EFFC}" destId="{02F98B09-465F-4DB7-9EE9-4B8F17454F48}" srcOrd="0" destOrd="0" presId="urn:microsoft.com/office/officeart/2008/layout/HorizontalMultiLevelHierarchy"/>
    <dgm:cxn modelId="{913255A7-A230-4390-9BC5-BB5D79F2A107}" type="presParOf" srcId="{3DACC7BA-6CA5-42FF-A19D-87E236F9EFFC}" destId="{E11A8576-BB71-437D-BCC4-A6E1542D6F48}" srcOrd="1" destOrd="0" presId="urn:microsoft.com/office/officeart/2008/layout/HorizontalMultiLevelHierarchy"/>
    <dgm:cxn modelId="{B34E141B-FEDA-4293-BBE5-8A5D106B02A9}" type="presParOf" srcId="{E11A8576-BB71-437D-BCC4-A6E1542D6F48}" destId="{7857B850-FB64-4A9D-AEF8-4CDD52BDBD3A}" srcOrd="0" destOrd="0" presId="urn:microsoft.com/office/officeart/2008/layout/HorizontalMultiLevelHierarchy"/>
    <dgm:cxn modelId="{80C376D0-C309-44CF-ACA5-12D85076BB7B}" type="presParOf" srcId="{7857B850-FB64-4A9D-AEF8-4CDD52BDBD3A}" destId="{A559DD6D-7EC1-4E60-A8D8-F0B64304944C}" srcOrd="0" destOrd="0" presId="urn:microsoft.com/office/officeart/2008/layout/HorizontalMultiLevelHierarchy"/>
    <dgm:cxn modelId="{2CFAC000-D31C-441C-9070-EC61E19540E3}" type="presParOf" srcId="{E11A8576-BB71-437D-BCC4-A6E1542D6F48}" destId="{DA7E5347-F486-4168-8385-42E098454022}" srcOrd="1" destOrd="0" presId="urn:microsoft.com/office/officeart/2008/layout/HorizontalMultiLevelHierarchy"/>
    <dgm:cxn modelId="{8906712F-DBB7-4A58-97B1-08937E480145}" type="presParOf" srcId="{DA7E5347-F486-4168-8385-42E098454022}" destId="{28D78F6D-A131-4A09-88F3-D9EB6A5C54C4}" srcOrd="0" destOrd="0" presId="urn:microsoft.com/office/officeart/2008/layout/HorizontalMultiLevelHierarchy"/>
    <dgm:cxn modelId="{48A35A3A-DC17-4B7A-AACE-9FCC79448141}" type="presParOf" srcId="{DA7E5347-F486-4168-8385-42E098454022}" destId="{3C5613FB-F2FB-4D06-A7BD-897B4D87B4FC}" srcOrd="1" destOrd="0" presId="urn:microsoft.com/office/officeart/2008/layout/HorizontalMultiLevelHierarchy"/>
    <dgm:cxn modelId="{4C2525D4-B997-4C02-8AA6-896E03E8AE0E}" type="presParOf" srcId="{E11A8576-BB71-437D-BCC4-A6E1542D6F48}" destId="{E241A781-A670-44FD-90AD-A69729D69014}" srcOrd="2" destOrd="0" presId="urn:microsoft.com/office/officeart/2008/layout/HorizontalMultiLevelHierarchy"/>
    <dgm:cxn modelId="{9B2B63FC-F617-4EF5-A797-DE01E64BE5C8}" type="presParOf" srcId="{E241A781-A670-44FD-90AD-A69729D69014}" destId="{3445C7E0-9FD5-441F-AFD0-71B5948E49D7}" srcOrd="0" destOrd="0" presId="urn:microsoft.com/office/officeart/2008/layout/HorizontalMultiLevelHierarchy"/>
    <dgm:cxn modelId="{F5C77767-708E-4BC5-9DAA-F5B652AC1779}" type="presParOf" srcId="{E11A8576-BB71-437D-BCC4-A6E1542D6F48}" destId="{E978D68A-1760-47D9-B46A-D4A81ADF1B2E}" srcOrd="3" destOrd="0" presId="urn:microsoft.com/office/officeart/2008/layout/HorizontalMultiLevelHierarchy"/>
    <dgm:cxn modelId="{C63FA76E-B6E0-46BE-97C4-81936FDCDF3D}" type="presParOf" srcId="{E978D68A-1760-47D9-B46A-D4A81ADF1B2E}" destId="{9957FB46-A0F1-4501-AF5C-604E76FD937B}" srcOrd="0" destOrd="0" presId="urn:microsoft.com/office/officeart/2008/layout/HorizontalMultiLevelHierarchy"/>
    <dgm:cxn modelId="{589E2C9A-731A-4626-94E1-D97BFFDA5C53}" type="presParOf" srcId="{E978D68A-1760-47D9-B46A-D4A81ADF1B2E}" destId="{5948603F-501F-4CCF-AFE5-7EF86CBBCC1A}" srcOrd="1" destOrd="0" presId="urn:microsoft.com/office/officeart/2008/layout/HorizontalMultiLevelHierarchy"/>
    <dgm:cxn modelId="{B7E7135F-D0BB-4F29-B414-21004B2E5F41}" type="presParOf" srcId="{E11A8576-BB71-437D-BCC4-A6E1542D6F48}" destId="{B877928C-4461-4BD0-980D-BCD1EA48D395}" srcOrd="4" destOrd="0" presId="urn:microsoft.com/office/officeart/2008/layout/HorizontalMultiLevelHierarchy"/>
    <dgm:cxn modelId="{D747DD2B-3CAD-4CAE-A7B3-FD4A18AF08F3}" type="presParOf" srcId="{B877928C-4461-4BD0-980D-BCD1EA48D395}" destId="{016FC38A-1475-48F5-B1D1-152DE3ADE0DD}" srcOrd="0" destOrd="0" presId="urn:microsoft.com/office/officeart/2008/layout/HorizontalMultiLevelHierarchy"/>
    <dgm:cxn modelId="{A7960EAF-F724-4C0D-9E2C-0208A915C2B9}" type="presParOf" srcId="{E11A8576-BB71-437D-BCC4-A6E1542D6F48}" destId="{A6C03A6B-986E-437B-B96C-9FB250FFB689}" srcOrd="5" destOrd="0" presId="urn:microsoft.com/office/officeart/2008/layout/HorizontalMultiLevelHierarchy"/>
    <dgm:cxn modelId="{9B0702F4-7375-4F03-982C-2986A7889AA7}" type="presParOf" srcId="{A6C03A6B-986E-437B-B96C-9FB250FFB689}" destId="{A6864D44-AD5E-4751-8DC5-E954018E5C67}" srcOrd="0" destOrd="0" presId="urn:microsoft.com/office/officeart/2008/layout/HorizontalMultiLevelHierarchy"/>
    <dgm:cxn modelId="{B66CE0A3-0948-4CB8-BAA1-4F4ADBE95991}" type="presParOf" srcId="{A6C03A6B-986E-437B-B96C-9FB250FFB689}" destId="{B6A110A6-E18E-4012-81A1-FA893543E01F}" srcOrd="1" destOrd="0" presId="urn:microsoft.com/office/officeart/2008/layout/HorizontalMultiLevelHierarchy"/>
    <dgm:cxn modelId="{37F3E7EC-6C34-464C-A95C-840E16D0767E}" type="presParOf" srcId="{E11A8576-BB71-437D-BCC4-A6E1542D6F48}" destId="{0E7A0D67-A1B3-442D-968A-CE3EA51FB618}" srcOrd="6" destOrd="0" presId="urn:microsoft.com/office/officeart/2008/layout/HorizontalMultiLevelHierarchy"/>
    <dgm:cxn modelId="{1FD4C118-72A6-4982-8BE2-C469C1145736}" type="presParOf" srcId="{0E7A0D67-A1B3-442D-968A-CE3EA51FB618}" destId="{578C6474-606D-43D7-9CDE-725F98D2ECE7}" srcOrd="0" destOrd="0" presId="urn:microsoft.com/office/officeart/2008/layout/HorizontalMultiLevelHierarchy"/>
    <dgm:cxn modelId="{9280B61E-3DD6-4B8D-83F6-C66C6DCB6751}" type="presParOf" srcId="{E11A8576-BB71-437D-BCC4-A6E1542D6F48}" destId="{2C4608E1-975C-4A2B-939D-3721D1B5A92F}" srcOrd="7" destOrd="0" presId="urn:microsoft.com/office/officeart/2008/layout/HorizontalMultiLevelHierarchy"/>
    <dgm:cxn modelId="{8AAA27C0-ECE8-463C-916C-D55175D650D6}" type="presParOf" srcId="{2C4608E1-975C-4A2B-939D-3721D1B5A92F}" destId="{4CDA84BB-2C8E-4977-A37D-D1F74E1DDA60}" srcOrd="0" destOrd="0" presId="urn:microsoft.com/office/officeart/2008/layout/HorizontalMultiLevelHierarchy"/>
    <dgm:cxn modelId="{65B894A4-0790-4A1C-BACB-F71470975B94}" type="presParOf" srcId="{2C4608E1-975C-4A2B-939D-3721D1B5A92F}" destId="{D57DBE73-974E-4DF7-85DB-3F9434A3A9B7}" srcOrd="1" destOrd="0" presId="urn:microsoft.com/office/officeart/2008/layout/HorizontalMultiLevelHierarchy"/>
    <dgm:cxn modelId="{A831F035-D6CF-4DBD-B901-012E15C7C125}" type="presParOf" srcId="{E11A8576-BB71-437D-BCC4-A6E1542D6F48}" destId="{53AAC687-4E73-466B-8D10-25767EEE12A5}" srcOrd="8" destOrd="0" presId="urn:microsoft.com/office/officeart/2008/layout/HorizontalMultiLevelHierarchy"/>
    <dgm:cxn modelId="{BFC7C45B-628C-49B1-A483-3C2BA7DE11DB}" type="presParOf" srcId="{53AAC687-4E73-466B-8D10-25767EEE12A5}" destId="{55763F33-28C1-4B01-960A-5539D318E336}" srcOrd="0" destOrd="0" presId="urn:microsoft.com/office/officeart/2008/layout/HorizontalMultiLevelHierarchy"/>
    <dgm:cxn modelId="{95051937-633E-4A22-AB12-52070CD75DD2}" type="presParOf" srcId="{E11A8576-BB71-437D-BCC4-A6E1542D6F48}" destId="{99A62E6F-6D2F-4727-88EC-EED67C0E00B4}" srcOrd="9" destOrd="0" presId="urn:microsoft.com/office/officeart/2008/layout/HorizontalMultiLevelHierarchy"/>
    <dgm:cxn modelId="{6F5E322E-32F1-43D8-8B19-D8FCC264E67B}" type="presParOf" srcId="{99A62E6F-6D2F-4727-88EC-EED67C0E00B4}" destId="{ACAF2C6F-3E4E-4781-9BB9-5723D9C36A58}" srcOrd="0" destOrd="0" presId="urn:microsoft.com/office/officeart/2008/layout/HorizontalMultiLevelHierarchy"/>
    <dgm:cxn modelId="{42C85452-BD05-440A-8BAF-772EE8F66DE7}" type="presParOf" srcId="{99A62E6F-6D2F-4727-88EC-EED67C0E00B4}" destId="{5CDCA823-C137-420C-AE2E-132767744D5B}" srcOrd="1" destOrd="0" presId="urn:microsoft.com/office/officeart/2008/layout/HorizontalMultiLevelHierarchy"/>
    <dgm:cxn modelId="{CD38FA23-21DE-4E80-B498-D7C8FFB9F0DC}" type="presParOf" srcId="{E11A8576-BB71-437D-BCC4-A6E1542D6F48}" destId="{7A336A1A-26DA-4E67-96ED-F2D895D54615}" srcOrd="10" destOrd="0" presId="urn:microsoft.com/office/officeart/2008/layout/HorizontalMultiLevelHierarchy"/>
    <dgm:cxn modelId="{59888D51-1606-4511-9340-3587478ED7A7}" type="presParOf" srcId="{7A336A1A-26DA-4E67-96ED-F2D895D54615}" destId="{C34D8FFB-C113-4B5D-84E9-345DA9C77B1D}" srcOrd="0" destOrd="0" presId="urn:microsoft.com/office/officeart/2008/layout/HorizontalMultiLevelHierarchy"/>
    <dgm:cxn modelId="{6DE14E44-8A04-4C89-A6C3-C46DFDC3A754}" type="presParOf" srcId="{E11A8576-BB71-437D-BCC4-A6E1542D6F48}" destId="{07A80D7A-6D09-4790-ACAF-FE8BAB60F6BD}" srcOrd="11" destOrd="0" presId="urn:microsoft.com/office/officeart/2008/layout/HorizontalMultiLevelHierarchy"/>
    <dgm:cxn modelId="{FF671DFB-EC38-4AE1-98F3-808BDAD36923}" type="presParOf" srcId="{07A80D7A-6D09-4790-ACAF-FE8BAB60F6BD}" destId="{1CDA0EB7-C8F6-4CDB-9589-90717678B884}" srcOrd="0" destOrd="0" presId="urn:microsoft.com/office/officeart/2008/layout/HorizontalMultiLevelHierarchy"/>
    <dgm:cxn modelId="{B1EB2114-55DE-4A9A-A54F-BF46C23F6936}" type="presParOf" srcId="{07A80D7A-6D09-4790-ACAF-FE8BAB60F6BD}" destId="{2F58B10E-E0B7-4D36-B5EB-6FAA187CC74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BF195EF-ABD0-4A6D-A589-242274E35756}" type="doc">
      <dgm:prSet loTypeId="urn:microsoft.com/office/officeart/2008/layout/PictureStrips" loCatId="picture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DF1FB6C8-1B52-4EEB-BDD2-6D17E260EEEE}">
      <dgm:prSet phldrT="[Tekst]" custT="1"/>
      <dgm:spPr/>
      <dgm:t>
        <a:bodyPr/>
        <a:lstStyle/>
        <a:p>
          <a:r>
            <a:rPr lang="pl-PL" sz="1800" dirty="0" smtClean="0">
              <a:latin typeface="Tahoma" pitchFamily="34" charset="0"/>
              <a:ea typeface="Tahoma" pitchFamily="34" charset="0"/>
              <a:cs typeface="Tahoma" pitchFamily="34" charset="0"/>
            </a:rPr>
            <a:t>Przesłuchanie pokrzywdzonego w trybie art. 185a KPK musi zostać obligatoryjnie utrwalone poprzez sporządzenie zapisu rejestrującego obraz i dźwięk</a:t>
          </a:r>
          <a:endParaRPr lang="pl-PL" sz="1800" dirty="0"/>
        </a:p>
      </dgm:t>
    </dgm:pt>
    <dgm:pt modelId="{8CD0C538-EBA2-4A3E-A087-3FAD514FA052}" type="parTrans" cxnId="{494A9E49-29D5-4877-8E87-FC9365587E79}">
      <dgm:prSet/>
      <dgm:spPr/>
      <dgm:t>
        <a:bodyPr/>
        <a:lstStyle/>
        <a:p>
          <a:endParaRPr lang="pl-PL"/>
        </a:p>
      </dgm:t>
    </dgm:pt>
    <dgm:pt modelId="{EC096592-D173-4037-924D-387C9B0A775A}" type="sibTrans" cxnId="{494A9E49-29D5-4877-8E87-FC9365587E79}">
      <dgm:prSet/>
      <dgm:spPr/>
      <dgm:t>
        <a:bodyPr/>
        <a:lstStyle/>
        <a:p>
          <a:endParaRPr lang="pl-PL"/>
        </a:p>
      </dgm:t>
    </dgm:pt>
    <dgm:pt modelId="{A248305E-67B4-46CB-B43F-AD6A570D0406}">
      <dgm:prSet phldrT="[Tekst]" custT="1"/>
      <dgm:spPr/>
      <dgm:t>
        <a:bodyPr/>
        <a:lstStyle/>
        <a:p>
          <a:r>
            <a:rPr lang="pl-PL" sz="1800" dirty="0" smtClean="0">
              <a:latin typeface="Tahoma" pitchFamily="34" charset="0"/>
              <a:ea typeface="Tahoma" pitchFamily="34" charset="0"/>
              <a:cs typeface="Tahoma" pitchFamily="34" charset="0"/>
            </a:rPr>
            <a:t>Sporządzony zapis obrazu i dźwięku przesłuchania odtwarza się na rozprawie głównej, jak również odczytuje się protokół z tej czynności</a:t>
          </a:r>
          <a:endParaRPr lang="pl-PL" sz="1800" dirty="0"/>
        </a:p>
      </dgm:t>
    </dgm:pt>
    <dgm:pt modelId="{6C04203B-F5D6-4828-8679-E3C9DB691157}" type="parTrans" cxnId="{E2E25191-8A28-4194-A54E-80FD8D3BCD5C}">
      <dgm:prSet/>
      <dgm:spPr/>
      <dgm:t>
        <a:bodyPr/>
        <a:lstStyle/>
        <a:p>
          <a:endParaRPr lang="pl-PL"/>
        </a:p>
      </dgm:t>
    </dgm:pt>
    <dgm:pt modelId="{FB457857-ED4E-4950-97A3-595F72570780}" type="sibTrans" cxnId="{E2E25191-8A28-4194-A54E-80FD8D3BCD5C}">
      <dgm:prSet/>
      <dgm:spPr/>
      <dgm:t>
        <a:bodyPr/>
        <a:lstStyle/>
        <a:p>
          <a:endParaRPr lang="pl-PL"/>
        </a:p>
      </dgm:t>
    </dgm:pt>
    <dgm:pt modelId="{1B9E4F99-02FA-40C4-9E3A-87B1D8B9652D}">
      <dgm:prSet phldrT="[Tekst]" custT="1"/>
      <dgm:spPr/>
      <dgm:t>
        <a:bodyPr/>
        <a:lstStyle/>
        <a:p>
          <a:r>
            <a:rPr lang="pl-PL" sz="1800" dirty="0" smtClean="0">
              <a:latin typeface="Tahoma" pitchFamily="34" charset="0"/>
              <a:ea typeface="Tahoma" pitchFamily="34" charset="0"/>
              <a:cs typeface="Tahoma" pitchFamily="34" charset="0"/>
            </a:rPr>
            <a:t>Możliwość przesłuchania na warunkach art. 185a § 1-3 małoletniego pokrzywdzonego, który ukończył 15 lat (§ 4) – stwierdza to organ procesowy w oparciu o opinię biegłego psychologa</a:t>
          </a:r>
          <a:endParaRPr lang="pl-PL" sz="1800" dirty="0"/>
        </a:p>
      </dgm:t>
    </dgm:pt>
    <dgm:pt modelId="{77EC809A-165A-407B-9D01-799BFF4BC812}" type="parTrans" cxnId="{AB8B3412-5799-415D-9F4F-6FED2E71255C}">
      <dgm:prSet/>
      <dgm:spPr/>
      <dgm:t>
        <a:bodyPr/>
        <a:lstStyle/>
        <a:p>
          <a:endParaRPr lang="pl-PL"/>
        </a:p>
      </dgm:t>
    </dgm:pt>
    <dgm:pt modelId="{4BC6F736-B366-4994-AAB7-9BD272A4B207}" type="sibTrans" cxnId="{AB8B3412-5799-415D-9F4F-6FED2E71255C}">
      <dgm:prSet/>
      <dgm:spPr/>
      <dgm:t>
        <a:bodyPr/>
        <a:lstStyle/>
        <a:p>
          <a:endParaRPr lang="pl-PL"/>
        </a:p>
      </dgm:t>
    </dgm:pt>
    <dgm:pt modelId="{6EB2C71E-7299-41D9-9B7B-59F8CA7E7298}" type="pres">
      <dgm:prSet presAssocID="{0BF195EF-ABD0-4A6D-A589-242274E35756}" presName="Name0" presStyleCnt="0">
        <dgm:presLayoutVars>
          <dgm:dir/>
          <dgm:resizeHandles val="exact"/>
        </dgm:presLayoutVars>
      </dgm:prSet>
      <dgm:spPr/>
    </dgm:pt>
    <dgm:pt modelId="{7E7B5F27-1F36-4108-B95F-073015346653}" type="pres">
      <dgm:prSet presAssocID="{DF1FB6C8-1B52-4EEB-BDD2-6D17E260EEEE}" presName="composite" presStyleCnt="0"/>
      <dgm:spPr/>
    </dgm:pt>
    <dgm:pt modelId="{0724A235-21B7-4C08-A6C0-628E8B50CD9E}" type="pres">
      <dgm:prSet presAssocID="{DF1FB6C8-1B52-4EEB-BDD2-6D17E260EEEE}" presName="rect1" presStyleLbl="trAlignAcc1" presStyleIdx="0" presStyleCnt="3" custScaleX="82735" custScaleY="12020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592B3EA-76DE-4974-9DFF-6F19DF41670F}" type="pres">
      <dgm:prSet presAssocID="{DF1FB6C8-1B52-4EEB-BDD2-6D17E260EEEE}" presName="rect2" presStyleLbl="fgImgPlace1" presStyleIdx="0" presStyleCnt="3" custLinFactNeighborX="10347" custLinFactNeighborY="1412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EA1BDAE1-7360-41C3-8F8E-FDE19146B664}" type="pres">
      <dgm:prSet presAssocID="{EC096592-D173-4037-924D-387C9B0A775A}" presName="sibTrans" presStyleCnt="0"/>
      <dgm:spPr/>
    </dgm:pt>
    <dgm:pt modelId="{719053C1-6A92-4E8F-8C24-E6079BA0105D}" type="pres">
      <dgm:prSet presAssocID="{A248305E-67B4-46CB-B43F-AD6A570D0406}" presName="composite" presStyleCnt="0"/>
      <dgm:spPr/>
    </dgm:pt>
    <dgm:pt modelId="{0BB60491-CF0C-40D6-940C-3AB2C831AC2F}" type="pres">
      <dgm:prSet presAssocID="{A248305E-67B4-46CB-B43F-AD6A570D0406}" presName="rect1" presStyleLbl="trAlignAcc1" presStyleIdx="1" presStyleCnt="3" custScaleX="83204" custScaleY="12909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C7E1C77-FCBA-413F-9950-1491299C4EB7}" type="pres">
      <dgm:prSet presAssocID="{A248305E-67B4-46CB-B43F-AD6A570D0406}" presName="rect2" presStyleLbl="fgImgPlace1" presStyleIdx="1" presStyleCnt="3" custScaleX="91209" custScaleY="100495" custLinFactNeighborX="-427" custLinFactNeighborY="6875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070E850E-46C2-4FBC-AAFD-2CD90C1D15AA}" type="pres">
      <dgm:prSet presAssocID="{FB457857-ED4E-4950-97A3-595F72570780}" presName="sibTrans" presStyleCnt="0"/>
      <dgm:spPr/>
    </dgm:pt>
    <dgm:pt modelId="{0561BB00-297E-40D9-A357-74DFFF3303BA}" type="pres">
      <dgm:prSet presAssocID="{1B9E4F99-02FA-40C4-9E3A-87B1D8B9652D}" presName="composite" presStyleCnt="0"/>
      <dgm:spPr/>
    </dgm:pt>
    <dgm:pt modelId="{FCD6E818-F878-440D-9C98-2D5B02B14118}" type="pres">
      <dgm:prSet presAssocID="{1B9E4F99-02FA-40C4-9E3A-87B1D8B9652D}" presName="rect1" presStyleLbl="trAlignAcc1" presStyleIdx="2" presStyleCnt="3" custScaleX="145665" custScaleY="10678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F7961DC-AFBE-467E-BF58-F9DB7A226A3E}" type="pres">
      <dgm:prSet presAssocID="{1B9E4F99-02FA-40C4-9E3A-87B1D8B9652D}" presName="rect2" presStyleLbl="fgImgPlace1" presStyleIdx="2" presStyleCnt="3" custLinFactX="-38478" custLinFactNeighborX="-100000" custLinFactNeighborY="1046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12306B8B-954F-4F99-9126-00CB003B7F4D}" type="presOf" srcId="{1B9E4F99-02FA-40C4-9E3A-87B1D8B9652D}" destId="{FCD6E818-F878-440D-9C98-2D5B02B14118}" srcOrd="0" destOrd="0" presId="urn:microsoft.com/office/officeart/2008/layout/PictureStrips"/>
    <dgm:cxn modelId="{F61CAB37-6508-41A7-B71B-906F023DAE69}" type="presOf" srcId="{A248305E-67B4-46CB-B43F-AD6A570D0406}" destId="{0BB60491-CF0C-40D6-940C-3AB2C831AC2F}" srcOrd="0" destOrd="0" presId="urn:microsoft.com/office/officeart/2008/layout/PictureStrips"/>
    <dgm:cxn modelId="{294EABF2-A579-41E3-953B-047CFAD07E18}" type="presOf" srcId="{0BF195EF-ABD0-4A6D-A589-242274E35756}" destId="{6EB2C71E-7299-41D9-9B7B-59F8CA7E7298}" srcOrd="0" destOrd="0" presId="urn:microsoft.com/office/officeart/2008/layout/PictureStrips"/>
    <dgm:cxn modelId="{494A9E49-29D5-4877-8E87-FC9365587E79}" srcId="{0BF195EF-ABD0-4A6D-A589-242274E35756}" destId="{DF1FB6C8-1B52-4EEB-BDD2-6D17E260EEEE}" srcOrd="0" destOrd="0" parTransId="{8CD0C538-EBA2-4A3E-A087-3FAD514FA052}" sibTransId="{EC096592-D173-4037-924D-387C9B0A775A}"/>
    <dgm:cxn modelId="{AB8B3412-5799-415D-9F4F-6FED2E71255C}" srcId="{0BF195EF-ABD0-4A6D-A589-242274E35756}" destId="{1B9E4F99-02FA-40C4-9E3A-87B1D8B9652D}" srcOrd="2" destOrd="0" parTransId="{77EC809A-165A-407B-9D01-799BFF4BC812}" sibTransId="{4BC6F736-B366-4994-AAB7-9BD272A4B207}"/>
    <dgm:cxn modelId="{23D65793-9026-44EE-96C1-B6FAF5CF7A4C}" type="presOf" srcId="{DF1FB6C8-1B52-4EEB-BDD2-6D17E260EEEE}" destId="{0724A235-21B7-4C08-A6C0-628E8B50CD9E}" srcOrd="0" destOrd="0" presId="urn:microsoft.com/office/officeart/2008/layout/PictureStrips"/>
    <dgm:cxn modelId="{E2E25191-8A28-4194-A54E-80FD8D3BCD5C}" srcId="{0BF195EF-ABD0-4A6D-A589-242274E35756}" destId="{A248305E-67B4-46CB-B43F-AD6A570D0406}" srcOrd="1" destOrd="0" parTransId="{6C04203B-F5D6-4828-8679-E3C9DB691157}" sibTransId="{FB457857-ED4E-4950-97A3-595F72570780}"/>
    <dgm:cxn modelId="{DDF91A2B-F7C2-4AA1-81C1-7B6AF7B193A1}" type="presParOf" srcId="{6EB2C71E-7299-41D9-9B7B-59F8CA7E7298}" destId="{7E7B5F27-1F36-4108-B95F-073015346653}" srcOrd="0" destOrd="0" presId="urn:microsoft.com/office/officeart/2008/layout/PictureStrips"/>
    <dgm:cxn modelId="{A2AB4AD4-8BCD-4B73-AFC5-2F66F29C10F1}" type="presParOf" srcId="{7E7B5F27-1F36-4108-B95F-073015346653}" destId="{0724A235-21B7-4C08-A6C0-628E8B50CD9E}" srcOrd="0" destOrd="0" presId="urn:microsoft.com/office/officeart/2008/layout/PictureStrips"/>
    <dgm:cxn modelId="{91B016C3-7082-4DDD-B812-EC09DB58A889}" type="presParOf" srcId="{7E7B5F27-1F36-4108-B95F-073015346653}" destId="{2592B3EA-76DE-4974-9DFF-6F19DF41670F}" srcOrd="1" destOrd="0" presId="urn:microsoft.com/office/officeart/2008/layout/PictureStrips"/>
    <dgm:cxn modelId="{BBEE1DF2-49E5-4B7B-970F-93218C67D1E7}" type="presParOf" srcId="{6EB2C71E-7299-41D9-9B7B-59F8CA7E7298}" destId="{EA1BDAE1-7360-41C3-8F8E-FDE19146B664}" srcOrd="1" destOrd="0" presId="urn:microsoft.com/office/officeart/2008/layout/PictureStrips"/>
    <dgm:cxn modelId="{0DABE550-D452-45A9-B302-A9086EFE23FB}" type="presParOf" srcId="{6EB2C71E-7299-41D9-9B7B-59F8CA7E7298}" destId="{719053C1-6A92-4E8F-8C24-E6079BA0105D}" srcOrd="2" destOrd="0" presId="urn:microsoft.com/office/officeart/2008/layout/PictureStrips"/>
    <dgm:cxn modelId="{7CE0E495-D39D-490E-8CC2-257A8E9506A8}" type="presParOf" srcId="{719053C1-6A92-4E8F-8C24-E6079BA0105D}" destId="{0BB60491-CF0C-40D6-940C-3AB2C831AC2F}" srcOrd="0" destOrd="0" presId="urn:microsoft.com/office/officeart/2008/layout/PictureStrips"/>
    <dgm:cxn modelId="{816AACD0-371E-465E-B8EF-1EFE42DA40E3}" type="presParOf" srcId="{719053C1-6A92-4E8F-8C24-E6079BA0105D}" destId="{AC7E1C77-FCBA-413F-9950-1491299C4EB7}" srcOrd="1" destOrd="0" presId="urn:microsoft.com/office/officeart/2008/layout/PictureStrips"/>
    <dgm:cxn modelId="{26B1DFC9-6195-4782-A3F6-766B200ED945}" type="presParOf" srcId="{6EB2C71E-7299-41D9-9B7B-59F8CA7E7298}" destId="{070E850E-46C2-4FBC-AAFD-2CD90C1D15AA}" srcOrd="3" destOrd="0" presId="urn:microsoft.com/office/officeart/2008/layout/PictureStrips"/>
    <dgm:cxn modelId="{CF87CFFB-1B8E-4315-80E9-A2428997CC96}" type="presParOf" srcId="{6EB2C71E-7299-41D9-9B7B-59F8CA7E7298}" destId="{0561BB00-297E-40D9-A357-74DFFF3303BA}" srcOrd="4" destOrd="0" presId="urn:microsoft.com/office/officeart/2008/layout/PictureStrips"/>
    <dgm:cxn modelId="{5B71C1D1-B50E-4AEC-8331-F9CE79130C8B}" type="presParOf" srcId="{0561BB00-297E-40D9-A357-74DFFF3303BA}" destId="{FCD6E818-F878-440D-9C98-2D5B02B14118}" srcOrd="0" destOrd="0" presId="urn:microsoft.com/office/officeart/2008/layout/PictureStrips"/>
    <dgm:cxn modelId="{007FB103-6DCE-4E11-BA2E-EAF32E7FB6F6}" type="presParOf" srcId="{0561BB00-297E-40D9-A357-74DFFF3303BA}" destId="{EF7961DC-AFBE-467E-BF58-F9DB7A226A3E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BF51C14-CF02-46E1-9531-1AAF9C94E637}" type="doc">
      <dgm:prSet loTypeId="urn:microsoft.com/office/officeart/2005/8/layout/hProcess7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19A8EA3A-5015-468F-86DF-466E2C608931}">
      <dgm:prSet phldrT="[Tekst]" custT="1"/>
      <dgm:spPr/>
      <dgm:t>
        <a:bodyPr/>
        <a:lstStyle/>
        <a:p>
          <a:r>
            <a:rPr lang="pl-PL" sz="1700" smtClean="0">
              <a:latin typeface="Tahoma" pitchFamily="34" charset="0"/>
              <a:ea typeface="Tahoma" pitchFamily="34" charset="0"/>
              <a:cs typeface="Tahoma" pitchFamily="34" charset="0"/>
            </a:rPr>
            <a:t>Art. 185a § 1 KPK dotyczy przestępstw popełnionych z użyciem przemocy lub groźby bezprawnej oraz przestępstw określonych w Rozdziałach XXV i XXVI KK, tj. przestępstw przeciwko wolności seksualnej i obyczajności oraz przestępstw przeciwko rodzinie i opiece</a:t>
          </a:r>
          <a:endParaRPr lang="pl-PL" sz="1700" dirty="0"/>
        </a:p>
      </dgm:t>
    </dgm:pt>
    <dgm:pt modelId="{A924EB36-7278-4625-B7B0-2CFCE847C9F6}" type="parTrans" cxnId="{65508B32-AEC8-4A5C-97CC-E08030113591}">
      <dgm:prSet/>
      <dgm:spPr/>
      <dgm:t>
        <a:bodyPr/>
        <a:lstStyle/>
        <a:p>
          <a:endParaRPr lang="pl-PL"/>
        </a:p>
      </dgm:t>
    </dgm:pt>
    <dgm:pt modelId="{61A5DE5E-AA09-4D54-8E7F-A02060E45894}" type="sibTrans" cxnId="{65508B32-AEC8-4A5C-97CC-E08030113591}">
      <dgm:prSet/>
      <dgm:spPr/>
      <dgm:t>
        <a:bodyPr/>
        <a:lstStyle/>
        <a:p>
          <a:endParaRPr lang="pl-PL"/>
        </a:p>
      </dgm:t>
    </dgm:pt>
    <dgm:pt modelId="{CAB5CD55-34B3-459F-8377-27AAF4A2C7FA}">
      <dgm:prSet phldrT="[Tekst]" phldr="1"/>
      <dgm:spPr/>
      <dgm:t>
        <a:bodyPr/>
        <a:lstStyle/>
        <a:p>
          <a:endParaRPr lang="pl-PL"/>
        </a:p>
      </dgm:t>
    </dgm:pt>
    <dgm:pt modelId="{79D8D102-BE94-492F-9D7D-1B055612FA89}" type="parTrans" cxnId="{7D0CFE58-72ED-4900-910C-826805E7B40E}">
      <dgm:prSet/>
      <dgm:spPr/>
      <dgm:t>
        <a:bodyPr/>
        <a:lstStyle/>
        <a:p>
          <a:endParaRPr lang="pl-PL"/>
        </a:p>
      </dgm:t>
    </dgm:pt>
    <dgm:pt modelId="{897FCC31-854C-4E55-80B3-4B3A30B1E31E}" type="sibTrans" cxnId="{7D0CFE58-72ED-4900-910C-826805E7B40E}">
      <dgm:prSet/>
      <dgm:spPr/>
      <dgm:t>
        <a:bodyPr/>
        <a:lstStyle/>
        <a:p>
          <a:endParaRPr lang="pl-PL"/>
        </a:p>
      </dgm:t>
    </dgm:pt>
    <dgm:pt modelId="{C414EECE-8FFA-4777-882A-01959C2D2ED0}">
      <dgm:prSet phldrT="[Tekst]" custT="1"/>
      <dgm:spPr/>
      <dgm:t>
        <a:bodyPr/>
        <a:lstStyle/>
        <a:p>
          <a:r>
            <a:rPr lang="pl-PL" sz="1700" smtClean="0">
              <a:latin typeface="Tahoma" pitchFamily="34" charset="0"/>
              <a:ea typeface="Tahoma" pitchFamily="34" charset="0"/>
              <a:cs typeface="Tahoma" pitchFamily="34" charset="0"/>
            </a:rPr>
            <a:t>Przeprowadzenie przesłuchania małoletniego świadka, o którym mowa w § 1 komentowanego artykułu, obligatoryjnie powinno zostać dokonane w warunkach określonych w art. 185a KPK</a:t>
          </a:r>
          <a:endParaRPr lang="pl-PL" sz="1700" dirty="0"/>
        </a:p>
      </dgm:t>
    </dgm:pt>
    <dgm:pt modelId="{EE3EA7DF-C94E-4955-86A7-0994A568A173}" type="parTrans" cxnId="{D1F72F17-3CC1-4EC9-A32C-156B523F9267}">
      <dgm:prSet/>
      <dgm:spPr/>
      <dgm:t>
        <a:bodyPr/>
        <a:lstStyle/>
        <a:p>
          <a:endParaRPr lang="pl-PL"/>
        </a:p>
      </dgm:t>
    </dgm:pt>
    <dgm:pt modelId="{8AD70EA4-5FD6-4282-9B96-E7275B7E55C5}" type="sibTrans" cxnId="{D1F72F17-3CC1-4EC9-A32C-156B523F9267}">
      <dgm:prSet/>
      <dgm:spPr/>
      <dgm:t>
        <a:bodyPr/>
        <a:lstStyle/>
        <a:p>
          <a:endParaRPr lang="pl-PL"/>
        </a:p>
      </dgm:t>
    </dgm:pt>
    <dgm:pt modelId="{105FA21A-A7E4-4F4A-8824-7BF229560BCD}">
      <dgm:prSet phldrT="[Tekst]" phldr="1"/>
      <dgm:spPr/>
      <dgm:t>
        <a:bodyPr/>
        <a:lstStyle/>
        <a:p>
          <a:endParaRPr lang="pl-PL"/>
        </a:p>
      </dgm:t>
    </dgm:pt>
    <dgm:pt modelId="{751F43B3-2F12-499D-8BAF-28D028E2C407}" type="parTrans" cxnId="{B87A447E-6E2A-4D75-9F77-C29F07F841C3}">
      <dgm:prSet/>
      <dgm:spPr/>
      <dgm:t>
        <a:bodyPr/>
        <a:lstStyle/>
        <a:p>
          <a:endParaRPr lang="pl-PL"/>
        </a:p>
      </dgm:t>
    </dgm:pt>
    <dgm:pt modelId="{ABD66810-8011-4B9F-A012-1261CC2E5D22}" type="sibTrans" cxnId="{B87A447E-6E2A-4D75-9F77-C29F07F841C3}">
      <dgm:prSet/>
      <dgm:spPr/>
      <dgm:t>
        <a:bodyPr/>
        <a:lstStyle/>
        <a:p>
          <a:endParaRPr lang="pl-PL"/>
        </a:p>
      </dgm:t>
    </dgm:pt>
    <dgm:pt modelId="{629ED643-E6A6-46B4-B317-1567E680A8C0}">
      <dgm:prSet phldrT="[Tekst]" custT="1"/>
      <dgm:spPr/>
      <dgm:t>
        <a:bodyPr/>
        <a:lstStyle/>
        <a:p>
          <a:r>
            <a:rPr lang="pl-PL" sz="1650" smtClean="0">
              <a:latin typeface="Tahoma" pitchFamily="34" charset="0"/>
              <a:ea typeface="Tahoma" pitchFamily="34" charset="0"/>
              <a:cs typeface="Tahoma" pitchFamily="34" charset="0"/>
            </a:rPr>
            <a:t>§ 3 art. 185b  KPK - szczególnych trybów przesłuchania ujętych w § 1 i 2 nie stosuje się do świadka współdziałającego w popełnieniu czynu zabronionego, o który toczy się postepowanie karne, jak i świadka, którego czyn pozostaje w związku z czynem, o który toczy się postepowanie karne (wówczas przesłuchiwany jest na warunkach ogólnych)</a:t>
          </a:r>
          <a:endParaRPr lang="pl-PL" sz="1650" dirty="0"/>
        </a:p>
      </dgm:t>
    </dgm:pt>
    <dgm:pt modelId="{931274A3-24A6-4BF3-9BAC-ECD7A1FA94DC}" type="parTrans" cxnId="{D08417AA-EEC9-4138-BD38-78C89A5A9B7C}">
      <dgm:prSet/>
      <dgm:spPr/>
      <dgm:t>
        <a:bodyPr/>
        <a:lstStyle/>
        <a:p>
          <a:endParaRPr lang="pl-PL"/>
        </a:p>
      </dgm:t>
    </dgm:pt>
    <dgm:pt modelId="{C27A0E0A-DE1B-4B45-95BC-D8AA6207F10C}" type="sibTrans" cxnId="{D08417AA-EEC9-4138-BD38-78C89A5A9B7C}">
      <dgm:prSet/>
      <dgm:spPr/>
      <dgm:t>
        <a:bodyPr/>
        <a:lstStyle/>
        <a:p>
          <a:endParaRPr lang="pl-PL"/>
        </a:p>
      </dgm:t>
    </dgm:pt>
    <dgm:pt modelId="{E5C38EB0-4919-4793-B296-DA2884A2450A}">
      <dgm:prSet phldrT="[Tekst]" phldr="1"/>
      <dgm:spPr/>
      <dgm:t>
        <a:bodyPr/>
        <a:lstStyle/>
        <a:p>
          <a:endParaRPr lang="pl-PL" dirty="0"/>
        </a:p>
      </dgm:t>
    </dgm:pt>
    <dgm:pt modelId="{333FEBB4-8E9F-4972-B083-FA3815635E71}" type="sibTrans" cxnId="{1E702120-1631-4C84-BC6C-78AE471A6B17}">
      <dgm:prSet/>
      <dgm:spPr/>
      <dgm:t>
        <a:bodyPr/>
        <a:lstStyle/>
        <a:p>
          <a:endParaRPr lang="pl-PL"/>
        </a:p>
      </dgm:t>
    </dgm:pt>
    <dgm:pt modelId="{71283E48-AEDE-49FC-949B-2064C60CDA3F}" type="parTrans" cxnId="{1E702120-1631-4C84-BC6C-78AE471A6B17}">
      <dgm:prSet/>
      <dgm:spPr/>
      <dgm:t>
        <a:bodyPr/>
        <a:lstStyle/>
        <a:p>
          <a:endParaRPr lang="pl-PL"/>
        </a:p>
      </dgm:t>
    </dgm:pt>
    <dgm:pt modelId="{2634310F-60BC-44CA-BAFB-7F77B3285EC1}" type="pres">
      <dgm:prSet presAssocID="{EBF51C14-CF02-46E1-9531-1AAF9C94E637}" presName="Name0" presStyleCnt="0">
        <dgm:presLayoutVars>
          <dgm:dir/>
          <dgm:animLvl val="lvl"/>
          <dgm:resizeHandles val="exact"/>
        </dgm:presLayoutVars>
      </dgm:prSet>
      <dgm:spPr/>
    </dgm:pt>
    <dgm:pt modelId="{E688EF2C-1C95-46D3-916C-57770D9654E1}" type="pres">
      <dgm:prSet presAssocID="{E5C38EB0-4919-4793-B296-DA2884A2450A}" presName="compositeNode" presStyleCnt="0">
        <dgm:presLayoutVars>
          <dgm:bulletEnabled val="1"/>
        </dgm:presLayoutVars>
      </dgm:prSet>
      <dgm:spPr/>
    </dgm:pt>
    <dgm:pt modelId="{C3A60D3B-08BE-4227-B1F5-9C2ED292199A}" type="pres">
      <dgm:prSet presAssocID="{E5C38EB0-4919-4793-B296-DA2884A2450A}" presName="bgRect" presStyleLbl="node1" presStyleIdx="0" presStyleCnt="3" custScaleY="119924"/>
      <dgm:spPr/>
      <dgm:t>
        <a:bodyPr/>
        <a:lstStyle/>
        <a:p>
          <a:endParaRPr lang="pl-PL"/>
        </a:p>
      </dgm:t>
    </dgm:pt>
    <dgm:pt modelId="{AF55F8E1-A524-46AE-88E4-9540F5410CC4}" type="pres">
      <dgm:prSet presAssocID="{E5C38EB0-4919-4793-B296-DA2884A2450A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4E12B53-D740-43BE-AAB1-8938D3AA980F}" type="pres">
      <dgm:prSet presAssocID="{E5C38EB0-4919-4793-B296-DA2884A2450A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FA173D1-9900-4964-B148-E5FCEB1C8959}" type="pres">
      <dgm:prSet presAssocID="{333FEBB4-8E9F-4972-B083-FA3815635E71}" presName="hSp" presStyleCnt="0"/>
      <dgm:spPr/>
    </dgm:pt>
    <dgm:pt modelId="{8D8A87AA-24C2-4809-B4EF-410F5F73A151}" type="pres">
      <dgm:prSet presAssocID="{333FEBB4-8E9F-4972-B083-FA3815635E71}" presName="vProcSp" presStyleCnt="0"/>
      <dgm:spPr/>
    </dgm:pt>
    <dgm:pt modelId="{951C8CEA-D2AE-422E-A526-B30BF3130251}" type="pres">
      <dgm:prSet presAssocID="{333FEBB4-8E9F-4972-B083-FA3815635E71}" presName="vSp1" presStyleCnt="0"/>
      <dgm:spPr/>
    </dgm:pt>
    <dgm:pt modelId="{EC221505-D401-4329-9BAB-8C90E3485909}" type="pres">
      <dgm:prSet presAssocID="{333FEBB4-8E9F-4972-B083-FA3815635E71}" presName="simulatedConn" presStyleLbl="solidFgAcc1" presStyleIdx="0" presStyleCnt="2"/>
      <dgm:spPr/>
    </dgm:pt>
    <dgm:pt modelId="{A198A954-5942-4A7E-B87D-5A62E5D77DB3}" type="pres">
      <dgm:prSet presAssocID="{333FEBB4-8E9F-4972-B083-FA3815635E71}" presName="vSp2" presStyleCnt="0"/>
      <dgm:spPr/>
    </dgm:pt>
    <dgm:pt modelId="{51B4159D-F447-4E84-ADDF-C69E6F167A8B}" type="pres">
      <dgm:prSet presAssocID="{333FEBB4-8E9F-4972-B083-FA3815635E71}" presName="sibTrans" presStyleCnt="0"/>
      <dgm:spPr/>
    </dgm:pt>
    <dgm:pt modelId="{3CBCBA93-DEF9-4588-A541-67F0EF603AB1}" type="pres">
      <dgm:prSet presAssocID="{CAB5CD55-34B3-459F-8377-27AAF4A2C7FA}" presName="compositeNode" presStyleCnt="0">
        <dgm:presLayoutVars>
          <dgm:bulletEnabled val="1"/>
        </dgm:presLayoutVars>
      </dgm:prSet>
      <dgm:spPr/>
    </dgm:pt>
    <dgm:pt modelId="{4F9DC900-BB0A-48D1-8E6B-1E3174F3AF1F}" type="pres">
      <dgm:prSet presAssocID="{CAB5CD55-34B3-459F-8377-27AAF4A2C7FA}" presName="bgRect" presStyleLbl="node1" presStyleIdx="1" presStyleCnt="3" custScaleY="97554" custLinFactNeighborX="517" custLinFactNeighborY="306"/>
      <dgm:spPr/>
    </dgm:pt>
    <dgm:pt modelId="{C7A951F5-291A-4B75-8A60-E2C4A6F72FC8}" type="pres">
      <dgm:prSet presAssocID="{CAB5CD55-34B3-459F-8377-27AAF4A2C7FA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C16AA755-6CCC-47F3-B4C7-B6C06DF1E66F}" type="pres">
      <dgm:prSet presAssocID="{CAB5CD55-34B3-459F-8377-27AAF4A2C7FA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C7E7971-8833-492A-8911-D2451A2DC425}" type="pres">
      <dgm:prSet presAssocID="{897FCC31-854C-4E55-80B3-4B3A30B1E31E}" presName="hSp" presStyleCnt="0"/>
      <dgm:spPr/>
    </dgm:pt>
    <dgm:pt modelId="{070B4BA6-C0D2-4069-9788-827AFCE6CDD4}" type="pres">
      <dgm:prSet presAssocID="{897FCC31-854C-4E55-80B3-4B3A30B1E31E}" presName="vProcSp" presStyleCnt="0"/>
      <dgm:spPr/>
    </dgm:pt>
    <dgm:pt modelId="{761F18BD-507A-4BE4-A85C-3683BED7A9D1}" type="pres">
      <dgm:prSet presAssocID="{897FCC31-854C-4E55-80B3-4B3A30B1E31E}" presName="vSp1" presStyleCnt="0"/>
      <dgm:spPr/>
    </dgm:pt>
    <dgm:pt modelId="{C704756E-30E1-43FB-8BFE-A67B55FC39ED}" type="pres">
      <dgm:prSet presAssocID="{897FCC31-854C-4E55-80B3-4B3A30B1E31E}" presName="simulatedConn" presStyleLbl="solidFgAcc1" presStyleIdx="1" presStyleCnt="2"/>
      <dgm:spPr/>
    </dgm:pt>
    <dgm:pt modelId="{0A3BB785-8881-4EE5-B769-3C73130DB136}" type="pres">
      <dgm:prSet presAssocID="{897FCC31-854C-4E55-80B3-4B3A30B1E31E}" presName="vSp2" presStyleCnt="0"/>
      <dgm:spPr/>
    </dgm:pt>
    <dgm:pt modelId="{A0B7D9B6-10BE-4225-964C-CD8518E4ED53}" type="pres">
      <dgm:prSet presAssocID="{897FCC31-854C-4E55-80B3-4B3A30B1E31E}" presName="sibTrans" presStyleCnt="0"/>
      <dgm:spPr/>
    </dgm:pt>
    <dgm:pt modelId="{50CEA570-630A-4987-A05F-449292E14E19}" type="pres">
      <dgm:prSet presAssocID="{105FA21A-A7E4-4F4A-8824-7BF229560BCD}" presName="compositeNode" presStyleCnt="0">
        <dgm:presLayoutVars>
          <dgm:bulletEnabled val="1"/>
        </dgm:presLayoutVars>
      </dgm:prSet>
      <dgm:spPr/>
    </dgm:pt>
    <dgm:pt modelId="{B4AA0897-78BE-452C-AD21-572AD1CB4D3B}" type="pres">
      <dgm:prSet presAssocID="{105FA21A-A7E4-4F4A-8824-7BF229560BCD}" presName="bgRect" presStyleLbl="node1" presStyleIdx="2" presStyleCnt="3" custScaleY="124764"/>
      <dgm:spPr/>
    </dgm:pt>
    <dgm:pt modelId="{082E0582-759E-480A-8DCD-61DDCE2084FB}" type="pres">
      <dgm:prSet presAssocID="{105FA21A-A7E4-4F4A-8824-7BF229560BCD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34B9C0CB-4574-4D49-B27A-43EEEC20DE70}" type="pres">
      <dgm:prSet presAssocID="{105FA21A-A7E4-4F4A-8824-7BF229560BCD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99ABD33-0D0B-414F-A30D-1D7DE162CD4B}" type="presOf" srcId="{E5C38EB0-4919-4793-B296-DA2884A2450A}" destId="{C3A60D3B-08BE-4227-B1F5-9C2ED292199A}" srcOrd="0" destOrd="0" presId="urn:microsoft.com/office/officeart/2005/8/layout/hProcess7"/>
    <dgm:cxn modelId="{8FB79D70-47C0-46C4-9B8B-D25182448711}" type="presOf" srcId="{105FA21A-A7E4-4F4A-8824-7BF229560BCD}" destId="{B4AA0897-78BE-452C-AD21-572AD1CB4D3B}" srcOrd="0" destOrd="0" presId="urn:microsoft.com/office/officeart/2005/8/layout/hProcess7"/>
    <dgm:cxn modelId="{ABE1B834-8A82-4DC7-8F83-FD5BF5FC06B2}" type="presOf" srcId="{19A8EA3A-5015-468F-86DF-466E2C608931}" destId="{F4E12B53-D740-43BE-AAB1-8938D3AA980F}" srcOrd="0" destOrd="0" presId="urn:microsoft.com/office/officeart/2005/8/layout/hProcess7"/>
    <dgm:cxn modelId="{B87A447E-6E2A-4D75-9F77-C29F07F841C3}" srcId="{EBF51C14-CF02-46E1-9531-1AAF9C94E637}" destId="{105FA21A-A7E4-4F4A-8824-7BF229560BCD}" srcOrd="2" destOrd="0" parTransId="{751F43B3-2F12-499D-8BAF-28D028E2C407}" sibTransId="{ABD66810-8011-4B9F-A012-1261CC2E5D22}"/>
    <dgm:cxn modelId="{4305589D-32D3-4D75-8FC6-3C35E1B9AA4A}" type="presOf" srcId="{629ED643-E6A6-46B4-B317-1567E680A8C0}" destId="{34B9C0CB-4574-4D49-B27A-43EEEC20DE70}" srcOrd="0" destOrd="0" presId="urn:microsoft.com/office/officeart/2005/8/layout/hProcess7"/>
    <dgm:cxn modelId="{8DDB5913-A403-4AA1-8E12-BB8731B27F05}" type="presOf" srcId="{CAB5CD55-34B3-459F-8377-27AAF4A2C7FA}" destId="{C7A951F5-291A-4B75-8A60-E2C4A6F72FC8}" srcOrd="1" destOrd="0" presId="urn:microsoft.com/office/officeart/2005/8/layout/hProcess7"/>
    <dgm:cxn modelId="{1512AA38-FB26-4A63-B9E4-3AD35EB41BB1}" type="presOf" srcId="{CAB5CD55-34B3-459F-8377-27AAF4A2C7FA}" destId="{4F9DC900-BB0A-48D1-8E6B-1E3174F3AF1F}" srcOrd="0" destOrd="0" presId="urn:microsoft.com/office/officeart/2005/8/layout/hProcess7"/>
    <dgm:cxn modelId="{3ED3E29E-CD1D-4B39-847B-43D5BC419687}" type="presOf" srcId="{E5C38EB0-4919-4793-B296-DA2884A2450A}" destId="{AF55F8E1-A524-46AE-88E4-9540F5410CC4}" srcOrd="1" destOrd="0" presId="urn:microsoft.com/office/officeart/2005/8/layout/hProcess7"/>
    <dgm:cxn modelId="{1E702120-1631-4C84-BC6C-78AE471A6B17}" srcId="{EBF51C14-CF02-46E1-9531-1AAF9C94E637}" destId="{E5C38EB0-4919-4793-B296-DA2884A2450A}" srcOrd="0" destOrd="0" parTransId="{71283E48-AEDE-49FC-949B-2064C60CDA3F}" sibTransId="{333FEBB4-8E9F-4972-B083-FA3815635E71}"/>
    <dgm:cxn modelId="{7D0CFE58-72ED-4900-910C-826805E7B40E}" srcId="{EBF51C14-CF02-46E1-9531-1AAF9C94E637}" destId="{CAB5CD55-34B3-459F-8377-27AAF4A2C7FA}" srcOrd="1" destOrd="0" parTransId="{79D8D102-BE94-492F-9D7D-1B055612FA89}" sibTransId="{897FCC31-854C-4E55-80B3-4B3A30B1E31E}"/>
    <dgm:cxn modelId="{673217B4-7394-4E3B-9AEE-8522F2F1164F}" type="presOf" srcId="{C414EECE-8FFA-4777-882A-01959C2D2ED0}" destId="{C16AA755-6CCC-47F3-B4C7-B6C06DF1E66F}" srcOrd="0" destOrd="0" presId="urn:microsoft.com/office/officeart/2005/8/layout/hProcess7"/>
    <dgm:cxn modelId="{65508B32-AEC8-4A5C-97CC-E08030113591}" srcId="{E5C38EB0-4919-4793-B296-DA2884A2450A}" destId="{19A8EA3A-5015-468F-86DF-466E2C608931}" srcOrd="0" destOrd="0" parTransId="{A924EB36-7278-4625-B7B0-2CFCE847C9F6}" sibTransId="{61A5DE5E-AA09-4D54-8E7F-A02060E45894}"/>
    <dgm:cxn modelId="{D08417AA-EEC9-4138-BD38-78C89A5A9B7C}" srcId="{105FA21A-A7E4-4F4A-8824-7BF229560BCD}" destId="{629ED643-E6A6-46B4-B317-1567E680A8C0}" srcOrd="0" destOrd="0" parTransId="{931274A3-24A6-4BF3-9BAC-ECD7A1FA94DC}" sibTransId="{C27A0E0A-DE1B-4B45-95BC-D8AA6207F10C}"/>
    <dgm:cxn modelId="{7848C1CF-83DB-4AC8-91FC-60B9D88DFDF6}" type="presOf" srcId="{EBF51C14-CF02-46E1-9531-1AAF9C94E637}" destId="{2634310F-60BC-44CA-BAFB-7F77B3285EC1}" srcOrd="0" destOrd="0" presId="urn:microsoft.com/office/officeart/2005/8/layout/hProcess7"/>
    <dgm:cxn modelId="{B892896A-FA83-4FC8-882D-87715ACC38DE}" type="presOf" srcId="{105FA21A-A7E4-4F4A-8824-7BF229560BCD}" destId="{082E0582-759E-480A-8DCD-61DDCE2084FB}" srcOrd="1" destOrd="0" presId="urn:microsoft.com/office/officeart/2005/8/layout/hProcess7"/>
    <dgm:cxn modelId="{D1F72F17-3CC1-4EC9-A32C-156B523F9267}" srcId="{CAB5CD55-34B3-459F-8377-27AAF4A2C7FA}" destId="{C414EECE-8FFA-4777-882A-01959C2D2ED0}" srcOrd="0" destOrd="0" parTransId="{EE3EA7DF-C94E-4955-86A7-0994A568A173}" sibTransId="{8AD70EA4-5FD6-4282-9B96-E7275B7E55C5}"/>
    <dgm:cxn modelId="{7CFEFE98-0D48-4E7B-8E29-82AE2AC4C438}" type="presParOf" srcId="{2634310F-60BC-44CA-BAFB-7F77B3285EC1}" destId="{E688EF2C-1C95-46D3-916C-57770D9654E1}" srcOrd="0" destOrd="0" presId="urn:microsoft.com/office/officeart/2005/8/layout/hProcess7"/>
    <dgm:cxn modelId="{7BFD0A1B-C391-481F-8D31-8BD7060CC1D4}" type="presParOf" srcId="{E688EF2C-1C95-46D3-916C-57770D9654E1}" destId="{C3A60D3B-08BE-4227-B1F5-9C2ED292199A}" srcOrd="0" destOrd="0" presId="urn:microsoft.com/office/officeart/2005/8/layout/hProcess7"/>
    <dgm:cxn modelId="{6B55FD49-D714-44F1-A0C8-9040F1048106}" type="presParOf" srcId="{E688EF2C-1C95-46D3-916C-57770D9654E1}" destId="{AF55F8E1-A524-46AE-88E4-9540F5410CC4}" srcOrd="1" destOrd="0" presId="urn:microsoft.com/office/officeart/2005/8/layout/hProcess7"/>
    <dgm:cxn modelId="{0197F4AF-1233-42FD-AA6E-E537F06CB8AA}" type="presParOf" srcId="{E688EF2C-1C95-46D3-916C-57770D9654E1}" destId="{F4E12B53-D740-43BE-AAB1-8938D3AA980F}" srcOrd="2" destOrd="0" presId="urn:microsoft.com/office/officeart/2005/8/layout/hProcess7"/>
    <dgm:cxn modelId="{732C58D8-3502-415E-8B12-75D6463874BD}" type="presParOf" srcId="{2634310F-60BC-44CA-BAFB-7F77B3285EC1}" destId="{9FA173D1-9900-4964-B148-E5FCEB1C8959}" srcOrd="1" destOrd="0" presId="urn:microsoft.com/office/officeart/2005/8/layout/hProcess7"/>
    <dgm:cxn modelId="{04FE4360-CBDE-4FFC-8B8F-E354BDD433E4}" type="presParOf" srcId="{2634310F-60BC-44CA-BAFB-7F77B3285EC1}" destId="{8D8A87AA-24C2-4809-B4EF-410F5F73A151}" srcOrd="2" destOrd="0" presId="urn:microsoft.com/office/officeart/2005/8/layout/hProcess7"/>
    <dgm:cxn modelId="{640CED15-3C12-40F9-BFD3-3F4C1E71690D}" type="presParOf" srcId="{8D8A87AA-24C2-4809-B4EF-410F5F73A151}" destId="{951C8CEA-D2AE-422E-A526-B30BF3130251}" srcOrd="0" destOrd="0" presId="urn:microsoft.com/office/officeart/2005/8/layout/hProcess7"/>
    <dgm:cxn modelId="{E311685A-8A91-48BC-A5DC-DFC7BF0D7FE8}" type="presParOf" srcId="{8D8A87AA-24C2-4809-B4EF-410F5F73A151}" destId="{EC221505-D401-4329-9BAB-8C90E3485909}" srcOrd="1" destOrd="0" presId="urn:microsoft.com/office/officeart/2005/8/layout/hProcess7"/>
    <dgm:cxn modelId="{ACC58BEE-43BF-4070-AF19-5F609CDCB18A}" type="presParOf" srcId="{8D8A87AA-24C2-4809-B4EF-410F5F73A151}" destId="{A198A954-5942-4A7E-B87D-5A62E5D77DB3}" srcOrd="2" destOrd="0" presId="urn:microsoft.com/office/officeart/2005/8/layout/hProcess7"/>
    <dgm:cxn modelId="{A19709ED-02EB-446F-82BA-3768451BECCE}" type="presParOf" srcId="{2634310F-60BC-44CA-BAFB-7F77B3285EC1}" destId="{51B4159D-F447-4E84-ADDF-C69E6F167A8B}" srcOrd="3" destOrd="0" presId="urn:microsoft.com/office/officeart/2005/8/layout/hProcess7"/>
    <dgm:cxn modelId="{FFEA6E66-A821-478B-BBA3-0458EDD18A54}" type="presParOf" srcId="{2634310F-60BC-44CA-BAFB-7F77B3285EC1}" destId="{3CBCBA93-DEF9-4588-A541-67F0EF603AB1}" srcOrd="4" destOrd="0" presId="urn:microsoft.com/office/officeart/2005/8/layout/hProcess7"/>
    <dgm:cxn modelId="{7E7BEC4E-518E-4282-A5EF-BFAAF3A9AFB3}" type="presParOf" srcId="{3CBCBA93-DEF9-4588-A541-67F0EF603AB1}" destId="{4F9DC900-BB0A-48D1-8E6B-1E3174F3AF1F}" srcOrd="0" destOrd="0" presId="urn:microsoft.com/office/officeart/2005/8/layout/hProcess7"/>
    <dgm:cxn modelId="{86227CA9-51A7-41D8-9274-F855BC1AB63B}" type="presParOf" srcId="{3CBCBA93-DEF9-4588-A541-67F0EF603AB1}" destId="{C7A951F5-291A-4B75-8A60-E2C4A6F72FC8}" srcOrd="1" destOrd="0" presId="urn:microsoft.com/office/officeart/2005/8/layout/hProcess7"/>
    <dgm:cxn modelId="{7CAAE827-62E9-4BDD-9D85-C12275D8B010}" type="presParOf" srcId="{3CBCBA93-DEF9-4588-A541-67F0EF603AB1}" destId="{C16AA755-6CCC-47F3-B4C7-B6C06DF1E66F}" srcOrd="2" destOrd="0" presId="urn:microsoft.com/office/officeart/2005/8/layout/hProcess7"/>
    <dgm:cxn modelId="{1F454144-70C1-458B-BC4F-D3438390CFFD}" type="presParOf" srcId="{2634310F-60BC-44CA-BAFB-7F77B3285EC1}" destId="{AC7E7971-8833-492A-8911-D2451A2DC425}" srcOrd="5" destOrd="0" presId="urn:microsoft.com/office/officeart/2005/8/layout/hProcess7"/>
    <dgm:cxn modelId="{1210F276-D4B5-44AF-945C-E91BD39A8054}" type="presParOf" srcId="{2634310F-60BC-44CA-BAFB-7F77B3285EC1}" destId="{070B4BA6-C0D2-4069-9788-827AFCE6CDD4}" srcOrd="6" destOrd="0" presId="urn:microsoft.com/office/officeart/2005/8/layout/hProcess7"/>
    <dgm:cxn modelId="{96EB837D-235B-4E47-96FA-C0EC61B264A6}" type="presParOf" srcId="{070B4BA6-C0D2-4069-9788-827AFCE6CDD4}" destId="{761F18BD-507A-4BE4-A85C-3683BED7A9D1}" srcOrd="0" destOrd="0" presId="urn:microsoft.com/office/officeart/2005/8/layout/hProcess7"/>
    <dgm:cxn modelId="{7A4689DE-214A-4BD0-BDBF-D5F426F0BCC6}" type="presParOf" srcId="{070B4BA6-C0D2-4069-9788-827AFCE6CDD4}" destId="{C704756E-30E1-43FB-8BFE-A67B55FC39ED}" srcOrd="1" destOrd="0" presId="urn:microsoft.com/office/officeart/2005/8/layout/hProcess7"/>
    <dgm:cxn modelId="{98A60575-F5B0-4152-928F-8CD3A0DF95B8}" type="presParOf" srcId="{070B4BA6-C0D2-4069-9788-827AFCE6CDD4}" destId="{0A3BB785-8881-4EE5-B769-3C73130DB136}" srcOrd="2" destOrd="0" presId="urn:microsoft.com/office/officeart/2005/8/layout/hProcess7"/>
    <dgm:cxn modelId="{F1868A0C-6951-4CE1-9847-30C050341B50}" type="presParOf" srcId="{2634310F-60BC-44CA-BAFB-7F77B3285EC1}" destId="{A0B7D9B6-10BE-4225-964C-CD8518E4ED53}" srcOrd="7" destOrd="0" presId="urn:microsoft.com/office/officeart/2005/8/layout/hProcess7"/>
    <dgm:cxn modelId="{E639A1A0-11D8-4528-BF64-92E495B2ED63}" type="presParOf" srcId="{2634310F-60BC-44CA-BAFB-7F77B3285EC1}" destId="{50CEA570-630A-4987-A05F-449292E14E19}" srcOrd="8" destOrd="0" presId="urn:microsoft.com/office/officeart/2005/8/layout/hProcess7"/>
    <dgm:cxn modelId="{845750FB-C799-49BF-BF0A-129E821EA41A}" type="presParOf" srcId="{50CEA570-630A-4987-A05F-449292E14E19}" destId="{B4AA0897-78BE-452C-AD21-572AD1CB4D3B}" srcOrd="0" destOrd="0" presId="urn:microsoft.com/office/officeart/2005/8/layout/hProcess7"/>
    <dgm:cxn modelId="{DF959B2D-52DC-4EB8-AD4C-DE7241CBDF1A}" type="presParOf" srcId="{50CEA570-630A-4987-A05F-449292E14E19}" destId="{082E0582-759E-480A-8DCD-61DDCE2084FB}" srcOrd="1" destOrd="0" presId="urn:microsoft.com/office/officeart/2005/8/layout/hProcess7"/>
    <dgm:cxn modelId="{2023AA25-747C-4261-9ABE-2F8434453EAC}" type="presParOf" srcId="{50CEA570-630A-4987-A05F-449292E14E19}" destId="{34B9C0CB-4574-4D49-B27A-43EEEC20DE70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B08CD07-DCCD-43E3-93A9-415821173055}" type="doc">
      <dgm:prSet loTypeId="urn:microsoft.com/office/officeart/2008/layout/LinedList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pl-PL"/>
        </a:p>
      </dgm:t>
    </dgm:pt>
    <dgm:pt modelId="{E7EC8D7B-758F-49CB-A8E5-122102886D1F}">
      <dgm:prSet phldrT="[Tekst]" custT="1"/>
      <dgm:spPr/>
      <dgm:t>
        <a:bodyPr/>
        <a:lstStyle/>
        <a:p>
          <a:r>
            <a:rPr lang="pl-PL" sz="2000" u="sng" dirty="0" smtClean="0">
              <a:latin typeface="Tahoma" pitchFamily="34" charset="0"/>
              <a:ea typeface="Tahoma" pitchFamily="34" charset="0"/>
              <a:cs typeface="Tahoma" pitchFamily="34" charset="0"/>
            </a:rPr>
            <a:t>Warunki i tryb przesłuchania:</a:t>
          </a:r>
        </a:p>
        <a:p>
          <a:endParaRPr lang="pl-PL" sz="2000" u="sng" dirty="0" smtClean="0">
            <a:latin typeface="Tahoma" pitchFamily="34" charset="0"/>
            <a:ea typeface="Tahoma" pitchFamily="34" charset="0"/>
            <a:cs typeface="Tahoma" pitchFamily="34" charset="0"/>
          </a:endParaRPr>
        </a:p>
        <a:p>
          <a:endParaRPr lang="pl-PL" sz="2000" u="sng" dirty="0" smtClean="0">
            <a:latin typeface="Tahoma" pitchFamily="34" charset="0"/>
            <a:ea typeface="Tahoma" pitchFamily="34" charset="0"/>
            <a:cs typeface="Tahoma" pitchFamily="34" charset="0"/>
          </a:endParaRPr>
        </a:p>
        <a:p>
          <a:r>
            <a:rPr lang="pl-PL" sz="2000" u="sng" dirty="0" smtClean="0">
              <a:latin typeface="Tahoma" pitchFamily="34" charset="0"/>
              <a:ea typeface="Tahoma" pitchFamily="34" charset="0"/>
              <a:cs typeface="Tahoma" pitchFamily="34" charset="0"/>
            </a:rPr>
            <a:t>Przesłuchanie małoletniego świadka powyżej 15. roku życia:</a:t>
          </a:r>
          <a:endParaRPr lang="pl-PL" sz="2000" dirty="0"/>
        </a:p>
      </dgm:t>
    </dgm:pt>
    <dgm:pt modelId="{3897285F-F6AD-4104-8829-D750519EDB7B}" type="parTrans" cxnId="{EFCC1902-BE85-4364-B583-1E5DF74087BD}">
      <dgm:prSet/>
      <dgm:spPr/>
      <dgm:t>
        <a:bodyPr/>
        <a:lstStyle/>
        <a:p>
          <a:endParaRPr lang="pl-PL"/>
        </a:p>
      </dgm:t>
    </dgm:pt>
    <dgm:pt modelId="{6FD0D8F8-383C-4B72-8121-AD55F2582019}" type="sibTrans" cxnId="{EFCC1902-BE85-4364-B583-1E5DF74087BD}">
      <dgm:prSet/>
      <dgm:spPr/>
      <dgm:t>
        <a:bodyPr/>
        <a:lstStyle/>
        <a:p>
          <a:endParaRPr lang="pl-PL"/>
        </a:p>
      </dgm:t>
    </dgm:pt>
    <dgm:pt modelId="{6103C657-A4C3-4B4C-80ED-112DADE87A2D}">
      <dgm:prSet phldrT="[Tekst]" custT="1"/>
      <dgm:spPr/>
      <dgm:t>
        <a:bodyPr/>
        <a:lstStyle/>
        <a:p>
          <a:r>
            <a:rPr lang="pl-PL" sz="1800" dirty="0" smtClean="0">
              <a:latin typeface="Tahoma" pitchFamily="34" charset="0"/>
              <a:ea typeface="Tahoma" pitchFamily="34" charset="0"/>
              <a:cs typeface="Tahoma" pitchFamily="34" charset="0"/>
            </a:rPr>
            <a:t>Tryb i warunki przesłuchania zostały określone poprzez odwołanie się do warunków zawartych w art. 185a KPK</a:t>
          </a:r>
          <a:endParaRPr lang="pl-PL" sz="1800" dirty="0"/>
        </a:p>
      </dgm:t>
    </dgm:pt>
    <dgm:pt modelId="{83BA7222-AA4F-463D-8027-5390A913F554}" type="parTrans" cxnId="{C26F405E-773C-4F63-BA26-61CA183C4E48}">
      <dgm:prSet/>
      <dgm:spPr/>
      <dgm:t>
        <a:bodyPr/>
        <a:lstStyle/>
        <a:p>
          <a:endParaRPr lang="pl-PL"/>
        </a:p>
      </dgm:t>
    </dgm:pt>
    <dgm:pt modelId="{3C5D33D7-A91B-4EF4-89DE-08EEE9BFB744}" type="sibTrans" cxnId="{C26F405E-773C-4F63-BA26-61CA183C4E48}">
      <dgm:prSet/>
      <dgm:spPr/>
      <dgm:t>
        <a:bodyPr/>
        <a:lstStyle/>
        <a:p>
          <a:endParaRPr lang="pl-PL"/>
        </a:p>
      </dgm:t>
    </dgm:pt>
    <dgm:pt modelId="{B504D2C9-E9EA-4B88-918B-A64A9D60DE40}">
      <dgm:prSet phldrT="[Tekst]" custT="1"/>
      <dgm:spPr/>
      <dgm:t>
        <a:bodyPr/>
        <a:lstStyle/>
        <a:p>
          <a:r>
            <a:rPr lang="pl-PL" sz="1800" dirty="0" smtClean="0">
              <a:latin typeface="Tahoma" pitchFamily="34" charset="0"/>
              <a:ea typeface="Tahoma" pitchFamily="34" charset="0"/>
              <a:cs typeface="Tahoma" pitchFamily="34" charset="0"/>
            </a:rPr>
            <a:t>§ 2 przewiduje przesłuchanie małoletniego powyżej 15. roku życia przy użyciu urządzeń technicznych umożliwiających przeprowadzenie tej czynności na odległość</a:t>
          </a:r>
        </a:p>
        <a:p>
          <a:endParaRPr lang="pl-PL" sz="1800" dirty="0" smtClean="0">
            <a:latin typeface="Tahoma" pitchFamily="34" charset="0"/>
            <a:ea typeface="Tahoma" pitchFamily="34" charset="0"/>
            <a:cs typeface="Tahoma" pitchFamily="34" charset="0"/>
          </a:endParaRPr>
        </a:p>
        <a:p>
          <a:r>
            <a:rPr lang="pl-PL" sz="1800" dirty="0" smtClean="0">
              <a:latin typeface="Tahoma" pitchFamily="34" charset="0"/>
              <a:ea typeface="Tahoma" pitchFamily="34" charset="0"/>
              <a:cs typeface="Tahoma" pitchFamily="34" charset="0"/>
            </a:rPr>
            <a:t>Przeprowadzenie przesłuchania w tej formie będzie uzależnione od stwierdzenia przez organ dwóch odmiennych przesłanek: </a:t>
          </a:r>
        </a:p>
        <a:p>
          <a:r>
            <a:rPr lang="pl-PL" sz="1800" dirty="0" smtClean="0">
              <a:latin typeface="Tahoma" pitchFamily="34" charset="0"/>
              <a:ea typeface="Tahoma" pitchFamily="34" charset="0"/>
              <a:cs typeface="Tahoma" pitchFamily="34" charset="0"/>
            </a:rPr>
            <a:t>	a) nastąpi w razie zaistnienia obawy, ze bezpośrednia obecność oskarżonego przy przesłuchaniu mogłaby oddziaływać krępująco na zeznania świadka</a:t>
          </a:r>
        </a:p>
        <a:p>
          <a:r>
            <a:rPr lang="pl-PL" sz="1800" dirty="0" smtClean="0">
              <a:latin typeface="Tahoma" pitchFamily="34" charset="0"/>
              <a:ea typeface="Tahoma" pitchFamily="34" charset="0"/>
              <a:cs typeface="Tahoma" pitchFamily="34" charset="0"/>
            </a:rPr>
            <a:t>	b) wtedy, gdy taka obecność mogłaby wywierać negatywny wpływ na jego stan psychiczny</a:t>
          </a:r>
        </a:p>
      </dgm:t>
    </dgm:pt>
    <dgm:pt modelId="{62090821-DE8F-4D71-B0F9-E2528DB5C5D0}" type="parTrans" cxnId="{17C2F6C9-2D79-4296-94CA-BA8D4DA1F9C7}">
      <dgm:prSet/>
      <dgm:spPr/>
      <dgm:t>
        <a:bodyPr/>
        <a:lstStyle/>
        <a:p>
          <a:endParaRPr lang="pl-PL"/>
        </a:p>
      </dgm:t>
    </dgm:pt>
    <dgm:pt modelId="{29104E59-3866-49E4-AAEB-F9EE4484EE72}" type="sibTrans" cxnId="{17C2F6C9-2D79-4296-94CA-BA8D4DA1F9C7}">
      <dgm:prSet/>
      <dgm:spPr/>
      <dgm:t>
        <a:bodyPr/>
        <a:lstStyle/>
        <a:p>
          <a:endParaRPr lang="pl-PL"/>
        </a:p>
      </dgm:t>
    </dgm:pt>
    <dgm:pt modelId="{EEC79382-4942-4CB5-A4C8-12B57809FE88}" type="pres">
      <dgm:prSet presAssocID="{CB08CD07-DCCD-43E3-93A9-415821173055}" presName="vert0" presStyleCnt="0">
        <dgm:presLayoutVars>
          <dgm:dir/>
          <dgm:animOne val="branch"/>
          <dgm:animLvl val="lvl"/>
        </dgm:presLayoutVars>
      </dgm:prSet>
      <dgm:spPr/>
    </dgm:pt>
    <dgm:pt modelId="{B011AFD7-973B-42FA-B309-1BA58AC449B0}" type="pres">
      <dgm:prSet presAssocID="{E7EC8D7B-758F-49CB-A8E5-122102886D1F}" presName="thickLine" presStyleLbl="alignNode1" presStyleIdx="0" presStyleCnt="1"/>
      <dgm:spPr/>
    </dgm:pt>
    <dgm:pt modelId="{6FA1C201-E205-4193-B5CB-BC890CA49947}" type="pres">
      <dgm:prSet presAssocID="{E7EC8D7B-758F-49CB-A8E5-122102886D1F}" presName="horz1" presStyleCnt="0"/>
      <dgm:spPr/>
    </dgm:pt>
    <dgm:pt modelId="{F783B80E-36B9-4AF8-B62B-9A8BEA3A216D}" type="pres">
      <dgm:prSet presAssocID="{E7EC8D7B-758F-49CB-A8E5-122102886D1F}" presName="tx1" presStyleLbl="revTx" presStyleIdx="0" presStyleCnt="3" custScaleX="113115"/>
      <dgm:spPr/>
      <dgm:t>
        <a:bodyPr/>
        <a:lstStyle/>
        <a:p>
          <a:endParaRPr lang="pl-PL"/>
        </a:p>
      </dgm:t>
    </dgm:pt>
    <dgm:pt modelId="{FAC0D8F6-917F-4218-96B6-83B4F1F0FE1A}" type="pres">
      <dgm:prSet presAssocID="{E7EC8D7B-758F-49CB-A8E5-122102886D1F}" presName="vert1" presStyleCnt="0"/>
      <dgm:spPr/>
    </dgm:pt>
    <dgm:pt modelId="{82632301-8B67-4909-807F-25EF497CF182}" type="pres">
      <dgm:prSet presAssocID="{6103C657-A4C3-4B4C-80ED-112DADE87A2D}" presName="vertSpace2a" presStyleCnt="0"/>
      <dgm:spPr/>
    </dgm:pt>
    <dgm:pt modelId="{3AEA012A-D501-4546-837B-6B0C9812D714}" type="pres">
      <dgm:prSet presAssocID="{6103C657-A4C3-4B4C-80ED-112DADE87A2D}" presName="horz2" presStyleCnt="0"/>
      <dgm:spPr/>
    </dgm:pt>
    <dgm:pt modelId="{F56C158F-82FA-4E00-B14D-067C2ACBBB45}" type="pres">
      <dgm:prSet presAssocID="{6103C657-A4C3-4B4C-80ED-112DADE87A2D}" presName="horzSpace2" presStyleCnt="0"/>
      <dgm:spPr/>
    </dgm:pt>
    <dgm:pt modelId="{B4B34AB2-135D-4BD6-B625-AF865EDD6848}" type="pres">
      <dgm:prSet presAssocID="{6103C657-A4C3-4B4C-80ED-112DADE87A2D}" presName="tx2" presStyleLbl="revTx" presStyleIdx="1" presStyleCnt="3" custScaleY="20101" custLinFactNeighborX="-1284" custLinFactNeighborY="-5000"/>
      <dgm:spPr/>
      <dgm:t>
        <a:bodyPr/>
        <a:lstStyle/>
        <a:p>
          <a:endParaRPr lang="pl-PL"/>
        </a:p>
      </dgm:t>
    </dgm:pt>
    <dgm:pt modelId="{73612B5E-40BB-41D5-AC08-56D8DDB3C62F}" type="pres">
      <dgm:prSet presAssocID="{6103C657-A4C3-4B4C-80ED-112DADE87A2D}" presName="vert2" presStyleCnt="0"/>
      <dgm:spPr/>
    </dgm:pt>
    <dgm:pt modelId="{EE4375A9-C14A-44BA-8CBC-FD542FA9BD3B}" type="pres">
      <dgm:prSet presAssocID="{6103C657-A4C3-4B4C-80ED-112DADE87A2D}" presName="thinLine2b" presStyleLbl="callout" presStyleIdx="0" presStyleCnt="2" custLinFactNeighborX="-11680" custLinFactNeighborY="-92108"/>
      <dgm:spPr/>
    </dgm:pt>
    <dgm:pt modelId="{8662BFC4-F744-4199-977E-E6314D655BF2}" type="pres">
      <dgm:prSet presAssocID="{6103C657-A4C3-4B4C-80ED-112DADE87A2D}" presName="vertSpace2b" presStyleCnt="0"/>
      <dgm:spPr/>
    </dgm:pt>
    <dgm:pt modelId="{3329A4A5-5A41-4086-A808-A95FA6C6DDA8}" type="pres">
      <dgm:prSet presAssocID="{B504D2C9-E9EA-4B88-918B-A64A9D60DE40}" presName="horz2" presStyleCnt="0"/>
      <dgm:spPr/>
    </dgm:pt>
    <dgm:pt modelId="{EA417A68-89CC-4135-A778-EC9563E3D9AF}" type="pres">
      <dgm:prSet presAssocID="{B504D2C9-E9EA-4B88-918B-A64A9D60DE40}" presName="horzSpace2" presStyleCnt="0"/>
      <dgm:spPr/>
    </dgm:pt>
    <dgm:pt modelId="{D3032654-8A79-46FD-9A2D-D051A2A436D3}" type="pres">
      <dgm:prSet presAssocID="{B504D2C9-E9EA-4B88-918B-A64A9D60DE40}" presName="tx2" presStyleLbl="revTx" presStyleIdx="2" presStyleCnt="3" custLinFactNeighborX="-701" custLinFactNeighborY="2692"/>
      <dgm:spPr/>
      <dgm:t>
        <a:bodyPr/>
        <a:lstStyle/>
        <a:p>
          <a:endParaRPr lang="pl-PL"/>
        </a:p>
      </dgm:t>
    </dgm:pt>
    <dgm:pt modelId="{DC6CCBF1-DC1F-4EEB-8C2E-F09B579C9237}" type="pres">
      <dgm:prSet presAssocID="{B504D2C9-E9EA-4B88-918B-A64A9D60DE40}" presName="vert2" presStyleCnt="0"/>
      <dgm:spPr/>
    </dgm:pt>
    <dgm:pt modelId="{CAD36A73-88D3-40E4-AF13-DBE0CED6F38F}" type="pres">
      <dgm:prSet presAssocID="{B504D2C9-E9EA-4B88-918B-A64A9D60DE40}" presName="thinLine2b" presStyleLbl="callout" presStyleIdx="1" presStyleCnt="2" custLinFactY="-1700000" custLinFactNeighborX="-11680" custLinFactNeighborY="-1720748"/>
      <dgm:spPr/>
    </dgm:pt>
    <dgm:pt modelId="{A14C0C99-D9CF-446E-B7C6-3591FBAE93F5}" type="pres">
      <dgm:prSet presAssocID="{B504D2C9-E9EA-4B88-918B-A64A9D60DE40}" presName="vertSpace2b" presStyleCnt="0"/>
      <dgm:spPr/>
    </dgm:pt>
  </dgm:ptLst>
  <dgm:cxnLst>
    <dgm:cxn modelId="{17C2F6C9-2D79-4296-94CA-BA8D4DA1F9C7}" srcId="{E7EC8D7B-758F-49CB-A8E5-122102886D1F}" destId="{B504D2C9-E9EA-4B88-918B-A64A9D60DE40}" srcOrd="1" destOrd="0" parTransId="{62090821-DE8F-4D71-B0F9-E2528DB5C5D0}" sibTransId="{29104E59-3866-49E4-AAEB-F9EE4484EE72}"/>
    <dgm:cxn modelId="{026AC64C-FAB3-490D-B3F7-EEBE2082151D}" type="presOf" srcId="{B504D2C9-E9EA-4B88-918B-A64A9D60DE40}" destId="{D3032654-8A79-46FD-9A2D-D051A2A436D3}" srcOrd="0" destOrd="0" presId="urn:microsoft.com/office/officeart/2008/layout/LinedList"/>
    <dgm:cxn modelId="{ED32FD37-BDBC-4C43-ADA2-FE82D177170B}" type="presOf" srcId="{CB08CD07-DCCD-43E3-93A9-415821173055}" destId="{EEC79382-4942-4CB5-A4C8-12B57809FE88}" srcOrd="0" destOrd="0" presId="urn:microsoft.com/office/officeart/2008/layout/LinedList"/>
    <dgm:cxn modelId="{EFCC1902-BE85-4364-B583-1E5DF74087BD}" srcId="{CB08CD07-DCCD-43E3-93A9-415821173055}" destId="{E7EC8D7B-758F-49CB-A8E5-122102886D1F}" srcOrd="0" destOrd="0" parTransId="{3897285F-F6AD-4104-8829-D750519EDB7B}" sibTransId="{6FD0D8F8-383C-4B72-8121-AD55F2582019}"/>
    <dgm:cxn modelId="{C26F405E-773C-4F63-BA26-61CA183C4E48}" srcId="{E7EC8D7B-758F-49CB-A8E5-122102886D1F}" destId="{6103C657-A4C3-4B4C-80ED-112DADE87A2D}" srcOrd="0" destOrd="0" parTransId="{83BA7222-AA4F-463D-8027-5390A913F554}" sibTransId="{3C5D33D7-A91B-4EF4-89DE-08EEE9BFB744}"/>
    <dgm:cxn modelId="{17235ACF-E46C-432F-ADF1-F75C614DFA4F}" type="presOf" srcId="{6103C657-A4C3-4B4C-80ED-112DADE87A2D}" destId="{B4B34AB2-135D-4BD6-B625-AF865EDD6848}" srcOrd="0" destOrd="0" presId="urn:microsoft.com/office/officeart/2008/layout/LinedList"/>
    <dgm:cxn modelId="{776AFF27-F6A8-4EF9-960D-8AC1B968AA77}" type="presOf" srcId="{E7EC8D7B-758F-49CB-A8E5-122102886D1F}" destId="{F783B80E-36B9-4AF8-B62B-9A8BEA3A216D}" srcOrd="0" destOrd="0" presId="urn:microsoft.com/office/officeart/2008/layout/LinedList"/>
    <dgm:cxn modelId="{CBB18445-6BCE-45DA-B738-295C68AD2031}" type="presParOf" srcId="{EEC79382-4942-4CB5-A4C8-12B57809FE88}" destId="{B011AFD7-973B-42FA-B309-1BA58AC449B0}" srcOrd="0" destOrd="0" presId="urn:microsoft.com/office/officeart/2008/layout/LinedList"/>
    <dgm:cxn modelId="{164D93CE-0B7A-4B4B-B544-163BD8CAFC4E}" type="presParOf" srcId="{EEC79382-4942-4CB5-A4C8-12B57809FE88}" destId="{6FA1C201-E205-4193-B5CB-BC890CA49947}" srcOrd="1" destOrd="0" presId="urn:microsoft.com/office/officeart/2008/layout/LinedList"/>
    <dgm:cxn modelId="{42CAEC4A-E95A-4674-ADD7-0EBC16E9495D}" type="presParOf" srcId="{6FA1C201-E205-4193-B5CB-BC890CA49947}" destId="{F783B80E-36B9-4AF8-B62B-9A8BEA3A216D}" srcOrd="0" destOrd="0" presId="urn:microsoft.com/office/officeart/2008/layout/LinedList"/>
    <dgm:cxn modelId="{87ADB281-7087-4C47-B514-17D315C8FA43}" type="presParOf" srcId="{6FA1C201-E205-4193-B5CB-BC890CA49947}" destId="{FAC0D8F6-917F-4218-96B6-83B4F1F0FE1A}" srcOrd="1" destOrd="0" presId="urn:microsoft.com/office/officeart/2008/layout/LinedList"/>
    <dgm:cxn modelId="{0CC62DF6-7A47-4181-A917-A672979FFBAF}" type="presParOf" srcId="{FAC0D8F6-917F-4218-96B6-83B4F1F0FE1A}" destId="{82632301-8B67-4909-807F-25EF497CF182}" srcOrd="0" destOrd="0" presId="urn:microsoft.com/office/officeart/2008/layout/LinedList"/>
    <dgm:cxn modelId="{53C34B0C-9554-421C-ADBB-3F6D74A6AD1A}" type="presParOf" srcId="{FAC0D8F6-917F-4218-96B6-83B4F1F0FE1A}" destId="{3AEA012A-D501-4546-837B-6B0C9812D714}" srcOrd="1" destOrd="0" presId="urn:microsoft.com/office/officeart/2008/layout/LinedList"/>
    <dgm:cxn modelId="{F9449327-4375-4987-A2F7-527B1186DF8D}" type="presParOf" srcId="{3AEA012A-D501-4546-837B-6B0C9812D714}" destId="{F56C158F-82FA-4E00-B14D-067C2ACBBB45}" srcOrd="0" destOrd="0" presId="urn:microsoft.com/office/officeart/2008/layout/LinedList"/>
    <dgm:cxn modelId="{79403697-4F8A-4DDE-ADDE-CA4F02896EAF}" type="presParOf" srcId="{3AEA012A-D501-4546-837B-6B0C9812D714}" destId="{B4B34AB2-135D-4BD6-B625-AF865EDD6848}" srcOrd="1" destOrd="0" presId="urn:microsoft.com/office/officeart/2008/layout/LinedList"/>
    <dgm:cxn modelId="{94CD14C1-58B9-49F4-9D40-BCC4270D08AA}" type="presParOf" srcId="{3AEA012A-D501-4546-837B-6B0C9812D714}" destId="{73612B5E-40BB-41D5-AC08-56D8DDB3C62F}" srcOrd="2" destOrd="0" presId="urn:microsoft.com/office/officeart/2008/layout/LinedList"/>
    <dgm:cxn modelId="{734A447A-B886-4F7D-9C28-C24A7BD43D64}" type="presParOf" srcId="{FAC0D8F6-917F-4218-96B6-83B4F1F0FE1A}" destId="{EE4375A9-C14A-44BA-8CBC-FD542FA9BD3B}" srcOrd="2" destOrd="0" presId="urn:microsoft.com/office/officeart/2008/layout/LinedList"/>
    <dgm:cxn modelId="{06416253-AAFC-4586-8492-49C93F76BB80}" type="presParOf" srcId="{FAC0D8F6-917F-4218-96B6-83B4F1F0FE1A}" destId="{8662BFC4-F744-4199-977E-E6314D655BF2}" srcOrd="3" destOrd="0" presId="urn:microsoft.com/office/officeart/2008/layout/LinedList"/>
    <dgm:cxn modelId="{5298AB66-65B4-4552-83B3-E56E2981063A}" type="presParOf" srcId="{FAC0D8F6-917F-4218-96B6-83B4F1F0FE1A}" destId="{3329A4A5-5A41-4086-A808-A95FA6C6DDA8}" srcOrd="4" destOrd="0" presId="urn:microsoft.com/office/officeart/2008/layout/LinedList"/>
    <dgm:cxn modelId="{5967FF21-6C3B-497C-A4D4-D353CDB5FE71}" type="presParOf" srcId="{3329A4A5-5A41-4086-A808-A95FA6C6DDA8}" destId="{EA417A68-89CC-4135-A778-EC9563E3D9AF}" srcOrd="0" destOrd="0" presId="urn:microsoft.com/office/officeart/2008/layout/LinedList"/>
    <dgm:cxn modelId="{54CB90C8-0361-45DA-B99C-9F9CB9044E8A}" type="presParOf" srcId="{3329A4A5-5A41-4086-A808-A95FA6C6DDA8}" destId="{D3032654-8A79-46FD-9A2D-D051A2A436D3}" srcOrd="1" destOrd="0" presId="urn:microsoft.com/office/officeart/2008/layout/LinedList"/>
    <dgm:cxn modelId="{9620254B-7865-462D-AF39-886ABA94775B}" type="presParOf" srcId="{3329A4A5-5A41-4086-A808-A95FA6C6DDA8}" destId="{DC6CCBF1-DC1F-4EEB-8C2E-F09B579C9237}" srcOrd="2" destOrd="0" presId="urn:microsoft.com/office/officeart/2008/layout/LinedList"/>
    <dgm:cxn modelId="{D93D1BED-4344-4AAD-847A-72FD6FFC1A0F}" type="presParOf" srcId="{FAC0D8F6-917F-4218-96B6-83B4F1F0FE1A}" destId="{CAD36A73-88D3-40E4-AF13-DBE0CED6F38F}" srcOrd="5" destOrd="0" presId="urn:microsoft.com/office/officeart/2008/layout/LinedList"/>
    <dgm:cxn modelId="{66311565-5923-4A57-9DC7-8F964CC65541}" type="presParOf" srcId="{FAC0D8F6-917F-4218-96B6-83B4F1F0FE1A}" destId="{A14C0C99-D9CF-446E-B7C6-3591FBAE93F5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02F5412-E22E-4668-B203-261B7B78E6B1}" type="doc">
      <dgm:prSet loTypeId="urn:microsoft.com/office/officeart/2005/8/layout/vList6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0A877EB7-3709-40C4-812B-6814C6F99942}">
      <dgm:prSet phldrT="[Tekst]" custT="1"/>
      <dgm:spPr/>
      <dgm:t>
        <a:bodyPr/>
        <a:lstStyle/>
        <a:p>
          <a:r>
            <a:rPr lang="pl-PL" sz="2400" u="sng" dirty="0" smtClean="0">
              <a:latin typeface="Tahoma" pitchFamily="34" charset="0"/>
              <a:ea typeface="Tahoma" pitchFamily="34" charset="0"/>
              <a:cs typeface="Tahoma" pitchFamily="34" charset="0"/>
            </a:rPr>
            <a:t>Uwagi ogólne</a:t>
          </a:r>
          <a:endParaRPr lang="pl-PL" sz="2400" dirty="0"/>
        </a:p>
      </dgm:t>
    </dgm:pt>
    <dgm:pt modelId="{E2AAA4A7-FEDE-4591-A9CF-BB85D8BF5769}" type="parTrans" cxnId="{7AADA1DA-A61B-40AD-B5EB-455554B21463}">
      <dgm:prSet/>
      <dgm:spPr/>
      <dgm:t>
        <a:bodyPr/>
        <a:lstStyle/>
        <a:p>
          <a:endParaRPr lang="pl-PL"/>
        </a:p>
      </dgm:t>
    </dgm:pt>
    <dgm:pt modelId="{63D90C72-34EB-404B-9208-2DD8433F23CA}" type="sibTrans" cxnId="{7AADA1DA-A61B-40AD-B5EB-455554B21463}">
      <dgm:prSet/>
      <dgm:spPr/>
      <dgm:t>
        <a:bodyPr/>
        <a:lstStyle/>
        <a:p>
          <a:endParaRPr lang="pl-PL"/>
        </a:p>
      </dgm:t>
    </dgm:pt>
    <dgm:pt modelId="{456D1D25-F4C4-4E00-AC7B-D487DB9CAC37}">
      <dgm:prSet phldrT="[Tekst]"/>
      <dgm:spPr/>
      <dgm:t>
        <a:bodyPr/>
        <a:lstStyle/>
        <a:p>
          <a:r>
            <a:rPr lang="pl-PL" dirty="0" smtClean="0">
              <a:latin typeface="Tahoma" pitchFamily="34" charset="0"/>
              <a:ea typeface="Tahoma" pitchFamily="34" charset="0"/>
              <a:cs typeface="Tahoma" pitchFamily="34" charset="0"/>
            </a:rPr>
            <a:t>Przepis wprowadzony ustawą z 13.6.2013 r</a:t>
          </a:r>
          <a:endParaRPr lang="pl-PL" dirty="0"/>
        </a:p>
      </dgm:t>
    </dgm:pt>
    <dgm:pt modelId="{EC490304-AFB9-4768-9650-4076A8397794}" type="parTrans" cxnId="{ABDCD0BA-485B-47C1-9E61-FC7D7A9F3AF6}">
      <dgm:prSet/>
      <dgm:spPr/>
      <dgm:t>
        <a:bodyPr/>
        <a:lstStyle/>
        <a:p>
          <a:endParaRPr lang="pl-PL"/>
        </a:p>
      </dgm:t>
    </dgm:pt>
    <dgm:pt modelId="{B7251BE5-E2A5-469B-B6CE-872F91AED51E}" type="sibTrans" cxnId="{ABDCD0BA-485B-47C1-9E61-FC7D7A9F3AF6}">
      <dgm:prSet/>
      <dgm:spPr/>
      <dgm:t>
        <a:bodyPr/>
        <a:lstStyle/>
        <a:p>
          <a:endParaRPr lang="pl-PL"/>
        </a:p>
      </dgm:t>
    </dgm:pt>
    <dgm:pt modelId="{2DEEA627-FB43-4E33-94D1-3FD2BFEA0733}">
      <dgm:prSet phldrT="[Tekst]"/>
      <dgm:spPr/>
      <dgm:t>
        <a:bodyPr/>
        <a:lstStyle/>
        <a:p>
          <a:r>
            <a:rPr lang="pl-PL" dirty="0" smtClean="0">
              <a:latin typeface="Tahoma" pitchFamily="34" charset="0"/>
              <a:ea typeface="Tahoma" pitchFamily="34" charset="0"/>
              <a:cs typeface="Tahoma" pitchFamily="34" charset="0"/>
            </a:rPr>
            <a:t>Wprowadzony ze względu na trudności, które wiążą się z przesłuchaniami ofiar przemocy seksualnej; niezwykle istotne jest ograniczenie tych czynności do minimum</a:t>
          </a:r>
          <a:endParaRPr lang="pl-PL" dirty="0"/>
        </a:p>
      </dgm:t>
    </dgm:pt>
    <dgm:pt modelId="{E6336BB8-951A-43AB-A420-6F2782785976}" type="parTrans" cxnId="{79CF2ADB-E78B-421C-ADB9-23F4447F5F08}">
      <dgm:prSet/>
      <dgm:spPr/>
      <dgm:t>
        <a:bodyPr/>
        <a:lstStyle/>
        <a:p>
          <a:endParaRPr lang="pl-PL"/>
        </a:p>
      </dgm:t>
    </dgm:pt>
    <dgm:pt modelId="{9CEE5557-9C6A-4A77-BBF7-68241BD65FDA}" type="sibTrans" cxnId="{79CF2ADB-E78B-421C-ADB9-23F4447F5F08}">
      <dgm:prSet/>
      <dgm:spPr/>
      <dgm:t>
        <a:bodyPr/>
        <a:lstStyle/>
        <a:p>
          <a:endParaRPr lang="pl-PL"/>
        </a:p>
      </dgm:t>
    </dgm:pt>
    <dgm:pt modelId="{6B45ED8E-EFC1-456E-9F5E-B000F6E8D4A9}">
      <dgm:prSet phldrT="[Tekst]" custT="1"/>
      <dgm:spPr/>
      <dgm:t>
        <a:bodyPr/>
        <a:lstStyle/>
        <a:p>
          <a:r>
            <a:rPr lang="pl-PL" sz="2000" u="sng" dirty="0" smtClean="0">
              <a:latin typeface="Tahoma" pitchFamily="34" charset="0"/>
              <a:ea typeface="Tahoma" pitchFamily="34" charset="0"/>
              <a:cs typeface="Tahoma" pitchFamily="34" charset="0"/>
            </a:rPr>
            <a:t>Zakres unormowań</a:t>
          </a:r>
          <a:endParaRPr lang="pl-PL" sz="2000" dirty="0"/>
        </a:p>
      </dgm:t>
    </dgm:pt>
    <dgm:pt modelId="{68FB0067-AA83-4D0E-9363-7CEDE4980BBB}" type="parTrans" cxnId="{5746BC6C-60AE-4C0B-A6EC-F9A682377261}">
      <dgm:prSet/>
      <dgm:spPr/>
      <dgm:t>
        <a:bodyPr/>
        <a:lstStyle/>
        <a:p>
          <a:endParaRPr lang="pl-PL"/>
        </a:p>
      </dgm:t>
    </dgm:pt>
    <dgm:pt modelId="{3FF3B0DF-873A-4792-AB1B-C146AFDEBAC5}" type="sibTrans" cxnId="{5746BC6C-60AE-4C0B-A6EC-F9A682377261}">
      <dgm:prSet/>
      <dgm:spPr/>
      <dgm:t>
        <a:bodyPr/>
        <a:lstStyle/>
        <a:p>
          <a:endParaRPr lang="pl-PL"/>
        </a:p>
      </dgm:t>
    </dgm:pt>
    <dgm:pt modelId="{633C9BD8-2B13-4859-A76F-43989869FD03}">
      <dgm:prSet phldrT="[Tekst]"/>
      <dgm:spPr/>
      <dgm:t>
        <a:bodyPr/>
        <a:lstStyle/>
        <a:p>
          <a:r>
            <a:rPr lang="pl-PL" dirty="0" smtClean="0">
              <a:latin typeface="Tahoma" pitchFamily="34" charset="0"/>
              <a:ea typeface="Tahoma" pitchFamily="34" charset="0"/>
              <a:cs typeface="Tahoma" pitchFamily="34" charset="0"/>
            </a:rPr>
            <a:t>Zakres podmiotowy tego przepisu odnosi się wyłącznie do pokrzywdzonego, zarówno gdy jest on składającym zawiadomienie o przestępstwie z art. 197-199 KK, jak i gdy występuje w sprawie o te przestępstwa w charakterze świadka</a:t>
          </a:r>
          <a:endParaRPr lang="pl-PL" dirty="0"/>
        </a:p>
      </dgm:t>
    </dgm:pt>
    <dgm:pt modelId="{82FCF56B-893C-4BBE-B7C4-AC2ECD2F9740}" type="parTrans" cxnId="{CCB1FA5B-592B-4301-9385-7F813D6D5290}">
      <dgm:prSet/>
      <dgm:spPr/>
      <dgm:t>
        <a:bodyPr/>
        <a:lstStyle/>
        <a:p>
          <a:endParaRPr lang="pl-PL"/>
        </a:p>
      </dgm:t>
    </dgm:pt>
    <dgm:pt modelId="{AD0B824E-9A80-4F20-BB45-7E95C13B8F1D}" type="sibTrans" cxnId="{CCB1FA5B-592B-4301-9385-7F813D6D5290}">
      <dgm:prSet/>
      <dgm:spPr/>
      <dgm:t>
        <a:bodyPr/>
        <a:lstStyle/>
        <a:p>
          <a:endParaRPr lang="pl-PL"/>
        </a:p>
      </dgm:t>
    </dgm:pt>
    <dgm:pt modelId="{87998796-0FEF-47C6-BAD1-69169F1F8192}">
      <dgm:prSet phldrT="[Tekst]"/>
      <dgm:spPr/>
      <dgm:t>
        <a:bodyPr/>
        <a:lstStyle/>
        <a:p>
          <a:r>
            <a:rPr lang="pl-PL" dirty="0" smtClean="0">
              <a:latin typeface="Tahoma" pitchFamily="34" charset="0"/>
              <a:ea typeface="Tahoma" pitchFamily="34" charset="0"/>
              <a:cs typeface="Tahoma" pitchFamily="34" charset="0"/>
            </a:rPr>
            <a:t>Zakres przedmiotowy obejmuje wyłącznie przestępstwa stypizowane w art. 197, 198 i 199 KK</a:t>
          </a:r>
          <a:endParaRPr lang="pl-PL" dirty="0"/>
        </a:p>
      </dgm:t>
    </dgm:pt>
    <dgm:pt modelId="{6354122D-8418-47C5-9194-E81EF0E17DEF}" type="parTrans" cxnId="{D799A44E-C4EB-4AAD-9DFA-8A29B30D8363}">
      <dgm:prSet/>
      <dgm:spPr/>
      <dgm:t>
        <a:bodyPr/>
        <a:lstStyle/>
        <a:p>
          <a:endParaRPr lang="pl-PL"/>
        </a:p>
      </dgm:t>
    </dgm:pt>
    <dgm:pt modelId="{6643BC82-5531-4C8D-A29A-4D3CEE5F8364}" type="sibTrans" cxnId="{D799A44E-C4EB-4AAD-9DFA-8A29B30D8363}">
      <dgm:prSet/>
      <dgm:spPr/>
      <dgm:t>
        <a:bodyPr/>
        <a:lstStyle/>
        <a:p>
          <a:endParaRPr lang="pl-PL"/>
        </a:p>
      </dgm:t>
    </dgm:pt>
    <dgm:pt modelId="{6CF63D43-E1BE-4740-AC63-29B56D99E860}" type="pres">
      <dgm:prSet presAssocID="{902F5412-E22E-4668-B203-261B7B78E6B1}" presName="Name0" presStyleCnt="0">
        <dgm:presLayoutVars>
          <dgm:dir/>
          <dgm:animLvl val="lvl"/>
          <dgm:resizeHandles/>
        </dgm:presLayoutVars>
      </dgm:prSet>
      <dgm:spPr/>
    </dgm:pt>
    <dgm:pt modelId="{BD9E1ACB-9AD6-4C01-98C0-C8D529EAEF4C}" type="pres">
      <dgm:prSet presAssocID="{0A877EB7-3709-40C4-812B-6814C6F99942}" presName="linNode" presStyleCnt="0"/>
      <dgm:spPr/>
    </dgm:pt>
    <dgm:pt modelId="{35077E03-AB39-4D59-8A0B-51AEAEDFB00E}" type="pres">
      <dgm:prSet presAssocID="{0A877EB7-3709-40C4-812B-6814C6F99942}" presName="parentShp" presStyleLbl="node1" presStyleIdx="0" presStyleCnt="2" custScaleX="38211" custLinFactNeighborX="-21680" custLinFactNeighborY="341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9B43E84-AC04-48C1-8A8A-C383BABDFE96}" type="pres">
      <dgm:prSet presAssocID="{0A877EB7-3709-40C4-812B-6814C6F99942}" presName="childShp" presStyleLbl="bgAccFollowNode1" presStyleIdx="0" presStyleCnt="2" custScaleX="14065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0CE8017-EFC8-42D9-AC85-024309CDD28F}" type="pres">
      <dgm:prSet presAssocID="{63D90C72-34EB-404B-9208-2DD8433F23CA}" presName="spacing" presStyleCnt="0"/>
      <dgm:spPr/>
    </dgm:pt>
    <dgm:pt modelId="{B0006FB5-1213-48AE-A470-3D49F0546522}" type="pres">
      <dgm:prSet presAssocID="{6B45ED8E-EFC1-456E-9F5E-B000F6E8D4A9}" presName="linNode" presStyleCnt="0"/>
      <dgm:spPr/>
    </dgm:pt>
    <dgm:pt modelId="{F4AF9B6E-1C5E-4229-A170-FECF18FDCC32}" type="pres">
      <dgm:prSet presAssocID="{6B45ED8E-EFC1-456E-9F5E-B000F6E8D4A9}" presName="parentShp" presStyleLbl="node1" presStyleIdx="1" presStyleCnt="2" custScaleX="53655" custLinFactNeighborX="-15176" custLinFactNeighborY="-327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A8925C4-9917-4CE1-8D6C-45A306BAEB22}" type="pres">
      <dgm:prSet presAssocID="{6B45ED8E-EFC1-456E-9F5E-B000F6E8D4A9}" presName="childShp" presStyleLbl="bgAccFollowNode1" presStyleIdx="1" presStyleCnt="2" custScaleX="140650" custScaleY="12033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CCB1FA5B-592B-4301-9385-7F813D6D5290}" srcId="{6B45ED8E-EFC1-456E-9F5E-B000F6E8D4A9}" destId="{633C9BD8-2B13-4859-A76F-43989869FD03}" srcOrd="0" destOrd="0" parTransId="{82FCF56B-893C-4BBE-B7C4-AC2ECD2F9740}" sibTransId="{AD0B824E-9A80-4F20-BB45-7E95C13B8F1D}"/>
    <dgm:cxn modelId="{87AE3944-F088-464B-A2A6-278AB418CEDA}" type="presOf" srcId="{902F5412-E22E-4668-B203-261B7B78E6B1}" destId="{6CF63D43-E1BE-4740-AC63-29B56D99E860}" srcOrd="0" destOrd="0" presId="urn:microsoft.com/office/officeart/2005/8/layout/vList6"/>
    <dgm:cxn modelId="{5746BC6C-60AE-4C0B-A6EC-F9A682377261}" srcId="{902F5412-E22E-4668-B203-261B7B78E6B1}" destId="{6B45ED8E-EFC1-456E-9F5E-B000F6E8D4A9}" srcOrd="1" destOrd="0" parTransId="{68FB0067-AA83-4D0E-9363-7CEDE4980BBB}" sibTransId="{3FF3B0DF-873A-4792-AB1B-C146AFDEBAC5}"/>
    <dgm:cxn modelId="{ABDCD0BA-485B-47C1-9E61-FC7D7A9F3AF6}" srcId="{0A877EB7-3709-40C4-812B-6814C6F99942}" destId="{456D1D25-F4C4-4E00-AC7B-D487DB9CAC37}" srcOrd="0" destOrd="0" parTransId="{EC490304-AFB9-4768-9650-4076A8397794}" sibTransId="{B7251BE5-E2A5-469B-B6CE-872F91AED51E}"/>
    <dgm:cxn modelId="{AB504A33-5F2E-4E0A-BA1C-C83BE8CD8C8C}" type="presOf" srcId="{87998796-0FEF-47C6-BAD1-69169F1F8192}" destId="{3A8925C4-9917-4CE1-8D6C-45A306BAEB22}" srcOrd="0" destOrd="1" presId="urn:microsoft.com/office/officeart/2005/8/layout/vList6"/>
    <dgm:cxn modelId="{D799A44E-C4EB-4AAD-9DFA-8A29B30D8363}" srcId="{6B45ED8E-EFC1-456E-9F5E-B000F6E8D4A9}" destId="{87998796-0FEF-47C6-BAD1-69169F1F8192}" srcOrd="1" destOrd="0" parTransId="{6354122D-8418-47C5-9194-E81EF0E17DEF}" sibTransId="{6643BC82-5531-4C8D-A29A-4D3CEE5F8364}"/>
    <dgm:cxn modelId="{CB4A777F-D405-47AF-B3DF-D6EC6C25D68C}" type="presOf" srcId="{456D1D25-F4C4-4E00-AC7B-D487DB9CAC37}" destId="{89B43E84-AC04-48C1-8A8A-C383BABDFE96}" srcOrd="0" destOrd="0" presId="urn:microsoft.com/office/officeart/2005/8/layout/vList6"/>
    <dgm:cxn modelId="{E33597D2-53F9-4CE0-A5D7-8E1F8D645BB1}" type="presOf" srcId="{633C9BD8-2B13-4859-A76F-43989869FD03}" destId="{3A8925C4-9917-4CE1-8D6C-45A306BAEB22}" srcOrd="0" destOrd="0" presId="urn:microsoft.com/office/officeart/2005/8/layout/vList6"/>
    <dgm:cxn modelId="{9378FAEA-47E1-4EA1-BF16-D49028751B3F}" type="presOf" srcId="{0A877EB7-3709-40C4-812B-6814C6F99942}" destId="{35077E03-AB39-4D59-8A0B-51AEAEDFB00E}" srcOrd="0" destOrd="0" presId="urn:microsoft.com/office/officeart/2005/8/layout/vList6"/>
    <dgm:cxn modelId="{B87F5891-F4FB-4EBD-9195-AF373EC23F46}" type="presOf" srcId="{2DEEA627-FB43-4E33-94D1-3FD2BFEA0733}" destId="{89B43E84-AC04-48C1-8A8A-C383BABDFE96}" srcOrd="0" destOrd="1" presId="urn:microsoft.com/office/officeart/2005/8/layout/vList6"/>
    <dgm:cxn modelId="{79CF2ADB-E78B-421C-ADB9-23F4447F5F08}" srcId="{0A877EB7-3709-40C4-812B-6814C6F99942}" destId="{2DEEA627-FB43-4E33-94D1-3FD2BFEA0733}" srcOrd="1" destOrd="0" parTransId="{E6336BB8-951A-43AB-A420-6F2782785976}" sibTransId="{9CEE5557-9C6A-4A77-BBF7-68241BD65FDA}"/>
    <dgm:cxn modelId="{F41F1612-FC89-454D-84C6-E5B41D06E3BE}" type="presOf" srcId="{6B45ED8E-EFC1-456E-9F5E-B000F6E8D4A9}" destId="{F4AF9B6E-1C5E-4229-A170-FECF18FDCC32}" srcOrd="0" destOrd="0" presId="urn:microsoft.com/office/officeart/2005/8/layout/vList6"/>
    <dgm:cxn modelId="{7AADA1DA-A61B-40AD-B5EB-455554B21463}" srcId="{902F5412-E22E-4668-B203-261B7B78E6B1}" destId="{0A877EB7-3709-40C4-812B-6814C6F99942}" srcOrd="0" destOrd="0" parTransId="{E2AAA4A7-FEDE-4591-A9CF-BB85D8BF5769}" sibTransId="{63D90C72-34EB-404B-9208-2DD8433F23CA}"/>
    <dgm:cxn modelId="{E4107E39-108C-495B-BF38-5461C3A0827F}" type="presParOf" srcId="{6CF63D43-E1BE-4740-AC63-29B56D99E860}" destId="{BD9E1ACB-9AD6-4C01-98C0-C8D529EAEF4C}" srcOrd="0" destOrd="0" presId="urn:microsoft.com/office/officeart/2005/8/layout/vList6"/>
    <dgm:cxn modelId="{7DBE880D-5345-4310-9AD5-EEE1493D8715}" type="presParOf" srcId="{BD9E1ACB-9AD6-4C01-98C0-C8D529EAEF4C}" destId="{35077E03-AB39-4D59-8A0B-51AEAEDFB00E}" srcOrd="0" destOrd="0" presId="urn:microsoft.com/office/officeart/2005/8/layout/vList6"/>
    <dgm:cxn modelId="{271F55D2-2085-4A10-A963-76B7224A14BA}" type="presParOf" srcId="{BD9E1ACB-9AD6-4C01-98C0-C8D529EAEF4C}" destId="{89B43E84-AC04-48C1-8A8A-C383BABDFE96}" srcOrd="1" destOrd="0" presId="urn:microsoft.com/office/officeart/2005/8/layout/vList6"/>
    <dgm:cxn modelId="{ED9C78E5-212E-4421-B930-86D25AB2EA62}" type="presParOf" srcId="{6CF63D43-E1BE-4740-AC63-29B56D99E860}" destId="{50CE8017-EFC8-42D9-AC85-024309CDD28F}" srcOrd="1" destOrd="0" presId="urn:microsoft.com/office/officeart/2005/8/layout/vList6"/>
    <dgm:cxn modelId="{E1C16392-2EBC-46B1-A5FA-373FC8AD3CF9}" type="presParOf" srcId="{6CF63D43-E1BE-4740-AC63-29B56D99E860}" destId="{B0006FB5-1213-48AE-A470-3D49F0546522}" srcOrd="2" destOrd="0" presId="urn:microsoft.com/office/officeart/2005/8/layout/vList6"/>
    <dgm:cxn modelId="{4686B417-825C-4A6C-834C-053E5779AFC7}" type="presParOf" srcId="{B0006FB5-1213-48AE-A470-3D49F0546522}" destId="{F4AF9B6E-1C5E-4229-A170-FECF18FDCC32}" srcOrd="0" destOrd="0" presId="urn:microsoft.com/office/officeart/2005/8/layout/vList6"/>
    <dgm:cxn modelId="{D59C2719-8869-41F4-9104-D2826020792A}" type="presParOf" srcId="{B0006FB5-1213-48AE-A470-3D49F0546522}" destId="{3A8925C4-9917-4CE1-8D6C-45A306BAEB2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17A6D0E-521D-4BB4-8691-16885A5E2177}" type="doc">
      <dgm:prSet loTypeId="urn:microsoft.com/office/officeart/2005/8/layout/h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1AF44551-45BE-401F-A498-5D0BB2B956A8}">
      <dgm:prSet phldrT="[Tekst]" phldr="1"/>
      <dgm:spPr/>
      <dgm:t>
        <a:bodyPr/>
        <a:lstStyle/>
        <a:p>
          <a:endParaRPr lang="pl-PL" dirty="0"/>
        </a:p>
      </dgm:t>
    </dgm:pt>
    <dgm:pt modelId="{C4A5A9D5-8F69-404D-9D34-4DB300353421}" type="parTrans" cxnId="{DD923DC3-16BE-42B8-A97A-8364A8F9BAC0}">
      <dgm:prSet/>
      <dgm:spPr/>
      <dgm:t>
        <a:bodyPr/>
        <a:lstStyle/>
        <a:p>
          <a:endParaRPr lang="pl-PL"/>
        </a:p>
      </dgm:t>
    </dgm:pt>
    <dgm:pt modelId="{7A56F4EA-4FEC-4819-85B9-6029534F6A40}" type="sibTrans" cxnId="{DD923DC3-16BE-42B8-A97A-8364A8F9BAC0}">
      <dgm:prSet/>
      <dgm:spPr/>
      <dgm:t>
        <a:bodyPr/>
        <a:lstStyle/>
        <a:p>
          <a:endParaRPr lang="pl-PL"/>
        </a:p>
      </dgm:t>
    </dgm:pt>
    <dgm:pt modelId="{36EE5376-9337-46B3-8AB8-32632F4252D4}">
      <dgm:prSet phldrT="[Tekst]" custT="1"/>
      <dgm:spPr/>
      <dgm:t>
        <a:bodyPr/>
        <a:lstStyle/>
        <a:p>
          <a:r>
            <a:rPr lang="pl-PL" sz="1700" dirty="0" smtClean="0">
              <a:latin typeface="Tahoma" pitchFamily="34" charset="0"/>
              <a:ea typeface="Tahoma" pitchFamily="34" charset="0"/>
              <a:cs typeface="Tahoma" pitchFamily="34" charset="0"/>
            </a:rPr>
            <a:t>Jeżeli sam pokrzywdzony w sprawie o czyny zabronione z art. 197-199 KK składa zawiadomienie o przestępstwie, jego treść ulega zredukowaniu do wskazania najważniejszych faktów i dowodów</a:t>
          </a:r>
          <a:endParaRPr lang="pl-PL" sz="1700" dirty="0"/>
        </a:p>
      </dgm:t>
    </dgm:pt>
    <dgm:pt modelId="{62C008BA-75E5-42C9-9830-75B696596DD8}" type="parTrans" cxnId="{54AC37DC-1347-4C19-B1C2-D0EE8C37E246}">
      <dgm:prSet/>
      <dgm:spPr/>
      <dgm:t>
        <a:bodyPr/>
        <a:lstStyle/>
        <a:p>
          <a:endParaRPr lang="pl-PL"/>
        </a:p>
      </dgm:t>
    </dgm:pt>
    <dgm:pt modelId="{B9500A65-8C6B-40FB-AA4E-389F5DB4A901}" type="sibTrans" cxnId="{54AC37DC-1347-4C19-B1C2-D0EE8C37E246}">
      <dgm:prSet/>
      <dgm:spPr/>
      <dgm:t>
        <a:bodyPr/>
        <a:lstStyle/>
        <a:p>
          <a:endParaRPr lang="pl-PL"/>
        </a:p>
      </dgm:t>
    </dgm:pt>
    <dgm:pt modelId="{1EFBEF61-DE09-4D04-87C7-B5C0273004E8}">
      <dgm:prSet phldrT="[Tekst]" phldr="1"/>
      <dgm:spPr/>
      <dgm:t>
        <a:bodyPr/>
        <a:lstStyle/>
        <a:p>
          <a:endParaRPr lang="pl-PL"/>
        </a:p>
      </dgm:t>
    </dgm:pt>
    <dgm:pt modelId="{072C99F1-41FD-412B-9C77-5F7EF4948C16}" type="parTrans" cxnId="{E3CE4AD5-46DE-4B85-AB19-5C74CC8BEBF6}">
      <dgm:prSet/>
      <dgm:spPr/>
      <dgm:t>
        <a:bodyPr/>
        <a:lstStyle/>
        <a:p>
          <a:endParaRPr lang="pl-PL"/>
        </a:p>
      </dgm:t>
    </dgm:pt>
    <dgm:pt modelId="{565F5A84-DCBF-45A4-BD79-23FEC8C7DBE2}" type="sibTrans" cxnId="{E3CE4AD5-46DE-4B85-AB19-5C74CC8BEBF6}">
      <dgm:prSet/>
      <dgm:spPr/>
      <dgm:t>
        <a:bodyPr/>
        <a:lstStyle/>
        <a:p>
          <a:endParaRPr lang="pl-PL"/>
        </a:p>
      </dgm:t>
    </dgm:pt>
    <dgm:pt modelId="{600856AD-493C-405F-A900-B7B9AE05CE72}">
      <dgm:prSet phldrT="[Tekst]" custT="1"/>
      <dgm:spPr/>
      <dgm:t>
        <a:bodyPr/>
        <a:lstStyle/>
        <a:p>
          <a:r>
            <a:rPr lang="pl-PL" sz="1700" dirty="0" smtClean="0">
              <a:latin typeface="Tahoma" pitchFamily="34" charset="0"/>
              <a:ea typeface="Tahoma" pitchFamily="34" charset="0"/>
              <a:cs typeface="Tahoma" pitchFamily="34" charset="0"/>
            </a:rPr>
            <a:t>Interpretacja tego pojęcia powinna być dokonywana w odniesieniu do zespołu znamion czynu zabronionego i najistotniejszych informacji wymaganych dla podjęcia ścigania</a:t>
          </a:r>
          <a:endParaRPr lang="pl-PL" sz="1700" dirty="0"/>
        </a:p>
      </dgm:t>
    </dgm:pt>
    <dgm:pt modelId="{C9DDE8B7-4954-4B94-A4D6-CDF526565277}" type="parTrans" cxnId="{E860CF91-36E2-48F9-9AC7-9E367F353E66}">
      <dgm:prSet/>
      <dgm:spPr/>
      <dgm:t>
        <a:bodyPr/>
        <a:lstStyle/>
        <a:p>
          <a:endParaRPr lang="pl-PL"/>
        </a:p>
      </dgm:t>
    </dgm:pt>
    <dgm:pt modelId="{EC3B2730-3C4D-4D40-8E20-506D59A7FE8D}" type="sibTrans" cxnId="{E860CF91-36E2-48F9-9AC7-9E367F353E66}">
      <dgm:prSet/>
      <dgm:spPr/>
      <dgm:t>
        <a:bodyPr/>
        <a:lstStyle/>
        <a:p>
          <a:endParaRPr lang="pl-PL"/>
        </a:p>
      </dgm:t>
    </dgm:pt>
    <dgm:pt modelId="{EAF9CC64-4473-40E9-958C-1A9BC4ED7D6D}">
      <dgm:prSet phldrT="[Tekst]" phldr="1"/>
      <dgm:spPr/>
      <dgm:t>
        <a:bodyPr/>
        <a:lstStyle/>
        <a:p>
          <a:endParaRPr lang="pl-PL"/>
        </a:p>
      </dgm:t>
    </dgm:pt>
    <dgm:pt modelId="{6020830B-F2EA-417F-A8BC-08700E00C125}" type="parTrans" cxnId="{F6DA3120-8844-48F2-BF98-461428F5E037}">
      <dgm:prSet/>
      <dgm:spPr/>
      <dgm:t>
        <a:bodyPr/>
        <a:lstStyle/>
        <a:p>
          <a:endParaRPr lang="pl-PL"/>
        </a:p>
      </dgm:t>
    </dgm:pt>
    <dgm:pt modelId="{34D3CFDE-8E65-4403-99E6-FFAADAE74AAE}" type="sibTrans" cxnId="{F6DA3120-8844-48F2-BF98-461428F5E037}">
      <dgm:prSet/>
      <dgm:spPr/>
      <dgm:t>
        <a:bodyPr/>
        <a:lstStyle/>
        <a:p>
          <a:endParaRPr lang="pl-PL"/>
        </a:p>
      </dgm:t>
    </dgm:pt>
    <dgm:pt modelId="{83B213D8-D401-40C4-91A8-D99EF4BCA8BB}">
      <dgm:prSet phldrT="[Tekst]" custT="1"/>
      <dgm:spPr/>
      <dgm:t>
        <a:bodyPr/>
        <a:lstStyle/>
        <a:p>
          <a:r>
            <a:rPr lang="pl-PL" sz="1700" dirty="0" smtClean="0">
              <a:latin typeface="Tahoma" pitchFamily="34" charset="0"/>
              <a:ea typeface="Tahoma" pitchFamily="34" charset="0"/>
              <a:cs typeface="Tahoma" pitchFamily="34" charset="0"/>
            </a:rPr>
            <a:t>Warunek zamieszczenia </a:t>
          </a:r>
          <a:r>
            <a:rPr lang="pl-PL" sz="1700" dirty="0" err="1" smtClean="0">
              <a:latin typeface="Tahoma" pitchFamily="34" charset="0"/>
              <a:ea typeface="Tahoma" pitchFamily="34" charset="0"/>
              <a:cs typeface="Tahoma" pitchFamily="34" charset="0"/>
            </a:rPr>
            <a:t>wyłacznie</a:t>
          </a:r>
          <a:r>
            <a:rPr lang="pl-PL" sz="1700" dirty="0" smtClean="0">
              <a:latin typeface="Tahoma" pitchFamily="34" charset="0"/>
              <a:ea typeface="Tahoma" pitchFamily="34" charset="0"/>
              <a:cs typeface="Tahoma" pitchFamily="34" charset="0"/>
            </a:rPr>
            <a:t> najważniejszych faktów i dowodów obowiązuje zarówno przy składaniu zawiadomienia ustnie do protokołu (por. art. 304a KPK), jak i w formie pisemnej</a:t>
          </a:r>
          <a:endParaRPr lang="pl-PL" sz="1700" dirty="0"/>
        </a:p>
      </dgm:t>
    </dgm:pt>
    <dgm:pt modelId="{86A49DC6-12C0-4CFA-9086-DFF1070D5FB5}" type="parTrans" cxnId="{A6E95420-5EAC-480A-9167-7234963D4B95}">
      <dgm:prSet/>
      <dgm:spPr/>
      <dgm:t>
        <a:bodyPr/>
        <a:lstStyle/>
        <a:p>
          <a:endParaRPr lang="pl-PL"/>
        </a:p>
      </dgm:t>
    </dgm:pt>
    <dgm:pt modelId="{B4175497-E19D-4EE4-A4B1-54FB34BB6978}" type="sibTrans" cxnId="{A6E95420-5EAC-480A-9167-7234963D4B95}">
      <dgm:prSet/>
      <dgm:spPr/>
      <dgm:t>
        <a:bodyPr/>
        <a:lstStyle/>
        <a:p>
          <a:endParaRPr lang="pl-PL"/>
        </a:p>
      </dgm:t>
    </dgm:pt>
    <dgm:pt modelId="{E60C0F3A-BED6-4FEB-9A5B-973B0F63A587}" type="pres">
      <dgm:prSet presAssocID="{617A6D0E-521D-4BB4-8691-16885A5E2177}" presName="linearFlow" presStyleCnt="0">
        <dgm:presLayoutVars>
          <dgm:dir/>
          <dgm:animLvl val="lvl"/>
          <dgm:resizeHandles/>
        </dgm:presLayoutVars>
      </dgm:prSet>
      <dgm:spPr/>
    </dgm:pt>
    <dgm:pt modelId="{8E975372-3086-4736-B9EC-D7E68E1F304C}" type="pres">
      <dgm:prSet presAssocID="{1AF44551-45BE-401F-A498-5D0BB2B956A8}" presName="compositeNode" presStyleCnt="0">
        <dgm:presLayoutVars>
          <dgm:bulletEnabled val="1"/>
        </dgm:presLayoutVars>
      </dgm:prSet>
      <dgm:spPr/>
    </dgm:pt>
    <dgm:pt modelId="{356126A0-F006-46A5-83B5-9C4E2288B637}" type="pres">
      <dgm:prSet presAssocID="{1AF44551-45BE-401F-A498-5D0BB2B956A8}" presName="image" presStyleLbl="fgImgPlace1" presStyleIdx="0" presStyleCnt="3" custScaleX="112041" custScaleY="129732" custLinFactY="200000" custLinFactNeighborX="-11868" custLinFactNeighborY="21812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02CE9ACE-5A24-44C5-B609-98FAC1B2B237}" type="pres">
      <dgm:prSet presAssocID="{1AF44551-45BE-401F-A498-5D0BB2B956A8}" presName="childNode" presStyleLbl="node1" presStyleIdx="0" presStyleCnt="3" custScaleY="112569" custLinFactNeighborX="13097" custLinFactNeighborY="1457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90B15A3-7B93-4573-9E31-A9E4A33CC23D}" type="pres">
      <dgm:prSet presAssocID="{1AF44551-45BE-401F-A498-5D0BB2B956A8}" presName="parentNode" presStyleLbl="revTx" presStyleIdx="0" presStyleCnt="3">
        <dgm:presLayoutVars>
          <dgm:chMax val="0"/>
          <dgm:bulletEnabled val="1"/>
        </dgm:presLayoutVars>
      </dgm:prSet>
      <dgm:spPr/>
    </dgm:pt>
    <dgm:pt modelId="{0D2B6B27-DA4A-41EF-B733-7C37EFD9D672}" type="pres">
      <dgm:prSet presAssocID="{7A56F4EA-4FEC-4819-85B9-6029534F6A40}" presName="sibTrans" presStyleCnt="0"/>
      <dgm:spPr/>
    </dgm:pt>
    <dgm:pt modelId="{E6F8A68E-7C5E-4529-A313-3825203AFA79}" type="pres">
      <dgm:prSet presAssocID="{1EFBEF61-DE09-4D04-87C7-B5C0273004E8}" presName="compositeNode" presStyleCnt="0">
        <dgm:presLayoutVars>
          <dgm:bulletEnabled val="1"/>
        </dgm:presLayoutVars>
      </dgm:prSet>
      <dgm:spPr/>
    </dgm:pt>
    <dgm:pt modelId="{5C64FCBE-6DD9-4DC3-BA4A-6A3DA36B1924}" type="pres">
      <dgm:prSet presAssocID="{1EFBEF61-DE09-4D04-87C7-B5C0273004E8}" presName="image" presStyleLbl="fgImgPlace1" presStyleIdx="1" presStyleCnt="3" custLinFactY="200000" custLinFactNeighborX="-23311" custLinFactNeighborY="255767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802642BF-631A-46C3-96EA-E33C4EFE4AD3}" type="pres">
      <dgm:prSet presAssocID="{1EFBEF61-DE09-4D04-87C7-B5C0273004E8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92FE8ED-2085-4C61-B852-5A1199460154}" type="pres">
      <dgm:prSet presAssocID="{1EFBEF61-DE09-4D04-87C7-B5C0273004E8}" presName="parentNode" presStyleLbl="revTx" presStyleIdx="1" presStyleCnt="3">
        <dgm:presLayoutVars>
          <dgm:chMax val="0"/>
          <dgm:bulletEnabled val="1"/>
        </dgm:presLayoutVars>
      </dgm:prSet>
      <dgm:spPr/>
    </dgm:pt>
    <dgm:pt modelId="{A0A66BCD-A483-4761-A932-1FEBF00CEC83}" type="pres">
      <dgm:prSet presAssocID="{565F5A84-DCBF-45A4-BD79-23FEC8C7DBE2}" presName="sibTrans" presStyleCnt="0"/>
      <dgm:spPr/>
    </dgm:pt>
    <dgm:pt modelId="{4960BD76-2198-4673-8376-B989C2433F92}" type="pres">
      <dgm:prSet presAssocID="{EAF9CC64-4473-40E9-958C-1A9BC4ED7D6D}" presName="compositeNode" presStyleCnt="0">
        <dgm:presLayoutVars>
          <dgm:bulletEnabled val="1"/>
        </dgm:presLayoutVars>
      </dgm:prSet>
      <dgm:spPr/>
    </dgm:pt>
    <dgm:pt modelId="{276D9DB3-FA20-4B76-BBE9-550BDD9AA1DD}" type="pres">
      <dgm:prSet presAssocID="{EAF9CC64-4473-40E9-958C-1A9BC4ED7D6D}" presName="image" presStyleLbl="fgImgPlace1" presStyleIdx="2" presStyleCnt="3" custLinFactY="200000" custLinFactNeighborX="-26375" custLinFactNeighborY="255767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FCD9F9F3-1149-4FD5-B650-D8E562FA8B84}" type="pres">
      <dgm:prSet presAssocID="{EAF9CC64-4473-40E9-958C-1A9BC4ED7D6D}" presName="childNode" presStyleLbl="node1" presStyleIdx="2" presStyleCnt="3" custScaleY="10985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605F875-1D9C-459B-A15D-718856A5E349}" type="pres">
      <dgm:prSet presAssocID="{EAF9CC64-4473-40E9-958C-1A9BC4ED7D6D}" presName="parentNode" presStyleLbl="revTx" presStyleIdx="2" presStyleCnt="3">
        <dgm:presLayoutVars>
          <dgm:chMax val="0"/>
          <dgm:bulletEnabled val="1"/>
        </dgm:presLayoutVars>
      </dgm:prSet>
      <dgm:spPr/>
    </dgm:pt>
  </dgm:ptLst>
  <dgm:cxnLst>
    <dgm:cxn modelId="{4BC9AAE4-541A-49F8-B089-AB57FA5CA98D}" type="presOf" srcId="{EAF9CC64-4473-40E9-958C-1A9BC4ED7D6D}" destId="{0605F875-1D9C-459B-A15D-718856A5E349}" srcOrd="0" destOrd="0" presId="urn:microsoft.com/office/officeart/2005/8/layout/hList2"/>
    <dgm:cxn modelId="{ADEA112E-C4C9-4A70-A321-AAEB89B81E15}" type="presOf" srcId="{617A6D0E-521D-4BB4-8691-16885A5E2177}" destId="{E60C0F3A-BED6-4FEB-9A5B-973B0F63A587}" srcOrd="0" destOrd="0" presId="urn:microsoft.com/office/officeart/2005/8/layout/hList2"/>
    <dgm:cxn modelId="{A6E95420-5EAC-480A-9167-7234963D4B95}" srcId="{EAF9CC64-4473-40E9-958C-1A9BC4ED7D6D}" destId="{83B213D8-D401-40C4-91A8-D99EF4BCA8BB}" srcOrd="0" destOrd="0" parTransId="{86A49DC6-12C0-4CFA-9086-DFF1070D5FB5}" sibTransId="{B4175497-E19D-4EE4-A4B1-54FB34BB6978}"/>
    <dgm:cxn modelId="{E860CF91-36E2-48F9-9AC7-9E367F353E66}" srcId="{1EFBEF61-DE09-4D04-87C7-B5C0273004E8}" destId="{600856AD-493C-405F-A900-B7B9AE05CE72}" srcOrd="0" destOrd="0" parTransId="{C9DDE8B7-4954-4B94-A4D6-CDF526565277}" sibTransId="{EC3B2730-3C4D-4D40-8E20-506D59A7FE8D}"/>
    <dgm:cxn modelId="{54AC37DC-1347-4C19-B1C2-D0EE8C37E246}" srcId="{1AF44551-45BE-401F-A498-5D0BB2B956A8}" destId="{36EE5376-9337-46B3-8AB8-32632F4252D4}" srcOrd="0" destOrd="0" parTransId="{62C008BA-75E5-42C9-9830-75B696596DD8}" sibTransId="{B9500A65-8C6B-40FB-AA4E-389F5DB4A901}"/>
    <dgm:cxn modelId="{A028A6A4-567A-46F6-8DF5-AAB24661ED1E}" type="presOf" srcId="{83B213D8-D401-40C4-91A8-D99EF4BCA8BB}" destId="{FCD9F9F3-1149-4FD5-B650-D8E562FA8B84}" srcOrd="0" destOrd="0" presId="urn:microsoft.com/office/officeart/2005/8/layout/hList2"/>
    <dgm:cxn modelId="{EC741706-EDC0-4878-B4B7-00C2B0216D13}" type="presOf" srcId="{36EE5376-9337-46B3-8AB8-32632F4252D4}" destId="{02CE9ACE-5A24-44C5-B609-98FAC1B2B237}" srcOrd="0" destOrd="0" presId="urn:microsoft.com/office/officeart/2005/8/layout/hList2"/>
    <dgm:cxn modelId="{DD923DC3-16BE-42B8-A97A-8364A8F9BAC0}" srcId="{617A6D0E-521D-4BB4-8691-16885A5E2177}" destId="{1AF44551-45BE-401F-A498-5D0BB2B956A8}" srcOrd="0" destOrd="0" parTransId="{C4A5A9D5-8F69-404D-9D34-4DB300353421}" sibTransId="{7A56F4EA-4FEC-4819-85B9-6029534F6A40}"/>
    <dgm:cxn modelId="{73AF1B5A-DCBE-46AF-BEB6-2C90DE193980}" type="presOf" srcId="{1EFBEF61-DE09-4D04-87C7-B5C0273004E8}" destId="{092FE8ED-2085-4C61-B852-5A1199460154}" srcOrd="0" destOrd="0" presId="urn:microsoft.com/office/officeart/2005/8/layout/hList2"/>
    <dgm:cxn modelId="{F6DA3120-8844-48F2-BF98-461428F5E037}" srcId="{617A6D0E-521D-4BB4-8691-16885A5E2177}" destId="{EAF9CC64-4473-40E9-958C-1A9BC4ED7D6D}" srcOrd="2" destOrd="0" parTransId="{6020830B-F2EA-417F-A8BC-08700E00C125}" sibTransId="{34D3CFDE-8E65-4403-99E6-FFAADAE74AAE}"/>
    <dgm:cxn modelId="{37F2DEDD-5071-469C-9B00-F559BDAA2781}" type="presOf" srcId="{600856AD-493C-405F-A900-B7B9AE05CE72}" destId="{802642BF-631A-46C3-96EA-E33C4EFE4AD3}" srcOrd="0" destOrd="0" presId="urn:microsoft.com/office/officeart/2005/8/layout/hList2"/>
    <dgm:cxn modelId="{20D7BDEF-CA9C-41CE-9E61-9F4FC19431D8}" type="presOf" srcId="{1AF44551-45BE-401F-A498-5D0BB2B956A8}" destId="{090B15A3-7B93-4573-9E31-A9E4A33CC23D}" srcOrd="0" destOrd="0" presId="urn:microsoft.com/office/officeart/2005/8/layout/hList2"/>
    <dgm:cxn modelId="{E3CE4AD5-46DE-4B85-AB19-5C74CC8BEBF6}" srcId="{617A6D0E-521D-4BB4-8691-16885A5E2177}" destId="{1EFBEF61-DE09-4D04-87C7-B5C0273004E8}" srcOrd="1" destOrd="0" parTransId="{072C99F1-41FD-412B-9C77-5F7EF4948C16}" sibTransId="{565F5A84-DCBF-45A4-BD79-23FEC8C7DBE2}"/>
    <dgm:cxn modelId="{3B5764F5-FB1E-4D52-AB8E-DB12DF1DFF0A}" type="presParOf" srcId="{E60C0F3A-BED6-4FEB-9A5B-973B0F63A587}" destId="{8E975372-3086-4736-B9EC-D7E68E1F304C}" srcOrd="0" destOrd="0" presId="urn:microsoft.com/office/officeart/2005/8/layout/hList2"/>
    <dgm:cxn modelId="{BA680D62-7331-4EEE-AE3A-47619B575E87}" type="presParOf" srcId="{8E975372-3086-4736-B9EC-D7E68E1F304C}" destId="{356126A0-F006-46A5-83B5-9C4E2288B637}" srcOrd="0" destOrd="0" presId="urn:microsoft.com/office/officeart/2005/8/layout/hList2"/>
    <dgm:cxn modelId="{610A1137-829D-43ED-934B-9C866AA27858}" type="presParOf" srcId="{8E975372-3086-4736-B9EC-D7E68E1F304C}" destId="{02CE9ACE-5A24-44C5-B609-98FAC1B2B237}" srcOrd="1" destOrd="0" presId="urn:microsoft.com/office/officeart/2005/8/layout/hList2"/>
    <dgm:cxn modelId="{955D7CAF-D38E-463E-879C-D91E40D8DD1B}" type="presParOf" srcId="{8E975372-3086-4736-B9EC-D7E68E1F304C}" destId="{090B15A3-7B93-4573-9E31-A9E4A33CC23D}" srcOrd="2" destOrd="0" presId="urn:microsoft.com/office/officeart/2005/8/layout/hList2"/>
    <dgm:cxn modelId="{0166F20B-0F5F-4B0D-AFC8-8FCDD27572AA}" type="presParOf" srcId="{E60C0F3A-BED6-4FEB-9A5B-973B0F63A587}" destId="{0D2B6B27-DA4A-41EF-B733-7C37EFD9D672}" srcOrd="1" destOrd="0" presId="urn:microsoft.com/office/officeart/2005/8/layout/hList2"/>
    <dgm:cxn modelId="{FA2D22C0-563E-4CA3-A9A3-6193C7E51DE2}" type="presParOf" srcId="{E60C0F3A-BED6-4FEB-9A5B-973B0F63A587}" destId="{E6F8A68E-7C5E-4529-A313-3825203AFA79}" srcOrd="2" destOrd="0" presId="urn:microsoft.com/office/officeart/2005/8/layout/hList2"/>
    <dgm:cxn modelId="{3526524A-F2F2-4A9E-BB21-47881DF5A280}" type="presParOf" srcId="{E6F8A68E-7C5E-4529-A313-3825203AFA79}" destId="{5C64FCBE-6DD9-4DC3-BA4A-6A3DA36B1924}" srcOrd="0" destOrd="0" presId="urn:microsoft.com/office/officeart/2005/8/layout/hList2"/>
    <dgm:cxn modelId="{556D42B4-0478-400B-BC6F-B96AAB838F70}" type="presParOf" srcId="{E6F8A68E-7C5E-4529-A313-3825203AFA79}" destId="{802642BF-631A-46C3-96EA-E33C4EFE4AD3}" srcOrd="1" destOrd="0" presId="urn:microsoft.com/office/officeart/2005/8/layout/hList2"/>
    <dgm:cxn modelId="{FE0418BF-6AA0-4707-9F63-E783927C7414}" type="presParOf" srcId="{E6F8A68E-7C5E-4529-A313-3825203AFA79}" destId="{092FE8ED-2085-4C61-B852-5A1199460154}" srcOrd="2" destOrd="0" presId="urn:microsoft.com/office/officeart/2005/8/layout/hList2"/>
    <dgm:cxn modelId="{A33C6426-5118-44EE-919A-AE0839C07028}" type="presParOf" srcId="{E60C0F3A-BED6-4FEB-9A5B-973B0F63A587}" destId="{A0A66BCD-A483-4761-A932-1FEBF00CEC83}" srcOrd="3" destOrd="0" presId="urn:microsoft.com/office/officeart/2005/8/layout/hList2"/>
    <dgm:cxn modelId="{3BFC94C9-F475-401B-B485-A0DDD75C1C91}" type="presParOf" srcId="{E60C0F3A-BED6-4FEB-9A5B-973B0F63A587}" destId="{4960BD76-2198-4673-8376-B989C2433F92}" srcOrd="4" destOrd="0" presId="urn:microsoft.com/office/officeart/2005/8/layout/hList2"/>
    <dgm:cxn modelId="{9A63BF27-1EA5-407B-8BB6-EA8765839647}" type="presParOf" srcId="{4960BD76-2198-4673-8376-B989C2433F92}" destId="{276D9DB3-FA20-4B76-BBE9-550BDD9AA1DD}" srcOrd="0" destOrd="0" presId="urn:microsoft.com/office/officeart/2005/8/layout/hList2"/>
    <dgm:cxn modelId="{800FFA12-F309-48E9-9BD8-34E1981A6881}" type="presParOf" srcId="{4960BD76-2198-4673-8376-B989C2433F92}" destId="{FCD9F9F3-1149-4FD5-B650-D8E562FA8B84}" srcOrd="1" destOrd="0" presId="urn:microsoft.com/office/officeart/2005/8/layout/hList2"/>
    <dgm:cxn modelId="{AB77476E-4CD9-4427-B60E-5D2566CD9CA9}" type="presParOf" srcId="{4960BD76-2198-4673-8376-B989C2433F92}" destId="{0605F875-1D9C-459B-A15D-718856A5E349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C26EBD-22CC-4564-A89C-B8B37CBAF08A}">
      <dsp:nvSpPr>
        <dsp:cNvPr id="0" name=""/>
        <dsp:cNvSpPr/>
      </dsp:nvSpPr>
      <dsp:spPr>
        <a:xfrm>
          <a:off x="937446" y="0"/>
          <a:ext cx="7436194" cy="448027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3EBBE47-03B4-4787-8435-68EFD9C146BE}">
      <dsp:nvSpPr>
        <dsp:cNvPr id="0" name=""/>
        <dsp:cNvSpPr/>
      </dsp:nvSpPr>
      <dsp:spPr>
        <a:xfrm>
          <a:off x="0" y="1152128"/>
          <a:ext cx="4369498" cy="214447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Szczególny tryb przesłuchania dotyczy osoby, która nie przekroczyła granicy wieku 15 lat w czasie, w którym dokonywana jest wobec niej czynność procesowa</a:t>
          </a:r>
          <a:endParaRPr lang="pl-PL" sz="1900" kern="1200" dirty="0"/>
        </a:p>
      </dsp:txBody>
      <dsp:txXfrm>
        <a:off x="104685" y="1256813"/>
        <a:ext cx="4160128" cy="1935103"/>
      </dsp:txXfrm>
    </dsp:sp>
    <dsp:sp modelId="{D3224E3E-79D6-4B52-9859-0CF0A990240E}">
      <dsp:nvSpPr>
        <dsp:cNvPr id="0" name=""/>
        <dsp:cNvSpPr/>
      </dsp:nvSpPr>
      <dsp:spPr>
        <a:xfrm>
          <a:off x="4580645" y="1152128"/>
          <a:ext cx="4164918" cy="217601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§ 4  art. 185a k.p.k. przewidział możliwość stosowania szczególnych warunków przesłuchania także wobec małoletniego pokrzywdzonego, który w chwili przesłuchania ukończył już 15 lat</a:t>
          </a:r>
          <a:endParaRPr lang="pl-PL" sz="1900" kern="1200" dirty="0"/>
        </a:p>
      </dsp:txBody>
      <dsp:txXfrm>
        <a:off x="4686869" y="1258352"/>
        <a:ext cx="3952470" cy="196356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9213E-5AA2-4ECE-A27B-F84457947E95}">
      <dsp:nvSpPr>
        <dsp:cNvPr id="0" name=""/>
        <dsp:cNvSpPr/>
      </dsp:nvSpPr>
      <dsp:spPr>
        <a:xfrm>
          <a:off x="2808307" y="432044"/>
          <a:ext cx="2323638" cy="214088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Forum tej czynności stanowi posiedzenie sadu</a:t>
          </a:r>
          <a:endParaRPr lang="pl-PL" sz="1800" kern="1200" dirty="0"/>
        </a:p>
      </dsp:txBody>
      <dsp:txXfrm>
        <a:off x="3118126" y="806699"/>
        <a:ext cx="1704001" cy="963397"/>
      </dsp:txXfrm>
    </dsp:sp>
    <dsp:sp modelId="{9906F46B-5D36-4D71-8B5C-AEFF315A706E}">
      <dsp:nvSpPr>
        <dsp:cNvPr id="0" name=""/>
        <dsp:cNvSpPr/>
      </dsp:nvSpPr>
      <dsp:spPr>
        <a:xfrm>
          <a:off x="4680522" y="744843"/>
          <a:ext cx="4089785" cy="35810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W posiedzeniu tym maja prawo wziąć udział prokurator, obrońca oraz pełnomocnik pokrzywdzonego (obecność sprawcy wywiera zasadniczo wysoce negatywny wpływ na pokrzywdzonego)</a:t>
          </a:r>
          <a:endParaRPr lang="pl-PL" sz="1800" kern="1200" dirty="0"/>
        </a:p>
      </dsp:txBody>
      <dsp:txXfrm>
        <a:off x="5931315" y="1669936"/>
        <a:ext cx="2453871" cy="1969552"/>
      </dsp:txXfrm>
    </dsp:sp>
    <dsp:sp modelId="{A8701EC7-5F62-4B2F-9BE1-4B8A8D2072B0}">
      <dsp:nvSpPr>
        <dsp:cNvPr id="0" name=""/>
        <dsp:cNvSpPr/>
      </dsp:nvSpPr>
      <dsp:spPr>
        <a:xfrm>
          <a:off x="0" y="1152129"/>
          <a:ext cx="3562201" cy="303451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Również w trybie art. 185c KPK przesłuchanie przeprowadzane ma być na posiedzeniu, niezależnie od stadium prowadzonego postepowania</a:t>
          </a:r>
          <a:endParaRPr lang="pl-PL" sz="1800" kern="1200" dirty="0"/>
        </a:p>
      </dsp:txBody>
      <dsp:txXfrm>
        <a:off x="335440" y="1936047"/>
        <a:ext cx="2137321" cy="166898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06FBCB-6037-4385-88DE-08A5D1F7D7D6}">
      <dsp:nvSpPr>
        <dsp:cNvPr id="0" name=""/>
        <dsp:cNvSpPr/>
      </dsp:nvSpPr>
      <dsp:spPr>
        <a:xfrm>
          <a:off x="864107" y="648064"/>
          <a:ext cx="3333344" cy="2952343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Przebieg tego przesłuchania utrwalany jest za pomocą urządzenia rejestrującego obraz i dźwięk</a:t>
          </a:r>
          <a:endParaRPr lang="pl-PL" sz="1800" kern="1200" dirty="0"/>
        </a:p>
      </dsp:txBody>
      <dsp:txXfrm>
        <a:off x="1329574" y="996208"/>
        <a:ext cx="1921928" cy="2256054"/>
      </dsp:txXfrm>
    </dsp:sp>
    <dsp:sp modelId="{2310CC88-68F0-47D5-AD34-29DB536033F6}">
      <dsp:nvSpPr>
        <dsp:cNvPr id="0" name=""/>
        <dsp:cNvSpPr/>
      </dsp:nvSpPr>
      <dsp:spPr>
        <a:xfrm>
          <a:off x="3627707" y="20"/>
          <a:ext cx="4889544" cy="4225360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0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Postulat</a:t>
          </a:r>
          <a:r>
            <a:rPr lang="pl-PL" sz="18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, aby przesłuchanie pokrzywdzonego w postepowaniu przygotowawczym nie powinno być przeprowadzone w zbyt wczesnej fazie tego postepowania, ponieważ zwiększa to prawdopodobieństwo konieczności powtórnego przesłuchania</a:t>
          </a:r>
          <a:endParaRPr lang="pl-PL" sz="1800" kern="1200" dirty="0"/>
        </a:p>
      </dsp:txBody>
      <dsp:txXfrm>
        <a:off x="5015280" y="498281"/>
        <a:ext cx="2819196" cy="322883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12E719-68BA-4B15-A37C-D07159D46A9C}">
      <dsp:nvSpPr>
        <dsp:cNvPr id="0" name=""/>
        <dsp:cNvSpPr/>
      </dsp:nvSpPr>
      <dsp:spPr>
        <a:xfrm>
          <a:off x="948736" y="210622"/>
          <a:ext cx="5245867" cy="1159909"/>
        </a:xfrm>
        <a:custGeom>
          <a:avLst/>
          <a:gdLst/>
          <a:ahLst/>
          <a:cxnLst/>
          <a:rect l="0" t="0" r="0" b="0"/>
          <a:pathLst>
            <a:path>
              <a:moveTo>
                <a:pt x="0" y="1159909"/>
              </a:moveTo>
              <a:lnTo>
                <a:pt x="5245867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F37D3A-3D6E-4856-A065-B676B8D4753B}">
      <dsp:nvSpPr>
        <dsp:cNvPr id="0" name=""/>
        <dsp:cNvSpPr/>
      </dsp:nvSpPr>
      <dsp:spPr>
        <a:xfrm>
          <a:off x="2053547" y="3309504"/>
          <a:ext cx="5650729" cy="2315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097"/>
              </a:lnTo>
              <a:lnTo>
                <a:pt x="5650729" y="69097"/>
              </a:lnTo>
              <a:lnTo>
                <a:pt x="5650729" y="231534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4EA6F2-2D9F-405A-8E67-2490B2012D1D}">
      <dsp:nvSpPr>
        <dsp:cNvPr id="0" name=""/>
        <dsp:cNvSpPr/>
      </dsp:nvSpPr>
      <dsp:spPr>
        <a:xfrm>
          <a:off x="2053547" y="3309504"/>
          <a:ext cx="1231515" cy="4359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3546"/>
              </a:lnTo>
              <a:lnTo>
                <a:pt x="1231515" y="273546"/>
              </a:lnTo>
              <a:lnTo>
                <a:pt x="1231515" y="435984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A0AC72-7DED-4741-B2C5-AC089BA23488}">
      <dsp:nvSpPr>
        <dsp:cNvPr id="0" name=""/>
        <dsp:cNvSpPr/>
      </dsp:nvSpPr>
      <dsp:spPr>
        <a:xfrm>
          <a:off x="948736" y="1370531"/>
          <a:ext cx="1104810" cy="8255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3095"/>
              </a:lnTo>
              <a:lnTo>
                <a:pt x="1104810" y="663095"/>
              </a:lnTo>
              <a:lnTo>
                <a:pt x="1104810" y="82553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614C0A-5414-43F3-BCBB-9916F5C98121}">
      <dsp:nvSpPr>
        <dsp:cNvPr id="0" name=""/>
        <dsp:cNvSpPr/>
      </dsp:nvSpPr>
      <dsp:spPr>
        <a:xfrm>
          <a:off x="-50808" y="30940"/>
          <a:ext cx="1999090" cy="13395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47272F-4F5C-44E5-8508-38AECAA2C94B}">
      <dsp:nvSpPr>
        <dsp:cNvPr id="0" name=""/>
        <dsp:cNvSpPr/>
      </dsp:nvSpPr>
      <dsp:spPr>
        <a:xfrm>
          <a:off x="144019" y="216026"/>
          <a:ext cx="1999090" cy="13395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Przesłuchanie ponowne:</a:t>
          </a:r>
          <a:endParaRPr lang="pl-PL" sz="2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3254" y="255261"/>
        <a:ext cx="1920620" cy="1261121"/>
      </dsp:txXfrm>
    </dsp:sp>
    <dsp:sp modelId="{6A03D86D-36A9-4B4B-A18E-AFACE11C2F93}">
      <dsp:nvSpPr>
        <dsp:cNvPr id="0" name=""/>
        <dsp:cNvSpPr/>
      </dsp:nvSpPr>
      <dsp:spPr>
        <a:xfrm>
          <a:off x="496493" y="2196064"/>
          <a:ext cx="3114108" cy="11134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C5D18D-015F-4897-9ED2-B39FF59A403C}">
      <dsp:nvSpPr>
        <dsp:cNvPr id="0" name=""/>
        <dsp:cNvSpPr/>
      </dsp:nvSpPr>
      <dsp:spPr>
        <a:xfrm>
          <a:off x="691320" y="2381150"/>
          <a:ext cx="3114108" cy="11134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Uwzględnienie jego wniosku następuje jedynie wtedy, gdy zachodzi uzasadniona obawa, że:</a:t>
          </a:r>
          <a:endParaRPr lang="pl-PL" sz="1700" kern="1200" dirty="0"/>
        </a:p>
      </dsp:txBody>
      <dsp:txXfrm>
        <a:off x="723932" y="2413762"/>
        <a:ext cx="3048884" cy="1048216"/>
      </dsp:txXfrm>
    </dsp:sp>
    <dsp:sp modelId="{870B1DCB-7A38-4F4E-9B37-FC95308BDC6D}">
      <dsp:nvSpPr>
        <dsp:cNvPr id="0" name=""/>
        <dsp:cNvSpPr/>
      </dsp:nvSpPr>
      <dsp:spPr>
        <a:xfrm>
          <a:off x="1831918" y="3745489"/>
          <a:ext cx="2906289" cy="11134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180445-F48F-464B-837F-289DC2152191}">
      <dsp:nvSpPr>
        <dsp:cNvPr id="0" name=""/>
        <dsp:cNvSpPr/>
      </dsp:nvSpPr>
      <dsp:spPr>
        <a:xfrm>
          <a:off x="2026745" y="3930575"/>
          <a:ext cx="2906289" cy="11134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bezpośrednia obecność oskarżonego przy przesłuchaniu mogłaby oddziaływać krepująco na zeznania pokrzywdzonego </a:t>
          </a:r>
          <a:endParaRPr lang="pl-PL" sz="1500" kern="1200" dirty="0"/>
        </a:p>
      </dsp:txBody>
      <dsp:txXfrm>
        <a:off x="2059357" y="3963187"/>
        <a:ext cx="2841065" cy="1048216"/>
      </dsp:txXfrm>
    </dsp:sp>
    <dsp:sp modelId="{8B90511C-FA71-4B03-90A2-F83AE09C215D}">
      <dsp:nvSpPr>
        <dsp:cNvPr id="0" name=""/>
        <dsp:cNvSpPr/>
      </dsp:nvSpPr>
      <dsp:spPr>
        <a:xfrm>
          <a:off x="6827551" y="3541039"/>
          <a:ext cx="1753449" cy="11134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90EF0C-9A3A-4503-A8CB-F20A3704DB97}">
      <dsp:nvSpPr>
        <dsp:cNvPr id="0" name=""/>
        <dsp:cNvSpPr/>
      </dsp:nvSpPr>
      <dsp:spPr>
        <a:xfrm>
          <a:off x="7022379" y="3726125"/>
          <a:ext cx="1753449" cy="11134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obecność ta mogłaby wywierać negatywny wpływ na stan psychiczny pokrzywdzonego</a:t>
          </a:r>
          <a:endParaRPr lang="pl-PL" sz="1500" kern="1200" dirty="0"/>
        </a:p>
      </dsp:txBody>
      <dsp:txXfrm>
        <a:off x="7054991" y="3758737"/>
        <a:ext cx="1688225" cy="1048216"/>
      </dsp:txXfrm>
    </dsp:sp>
    <dsp:sp modelId="{7D87ACB2-0594-4D68-BAA5-D24C57F78E1A}">
      <dsp:nvSpPr>
        <dsp:cNvPr id="0" name=""/>
        <dsp:cNvSpPr/>
      </dsp:nvSpPr>
      <dsp:spPr>
        <a:xfrm>
          <a:off x="4585928" y="210622"/>
          <a:ext cx="3217351" cy="20747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C4AF23-46E3-482E-A3A9-8CEBAACC0509}">
      <dsp:nvSpPr>
        <dsp:cNvPr id="0" name=""/>
        <dsp:cNvSpPr/>
      </dsp:nvSpPr>
      <dsp:spPr>
        <a:xfrm>
          <a:off x="4780756" y="395708"/>
          <a:ext cx="3217351" cy="20747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§ 3 art. 185c KPK stanowi </a:t>
          </a:r>
          <a:r>
            <a:rPr lang="pl-PL" sz="1700" kern="1200" dirty="0" err="1" smtClean="0">
              <a:latin typeface="Tahoma" pitchFamily="34" charset="0"/>
              <a:ea typeface="Tahoma" pitchFamily="34" charset="0"/>
              <a:cs typeface="Tahoma" pitchFamily="34" charset="0"/>
            </a:rPr>
            <a:t>wyłacznie</a:t>
          </a:r>
          <a:r>
            <a:rPr lang="pl-PL" sz="17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, ze jeżeli zajdzie konieczność ponownego przesłuchania pokrzywdzonego w charakterze świadka, na jego wniosek przesłuchanie przeprowadza się w sposób wskazany w art. 177 § 1a KPK</a:t>
          </a:r>
          <a:endParaRPr lang="pl-PL" sz="1700" kern="1200" dirty="0"/>
        </a:p>
      </dsp:txBody>
      <dsp:txXfrm>
        <a:off x="4841524" y="456476"/>
        <a:ext cx="3095815" cy="195324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93A2F7-CBE7-4B9B-A0F1-32EF480A32B8}">
      <dsp:nvSpPr>
        <dsp:cNvPr id="0" name=""/>
        <dsp:cNvSpPr/>
      </dsp:nvSpPr>
      <dsp:spPr>
        <a:xfrm>
          <a:off x="17273" y="0"/>
          <a:ext cx="8822437" cy="5344368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AF15AA-2A80-4199-BABD-7CC7CA2BFB0C}">
      <dsp:nvSpPr>
        <dsp:cNvPr id="0" name=""/>
        <dsp:cNvSpPr/>
      </dsp:nvSpPr>
      <dsp:spPr>
        <a:xfrm>
          <a:off x="4464502" y="1743966"/>
          <a:ext cx="3492858" cy="1771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0" rIns="0" bIns="203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Tożsamość płci osoby uczestniczącej w czynności i wydającej opinie, ogranicza dyskomfort ofiary przekazywania osobistych i przykrych treści oraz może zapewniać jej większe zaufanie do biegłego</a:t>
          </a:r>
          <a:endParaRPr lang="pl-PL" sz="2000" kern="1200" dirty="0"/>
        </a:p>
      </dsp:txBody>
      <dsp:txXfrm>
        <a:off x="4464502" y="1743966"/>
        <a:ext cx="3492858" cy="1771396"/>
      </dsp:txXfrm>
    </dsp:sp>
    <dsp:sp modelId="{C88B01EC-8497-41A8-A620-EB3AC2A11F25}">
      <dsp:nvSpPr>
        <dsp:cNvPr id="0" name=""/>
        <dsp:cNvSpPr/>
      </dsp:nvSpPr>
      <dsp:spPr>
        <a:xfrm>
          <a:off x="432049" y="1887990"/>
          <a:ext cx="3315451" cy="1771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0" rIns="0" bIns="203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§ 4 art. 185c KPK stanowi, że jeżeli przesłuchanie odbywa się z udziałem biegłego psychologa, powinien on być osoba tej samej płci co pokrzywdzony, o ile pokrzywdzony tego zada, a nie będzie to utrudniać postepowania</a:t>
          </a:r>
          <a:endParaRPr lang="pl-PL" sz="2000" kern="1200" dirty="0"/>
        </a:p>
      </dsp:txBody>
      <dsp:txXfrm>
        <a:off x="432049" y="1887990"/>
        <a:ext cx="3315451" cy="17713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77928C-4461-4BD0-980D-BCD1EA48D395}">
      <dsp:nvSpPr>
        <dsp:cNvPr id="0" name=""/>
        <dsp:cNvSpPr/>
      </dsp:nvSpPr>
      <dsp:spPr>
        <a:xfrm>
          <a:off x="1509357" y="2119796"/>
          <a:ext cx="866916" cy="23117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33458" y="0"/>
              </a:lnTo>
              <a:lnTo>
                <a:pt x="433458" y="2311738"/>
              </a:lnTo>
              <a:lnTo>
                <a:pt x="866916" y="231173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900" kern="1200"/>
        </a:p>
      </dsp:txBody>
      <dsp:txXfrm>
        <a:off x="1881092" y="3213942"/>
        <a:ext cx="123447" cy="123447"/>
      </dsp:txXfrm>
    </dsp:sp>
    <dsp:sp modelId="{E241A781-A670-44FD-90AD-A69729D69014}">
      <dsp:nvSpPr>
        <dsp:cNvPr id="0" name=""/>
        <dsp:cNvSpPr/>
      </dsp:nvSpPr>
      <dsp:spPr>
        <a:xfrm>
          <a:off x="1509357" y="2119796"/>
          <a:ext cx="938922" cy="316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69461" y="0"/>
              </a:lnTo>
              <a:lnTo>
                <a:pt x="469461" y="316230"/>
              </a:lnTo>
              <a:lnTo>
                <a:pt x="938922" y="31623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00" kern="1200"/>
        </a:p>
      </dsp:txBody>
      <dsp:txXfrm>
        <a:off x="1954050" y="2253143"/>
        <a:ext cx="49537" cy="49537"/>
      </dsp:txXfrm>
    </dsp:sp>
    <dsp:sp modelId="{7857B850-FB64-4A9D-AEF8-4CDD52BDBD3A}">
      <dsp:nvSpPr>
        <dsp:cNvPr id="0" name=""/>
        <dsp:cNvSpPr/>
      </dsp:nvSpPr>
      <dsp:spPr>
        <a:xfrm>
          <a:off x="1509357" y="710868"/>
          <a:ext cx="1597229" cy="1408928"/>
        </a:xfrm>
        <a:custGeom>
          <a:avLst/>
          <a:gdLst/>
          <a:ahLst/>
          <a:cxnLst/>
          <a:rect l="0" t="0" r="0" b="0"/>
          <a:pathLst>
            <a:path>
              <a:moveTo>
                <a:pt x="0" y="1408928"/>
              </a:moveTo>
              <a:lnTo>
                <a:pt x="798614" y="1408928"/>
              </a:lnTo>
              <a:lnTo>
                <a:pt x="798614" y="0"/>
              </a:lnTo>
              <a:lnTo>
                <a:pt x="1597229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800" kern="1200"/>
        </a:p>
      </dsp:txBody>
      <dsp:txXfrm>
        <a:off x="2254726" y="1362086"/>
        <a:ext cx="106492" cy="106492"/>
      </dsp:txXfrm>
    </dsp:sp>
    <dsp:sp modelId="{02F98B09-465F-4DB7-9EE9-4B8F17454F48}">
      <dsp:nvSpPr>
        <dsp:cNvPr id="0" name=""/>
        <dsp:cNvSpPr/>
      </dsp:nvSpPr>
      <dsp:spPr>
        <a:xfrm rot="17560891">
          <a:off x="-1062328" y="1648705"/>
          <a:ext cx="4201189" cy="94218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u="sng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Warunki i tryb przesłuchiwania:</a:t>
          </a:r>
          <a:endParaRPr lang="pl-PL" sz="32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-1062328" y="1648705"/>
        <a:ext cx="4201189" cy="942181"/>
      </dsp:txXfrm>
    </dsp:sp>
    <dsp:sp modelId="{28D78F6D-A131-4A09-88F3-D9EB6A5C54C4}">
      <dsp:nvSpPr>
        <dsp:cNvPr id="0" name=""/>
        <dsp:cNvSpPr/>
      </dsp:nvSpPr>
      <dsp:spPr>
        <a:xfrm>
          <a:off x="3106587" y="144013"/>
          <a:ext cx="5339024" cy="11337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Oparte są na zasadzie maksymalnego ograniczenia przesłuchań z ich udziałem</a:t>
          </a:r>
          <a:endParaRPr lang="pl-PL" sz="2000" kern="1200" dirty="0"/>
        </a:p>
      </dsp:txBody>
      <dsp:txXfrm>
        <a:off x="3106587" y="144013"/>
        <a:ext cx="5339024" cy="1133708"/>
      </dsp:txXfrm>
    </dsp:sp>
    <dsp:sp modelId="{9957FB46-A0F1-4501-AF5C-604E76FD937B}">
      <dsp:nvSpPr>
        <dsp:cNvPr id="0" name=""/>
        <dsp:cNvSpPr/>
      </dsp:nvSpPr>
      <dsp:spPr>
        <a:xfrm>
          <a:off x="2448279" y="1656187"/>
          <a:ext cx="6216623" cy="155967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Jeżeli zatem na sam fakt, jak osobę sprawcy oraz okoliczności przestępstwa wskazują w wystarczającym stopniu już inne dowody, przesłuchania małoletniego pokrzywdzonego nie powinno się już przeprowadzać</a:t>
          </a:r>
          <a:endParaRPr lang="pl-PL" sz="2000" kern="1200" dirty="0"/>
        </a:p>
      </dsp:txBody>
      <dsp:txXfrm>
        <a:off x="2448279" y="1656187"/>
        <a:ext cx="6216623" cy="1559678"/>
      </dsp:txXfrm>
    </dsp:sp>
    <dsp:sp modelId="{A6864D44-AD5E-4751-8DC5-E954018E5C67}">
      <dsp:nvSpPr>
        <dsp:cNvPr id="0" name=""/>
        <dsp:cNvSpPr/>
      </dsp:nvSpPr>
      <dsp:spPr>
        <a:xfrm>
          <a:off x="2376274" y="3960444"/>
          <a:ext cx="5195168" cy="94218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u="sng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Reasumując</a:t>
          </a:r>
          <a:r>
            <a:rPr lang="pl-PL" sz="20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: trzeba znaleźć rozwiązanie między realizacją zasady prawdy materialnej a troską o dobro dziecka</a:t>
          </a:r>
          <a:endParaRPr lang="pl-PL" sz="2000" kern="1200" dirty="0"/>
        </a:p>
      </dsp:txBody>
      <dsp:txXfrm>
        <a:off x="2376274" y="3960444"/>
        <a:ext cx="5195168" cy="9421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41A781-A670-44FD-90AD-A69729D69014}">
      <dsp:nvSpPr>
        <dsp:cNvPr id="0" name=""/>
        <dsp:cNvSpPr/>
      </dsp:nvSpPr>
      <dsp:spPr>
        <a:xfrm>
          <a:off x="1509357" y="2090988"/>
          <a:ext cx="1010927" cy="11338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05463" y="0"/>
              </a:lnTo>
              <a:lnTo>
                <a:pt x="505463" y="1133851"/>
              </a:lnTo>
              <a:lnTo>
                <a:pt x="1010927" y="113385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00" kern="1200"/>
        </a:p>
      </dsp:txBody>
      <dsp:txXfrm>
        <a:off x="1976844" y="2619937"/>
        <a:ext cx="75953" cy="75953"/>
      </dsp:txXfrm>
    </dsp:sp>
    <dsp:sp modelId="{7857B850-FB64-4A9D-AEF8-4CDD52BDBD3A}">
      <dsp:nvSpPr>
        <dsp:cNvPr id="0" name=""/>
        <dsp:cNvSpPr/>
      </dsp:nvSpPr>
      <dsp:spPr>
        <a:xfrm>
          <a:off x="1509357" y="676365"/>
          <a:ext cx="1577018" cy="1414623"/>
        </a:xfrm>
        <a:custGeom>
          <a:avLst/>
          <a:gdLst/>
          <a:ahLst/>
          <a:cxnLst/>
          <a:rect l="0" t="0" r="0" b="0"/>
          <a:pathLst>
            <a:path>
              <a:moveTo>
                <a:pt x="0" y="1414623"/>
              </a:moveTo>
              <a:lnTo>
                <a:pt x="788509" y="1414623"/>
              </a:lnTo>
              <a:lnTo>
                <a:pt x="788509" y="0"/>
              </a:lnTo>
              <a:lnTo>
                <a:pt x="1577018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700" kern="1200"/>
        </a:p>
      </dsp:txBody>
      <dsp:txXfrm>
        <a:off x="2244903" y="1330713"/>
        <a:ext cx="105926" cy="105926"/>
      </dsp:txXfrm>
    </dsp:sp>
    <dsp:sp modelId="{02F98B09-465F-4DB7-9EE9-4B8F17454F48}">
      <dsp:nvSpPr>
        <dsp:cNvPr id="0" name=""/>
        <dsp:cNvSpPr/>
      </dsp:nvSpPr>
      <dsp:spPr>
        <a:xfrm rot="17784017">
          <a:off x="-1062328" y="1619897"/>
          <a:ext cx="4201189" cy="94218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u="sng" kern="1200" smtClean="0">
              <a:latin typeface="Tahoma" pitchFamily="34" charset="0"/>
              <a:ea typeface="Tahoma" pitchFamily="34" charset="0"/>
              <a:cs typeface="Tahoma" pitchFamily="34" charset="0"/>
            </a:rPr>
            <a:t>Warunki i tryb przesłuchiwania:</a:t>
          </a:r>
          <a:endParaRPr lang="pl-PL" sz="3200" kern="1200" dirty="0"/>
        </a:p>
      </dsp:txBody>
      <dsp:txXfrm>
        <a:off x="-1062328" y="1619897"/>
        <a:ext cx="4201189" cy="942181"/>
      </dsp:txXfrm>
    </dsp:sp>
    <dsp:sp modelId="{28D78F6D-A131-4A09-88F3-D9EB6A5C54C4}">
      <dsp:nvSpPr>
        <dsp:cNvPr id="0" name=""/>
        <dsp:cNvSpPr/>
      </dsp:nvSpPr>
      <dsp:spPr>
        <a:xfrm>
          <a:off x="3086376" y="19080"/>
          <a:ext cx="5339024" cy="131456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Art. 185a § 1 KPK formułuje regułę jednokrotnego przesłuchania pokrzywdzonego, który w chwili przesłuchania nie ukończył lat 15</a:t>
          </a:r>
          <a:endParaRPr lang="pl-PL" sz="2000" kern="1200" dirty="0"/>
        </a:p>
      </dsp:txBody>
      <dsp:txXfrm>
        <a:off x="3086376" y="19080"/>
        <a:ext cx="5339024" cy="1314569"/>
      </dsp:txXfrm>
    </dsp:sp>
    <dsp:sp modelId="{9957FB46-A0F1-4501-AF5C-604E76FD937B}">
      <dsp:nvSpPr>
        <dsp:cNvPr id="0" name=""/>
        <dsp:cNvSpPr/>
      </dsp:nvSpPr>
      <dsp:spPr>
        <a:xfrm>
          <a:off x="2520284" y="1928138"/>
          <a:ext cx="6216623" cy="25934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Zakaz powtórnego przesłuchania nie ma wszakże charakteru bezwzględnego; wyjątki: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- wyjście na jaw istotnych okoliczności, których wyjaśnienie wymaga ponownego przesłuchania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-zgłoszenie w tym zakresie zadania przez oskarżonego, który nie miał obrońcy w czasie pierwszego przesłuchania pokrzywdzonego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000" kern="1200" dirty="0"/>
        </a:p>
      </dsp:txBody>
      <dsp:txXfrm>
        <a:off x="2520284" y="1928138"/>
        <a:ext cx="6216623" cy="25934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336A1A-26DA-4E67-96ED-F2D895D54615}">
      <dsp:nvSpPr>
        <dsp:cNvPr id="0" name=""/>
        <dsp:cNvSpPr/>
      </dsp:nvSpPr>
      <dsp:spPr>
        <a:xfrm>
          <a:off x="1156145" y="2090274"/>
          <a:ext cx="927698" cy="22381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63849" y="0"/>
              </a:lnTo>
              <a:lnTo>
                <a:pt x="463849" y="2238176"/>
              </a:lnTo>
              <a:lnTo>
                <a:pt x="927698" y="223817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900" kern="1200"/>
        </a:p>
      </dsp:txBody>
      <dsp:txXfrm>
        <a:off x="1559424" y="3148792"/>
        <a:ext cx="121141" cy="121141"/>
      </dsp:txXfrm>
    </dsp:sp>
    <dsp:sp modelId="{53AAC687-4E73-466B-8D10-25767EEE12A5}">
      <dsp:nvSpPr>
        <dsp:cNvPr id="0" name=""/>
        <dsp:cNvSpPr/>
      </dsp:nvSpPr>
      <dsp:spPr>
        <a:xfrm>
          <a:off x="1156145" y="2090274"/>
          <a:ext cx="644054" cy="1318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2027" y="0"/>
              </a:lnTo>
              <a:lnTo>
                <a:pt x="322027" y="1318352"/>
              </a:lnTo>
              <a:lnTo>
                <a:pt x="644054" y="131835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00" kern="1200"/>
        </a:p>
      </dsp:txBody>
      <dsp:txXfrm>
        <a:off x="1441491" y="2712769"/>
        <a:ext cx="73363" cy="73363"/>
      </dsp:txXfrm>
    </dsp:sp>
    <dsp:sp modelId="{0E7A0D67-A1B3-442D-968A-CE3EA51FB618}">
      <dsp:nvSpPr>
        <dsp:cNvPr id="0" name=""/>
        <dsp:cNvSpPr/>
      </dsp:nvSpPr>
      <dsp:spPr>
        <a:xfrm>
          <a:off x="1156145" y="2090274"/>
          <a:ext cx="3020320" cy="3325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10160" y="0"/>
              </a:lnTo>
              <a:lnTo>
                <a:pt x="1510160" y="332551"/>
              </a:lnTo>
              <a:lnTo>
                <a:pt x="3020320" y="33255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100" kern="1200"/>
        </a:p>
      </dsp:txBody>
      <dsp:txXfrm>
        <a:off x="2590341" y="2180586"/>
        <a:ext cx="151928" cy="151928"/>
      </dsp:txXfrm>
    </dsp:sp>
    <dsp:sp modelId="{B877928C-4461-4BD0-980D-BCD1EA48D395}">
      <dsp:nvSpPr>
        <dsp:cNvPr id="0" name=""/>
        <dsp:cNvSpPr/>
      </dsp:nvSpPr>
      <dsp:spPr>
        <a:xfrm>
          <a:off x="1156145" y="1706573"/>
          <a:ext cx="1364140" cy="383701"/>
        </a:xfrm>
        <a:custGeom>
          <a:avLst/>
          <a:gdLst/>
          <a:ahLst/>
          <a:cxnLst/>
          <a:rect l="0" t="0" r="0" b="0"/>
          <a:pathLst>
            <a:path>
              <a:moveTo>
                <a:pt x="0" y="383701"/>
              </a:moveTo>
              <a:lnTo>
                <a:pt x="682070" y="383701"/>
              </a:lnTo>
              <a:lnTo>
                <a:pt x="682070" y="0"/>
              </a:lnTo>
              <a:lnTo>
                <a:pt x="1364140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00" kern="1200"/>
        </a:p>
      </dsp:txBody>
      <dsp:txXfrm>
        <a:off x="1802789" y="1862997"/>
        <a:ext cx="70853" cy="70853"/>
      </dsp:txXfrm>
    </dsp:sp>
    <dsp:sp modelId="{E241A781-A670-44FD-90AD-A69729D69014}">
      <dsp:nvSpPr>
        <dsp:cNvPr id="0" name=""/>
        <dsp:cNvSpPr/>
      </dsp:nvSpPr>
      <dsp:spPr>
        <a:xfrm>
          <a:off x="1156145" y="1144804"/>
          <a:ext cx="2012208" cy="945470"/>
        </a:xfrm>
        <a:custGeom>
          <a:avLst/>
          <a:gdLst/>
          <a:ahLst/>
          <a:cxnLst/>
          <a:rect l="0" t="0" r="0" b="0"/>
          <a:pathLst>
            <a:path>
              <a:moveTo>
                <a:pt x="0" y="945470"/>
              </a:moveTo>
              <a:lnTo>
                <a:pt x="1006104" y="945470"/>
              </a:lnTo>
              <a:lnTo>
                <a:pt x="1006104" y="0"/>
              </a:lnTo>
              <a:lnTo>
                <a:pt x="2012208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800" kern="1200"/>
        </a:p>
      </dsp:txBody>
      <dsp:txXfrm>
        <a:off x="2106668" y="1561958"/>
        <a:ext cx="111163" cy="111163"/>
      </dsp:txXfrm>
    </dsp:sp>
    <dsp:sp modelId="{7857B850-FB64-4A9D-AEF8-4CDD52BDBD3A}">
      <dsp:nvSpPr>
        <dsp:cNvPr id="0" name=""/>
        <dsp:cNvSpPr/>
      </dsp:nvSpPr>
      <dsp:spPr>
        <a:xfrm>
          <a:off x="1156145" y="465977"/>
          <a:ext cx="1580148" cy="1624297"/>
        </a:xfrm>
        <a:custGeom>
          <a:avLst/>
          <a:gdLst/>
          <a:ahLst/>
          <a:cxnLst/>
          <a:rect l="0" t="0" r="0" b="0"/>
          <a:pathLst>
            <a:path>
              <a:moveTo>
                <a:pt x="0" y="1624297"/>
              </a:moveTo>
              <a:lnTo>
                <a:pt x="790074" y="1624297"/>
              </a:lnTo>
              <a:lnTo>
                <a:pt x="790074" y="0"/>
              </a:lnTo>
              <a:lnTo>
                <a:pt x="1580148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800" kern="1200"/>
        </a:p>
      </dsp:txBody>
      <dsp:txXfrm>
        <a:off x="1889567" y="1221473"/>
        <a:ext cx="113305" cy="113305"/>
      </dsp:txXfrm>
    </dsp:sp>
    <dsp:sp modelId="{02F98B09-465F-4DB7-9EE9-4B8F17454F48}">
      <dsp:nvSpPr>
        <dsp:cNvPr id="0" name=""/>
        <dsp:cNvSpPr/>
      </dsp:nvSpPr>
      <dsp:spPr>
        <a:xfrm rot="17560891">
          <a:off x="-631213" y="1762859"/>
          <a:ext cx="2919888" cy="6548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u="sng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Warunki i tryb przesłuchiwania:</a:t>
          </a:r>
          <a:endParaRPr lang="pl-PL" sz="22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-631213" y="1762859"/>
        <a:ext cx="2919888" cy="654830"/>
      </dsp:txXfrm>
    </dsp:sp>
    <dsp:sp modelId="{28D78F6D-A131-4A09-88F3-D9EB6A5C54C4}">
      <dsp:nvSpPr>
        <dsp:cNvPr id="0" name=""/>
        <dsp:cNvSpPr/>
      </dsp:nvSpPr>
      <dsp:spPr>
        <a:xfrm>
          <a:off x="2736294" y="72005"/>
          <a:ext cx="4854083" cy="7879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solidFill>
                <a:schemeClr val="accent2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Przesłuchanie pokrzywdzonego przeprowadza zawsze sąd, bez względu na stadium prowadzonego postepowania</a:t>
          </a:r>
          <a:endParaRPr lang="pl-PL" sz="18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2736294" y="72005"/>
        <a:ext cx="4854083" cy="787944"/>
      </dsp:txXfrm>
    </dsp:sp>
    <dsp:sp modelId="{9957FB46-A0F1-4501-AF5C-604E76FD937B}">
      <dsp:nvSpPr>
        <dsp:cNvPr id="0" name=""/>
        <dsp:cNvSpPr/>
      </dsp:nvSpPr>
      <dsp:spPr>
        <a:xfrm>
          <a:off x="3168354" y="936106"/>
          <a:ext cx="5577691" cy="4173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solidFill>
                <a:schemeClr val="accent2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Przesłuchanie przeprowadza sąd na posiedzeniu</a:t>
          </a:r>
          <a:endParaRPr lang="pl-PL" sz="18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3168354" y="936106"/>
        <a:ext cx="5577691" cy="417395"/>
      </dsp:txXfrm>
    </dsp:sp>
    <dsp:sp modelId="{A6864D44-AD5E-4751-8DC5-E954018E5C67}">
      <dsp:nvSpPr>
        <dsp:cNvPr id="0" name=""/>
        <dsp:cNvSpPr/>
      </dsp:nvSpPr>
      <dsp:spPr>
        <a:xfrm>
          <a:off x="2520286" y="1440162"/>
          <a:ext cx="3864807" cy="5328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solidFill>
                <a:schemeClr val="accent2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Udział biegłego psychologa jest obligatoryjny</a:t>
          </a:r>
          <a:endParaRPr lang="pl-PL" sz="18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2520286" y="1440162"/>
        <a:ext cx="3864807" cy="532822"/>
      </dsp:txXfrm>
    </dsp:sp>
    <dsp:sp modelId="{4CDA84BB-2C8E-4977-A37D-D1F74E1DDA60}">
      <dsp:nvSpPr>
        <dsp:cNvPr id="0" name=""/>
        <dsp:cNvSpPr/>
      </dsp:nvSpPr>
      <dsp:spPr>
        <a:xfrm>
          <a:off x="4176466" y="2016222"/>
          <a:ext cx="3851534" cy="8132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solidFill>
                <a:schemeClr val="accent2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Biegły psycholog jest obowiązany do sporządzenia opinii na temat stanu psychicznego dziecka</a:t>
          </a:r>
          <a:endParaRPr lang="pl-PL" sz="1800" kern="1200" dirty="0" smtClean="0">
            <a:solidFill>
              <a:schemeClr val="accent2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4176466" y="2016222"/>
        <a:ext cx="3851534" cy="813207"/>
      </dsp:txXfrm>
    </dsp:sp>
    <dsp:sp modelId="{ACAF2C6F-3E4E-4781-9BB9-5723D9C36A58}">
      <dsp:nvSpPr>
        <dsp:cNvPr id="0" name=""/>
        <dsp:cNvSpPr/>
      </dsp:nvSpPr>
      <dsp:spPr>
        <a:xfrm>
          <a:off x="1800200" y="3024334"/>
          <a:ext cx="5599878" cy="7685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solidFill>
                <a:schemeClr val="accent2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W posiedzeniu sądu maja prawo uczestniczyć prokurator, obrońca oskarżonego oraz pełnomocnik pokrzywdzonego</a:t>
          </a:r>
          <a:endParaRPr lang="pl-PL" sz="1800" kern="1200" dirty="0" smtClean="0">
            <a:solidFill>
              <a:schemeClr val="accent2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1800200" y="3024334"/>
        <a:ext cx="5599878" cy="768587"/>
      </dsp:txXfrm>
    </dsp:sp>
    <dsp:sp modelId="{1CDA0EB7-C8F6-4CDB-9589-90717678B884}">
      <dsp:nvSpPr>
        <dsp:cNvPr id="0" name=""/>
        <dsp:cNvSpPr/>
      </dsp:nvSpPr>
      <dsp:spPr>
        <a:xfrm>
          <a:off x="2083844" y="3919015"/>
          <a:ext cx="6419839" cy="8188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solidFill>
                <a:schemeClr val="accent2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Przy przesłuchaniu pokrzywdzonego ma prawo być obecny jego przedstawiciel ustawowy lub osoba, pod której stała piecza pokrzywdzony pozostaje</a:t>
          </a:r>
          <a:endParaRPr lang="pl-PL" sz="1800" kern="1200" dirty="0" smtClean="0">
            <a:solidFill>
              <a:schemeClr val="accent2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2083844" y="3919015"/>
        <a:ext cx="6419839" cy="81887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24A235-21B7-4C08-A6C0-628E8B50CD9E}">
      <dsp:nvSpPr>
        <dsp:cNvPr id="0" name=""/>
        <dsp:cNvSpPr/>
      </dsp:nvSpPr>
      <dsp:spPr>
        <a:xfrm>
          <a:off x="594843" y="352449"/>
          <a:ext cx="3826954" cy="173759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127000" h="254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9076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Przesłuchanie pokrzywdzonego w trybie art. 185a KPK musi zostać obligatoryjnie utrwalone poprzez sporządzenie zapisu rejestrującego obraz i dźwięk</a:t>
          </a:r>
          <a:endParaRPr lang="pl-PL" sz="1800" kern="1200" dirty="0"/>
        </a:p>
      </dsp:txBody>
      <dsp:txXfrm>
        <a:off x="594843" y="352449"/>
        <a:ext cx="3826954" cy="1737590"/>
      </dsp:txXfrm>
    </dsp:sp>
    <dsp:sp modelId="{2592B3EA-76DE-4974-9DFF-6F19DF41670F}">
      <dsp:nvSpPr>
        <dsp:cNvPr id="0" name=""/>
        <dsp:cNvSpPr/>
      </dsp:nvSpPr>
      <dsp:spPr>
        <a:xfrm>
          <a:off x="107505" y="504062"/>
          <a:ext cx="1011840" cy="1517760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B60491-CF0C-40D6-940C-3AB2C831AC2F}">
      <dsp:nvSpPr>
        <dsp:cNvPr id="0" name=""/>
        <dsp:cNvSpPr/>
      </dsp:nvSpPr>
      <dsp:spPr>
        <a:xfrm>
          <a:off x="5185037" y="257939"/>
          <a:ext cx="3848647" cy="186610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127000" h="254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9076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Sporządzony zapis obrazu i dźwięku przesłuchania odtwarza się na rozprawie głównej, jak również odczytuje się protokół z tej czynności</a:t>
          </a:r>
          <a:endParaRPr lang="pl-PL" sz="1800" kern="1200" dirty="0"/>
        </a:p>
      </dsp:txBody>
      <dsp:txXfrm>
        <a:off x="5185037" y="257939"/>
        <a:ext cx="3848647" cy="1866108"/>
      </dsp:txXfrm>
    </dsp:sp>
    <dsp:sp modelId="{AC7E1C77-FCBA-413F-9950-1491299C4EB7}">
      <dsp:nvSpPr>
        <dsp:cNvPr id="0" name=""/>
        <dsp:cNvSpPr/>
      </dsp:nvSpPr>
      <dsp:spPr>
        <a:xfrm>
          <a:off x="4644006" y="360047"/>
          <a:ext cx="922889" cy="1525273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D6E818-F878-440D-9C98-2D5B02B14118}">
      <dsp:nvSpPr>
        <dsp:cNvPr id="0" name=""/>
        <dsp:cNvSpPr/>
      </dsp:nvSpPr>
      <dsp:spPr>
        <a:xfrm>
          <a:off x="1149339" y="2449251"/>
          <a:ext cx="6737816" cy="154351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127000" h="254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9076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Możliwość przesłuchania na warunkach art. 185a § 1-3 małoletniego pokrzywdzonego, który ukończył 15 lat (§ 4) – stwierdza to organ procesowy w oparciu o opinię biegłego psychologa</a:t>
          </a:r>
          <a:endParaRPr lang="pl-PL" sz="1800" kern="1200" dirty="0"/>
        </a:p>
      </dsp:txBody>
      <dsp:txXfrm>
        <a:off x="1149339" y="2449251"/>
        <a:ext cx="6737816" cy="1543519"/>
      </dsp:txXfrm>
    </dsp:sp>
    <dsp:sp modelId="{EF7961DC-AFBE-467E-BF58-F9DB7A226A3E}">
      <dsp:nvSpPr>
        <dsp:cNvPr id="0" name=""/>
        <dsp:cNvSpPr/>
      </dsp:nvSpPr>
      <dsp:spPr>
        <a:xfrm>
          <a:off x="611561" y="2448278"/>
          <a:ext cx="1011840" cy="1517760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A60D3B-08BE-4227-B1F5-9C2ED292199A}">
      <dsp:nvSpPr>
        <dsp:cNvPr id="0" name=""/>
        <dsp:cNvSpPr/>
      </dsp:nvSpPr>
      <dsp:spPr>
        <a:xfrm>
          <a:off x="659" y="72009"/>
          <a:ext cx="2837670" cy="4083657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113157" rIns="146685" bIns="0" numCol="1" spcCol="1270" anchor="t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300" kern="1200" dirty="0"/>
        </a:p>
      </dsp:txBody>
      <dsp:txXfrm rot="16200000">
        <a:off x="-1389873" y="1462541"/>
        <a:ext cx="3348599" cy="567534"/>
      </dsp:txXfrm>
    </dsp:sp>
    <dsp:sp modelId="{F4E12B53-D740-43BE-AAB1-8938D3AA980F}">
      <dsp:nvSpPr>
        <dsp:cNvPr id="0" name=""/>
        <dsp:cNvSpPr/>
      </dsp:nvSpPr>
      <dsp:spPr>
        <a:xfrm>
          <a:off x="568193" y="72009"/>
          <a:ext cx="2114064" cy="4083657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58293" rIns="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smtClean="0">
              <a:latin typeface="Tahoma" pitchFamily="34" charset="0"/>
              <a:ea typeface="Tahoma" pitchFamily="34" charset="0"/>
              <a:cs typeface="Tahoma" pitchFamily="34" charset="0"/>
            </a:rPr>
            <a:t>Art. 185a § 1 KPK dotyczy przestępstw popełnionych z użyciem przemocy lub groźby bezprawnej oraz przestępstw określonych w Rozdziałach XXV i XXVI KK, tj. przestępstw przeciwko wolności seksualnej i obyczajności oraz przestępstw przeciwko rodzinie i opiece</a:t>
          </a:r>
          <a:endParaRPr lang="pl-PL" sz="1700" kern="1200" dirty="0"/>
        </a:p>
      </dsp:txBody>
      <dsp:txXfrm>
        <a:off x="568193" y="72009"/>
        <a:ext cx="2114064" cy="4083657"/>
      </dsp:txXfrm>
    </dsp:sp>
    <dsp:sp modelId="{4F9DC900-BB0A-48D1-8E6B-1E3174F3AF1F}">
      <dsp:nvSpPr>
        <dsp:cNvPr id="0" name=""/>
        <dsp:cNvSpPr/>
      </dsp:nvSpPr>
      <dsp:spPr>
        <a:xfrm>
          <a:off x="2952319" y="82429"/>
          <a:ext cx="2837670" cy="3321913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113157" rIns="146685" bIns="0" numCol="1" spcCol="1270" anchor="t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300" kern="1200"/>
        </a:p>
      </dsp:txBody>
      <dsp:txXfrm rot="16200000">
        <a:off x="1874101" y="1160646"/>
        <a:ext cx="2723969" cy="567534"/>
      </dsp:txXfrm>
    </dsp:sp>
    <dsp:sp modelId="{EC221505-D401-4329-9BAB-8C90E3485909}">
      <dsp:nvSpPr>
        <dsp:cNvPr id="0" name=""/>
        <dsp:cNvSpPr/>
      </dsp:nvSpPr>
      <dsp:spPr>
        <a:xfrm rot="5400000">
          <a:off x="2701457" y="2780276"/>
          <a:ext cx="500758" cy="425650"/>
        </a:xfrm>
        <a:prstGeom prst="flowChartExtra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C16AA755-6CCC-47F3-B4C7-B6C06DF1E66F}">
      <dsp:nvSpPr>
        <dsp:cNvPr id="0" name=""/>
        <dsp:cNvSpPr/>
      </dsp:nvSpPr>
      <dsp:spPr>
        <a:xfrm>
          <a:off x="3519853" y="82429"/>
          <a:ext cx="2114064" cy="3321913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58293" rIns="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smtClean="0">
              <a:latin typeface="Tahoma" pitchFamily="34" charset="0"/>
              <a:ea typeface="Tahoma" pitchFamily="34" charset="0"/>
              <a:cs typeface="Tahoma" pitchFamily="34" charset="0"/>
            </a:rPr>
            <a:t>Przeprowadzenie przesłuchania małoletniego świadka, o którym mowa w § 1 komentowanego artykułu, obligatoryjnie powinno zostać dokonane w warunkach określonych w art. 185a KPK</a:t>
          </a:r>
          <a:endParaRPr lang="pl-PL" sz="1700" kern="1200" dirty="0"/>
        </a:p>
      </dsp:txBody>
      <dsp:txXfrm>
        <a:off x="3519853" y="82429"/>
        <a:ext cx="2114064" cy="3321913"/>
      </dsp:txXfrm>
    </dsp:sp>
    <dsp:sp modelId="{B4AA0897-78BE-452C-AD21-572AD1CB4D3B}">
      <dsp:nvSpPr>
        <dsp:cNvPr id="0" name=""/>
        <dsp:cNvSpPr/>
      </dsp:nvSpPr>
      <dsp:spPr>
        <a:xfrm>
          <a:off x="5874637" y="72009"/>
          <a:ext cx="2837670" cy="4248469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113157" rIns="146685" bIns="0" numCol="1" spcCol="1270" anchor="t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300" kern="1200"/>
        </a:p>
      </dsp:txBody>
      <dsp:txXfrm rot="16200000">
        <a:off x="4416532" y="1530114"/>
        <a:ext cx="3483745" cy="567534"/>
      </dsp:txXfrm>
    </dsp:sp>
    <dsp:sp modelId="{C704756E-30E1-43FB-8BFE-A67B55FC39ED}">
      <dsp:nvSpPr>
        <dsp:cNvPr id="0" name=""/>
        <dsp:cNvSpPr/>
      </dsp:nvSpPr>
      <dsp:spPr>
        <a:xfrm rot="5400000">
          <a:off x="5638446" y="2780276"/>
          <a:ext cx="500758" cy="425650"/>
        </a:xfrm>
        <a:prstGeom prst="flowChartExtra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34B9C0CB-4574-4D49-B27A-43EEEC20DE70}">
      <dsp:nvSpPr>
        <dsp:cNvPr id="0" name=""/>
        <dsp:cNvSpPr/>
      </dsp:nvSpPr>
      <dsp:spPr>
        <a:xfrm>
          <a:off x="6442171" y="72009"/>
          <a:ext cx="2114064" cy="4248469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58293" rIns="0" bIns="0" numCol="1" spcCol="1270" anchor="t" anchorCtr="0">
          <a:noAutofit/>
        </a:bodyPr>
        <a:lstStyle/>
        <a:p>
          <a:pPr lvl="0" algn="l" defTabSz="7334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50" kern="1200" smtClean="0">
              <a:latin typeface="Tahoma" pitchFamily="34" charset="0"/>
              <a:ea typeface="Tahoma" pitchFamily="34" charset="0"/>
              <a:cs typeface="Tahoma" pitchFamily="34" charset="0"/>
            </a:rPr>
            <a:t>§ 3 art. 185b  KPK - szczególnych trybów przesłuchania ujętych w § 1 i 2 nie stosuje się do świadka współdziałającego w popełnieniu czynu zabronionego, o który toczy się postepowanie karne, jak i świadka, którego czyn pozostaje w związku z czynem, o który toczy się postepowanie karne (wówczas przesłuchiwany jest na warunkach ogólnych)</a:t>
          </a:r>
          <a:endParaRPr lang="pl-PL" sz="1650" kern="1200" dirty="0"/>
        </a:p>
      </dsp:txBody>
      <dsp:txXfrm>
        <a:off x="6442171" y="72009"/>
        <a:ext cx="2114064" cy="424846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11AFD7-973B-42FA-B309-1BA58AC449B0}">
      <dsp:nvSpPr>
        <dsp:cNvPr id="0" name=""/>
        <dsp:cNvSpPr/>
      </dsp:nvSpPr>
      <dsp:spPr>
        <a:xfrm>
          <a:off x="0" y="0"/>
          <a:ext cx="878497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83B80E-36B9-4AF8-B62B-9A8BEA3A216D}">
      <dsp:nvSpPr>
        <dsp:cNvPr id="0" name=""/>
        <dsp:cNvSpPr/>
      </dsp:nvSpPr>
      <dsp:spPr>
        <a:xfrm>
          <a:off x="0" y="0"/>
          <a:ext cx="1935022" cy="47525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u="sng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Warunki i tryb przesłuchania: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000" u="sng" kern="1200" dirty="0" smtClean="0">
            <a:latin typeface="Tahoma" pitchFamily="34" charset="0"/>
            <a:ea typeface="Tahoma" pitchFamily="34" charset="0"/>
            <a:cs typeface="Tahoma" pitchFamily="34" charset="0"/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000" u="sng" kern="1200" dirty="0" smtClean="0">
            <a:latin typeface="Tahoma" pitchFamily="34" charset="0"/>
            <a:ea typeface="Tahoma" pitchFamily="34" charset="0"/>
            <a:cs typeface="Tahoma" pitchFamily="34" charset="0"/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u="sng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Przesłuchanie małoletniego świadka powyżej 15. roku życia:</a:t>
          </a:r>
          <a:endParaRPr lang="pl-PL" sz="2000" kern="1200" dirty="0"/>
        </a:p>
      </dsp:txBody>
      <dsp:txXfrm>
        <a:off x="0" y="0"/>
        <a:ext cx="1935022" cy="4752528"/>
      </dsp:txXfrm>
    </dsp:sp>
    <dsp:sp modelId="{B4B34AB2-135D-4BD6-B625-AF865EDD6848}">
      <dsp:nvSpPr>
        <dsp:cNvPr id="0" name=""/>
        <dsp:cNvSpPr/>
      </dsp:nvSpPr>
      <dsp:spPr>
        <a:xfrm>
          <a:off x="1977109" y="0"/>
          <a:ext cx="6714372" cy="7062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Tryb i warunki przesłuchania zostały określone poprzez odwołanie się do warunków zawartych w art. 185a KPK</a:t>
          </a:r>
          <a:endParaRPr lang="pl-PL" sz="1800" kern="1200" dirty="0"/>
        </a:p>
      </dsp:txBody>
      <dsp:txXfrm>
        <a:off x="1977109" y="0"/>
        <a:ext cx="6714372" cy="706217"/>
      </dsp:txXfrm>
    </dsp:sp>
    <dsp:sp modelId="{EE4375A9-C14A-44BA-8CBC-FD542FA9BD3B}">
      <dsp:nvSpPr>
        <dsp:cNvPr id="0" name=""/>
        <dsp:cNvSpPr/>
      </dsp:nvSpPr>
      <dsp:spPr>
        <a:xfrm>
          <a:off x="1135798" y="720080"/>
          <a:ext cx="68426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032654-8A79-46FD-9A2D-D051A2A436D3}">
      <dsp:nvSpPr>
        <dsp:cNvPr id="0" name=""/>
        <dsp:cNvSpPr/>
      </dsp:nvSpPr>
      <dsp:spPr>
        <a:xfrm>
          <a:off x="2016254" y="1152130"/>
          <a:ext cx="6714372" cy="3513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§ 2 przewiduje przesłuchanie małoletniego powyżej 15. roku życia przy użyciu urządzeń technicznych umożliwiających przeprowadzenie tej czynności na odległość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800" kern="1200" dirty="0" smtClean="0">
            <a:latin typeface="Tahoma" pitchFamily="34" charset="0"/>
            <a:ea typeface="Tahoma" pitchFamily="34" charset="0"/>
            <a:cs typeface="Tahoma" pitchFamily="34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Przeprowadzenie przesłuchania w tej formie będzie uzależnione od stwierdzenia przez organ dwóch odmiennych przesłanek: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	a) nastąpi w razie zaistnienia obawy, ze bezpośrednia obecność oskarżonego przy przesłuchaniu mogłaby oddziaływać krępująco na zeznania świadka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	b) wtedy, gdy taka obecność mogłaby wywierać negatywny wpływ na jego stan psychiczny</a:t>
          </a:r>
        </a:p>
      </dsp:txBody>
      <dsp:txXfrm>
        <a:off x="2016254" y="1152130"/>
        <a:ext cx="6714372" cy="3513343"/>
      </dsp:txXfrm>
    </dsp:sp>
    <dsp:sp modelId="{CAD36A73-88D3-40E4-AF13-DBE0CED6F38F}">
      <dsp:nvSpPr>
        <dsp:cNvPr id="0" name=""/>
        <dsp:cNvSpPr/>
      </dsp:nvSpPr>
      <dsp:spPr>
        <a:xfrm>
          <a:off x="1135798" y="936105"/>
          <a:ext cx="68426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B43E84-AC04-48C1-8A8A-C383BABDFE96}">
      <dsp:nvSpPr>
        <dsp:cNvPr id="0" name=""/>
        <dsp:cNvSpPr/>
      </dsp:nvSpPr>
      <dsp:spPr>
        <a:xfrm>
          <a:off x="1368156" y="392"/>
          <a:ext cx="7474408" cy="190670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7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Przepis wprowadzony ustawą z 13.6.2013 r</a:t>
          </a:r>
          <a:endParaRPr lang="pl-PL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7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Wprowadzony ze względu na trudności, które wiążą się z przesłuchaniami ofiar przemocy seksualnej; niezwykle istotne jest ograniczenie tych czynności do minimum</a:t>
          </a:r>
          <a:endParaRPr lang="pl-PL" sz="1700" kern="1200" dirty="0"/>
        </a:p>
      </dsp:txBody>
      <dsp:txXfrm>
        <a:off x="1368156" y="238730"/>
        <a:ext cx="6759396" cy="1430025"/>
      </dsp:txXfrm>
    </dsp:sp>
    <dsp:sp modelId="{35077E03-AB39-4D59-8A0B-51AEAEDFB00E}">
      <dsp:nvSpPr>
        <dsp:cNvPr id="0" name=""/>
        <dsp:cNvSpPr/>
      </dsp:nvSpPr>
      <dsp:spPr>
        <a:xfrm>
          <a:off x="0" y="65563"/>
          <a:ext cx="1353736" cy="19067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u="sng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Uwagi ogólne</a:t>
          </a:r>
          <a:endParaRPr lang="pl-PL" sz="2400" kern="1200" dirty="0"/>
        </a:p>
      </dsp:txBody>
      <dsp:txXfrm>
        <a:off x="66084" y="131647"/>
        <a:ext cx="1221568" cy="1774532"/>
      </dsp:txXfrm>
    </dsp:sp>
    <dsp:sp modelId="{3A8925C4-9917-4CE1-8D6C-45A306BAEB22}">
      <dsp:nvSpPr>
        <dsp:cNvPr id="0" name=""/>
        <dsp:cNvSpPr/>
      </dsp:nvSpPr>
      <dsp:spPr>
        <a:xfrm>
          <a:off x="1796853" y="2097762"/>
          <a:ext cx="7058352" cy="229433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7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Zakres podmiotowy tego przepisu odnosi się wyłącznie do pokrzywdzonego, zarówno gdy jest on składającym zawiadomienie o przestępstwie z art. 197-199 KK, jak i gdy występuje w sprawie o te przestępstwa w charakterze świadka</a:t>
          </a:r>
          <a:endParaRPr lang="pl-PL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7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Zakres przedmiotowy obejmuje wyłącznie przestępstwa stypizowane w art. 197, 198 i 199 KK</a:t>
          </a:r>
          <a:endParaRPr lang="pl-PL" sz="1700" kern="1200" dirty="0"/>
        </a:p>
      </dsp:txBody>
      <dsp:txXfrm>
        <a:off x="1796853" y="2384554"/>
        <a:ext cx="6197978" cy="1720749"/>
      </dsp:txXfrm>
    </dsp:sp>
    <dsp:sp modelId="{F4AF9B6E-1C5E-4229-A170-FECF18FDCC32}">
      <dsp:nvSpPr>
        <dsp:cNvPr id="0" name=""/>
        <dsp:cNvSpPr/>
      </dsp:nvSpPr>
      <dsp:spPr>
        <a:xfrm>
          <a:off x="0" y="2229077"/>
          <a:ext cx="1795074" cy="19067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u="sng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Zakres unormowań</a:t>
          </a:r>
          <a:endParaRPr lang="pl-PL" sz="2000" kern="1200" dirty="0"/>
        </a:p>
      </dsp:txBody>
      <dsp:txXfrm>
        <a:off x="87628" y="2316705"/>
        <a:ext cx="1619818" cy="173144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0B15A3-7B93-4573-9E31-A9E4A33CC23D}">
      <dsp:nvSpPr>
        <dsp:cNvPr id="0" name=""/>
        <dsp:cNvSpPr/>
      </dsp:nvSpPr>
      <dsp:spPr>
        <a:xfrm rot="16200000">
          <a:off x="-1582118" y="2423131"/>
          <a:ext cx="3763138" cy="4182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68912" bIns="0" numCol="1" spcCol="1270" anchor="t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100" kern="1200" dirty="0"/>
        </a:p>
      </dsp:txBody>
      <dsp:txXfrm>
        <a:off x="-1582118" y="2423131"/>
        <a:ext cx="3763138" cy="418293"/>
      </dsp:txXfrm>
    </dsp:sp>
    <dsp:sp modelId="{02CE9ACE-5A24-44C5-B609-98FAC1B2B237}">
      <dsp:nvSpPr>
        <dsp:cNvPr id="0" name=""/>
        <dsp:cNvSpPr/>
      </dsp:nvSpPr>
      <dsp:spPr>
        <a:xfrm>
          <a:off x="781479" y="588409"/>
          <a:ext cx="2083545" cy="42361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368912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7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Jeżeli sam pokrzywdzony w sprawie o czyny zabronione z art. 197-199 KK składa zawiadomienie o przestępstwie, jego treść ulega zredukowaniu do wskazania najważniejszych faktów i dowodów</a:t>
          </a:r>
          <a:endParaRPr lang="pl-PL" sz="1700" kern="1200" dirty="0"/>
        </a:p>
      </dsp:txBody>
      <dsp:txXfrm>
        <a:off x="781479" y="588409"/>
        <a:ext cx="2083545" cy="4236126"/>
      </dsp:txXfrm>
    </dsp:sp>
    <dsp:sp modelId="{356126A0-F006-46A5-83B5-9C4E2288B637}">
      <dsp:nvSpPr>
        <dsp:cNvPr id="0" name=""/>
        <dsp:cNvSpPr/>
      </dsp:nvSpPr>
      <dsp:spPr>
        <a:xfrm>
          <a:off x="0" y="3572158"/>
          <a:ext cx="937320" cy="1085321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2FE8ED-2085-4C61-B852-5A1199460154}">
      <dsp:nvSpPr>
        <dsp:cNvPr id="0" name=""/>
        <dsp:cNvSpPr/>
      </dsp:nvSpPr>
      <dsp:spPr>
        <a:xfrm rot="16200000">
          <a:off x="1458325" y="2298764"/>
          <a:ext cx="3763138" cy="4182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68912" bIns="0" numCol="1" spcCol="1270" anchor="t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100" kern="1200"/>
        </a:p>
      </dsp:txBody>
      <dsp:txXfrm>
        <a:off x="1458325" y="2298764"/>
        <a:ext cx="3763138" cy="418293"/>
      </dsp:txXfrm>
    </dsp:sp>
    <dsp:sp modelId="{802642BF-631A-46C3-96EA-E33C4EFE4AD3}">
      <dsp:nvSpPr>
        <dsp:cNvPr id="0" name=""/>
        <dsp:cNvSpPr/>
      </dsp:nvSpPr>
      <dsp:spPr>
        <a:xfrm>
          <a:off x="3549041" y="626342"/>
          <a:ext cx="2083545" cy="37631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368912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7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Interpretacja tego pojęcia powinna być dokonywana w odniesieniu do zespołu znamion czynu zabronionego i najistotniejszych informacji wymaganych dla podjęcia ścigania</a:t>
          </a:r>
          <a:endParaRPr lang="pl-PL" sz="1700" kern="1200" dirty="0"/>
        </a:p>
      </dsp:txBody>
      <dsp:txXfrm>
        <a:off x="3549041" y="626342"/>
        <a:ext cx="2083545" cy="3763138"/>
      </dsp:txXfrm>
    </dsp:sp>
    <dsp:sp modelId="{5C64FCBE-6DD9-4DC3-BA4A-6A3DA36B1924}">
      <dsp:nvSpPr>
        <dsp:cNvPr id="0" name=""/>
        <dsp:cNvSpPr/>
      </dsp:nvSpPr>
      <dsp:spPr>
        <a:xfrm>
          <a:off x="2935730" y="3887082"/>
          <a:ext cx="836587" cy="836587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05F875-1D9C-459B-A15D-718856A5E349}">
      <dsp:nvSpPr>
        <dsp:cNvPr id="0" name=""/>
        <dsp:cNvSpPr/>
      </dsp:nvSpPr>
      <dsp:spPr>
        <a:xfrm rot="16200000">
          <a:off x="4498769" y="2298764"/>
          <a:ext cx="3763138" cy="4182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68912" bIns="0" numCol="1" spcCol="1270" anchor="t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100" kern="1200"/>
        </a:p>
      </dsp:txBody>
      <dsp:txXfrm>
        <a:off x="4498769" y="2298764"/>
        <a:ext cx="3763138" cy="418293"/>
      </dsp:txXfrm>
    </dsp:sp>
    <dsp:sp modelId="{FCD9F9F3-1149-4FD5-B650-D8E562FA8B84}">
      <dsp:nvSpPr>
        <dsp:cNvPr id="0" name=""/>
        <dsp:cNvSpPr/>
      </dsp:nvSpPr>
      <dsp:spPr>
        <a:xfrm>
          <a:off x="6589485" y="441007"/>
          <a:ext cx="2083545" cy="41338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368912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7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Warunek zamieszczenia </a:t>
          </a:r>
          <a:r>
            <a:rPr lang="pl-PL" sz="1700" kern="1200" dirty="0" err="1" smtClean="0">
              <a:latin typeface="Tahoma" pitchFamily="34" charset="0"/>
              <a:ea typeface="Tahoma" pitchFamily="34" charset="0"/>
              <a:cs typeface="Tahoma" pitchFamily="34" charset="0"/>
            </a:rPr>
            <a:t>wyłacznie</a:t>
          </a:r>
          <a:r>
            <a:rPr lang="pl-PL" sz="17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 najważniejszych faktów i dowodów obowiązuje zarówno przy składaniu zawiadomienia ustnie do protokołu (por. art. 304a KPK), jak i w formie pisemnej</a:t>
          </a:r>
          <a:endParaRPr lang="pl-PL" sz="1700" kern="1200" dirty="0"/>
        </a:p>
      </dsp:txBody>
      <dsp:txXfrm>
        <a:off x="6589485" y="441007"/>
        <a:ext cx="2083545" cy="4133807"/>
      </dsp:txXfrm>
    </dsp:sp>
    <dsp:sp modelId="{276D9DB3-FA20-4B76-BBE9-550BDD9AA1DD}">
      <dsp:nvSpPr>
        <dsp:cNvPr id="0" name=""/>
        <dsp:cNvSpPr/>
      </dsp:nvSpPr>
      <dsp:spPr>
        <a:xfrm>
          <a:off x="5950541" y="3887082"/>
          <a:ext cx="836587" cy="836587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378F73-1D9F-4072-968A-7CD702B11D03}" type="datetimeFigureOut">
              <a:rPr lang="pl-PL" smtClean="0"/>
              <a:t>2015-01-11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8F0907-1274-464D-BF84-532A3888103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3290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8F0907-1274-464D-BF84-532A3888103C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9662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81FF-68CE-4A81-8EB3-AB00252FF1C6}" type="datetimeFigureOut">
              <a:rPr lang="pl-PL" smtClean="0"/>
              <a:t>2015-01-11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20E-D7CB-4DAA-BF98-CAEA3895B7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5711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81FF-68CE-4A81-8EB3-AB00252FF1C6}" type="datetimeFigureOut">
              <a:rPr lang="pl-PL" smtClean="0"/>
              <a:t>2015-01-11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20E-D7CB-4DAA-BF98-CAEA3895B7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7699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81FF-68CE-4A81-8EB3-AB00252FF1C6}" type="datetimeFigureOut">
              <a:rPr lang="pl-PL" smtClean="0"/>
              <a:t>2015-01-11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20E-D7CB-4DAA-BF98-CAEA3895B768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2727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81FF-68CE-4A81-8EB3-AB00252FF1C6}" type="datetimeFigureOut">
              <a:rPr lang="pl-PL" smtClean="0"/>
              <a:t>2015-01-11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20E-D7CB-4DAA-BF98-CAEA3895B7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9564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81FF-68CE-4A81-8EB3-AB00252FF1C6}" type="datetimeFigureOut">
              <a:rPr lang="pl-PL" smtClean="0"/>
              <a:t>2015-01-11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20E-D7CB-4DAA-BF98-CAEA3895B768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5259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81FF-68CE-4A81-8EB3-AB00252FF1C6}" type="datetimeFigureOut">
              <a:rPr lang="pl-PL" smtClean="0"/>
              <a:t>2015-01-11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20E-D7CB-4DAA-BF98-CAEA3895B7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804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81FF-68CE-4A81-8EB3-AB00252FF1C6}" type="datetimeFigureOut">
              <a:rPr lang="pl-PL" smtClean="0"/>
              <a:t>2015-01-11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20E-D7CB-4DAA-BF98-CAEA3895B7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233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81FF-68CE-4A81-8EB3-AB00252FF1C6}" type="datetimeFigureOut">
              <a:rPr lang="pl-PL" smtClean="0"/>
              <a:t>2015-01-11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20E-D7CB-4DAA-BF98-CAEA3895B7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9582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81FF-68CE-4A81-8EB3-AB00252FF1C6}" type="datetimeFigureOut">
              <a:rPr lang="pl-PL" smtClean="0"/>
              <a:t>2015-01-11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20E-D7CB-4DAA-BF98-CAEA3895B7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1901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81FF-68CE-4A81-8EB3-AB00252FF1C6}" type="datetimeFigureOut">
              <a:rPr lang="pl-PL" smtClean="0"/>
              <a:t>2015-01-11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20E-D7CB-4DAA-BF98-CAEA3895B7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480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81FF-68CE-4A81-8EB3-AB00252FF1C6}" type="datetimeFigureOut">
              <a:rPr lang="pl-PL" smtClean="0"/>
              <a:t>2015-01-11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20E-D7CB-4DAA-BF98-CAEA3895B7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2036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81FF-68CE-4A81-8EB3-AB00252FF1C6}" type="datetimeFigureOut">
              <a:rPr lang="pl-PL" smtClean="0"/>
              <a:t>2015-01-11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20E-D7CB-4DAA-BF98-CAEA3895B7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0999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81FF-68CE-4A81-8EB3-AB00252FF1C6}" type="datetimeFigureOut">
              <a:rPr lang="pl-PL" smtClean="0"/>
              <a:t>2015-01-11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20E-D7CB-4DAA-BF98-CAEA3895B7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7963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81FF-68CE-4A81-8EB3-AB00252FF1C6}" type="datetimeFigureOut">
              <a:rPr lang="pl-PL" smtClean="0"/>
              <a:t>2015-01-11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20E-D7CB-4DAA-BF98-CAEA3895B7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7646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81FF-68CE-4A81-8EB3-AB00252FF1C6}" type="datetimeFigureOut">
              <a:rPr lang="pl-PL" smtClean="0"/>
              <a:t>2015-01-11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20E-D7CB-4DAA-BF98-CAEA3895B7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269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81FF-68CE-4A81-8EB3-AB00252FF1C6}" type="datetimeFigureOut">
              <a:rPr lang="pl-PL" smtClean="0"/>
              <a:t>2015-01-11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20E-D7CB-4DAA-BF98-CAEA3895B7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7730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E81FF-68CE-4A81-8EB3-AB00252FF1C6}" type="datetimeFigureOut">
              <a:rPr lang="pl-PL" smtClean="0"/>
              <a:t>2015-01-11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3B3F20E-D7CB-4DAA-BF98-CAEA3895B7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204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Art. 185a, 185b, 185c k.p.k.</a:t>
            </a:r>
            <a:endParaRPr lang="pl-PL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-8028" y="5993904"/>
            <a:ext cx="6400800" cy="864096"/>
          </a:xfrm>
        </p:spPr>
        <p:txBody>
          <a:bodyPr/>
          <a:lstStyle/>
          <a:p>
            <a:r>
              <a:rPr lang="pl-PL" dirty="0" smtClean="0"/>
              <a:t>Opracował Tomasz Cebula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2067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Autofit/>
          </a:bodyPr>
          <a:lstStyle/>
          <a:p>
            <a:r>
              <a:rPr lang="pl-PL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Art. 185c k.p.k. </a:t>
            </a:r>
            <a:r>
              <a:rPr lang="pl-PL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przesłuchanie pokrzywdzonego w charakterze świadka</a:t>
            </a:r>
            <a:endParaRPr lang="pl-PL" sz="3600" dirty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40087856"/>
              </p:ext>
            </p:extLst>
          </p:nvPr>
        </p:nvGraphicFramePr>
        <p:xfrm>
          <a:off x="107504" y="2348880"/>
          <a:ext cx="8856984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226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Autofit/>
          </a:bodyPr>
          <a:lstStyle/>
          <a:p>
            <a:r>
              <a:rPr lang="pl-PL" sz="35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Art. 185c k.p.k. </a:t>
            </a:r>
            <a:r>
              <a:rPr lang="pl-PL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przesłuchanie pokrzywdzonego w charakterze świadka</a:t>
            </a:r>
            <a:endParaRPr lang="pl-PL" sz="3500" dirty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9024" y="1556792"/>
            <a:ext cx="8784976" cy="936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6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Zawiadomienie o </a:t>
            </a:r>
            <a:r>
              <a:rPr lang="pl-PL" sz="26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przestępstwie </a:t>
            </a:r>
            <a:r>
              <a:rPr lang="pl-PL" sz="26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składane przez pokrzywdzonego </a:t>
            </a:r>
            <a:r>
              <a:rPr lang="pl-PL" sz="26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  <a:endParaRPr lang="pl-PL" sz="2600" u="sng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4836817"/>
              </p:ext>
            </p:extLst>
          </p:nvPr>
        </p:nvGraphicFramePr>
        <p:xfrm>
          <a:off x="153852" y="1916832"/>
          <a:ext cx="871296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725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Autofit/>
          </a:bodyPr>
          <a:lstStyle/>
          <a:p>
            <a:r>
              <a:rPr lang="pl-PL" sz="35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Art. 185c k.p.k. </a:t>
            </a:r>
            <a:r>
              <a:rPr lang="pl-PL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przesłuchanie pokrzywdzonego w charakterze świadka</a:t>
            </a:r>
            <a:endParaRPr lang="pl-PL" sz="3500" dirty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844824"/>
            <a:ext cx="8784976" cy="1080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9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Przesłuchania pokrzywdzonego </a:t>
            </a:r>
            <a:r>
              <a:rPr lang="pl-PL" sz="29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przestępstwem </a:t>
            </a:r>
            <a:r>
              <a:rPr lang="pl-PL" sz="29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przeciwko </a:t>
            </a:r>
            <a:r>
              <a:rPr lang="pl-PL" sz="29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wolności </a:t>
            </a:r>
            <a:r>
              <a:rPr lang="pl-PL" sz="29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seksualnej</a:t>
            </a:r>
            <a:endParaRPr lang="pl-PL" sz="2900" u="sng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107206541"/>
              </p:ext>
            </p:extLst>
          </p:nvPr>
        </p:nvGraphicFramePr>
        <p:xfrm>
          <a:off x="107504" y="2492896"/>
          <a:ext cx="8928992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692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Autofit/>
          </a:bodyPr>
          <a:lstStyle/>
          <a:p>
            <a:r>
              <a:rPr lang="pl-PL" sz="35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Art. 185c k.p.k. </a:t>
            </a:r>
            <a:r>
              <a:rPr lang="pl-PL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przesłuchanie pokrzywdzonego w charakterze świadka</a:t>
            </a:r>
            <a:endParaRPr lang="pl-PL" sz="3500" dirty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628800"/>
            <a:ext cx="8784976" cy="1080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9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Przesłuchania pokrzywdzonego </a:t>
            </a:r>
            <a:r>
              <a:rPr lang="pl-PL" sz="29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przestępstwem </a:t>
            </a:r>
            <a:r>
              <a:rPr lang="pl-PL" sz="29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przeciwko </a:t>
            </a:r>
            <a:r>
              <a:rPr lang="pl-PL" sz="29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wolności </a:t>
            </a:r>
            <a:r>
              <a:rPr lang="pl-PL" sz="29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seksualnej</a:t>
            </a:r>
            <a:endParaRPr lang="pl-PL" sz="2900" u="sng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561981440"/>
              </p:ext>
            </p:extLst>
          </p:nvPr>
        </p:nvGraphicFramePr>
        <p:xfrm>
          <a:off x="107504" y="2492896"/>
          <a:ext cx="8928992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725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Autofit/>
          </a:bodyPr>
          <a:lstStyle/>
          <a:p>
            <a:r>
              <a:rPr lang="pl-PL" sz="35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Art. 185c k.p.k. </a:t>
            </a:r>
            <a:r>
              <a:rPr lang="pl-PL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przesłuchanie pokrzywdzonego w charakterze świadka</a:t>
            </a:r>
            <a:endParaRPr lang="pl-PL" sz="3500" dirty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73450480"/>
              </p:ext>
            </p:extLst>
          </p:nvPr>
        </p:nvGraphicFramePr>
        <p:xfrm>
          <a:off x="179512" y="1628800"/>
          <a:ext cx="8856984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145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Autofit/>
          </a:bodyPr>
          <a:lstStyle/>
          <a:p>
            <a:r>
              <a:rPr lang="pl-PL" sz="35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Art. 185c k.p.k. </a:t>
            </a:r>
            <a:r>
              <a:rPr lang="pl-PL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przesłuchanie pokrzywdzonego w charakterze świadka</a:t>
            </a:r>
            <a:endParaRPr lang="pl-PL" sz="3500" dirty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709450581"/>
              </p:ext>
            </p:extLst>
          </p:nvPr>
        </p:nvGraphicFramePr>
        <p:xfrm>
          <a:off x="179512" y="1397000"/>
          <a:ext cx="8856984" cy="5344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007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5733256"/>
            <a:ext cx="3456384" cy="9361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Dziękuję za uwagę!</a:t>
            </a:r>
            <a:endParaRPr lang="pl-PL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11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Autofit/>
          </a:bodyPr>
          <a:lstStyle/>
          <a:p>
            <a:r>
              <a:rPr lang="pl-PL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Art. 185a k.p.k. </a:t>
            </a:r>
            <a:r>
              <a:rPr lang="pl-PL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przesłuchanie pokrzywdzonego w wieku poniżej 15 lat</a:t>
            </a:r>
            <a:endParaRPr lang="pl-PL" sz="3600" dirty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30312" y="1844825"/>
            <a:ext cx="8102128" cy="6480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9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Charakter instytucji, zakres artykułu</a:t>
            </a:r>
            <a:r>
              <a:rPr lang="pl-PL" sz="29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  <a:endParaRPr lang="pl-PL" sz="2900" u="sng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332" y="1844825"/>
            <a:ext cx="8590008" cy="4943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23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Autofit/>
          </a:bodyPr>
          <a:lstStyle/>
          <a:p>
            <a:r>
              <a:rPr lang="pl-PL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Art. 185a k.p.k. </a:t>
            </a:r>
            <a:r>
              <a:rPr lang="pl-PL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przesłuchanie pokrzywdzonego w wieku poniżej 15 lat</a:t>
            </a:r>
            <a:endParaRPr lang="pl-PL" sz="3600" dirty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2060849"/>
            <a:ext cx="8229600" cy="576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7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Charakter instytucji, zakres artykułu</a:t>
            </a:r>
            <a:r>
              <a:rPr lang="pl-PL" sz="27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  <a:endParaRPr lang="pl-PL" sz="2700" u="sng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0467872"/>
              </p:ext>
            </p:extLst>
          </p:nvPr>
        </p:nvGraphicFramePr>
        <p:xfrm>
          <a:off x="251520" y="1772816"/>
          <a:ext cx="8748464" cy="448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458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Autofit/>
          </a:bodyPr>
          <a:lstStyle/>
          <a:p>
            <a:r>
              <a:rPr lang="pl-PL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Art. 185a k.p.k. </a:t>
            </a:r>
            <a:r>
              <a:rPr lang="pl-PL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przesłuchanie pokrzywdzonego w wieku poniżej 15 lat</a:t>
            </a:r>
            <a:endParaRPr lang="pl-PL" sz="3600" dirty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41085008"/>
              </p:ext>
            </p:extLst>
          </p:nvPr>
        </p:nvGraphicFramePr>
        <p:xfrm>
          <a:off x="179512" y="1700808"/>
          <a:ext cx="878497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809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Autofit/>
          </a:bodyPr>
          <a:lstStyle/>
          <a:p>
            <a:r>
              <a:rPr lang="pl-PL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Art. 185a k.p.k. </a:t>
            </a:r>
            <a:r>
              <a:rPr lang="pl-PL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przesłuchanie pokrzywdzonego w wieku poniżej 15 lat</a:t>
            </a:r>
            <a:endParaRPr lang="pl-PL" sz="3600" dirty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527904770"/>
              </p:ext>
            </p:extLst>
          </p:nvPr>
        </p:nvGraphicFramePr>
        <p:xfrm>
          <a:off x="179512" y="1807320"/>
          <a:ext cx="878497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489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Autofit/>
          </a:bodyPr>
          <a:lstStyle/>
          <a:p>
            <a:r>
              <a:rPr lang="pl-PL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Art. 185a k.p.k. </a:t>
            </a:r>
            <a:r>
              <a:rPr lang="pl-PL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przesłuchanie pokrzywdzonego w wieku poniżej 15 lat</a:t>
            </a:r>
            <a:endParaRPr lang="pl-PL" sz="3600" dirty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965146123"/>
              </p:ext>
            </p:extLst>
          </p:nvPr>
        </p:nvGraphicFramePr>
        <p:xfrm>
          <a:off x="179512" y="1700808"/>
          <a:ext cx="878497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096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Autofit/>
          </a:bodyPr>
          <a:lstStyle/>
          <a:p>
            <a:r>
              <a:rPr lang="pl-PL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Art. 185a k.p.k. </a:t>
            </a:r>
            <a:r>
              <a:rPr lang="pl-PL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przesłuchanie pokrzywdzonego w wieku poniżej 15 lat</a:t>
            </a:r>
            <a:endParaRPr lang="pl-PL" sz="3600" dirty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844824"/>
            <a:ext cx="7632848" cy="6480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7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Pozostałe uregulowania przepisu</a:t>
            </a:r>
            <a:r>
              <a:rPr lang="pl-PL" sz="27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  <a:endParaRPr lang="pl-PL" sz="2700" u="sng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668016127"/>
              </p:ext>
            </p:extLst>
          </p:nvPr>
        </p:nvGraphicFramePr>
        <p:xfrm>
          <a:off x="0" y="2492896"/>
          <a:ext cx="9036496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5516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Autofit/>
          </a:bodyPr>
          <a:lstStyle/>
          <a:p>
            <a:r>
              <a:rPr lang="pl-PL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Art. 185b k.p.k. </a:t>
            </a:r>
            <a:r>
              <a:rPr lang="pl-PL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przesłuchanie świadka w wieku poniżej 15 lat</a:t>
            </a:r>
            <a:endParaRPr lang="pl-PL" sz="3600" dirty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772816"/>
            <a:ext cx="7056784" cy="576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7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Charakter instytucji, zakres artykułu:</a:t>
            </a:r>
          </a:p>
          <a:p>
            <a:pPr marL="0" indent="0">
              <a:buNone/>
            </a:pPr>
            <a:endParaRPr lang="pl-PL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27632267"/>
              </p:ext>
            </p:extLst>
          </p:nvPr>
        </p:nvGraphicFramePr>
        <p:xfrm>
          <a:off x="179512" y="2348880"/>
          <a:ext cx="8712968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543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Autofit/>
          </a:bodyPr>
          <a:lstStyle/>
          <a:p>
            <a:r>
              <a:rPr lang="pl-PL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Art. 185b k.p.k. </a:t>
            </a:r>
            <a:r>
              <a:rPr lang="pl-PL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przesłuchanie świadka w wieku poniżej 15 lat</a:t>
            </a:r>
            <a:endParaRPr lang="pl-PL" sz="3600" dirty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78602632"/>
              </p:ext>
            </p:extLst>
          </p:nvPr>
        </p:nvGraphicFramePr>
        <p:xfrm>
          <a:off x="179512" y="1988840"/>
          <a:ext cx="8784976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157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359</TotalTime>
  <Words>1120</Words>
  <Application>Microsoft Office PowerPoint</Application>
  <PresentationFormat>Pokaz na ekranie (4:3)</PresentationFormat>
  <Paragraphs>80</Paragraphs>
  <Slides>16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2" baseType="lpstr">
      <vt:lpstr>Arial</vt:lpstr>
      <vt:lpstr>Calibri</vt:lpstr>
      <vt:lpstr>Tahoma</vt:lpstr>
      <vt:lpstr>Trebuchet MS</vt:lpstr>
      <vt:lpstr>Wingdings 3</vt:lpstr>
      <vt:lpstr>Faseta</vt:lpstr>
      <vt:lpstr>Art. 185a, 185b, 185c k.p.k.</vt:lpstr>
      <vt:lpstr>Art. 185a k.p.k. – przesłuchanie pokrzywdzonego w wieku poniżej 15 lat</vt:lpstr>
      <vt:lpstr>Art. 185a k.p.k. – przesłuchanie pokrzywdzonego w wieku poniżej 15 lat</vt:lpstr>
      <vt:lpstr>Art. 185a k.p.k. – przesłuchanie pokrzywdzonego w wieku poniżej 15 lat</vt:lpstr>
      <vt:lpstr>Art. 185a k.p.k. – przesłuchanie pokrzywdzonego w wieku poniżej 15 lat</vt:lpstr>
      <vt:lpstr>Art. 185a k.p.k. – przesłuchanie pokrzywdzonego w wieku poniżej 15 lat</vt:lpstr>
      <vt:lpstr>Art. 185a k.p.k. – przesłuchanie pokrzywdzonego w wieku poniżej 15 lat</vt:lpstr>
      <vt:lpstr>Art. 185b k.p.k. – przesłuchanie świadka w wieku poniżej 15 lat</vt:lpstr>
      <vt:lpstr>Art. 185b k.p.k. – przesłuchanie świadka w wieku poniżej 15 lat</vt:lpstr>
      <vt:lpstr>Art. 185c k.p.k. – przesłuchanie pokrzywdzonego w charakterze świadka</vt:lpstr>
      <vt:lpstr>Art. 185c k.p.k. – przesłuchanie pokrzywdzonego w charakterze świadka</vt:lpstr>
      <vt:lpstr>Art. 185c k.p.k. – przesłuchanie pokrzywdzonego w charakterze świadka</vt:lpstr>
      <vt:lpstr>Art. 185c k.p.k. – przesłuchanie pokrzywdzonego w charakterze świadka</vt:lpstr>
      <vt:lpstr>Art. 185c k.p.k. – przesłuchanie pokrzywdzonego w charakterze świadka</vt:lpstr>
      <vt:lpstr>Art. 185c k.p.k. – przesłuchanie pokrzywdzonego w charakterze świadka</vt:lpstr>
      <vt:lpstr>Prezentacja programu PowerPoint</vt:lpstr>
    </vt:vector>
  </TitlesOfParts>
  <Company>Acer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Art. 185a, 185b, 185c k.p.k.</dc:title>
  <dc:creator>Tomek</dc:creator>
  <cp:lastModifiedBy>Cebulio</cp:lastModifiedBy>
  <cp:revision>30</cp:revision>
  <dcterms:created xsi:type="dcterms:W3CDTF">2014-12-10T20:32:16Z</dcterms:created>
  <dcterms:modified xsi:type="dcterms:W3CDTF">2015-01-11T14:00:51Z</dcterms:modified>
</cp:coreProperties>
</file>