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7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14FF-614C-400B-8286-BFBA8BF6A6C2}" type="datetimeFigureOut">
              <a:rPr lang="pl-PL" smtClean="0"/>
              <a:t>2014-12-06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42BA-BC8D-4560-B88F-3A7180DCEA9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14FF-614C-400B-8286-BFBA8BF6A6C2}" type="datetimeFigureOut">
              <a:rPr lang="pl-PL" smtClean="0"/>
              <a:t>2014-12-06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42BA-BC8D-4560-B88F-3A7180DCEA9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14FF-614C-400B-8286-BFBA8BF6A6C2}" type="datetimeFigureOut">
              <a:rPr lang="pl-PL" smtClean="0"/>
              <a:t>2014-12-06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42BA-BC8D-4560-B88F-3A7180DCEA9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14FF-614C-400B-8286-BFBA8BF6A6C2}" type="datetimeFigureOut">
              <a:rPr lang="pl-PL" smtClean="0"/>
              <a:t>2014-12-06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42BA-BC8D-4560-B88F-3A7180DCEA9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14FF-614C-400B-8286-BFBA8BF6A6C2}" type="datetimeFigureOut">
              <a:rPr lang="pl-PL" smtClean="0"/>
              <a:t>2014-12-06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42BA-BC8D-4560-B88F-3A7180DCEA9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14FF-614C-400B-8286-BFBA8BF6A6C2}" type="datetimeFigureOut">
              <a:rPr lang="pl-PL" smtClean="0"/>
              <a:t>2014-12-06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42BA-BC8D-4560-B88F-3A7180DCEA9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14FF-614C-400B-8286-BFBA8BF6A6C2}" type="datetimeFigureOut">
              <a:rPr lang="pl-PL" smtClean="0"/>
              <a:t>2014-12-06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42BA-BC8D-4560-B88F-3A7180DCEA9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14FF-614C-400B-8286-BFBA8BF6A6C2}" type="datetimeFigureOut">
              <a:rPr lang="pl-PL" smtClean="0"/>
              <a:t>2014-12-06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42BA-BC8D-4560-B88F-3A7180DCEA9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14FF-614C-400B-8286-BFBA8BF6A6C2}" type="datetimeFigureOut">
              <a:rPr lang="pl-PL" smtClean="0"/>
              <a:t>2014-12-06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42BA-BC8D-4560-B88F-3A7180DCEA9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14FF-614C-400B-8286-BFBA8BF6A6C2}" type="datetimeFigureOut">
              <a:rPr lang="pl-PL" smtClean="0"/>
              <a:t>2014-12-06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42BA-BC8D-4560-B88F-3A7180DCEA9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14FF-614C-400B-8286-BFBA8BF6A6C2}" type="datetimeFigureOut">
              <a:rPr lang="pl-PL" smtClean="0"/>
              <a:t>2014-12-06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42BA-BC8D-4560-B88F-3A7180DCEA9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D14FF-614C-400B-8286-BFBA8BF6A6C2}" type="datetimeFigureOut">
              <a:rPr lang="pl-PL" smtClean="0"/>
              <a:t>2014-12-06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742BA-BC8D-4560-B88F-3A7180DCEA96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Dziedziczenie </a:t>
            </a:r>
            <a:r>
              <a:rPr lang="pl-PL" smtClean="0"/>
              <a:t>- formalności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smtClean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Monika  Drela</a:t>
            </a:r>
            <a:endParaRPr lang="pl-PL"/>
          </a:p>
        </p:txBody>
      </p:sp>
      <p:pic>
        <p:nvPicPr>
          <p:cNvPr id="3072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727325" y="2708275"/>
            <a:ext cx="5089525" cy="3816350"/>
          </a:xfrm>
          <a:noFill/>
        </p:spPr>
      </p:pic>
      <p:sp>
        <p:nvSpPr>
          <p:cNvPr id="30725" name="pole tekstowe 5"/>
          <p:cNvSpPr txBox="1">
            <a:spLocks noChangeArrowheads="1"/>
          </p:cNvSpPr>
          <p:nvPr/>
        </p:nvSpPr>
        <p:spPr bwMode="auto">
          <a:xfrm>
            <a:off x="250825" y="5445125"/>
            <a:ext cx="3529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3600" u="sng"/>
              <a:t>www.krn.org.pl</a:t>
            </a:r>
          </a:p>
        </p:txBody>
      </p:sp>
      <p:sp>
        <p:nvSpPr>
          <p:cNvPr id="30726" name="pole tekstowe 6"/>
          <p:cNvSpPr txBox="1">
            <a:spLocks noChangeArrowheads="1"/>
          </p:cNvSpPr>
          <p:nvPr/>
        </p:nvSpPr>
        <p:spPr bwMode="auto">
          <a:xfrm>
            <a:off x="2124075" y="1484313"/>
            <a:ext cx="67691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3600"/>
              <a:t>Rejestr aktów poświadczenia dziedziczenia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smtClean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Monika  Drela</a:t>
            </a:r>
            <a:endParaRPr lang="pl-PL"/>
          </a:p>
        </p:txBody>
      </p:sp>
      <p:pic>
        <p:nvPicPr>
          <p:cNvPr id="3174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987675" y="2312988"/>
            <a:ext cx="5332413" cy="3998912"/>
          </a:xfrm>
          <a:noFill/>
        </p:spPr>
      </p:pic>
      <p:sp>
        <p:nvSpPr>
          <p:cNvPr id="31749" name="pole tekstowe 6"/>
          <p:cNvSpPr txBox="1">
            <a:spLocks noChangeArrowheads="1"/>
          </p:cNvSpPr>
          <p:nvPr/>
        </p:nvSpPr>
        <p:spPr bwMode="auto">
          <a:xfrm>
            <a:off x="1908175" y="1557338"/>
            <a:ext cx="32400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400" b="1"/>
              <a:t>www.rejestry.net.pl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smtClean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8313" y="1412875"/>
            <a:ext cx="8229600" cy="4525963"/>
          </a:xfrm>
        </p:spPr>
        <p:txBody>
          <a:bodyPr>
            <a:normAutofit fontScale="92500"/>
          </a:bodyPr>
          <a:lstStyle/>
          <a:p>
            <a:pPr>
              <a:buFont typeface="Arial" charset="0"/>
              <a:buNone/>
              <a:defRPr/>
            </a:pPr>
            <a:r>
              <a:rPr lang="pl-PL" sz="2000" b="1" dirty="0" smtClean="0">
                <a:solidFill>
                  <a:schemeClr val="accent4">
                    <a:lumMod val="50000"/>
                  </a:schemeClr>
                </a:solidFill>
              </a:rPr>
              <a:t>Kiedy notariusz może sporządzić akt poświadczenia dziedziczenia?</a:t>
            </a:r>
          </a:p>
          <a:p>
            <a:pPr>
              <a:defRPr/>
            </a:pPr>
            <a:r>
              <a:rPr lang="pl-PL" sz="2000" dirty="0" smtClean="0"/>
              <a:t>wszystkie osoby brane pod uwagę jako spadkobiercy ustawowi lub testamentowi stawią się jednocześnie przed notariuszem i zgodnie zażądają poświadczenia dziedziczenia (nie może więc istnieć między nimi jakikolwiek spór), a nadto złożą wymagane prawem dokumenty i oświadczenia.</a:t>
            </a:r>
          </a:p>
          <a:p>
            <a:pPr>
              <a:buFont typeface="Arial" charset="0"/>
              <a:buNone/>
              <a:defRPr/>
            </a:pPr>
            <a:r>
              <a:rPr lang="pl-PL" sz="2000" b="1" dirty="0" smtClean="0">
                <a:solidFill>
                  <a:schemeClr val="accent4">
                    <a:lumMod val="50000"/>
                  </a:schemeClr>
                </a:solidFill>
              </a:rPr>
              <a:t>Notariusz nie może sporządzić aktu poświadczenia dziedziczenia</a:t>
            </a:r>
          </a:p>
          <a:p>
            <a:pPr>
              <a:defRPr/>
            </a:pPr>
            <a:r>
              <a:rPr lang="pl-PL" sz="2000" dirty="0" smtClean="0"/>
              <a:t>gdy nie wszyscy spadkobiercy chcą lub mogą złożyć osobiście przed notariuszem jednobrzmiące oświadczenia o rodzinie spadkodawcy bądź pozostawionych przez niego testamentach,</a:t>
            </a:r>
          </a:p>
          <a:p>
            <a:pPr>
              <a:defRPr/>
            </a:pPr>
            <a:r>
              <a:rPr lang="pl-PL" sz="2000" dirty="0" smtClean="0"/>
              <a:t>dziedziczenie ma nastąpić na podstawie testamentu szczególnego,</a:t>
            </a:r>
          </a:p>
          <a:p>
            <a:pPr>
              <a:defRPr/>
            </a:pPr>
            <a:r>
              <a:rPr lang="pl-PL" sz="2000" dirty="0" smtClean="0"/>
              <a:t>spadkodawca zmarł przed 1 lipca 1984 r.,</a:t>
            </a:r>
          </a:p>
          <a:p>
            <a:pPr>
              <a:defRPr/>
            </a:pPr>
            <a:r>
              <a:rPr lang="pl-PL" sz="2000" dirty="0" smtClean="0"/>
              <a:t>spadkodawca w chwili śmierci był cudzoziemcem </a:t>
            </a:r>
          </a:p>
          <a:p>
            <a:pPr>
              <a:defRPr/>
            </a:pPr>
            <a:r>
              <a:rPr lang="pl-PL" sz="2000" dirty="0" smtClean="0"/>
              <a:t>w skład spadku wchodzą prawa rzeczowe </a:t>
            </a:r>
            <a:r>
              <a:rPr lang="pl-PL" sz="1600" dirty="0" smtClean="0"/>
              <a:t>lub posiadanie nieruchomości położonej za granicą.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sz="1600" dirty="0" smtClean="0"/>
              <a:t>Monika  Drela</a:t>
            </a:r>
            <a:endParaRPr lang="pl-PL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smtClean="0"/>
          </a:p>
        </p:txBody>
      </p:sp>
      <p:sp>
        <p:nvSpPr>
          <p:cNvPr id="33795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mtClean="0"/>
              <a:t>W dniu </a:t>
            </a:r>
            <a:r>
              <a:rPr lang="pl-PL" b="1" smtClean="0"/>
              <a:t>28 czerwca 2009r</a:t>
            </a:r>
            <a:r>
              <a:rPr lang="pl-PL" smtClean="0"/>
              <a:t>. weszły w życie nowe zasady dziedziczenia ustawowego wprowadziła je ustawa z dnia 2 kwietnia 2009 roku o zmianie ustawy – Kodeks cywilny.</a:t>
            </a:r>
          </a:p>
          <a:p>
            <a:endParaRPr lang="pl-PL" smtClean="0"/>
          </a:p>
          <a:p>
            <a:r>
              <a:rPr lang="pl-PL" smtClean="0"/>
              <a:t>Aktualny stan prawny dotyczy spadków otwartych po tej dacie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Monika  Drela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</Words>
  <Application>Microsoft Office PowerPoint</Application>
  <PresentationFormat>Pokaz na ekranie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6" baseType="lpstr">
      <vt:lpstr>Motyw pakietu Office</vt:lpstr>
      <vt:lpstr>Dziedziczenie - formalności</vt:lpstr>
      <vt:lpstr>Slajd 2</vt:lpstr>
      <vt:lpstr>Slajd 3</vt:lpstr>
      <vt:lpstr>Slajd 4</vt:lpstr>
      <vt:lpstr>Slajd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Dziedziczenie - formalności</dc:title>
  <dc:creator>drela</dc:creator>
  <cp:lastModifiedBy>drela</cp:lastModifiedBy>
  <cp:revision>1</cp:revision>
  <dcterms:created xsi:type="dcterms:W3CDTF">2014-12-06T12:10:45Z</dcterms:created>
  <dcterms:modified xsi:type="dcterms:W3CDTF">2014-12-06T12:11:00Z</dcterms:modified>
</cp:coreProperties>
</file>