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646E5-605D-4515-9B29-3BEF66C9EA32}" type="datetimeFigureOut">
              <a:rPr lang="pl-PL" smtClean="0"/>
              <a:t>2017-04-02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4081-313C-4FA5-9040-5495E811315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88640"/>
            <a:ext cx="8604448" cy="593752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Alicja miała męża , syna i córkę. Sporządziła testament w który powołała do dziedziczenia córkę i jej syna Michała (wnuka Alicji). Michał miał dwie córki - prawnuczki Alicji. Alicja zmarła 1.12.2015 r. Miała jedną nieruchomość w majątku osobistym.</a:t>
            </a:r>
          </a:p>
          <a:p>
            <a:pPr>
              <a:buNone/>
            </a:pPr>
            <a:r>
              <a:rPr lang="pl-PL" dirty="0" smtClean="0"/>
              <a:t>Po śmierci Alicji Michał odrzucił spadek w odpowiednim czasie i formie. Prawnuczki Alicji domagają się spadku po niej wskazując, że po odrzucenie spadku przez Michała wstępują one w jego sytuację prawną.</a:t>
            </a:r>
          </a:p>
          <a:p>
            <a:pPr>
              <a:buNone/>
            </a:pPr>
            <a:r>
              <a:rPr lang="pl-PL" dirty="0" smtClean="0"/>
              <a:t>1.Kto i w jakich udziałach dziedziczy po Alicji ?</a:t>
            </a:r>
          </a:p>
          <a:p>
            <a:pPr>
              <a:buNone/>
            </a:pPr>
            <a:r>
              <a:rPr lang="pl-PL" dirty="0" smtClean="0"/>
              <a:t>2. Czy konieczne jest zainicjowanie sprawy spadkowej w sądzie aby zmienić właściciela w KW ?</a:t>
            </a:r>
          </a:p>
          <a:p>
            <a:pPr>
              <a:buNone/>
            </a:pPr>
            <a:r>
              <a:rPr lang="pl-PL" dirty="0" smtClean="0"/>
              <a:t>3. Czy celowy jes</a:t>
            </a:r>
            <a:r>
              <a:rPr lang="pl-PL" dirty="0" smtClean="0"/>
              <a:t>t tutaj </a:t>
            </a:r>
            <a:r>
              <a:rPr lang="pl-PL" smtClean="0"/>
              <a:t>dział spadku ?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112</Words>
  <Application>Microsoft Office PowerPoint</Application>
  <PresentationFormat>Pokaz na ekranie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Slajd 1</vt:lpstr>
      <vt:lpstr>Slajd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drela</dc:creator>
  <cp:lastModifiedBy>drela</cp:lastModifiedBy>
  <cp:revision>1</cp:revision>
  <dcterms:created xsi:type="dcterms:W3CDTF">2017-04-02T05:54:58Z</dcterms:created>
  <dcterms:modified xsi:type="dcterms:W3CDTF">2017-04-02T05:59:12Z</dcterms:modified>
</cp:coreProperties>
</file>