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diagrams/layout4.xml" ContentType="application/vnd.openxmlformats-officedocument.drawingml.diagramLayout+xml"/>
  <Override PartName="/docProps/custom.xml" ContentType="application/vnd.openxmlformats-officedocument.custom-properties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6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9" r:id="rId13"/>
    <p:sldId id="267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47A4B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86395" autoAdjust="0"/>
  </p:normalViewPr>
  <p:slideViewPr>
    <p:cSldViewPr>
      <p:cViewPr>
        <p:scale>
          <a:sx n="86" d="100"/>
          <a:sy n="86" d="100"/>
        </p:scale>
        <p:origin x="-7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08DE3A-B43F-4873-88F3-617C019D7E82}" type="doc">
      <dgm:prSet loTypeId="urn:microsoft.com/office/officeart/2005/8/layout/matrix1" loCatId="matrix" qsTypeId="urn:microsoft.com/office/officeart/2005/8/quickstyle/3d6" qsCatId="3D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FFF1083B-5BF2-4727-8E96-7AF7FC8D7083}">
      <dgm:prSet phldrT="[Tekst]"/>
      <dgm:spPr/>
      <dgm:t>
        <a:bodyPr/>
        <a:lstStyle/>
        <a:p>
          <a:r>
            <a:rPr lang="pl-PL" dirty="0" smtClean="0"/>
            <a:t>Ewidencja w Polsce</a:t>
          </a:r>
          <a:endParaRPr lang="pl-PL" dirty="0"/>
        </a:p>
      </dgm:t>
    </dgm:pt>
    <dgm:pt modelId="{393AA817-6BA1-4B59-A6BA-11671C6E85DC}" type="parTrans" cxnId="{16AF2A4E-9542-4AEE-99DC-6035F07E3574}">
      <dgm:prSet/>
      <dgm:spPr/>
      <dgm:t>
        <a:bodyPr/>
        <a:lstStyle/>
        <a:p>
          <a:endParaRPr lang="pl-PL"/>
        </a:p>
      </dgm:t>
    </dgm:pt>
    <dgm:pt modelId="{B3EC6E65-F95E-4950-A8B5-DE6277879E8D}" type="sibTrans" cxnId="{16AF2A4E-9542-4AEE-99DC-6035F07E3574}">
      <dgm:prSet/>
      <dgm:spPr/>
      <dgm:t>
        <a:bodyPr/>
        <a:lstStyle/>
        <a:p>
          <a:endParaRPr lang="pl-PL"/>
        </a:p>
      </dgm:t>
    </dgm:pt>
    <dgm:pt modelId="{1B6261ED-A1C5-4F39-A763-B90B37645834}">
      <dgm:prSet phldrT="[Tekst]"/>
      <dgm:spPr/>
      <dgm:t>
        <a:bodyPr/>
        <a:lstStyle/>
        <a:p>
          <a:r>
            <a:rPr lang="pl-PL" dirty="0" smtClean="0"/>
            <a:t>Krajowa Ewidencja Zabytków</a:t>
          </a:r>
          <a:endParaRPr lang="pl-PL" dirty="0"/>
        </a:p>
      </dgm:t>
    </dgm:pt>
    <dgm:pt modelId="{7157BCE7-6A86-4A01-A952-1097F5B83BE4}" type="parTrans" cxnId="{D8AB7AA8-B460-4774-B316-413A9D02A82C}">
      <dgm:prSet/>
      <dgm:spPr/>
      <dgm:t>
        <a:bodyPr/>
        <a:lstStyle/>
        <a:p>
          <a:endParaRPr lang="pl-PL"/>
        </a:p>
      </dgm:t>
    </dgm:pt>
    <dgm:pt modelId="{139C3481-49EA-4923-890C-1AA1EF4A96B0}" type="sibTrans" cxnId="{D8AB7AA8-B460-4774-B316-413A9D02A82C}">
      <dgm:prSet/>
      <dgm:spPr/>
      <dgm:t>
        <a:bodyPr/>
        <a:lstStyle/>
        <a:p>
          <a:endParaRPr lang="pl-PL"/>
        </a:p>
      </dgm:t>
    </dgm:pt>
    <dgm:pt modelId="{E4C011D2-B16A-4C4B-AC95-E07C595295AD}">
      <dgm:prSet phldrT="[Tekst]"/>
      <dgm:spPr/>
      <dgm:t>
        <a:bodyPr/>
        <a:lstStyle/>
        <a:p>
          <a:r>
            <a:rPr lang="pl-PL" dirty="0" smtClean="0"/>
            <a:t>Wojewódzka Ewidencja Zabytków</a:t>
          </a:r>
          <a:endParaRPr lang="pl-PL" dirty="0"/>
        </a:p>
      </dgm:t>
    </dgm:pt>
    <dgm:pt modelId="{EB5D5B18-4B53-48E8-B9D4-D84E7EA537A9}" type="parTrans" cxnId="{1CD39B16-D3A5-4610-8CAA-88265968EDE6}">
      <dgm:prSet/>
      <dgm:spPr/>
      <dgm:t>
        <a:bodyPr/>
        <a:lstStyle/>
        <a:p>
          <a:endParaRPr lang="pl-PL"/>
        </a:p>
      </dgm:t>
    </dgm:pt>
    <dgm:pt modelId="{E0893FB4-4005-49A9-92A9-1B024C82B854}" type="sibTrans" cxnId="{1CD39B16-D3A5-4610-8CAA-88265968EDE6}">
      <dgm:prSet/>
      <dgm:spPr/>
      <dgm:t>
        <a:bodyPr/>
        <a:lstStyle/>
        <a:p>
          <a:endParaRPr lang="pl-PL"/>
        </a:p>
      </dgm:t>
    </dgm:pt>
    <dgm:pt modelId="{61518868-D5A5-4497-85F1-0311DEB72C66}">
      <dgm:prSet phldrT="[Tekst]" phldr="1"/>
      <dgm:spPr/>
      <dgm:t>
        <a:bodyPr/>
        <a:lstStyle/>
        <a:p>
          <a:endParaRPr lang="pl-PL"/>
        </a:p>
      </dgm:t>
    </dgm:pt>
    <dgm:pt modelId="{D44BE786-21F4-458F-B4C3-C372CCFE8370}" type="parTrans" cxnId="{6FE40ED9-EA6F-4D14-963C-E310841EBB11}">
      <dgm:prSet/>
      <dgm:spPr/>
      <dgm:t>
        <a:bodyPr/>
        <a:lstStyle/>
        <a:p>
          <a:endParaRPr lang="pl-PL"/>
        </a:p>
      </dgm:t>
    </dgm:pt>
    <dgm:pt modelId="{D8B54329-9042-4D0B-9CD0-EA25D81EE293}" type="sibTrans" cxnId="{6FE40ED9-EA6F-4D14-963C-E310841EBB11}">
      <dgm:prSet/>
      <dgm:spPr/>
      <dgm:t>
        <a:bodyPr/>
        <a:lstStyle/>
        <a:p>
          <a:endParaRPr lang="pl-PL"/>
        </a:p>
      </dgm:t>
    </dgm:pt>
    <dgm:pt modelId="{85EC7B9A-50D3-40AC-A375-DE18E73C8C70}">
      <dgm:prSet/>
      <dgm:spPr>
        <a:solidFill>
          <a:srgbClr val="47A4BC"/>
        </a:solidFill>
      </dgm:spPr>
      <dgm:t>
        <a:bodyPr/>
        <a:lstStyle/>
        <a:p>
          <a:r>
            <a:rPr lang="pl-PL" dirty="0" smtClean="0"/>
            <a:t>Gminna Ewidencja Zabytków</a:t>
          </a:r>
          <a:endParaRPr lang="pl-PL" dirty="0"/>
        </a:p>
      </dgm:t>
    </dgm:pt>
    <dgm:pt modelId="{DFD430A4-A4AE-484B-8824-05CD82CA6EC1}" type="parTrans" cxnId="{E97B8A84-67EE-4768-BDB8-F7ABAD7CF216}">
      <dgm:prSet/>
      <dgm:spPr/>
      <dgm:t>
        <a:bodyPr/>
        <a:lstStyle/>
        <a:p>
          <a:endParaRPr lang="pl-PL"/>
        </a:p>
      </dgm:t>
    </dgm:pt>
    <dgm:pt modelId="{6D1C48BF-43B2-4BEC-BD18-8723EAF12080}" type="sibTrans" cxnId="{E97B8A84-67EE-4768-BDB8-F7ABAD7CF216}">
      <dgm:prSet/>
      <dgm:spPr/>
      <dgm:t>
        <a:bodyPr/>
        <a:lstStyle/>
        <a:p>
          <a:endParaRPr lang="pl-PL"/>
        </a:p>
      </dgm:t>
    </dgm:pt>
    <dgm:pt modelId="{884DFF56-AC3E-4A30-9A25-899E98853299}" type="pres">
      <dgm:prSet presAssocID="{BF08DE3A-B43F-4873-88F3-617C019D7E82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6EB7F2B5-F5D7-465D-886A-8DC0B7F8BBDF}" type="pres">
      <dgm:prSet presAssocID="{BF08DE3A-B43F-4873-88F3-617C019D7E82}" presName="matrix" presStyleCnt="0"/>
      <dgm:spPr/>
      <dgm:t>
        <a:bodyPr/>
        <a:lstStyle/>
        <a:p>
          <a:endParaRPr lang="pl-PL"/>
        </a:p>
      </dgm:t>
    </dgm:pt>
    <dgm:pt modelId="{B224462E-B915-4B84-BB79-B91651753DC0}" type="pres">
      <dgm:prSet presAssocID="{BF08DE3A-B43F-4873-88F3-617C019D7E82}" presName="tile1" presStyleLbl="node1" presStyleIdx="0" presStyleCnt="4"/>
      <dgm:spPr/>
      <dgm:t>
        <a:bodyPr/>
        <a:lstStyle/>
        <a:p>
          <a:endParaRPr lang="pl-PL"/>
        </a:p>
      </dgm:t>
    </dgm:pt>
    <dgm:pt modelId="{58368E4F-B245-4E66-AA44-DAF4E65984A7}" type="pres">
      <dgm:prSet presAssocID="{BF08DE3A-B43F-4873-88F3-617C019D7E82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706520B-5376-4200-914F-6A28CEE280D0}" type="pres">
      <dgm:prSet presAssocID="{BF08DE3A-B43F-4873-88F3-617C019D7E82}" presName="tile2" presStyleLbl="node1" presStyleIdx="1" presStyleCnt="4"/>
      <dgm:spPr/>
      <dgm:t>
        <a:bodyPr/>
        <a:lstStyle/>
        <a:p>
          <a:endParaRPr lang="pl-PL"/>
        </a:p>
      </dgm:t>
    </dgm:pt>
    <dgm:pt modelId="{A90CB6E0-600D-4BFB-AE89-42548648C78F}" type="pres">
      <dgm:prSet presAssocID="{BF08DE3A-B43F-4873-88F3-617C019D7E82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8974DC8-4F22-4565-A008-E158FEF1158E}" type="pres">
      <dgm:prSet presAssocID="{BF08DE3A-B43F-4873-88F3-617C019D7E82}" presName="tile3" presStyleLbl="node1" presStyleIdx="2" presStyleCnt="4" custLinFactNeighborX="49251" custLinFactNeighborY="-94"/>
      <dgm:spPr/>
      <dgm:t>
        <a:bodyPr/>
        <a:lstStyle/>
        <a:p>
          <a:endParaRPr lang="pl-PL"/>
        </a:p>
      </dgm:t>
    </dgm:pt>
    <dgm:pt modelId="{D394BE36-97C9-469B-95A3-764CE48BCB6A}" type="pres">
      <dgm:prSet presAssocID="{BF08DE3A-B43F-4873-88F3-617C019D7E82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394AEAA-9AE9-4B8D-A205-3F60BC2C513A}" type="pres">
      <dgm:prSet presAssocID="{BF08DE3A-B43F-4873-88F3-617C019D7E82}" presName="tile4" presStyleLbl="node1" presStyleIdx="3" presStyleCnt="4" custLinFactNeighborX="-52499" custLinFactNeighborY="-94"/>
      <dgm:spPr/>
      <dgm:t>
        <a:bodyPr/>
        <a:lstStyle/>
        <a:p>
          <a:endParaRPr lang="pl-PL"/>
        </a:p>
      </dgm:t>
    </dgm:pt>
    <dgm:pt modelId="{3F7FDC81-3791-413B-B08B-8F6E9EE87AE7}" type="pres">
      <dgm:prSet presAssocID="{BF08DE3A-B43F-4873-88F3-617C019D7E82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6C6BF52-23F8-439F-9942-CFF645D942AC}" type="pres">
      <dgm:prSet presAssocID="{BF08DE3A-B43F-4873-88F3-617C019D7E82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pl-PL"/>
        </a:p>
      </dgm:t>
    </dgm:pt>
  </dgm:ptLst>
  <dgm:cxnLst>
    <dgm:cxn modelId="{16AF2A4E-9542-4AEE-99DC-6035F07E3574}" srcId="{BF08DE3A-B43F-4873-88F3-617C019D7E82}" destId="{FFF1083B-5BF2-4727-8E96-7AF7FC8D7083}" srcOrd="0" destOrd="0" parTransId="{393AA817-6BA1-4B59-A6BA-11671C6E85DC}" sibTransId="{B3EC6E65-F95E-4950-A8B5-DE6277879E8D}"/>
    <dgm:cxn modelId="{88BDD5B4-F523-4C46-8641-A9A75728C979}" type="presOf" srcId="{E4C011D2-B16A-4C4B-AC95-E07C595295AD}" destId="{C706520B-5376-4200-914F-6A28CEE280D0}" srcOrd="0" destOrd="0" presId="urn:microsoft.com/office/officeart/2005/8/layout/matrix1"/>
    <dgm:cxn modelId="{DE55A165-7C3D-43BE-96D0-05F8994A14E1}" type="presOf" srcId="{61518868-D5A5-4497-85F1-0311DEB72C66}" destId="{D394BE36-97C9-469B-95A3-764CE48BCB6A}" srcOrd="1" destOrd="0" presId="urn:microsoft.com/office/officeart/2005/8/layout/matrix1"/>
    <dgm:cxn modelId="{D90160B1-DED8-4C52-BA2B-7CA5627D1A63}" type="presOf" srcId="{85EC7B9A-50D3-40AC-A375-DE18E73C8C70}" destId="{3F7FDC81-3791-413B-B08B-8F6E9EE87AE7}" srcOrd="1" destOrd="0" presId="urn:microsoft.com/office/officeart/2005/8/layout/matrix1"/>
    <dgm:cxn modelId="{59072986-A0C9-4112-9ADC-032403001328}" type="presOf" srcId="{E4C011D2-B16A-4C4B-AC95-E07C595295AD}" destId="{A90CB6E0-600D-4BFB-AE89-42548648C78F}" srcOrd="1" destOrd="0" presId="urn:microsoft.com/office/officeart/2005/8/layout/matrix1"/>
    <dgm:cxn modelId="{E97B8A84-67EE-4768-BDB8-F7ABAD7CF216}" srcId="{FFF1083B-5BF2-4727-8E96-7AF7FC8D7083}" destId="{85EC7B9A-50D3-40AC-A375-DE18E73C8C70}" srcOrd="3" destOrd="0" parTransId="{DFD430A4-A4AE-484B-8824-05CD82CA6EC1}" sibTransId="{6D1C48BF-43B2-4BEC-BD18-8723EAF12080}"/>
    <dgm:cxn modelId="{1CD39B16-D3A5-4610-8CAA-88265968EDE6}" srcId="{FFF1083B-5BF2-4727-8E96-7AF7FC8D7083}" destId="{E4C011D2-B16A-4C4B-AC95-E07C595295AD}" srcOrd="1" destOrd="0" parTransId="{EB5D5B18-4B53-48E8-B9D4-D84E7EA537A9}" sibTransId="{E0893FB4-4005-49A9-92A9-1B024C82B854}"/>
    <dgm:cxn modelId="{83C8E373-B211-4AD0-A87F-E62E40D73D82}" type="presOf" srcId="{61518868-D5A5-4497-85F1-0311DEB72C66}" destId="{58974DC8-4F22-4565-A008-E158FEF1158E}" srcOrd="0" destOrd="0" presId="urn:microsoft.com/office/officeart/2005/8/layout/matrix1"/>
    <dgm:cxn modelId="{D83B0228-F4AC-481E-B9E0-62E58E4A2150}" type="presOf" srcId="{BF08DE3A-B43F-4873-88F3-617C019D7E82}" destId="{884DFF56-AC3E-4A30-9A25-899E98853299}" srcOrd="0" destOrd="0" presId="urn:microsoft.com/office/officeart/2005/8/layout/matrix1"/>
    <dgm:cxn modelId="{16089C4E-C3EC-47AA-9F09-FE116ADF9FB2}" type="presOf" srcId="{1B6261ED-A1C5-4F39-A763-B90B37645834}" destId="{B224462E-B915-4B84-BB79-B91651753DC0}" srcOrd="0" destOrd="0" presId="urn:microsoft.com/office/officeart/2005/8/layout/matrix1"/>
    <dgm:cxn modelId="{D8AB7AA8-B460-4774-B316-413A9D02A82C}" srcId="{FFF1083B-5BF2-4727-8E96-7AF7FC8D7083}" destId="{1B6261ED-A1C5-4F39-A763-B90B37645834}" srcOrd="0" destOrd="0" parTransId="{7157BCE7-6A86-4A01-A952-1097F5B83BE4}" sibTransId="{139C3481-49EA-4923-890C-1AA1EF4A96B0}"/>
    <dgm:cxn modelId="{DF84A2E9-A133-4BDC-9C67-EDBC8219B5D5}" type="presOf" srcId="{FFF1083B-5BF2-4727-8E96-7AF7FC8D7083}" destId="{66C6BF52-23F8-439F-9942-CFF645D942AC}" srcOrd="0" destOrd="0" presId="urn:microsoft.com/office/officeart/2005/8/layout/matrix1"/>
    <dgm:cxn modelId="{3EABD09F-F72A-4F29-9EEC-F91DC6EC25F5}" type="presOf" srcId="{1B6261ED-A1C5-4F39-A763-B90B37645834}" destId="{58368E4F-B245-4E66-AA44-DAF4E65984A7}" srcOrd="1" destOrd="0" presId="urn:microsoft.com/office/officeart/2005/8/layout/matrix1"/>
    <dgm:cxn modelId="{6FE40ED9-EA6F-4D14-963C-E310841EBB11}" srcId="{FFF1083B-5BF2-4727-8E96-7AF7FC8D7083}" destId="{61518868-D5A5-4497-85F1-0311DEB72C66}" srcOrd="2" destOrd="0" parTransId="{D44BE786-21F4-458F-B4C3-C372CCFE8370}" sibTransId="{D8B54329-9042-4D0B-9CD0-EA25D81EE293}"/>
    <dgm:cxn modelId="{00CCA076-E83D-4C19-A14E-CA0B6151A472}" type="presOf" srcId="{85EC7B9A-50D3-40AC-A375-DE18E73C8C70}" destId="{2394AEAA-9AE9-4B8D-A205-3F60BC2C513A}" srcOrd="0" destOrd="0" presId="urn:microsoft.com/office/officeart/2005/8/layout/matrix1"/>
    <dgm:cxn modelId="{828352C9-771F-4738-81A0-416E8E99C109}" type="presParOf" srcId="{884DFF56-AC3E-4A30-9A25-899E98853299}" destId="{6EB7F2B5-F5D7-465D-886A-8DC0B7F8BBDF}" srcOrd="0" destOrd="0" presId="urn:microsoft.com/office/officeart/2005/8/layout/matrix1"/>
    <dgm:cxn modelId="{90501187-6176-492B-B0AA-B310E2A27075}" type="presParOf" srcId="{6EB7F2B5-F5D7-465D-886A-8DC0B7F8BBDF}" destId="{B224462E-B915-4B84-BB79-B91651753DC0}" srcOrd="0" destOrd="0" presId="urn:microsoft.com/office/officeart/2005/8/layout/matrix1"/>
    <dgm:cxn modelId="{4F6C9B7E-27F0-43C4-BEFC-2026B6E8C186}" type="presParOf" srcId="{6EB7F2B5-F5D7-465D-886A-8DC0B7F8BBDF}" destId="{58368E4F-B245-4E66-AA44-DAF4E65984A7}" srcOrd="1" destOrd="0" presId="urn:microsoft.com/office/officeart/2005/8/layout/matrix1"/>
    <dgm:cxn modelId="{52663EA6-1B9A-4ECF-8D74-C2BB08909BDE}" type="presParOf" srcId="{6EB7F2B5-F5D7-465D-886A-8DC0B7F8BBDF}" destId="{C706520B-5376-4200-914F-6A28CEE280D0}" srcOrd="2" destOrd="0" presId="urn:microsoft.com/office/officeart/2005/8/layout/matrix1"/>
    <dgm:cxn modelId="{6E0DC2FF-D49B-4304-8899-820549373127}" type="presParOf" srcId="{6EB7F2B5-F5D7-465D-886A-8DC0B7F8BBDF}" destId="{A90CB6E0-600D-4BFB-AE89-42548648C78F}" srcOrd="3" destOrd="0" presId="urn:microsoft.com/office/officeart/2005/8/layout/matrix1"/>
    <dgm:cxn modelId="{CE2B6589-78B3-4253-8449-FE075F0A885D}" type="presParOf" srcId="{6EB7F2B5-F5D7-465D-886A-8DC0B7F8BBDF}" destId="{58974DC8-4F22-4565-A008-E158FEF1158E}" srcOrd="4" destOrd="0" presId="urn:microsoft.com/office/officeart/2005/8/layout/matrix1"/>
    <dgm:cxn modelId="{63C8BC48-6EBA-430A-A148-EE6CE21FDB3C}" type="presParOf" srcId="{6EB7F2B5-F5D7-465D-886A-8DC0B7F8BBDF}" destId="{D394BE36-97C9-469B-95A3-764CE48BCB6A}" srcOrd="5" destOrd="0" presId="urn:microsoft.com/office/officeart/2005/8/layout/matrix1"/>
    <dgm:cxn modelId="{E12021E6-7D92-41EE-9FD9-B4F80C804F93}" type="presParOf" srcId="{6EB7F2B5-F5D7-465D-886A-8DC0B7F8BBDF}" destId="{2394AEAA-9AE9-4B8D-A205-3F60BC2C513A}" srcOrd="6" destOrd="0" presId="urn:microsoft.com/office/officeart/2005/8/layout/matrix1"/>
    <dgm:cxn modelId="{B565EA9C-4193-4B42-BD65-0ED17A09F69E}" type="presParOf" srcId="{6EB7F2B5-F5D7-465D-886A-8DC0B7F8BBDF}" destId="{3F7FDC81-3791-413B-B08B-8F6E9EE87AE7}" srcOrd="7" destOrd="0" presId="urn:microsoft.com/office/officeart/2005/8/layout/matrix1"/>
    <dgm:cxn modelId="{54AF599E-B229-448C-A1E2-CE22C2D966A6}" type="presParOf" srcId="{884DFF56-AC3E-4A30-9A25-899E98853299}" destId="{66C6BF52-23F8-439F-9942-CFF645D942AC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84D4B32-AFC4-4524-A664-937B3A476831}" type="doc">
      <dgm:prSet loTypeId="urn:microsoft.com/office/officeart/2005/8/layout/list1" loCatId="list" qsTypeId="urn:microsoft.com/office/officeart/2009/2/quickstyle/3d8" qsCatId="3D" csTypeId="urn:microsoft.com/office/officeart/2005/8/colors/colorful1#2" csCatId="colorful" phldr="1"/>
      <dgm:spPr/>
      <dgm:t>
        <a:bodyPr/>
        <a:lstStyle/>
        <a:p>
          <a:endParaRPr lang="pl-PL"/>
        </a:p>
      </dgm:t>
    </dgm:pt>
    <dgm:pt modelId="{499AF82E-831C-4EB0-B259-6CDC27B0CF2F}">
      <dgm:prSet phldrT="[Tekst]"/>
      <dgm:spPr/>
      <dgm:t>
        <a:bodyPr/>
        <a:lstStyle/>
        <a:p>
          <a:r>
            <a:rPr lang="pl-PL" dirty="0" smtClean="0"/>
            <a:t>Zbiór kart ewidencyjnych województw</a:t>
          </a:r>
          <a:endParaRPr lang="pl-PL" dirty="0"/>
        </a:p>
      </dgm:t>
    </dgm:pt>
    <dgm:pt modelId="{5492653A-5188-4A6D-BA58-C40A65475DD3}" type="parTrans" cxnId="{3DF33E5C-11D5-45C9-AAD1-7F9C94F575A8}">
      <dgm:prSet/>
      <dgm:spPr/>
      <dgm:t>
        <a:bodyPr/>
        <a:lstStyle/>
        <a:p>
          <a:endParaRPr lang="pl-PL"/>
        </a:p>
      </dgm:t>
    </dgm:pt>
    <dgm:pt modelId="{8946BF16-38DB-4A58-8487-6DC282EED0FB}" type="sibTrans" cxnId="{3DF33E5C-11D5-45C9-AAD1-7F9C94F575A8}">
      <dgm:prSet/>
      <dgm:spPr/>
      <dgm:t>
        <a:bodyPr/>
        <a:lstStyle/>
        <a:p>
          <a:endParaRPr lang="pl-PL"/>
        </a:p>
      </dgm:t>
    </dgm:pt>
    <dgm:pt modelId="{0A1C7E5D-1742-46AA-B1F2-FCFE911F7B88}">
      <dgm:prSet phldrT="[Tekst]"/>
      <dgm:spPr/>
      <dgm:t>
        <a:bodyPr/>
        <a:lstStyle/>
        <a:p>
          <a:r>
            <a:rPr lang="pl-PL" dirty="0" smtClean="0"/>
            <a:t>Karty ewidencyjne zabytków województwa</a:t>
          </a:r>
          <a:endParaRPr lang="pl-PL" dirty="0"/>
        </a:p>
      </dgm:t>
    </dgm:pt>
    <dgm:pt modelId="{0E09BDFF-9250-4901-A097-D59323D440E7}" type="parTrans" cxnId="{B01572E8-DE76-47ED-882F-671FE62DE28F}">
      <dgm:prSet/>
      <dgm:spPr/>
      <dgm:t>
        <a:bodyPr/>
        <a:lstStyle/>
        <a:p>
          <a:endParaRPr lang="pl-PL"/>
        </a:p>
      </dgm:t>
    </dgm:pt>
    <dgm:pt modelId="{2F51A1AA-9773-48A5-B0A7-4DDA8E355200}" type="sibTrans" cxnId="{B01572E8-DE76-47ED-882F-671FE62DE28F}">
      <dgm:prSet/>
      <dgm:spPr/>
      <dgm:t>
        <a:bodyPr/>
        <a:lstStyle/>
        <a:p>
          <a:endParaRPr lang="pl-PL"/>
        </a:p>
      </dgm:t>
    </dgm:pt>
    <dgm:pt modelId="{749912FA-8086-4C00-84E8-50BD268A1BF4}">
      <dgm:prSet phldrT="[Tekst]"/>
      <dgm:spPr>
        <a:solidFill>
          <a:srgbClr val="47A4BC"/>
        </a:solidFill>
      </dgm:spPr>
      <dgm:t>
        <a:bodyPr/>
        <a:lstStyle/>
        <a:p>
          <a:r>
            <a:rPr lang="pl-PL" dirty="0" smtClean="0"/>
            <a:t>Karty adresowe zabytków</a:t>
          </a:r>
          <a:endParaRPr lang="pl-PL" dirty="0"/>
        </a:p>
      </dgm:t>
    </dgm:pt>
    <dgm:pt modelId="{68B9B6EA-2757-4832-9BAC-8627BD985A36}" type="parTrans" cxnId="{8FF23E37-C9E5-4256-8EDD-4F236D671B08}">
      <dgm:prSet/>
      <dgm:spPr/>
      <dgm:t>
        <a:bodyPr/>
        <a:lstStyle/>
        <a:p>
          <a:endParaRPr lang="pl-PL"/>
        </a:p>
      </dgm:t>
    </dgm:pt>
    <dgm:pt modelId="{78B24367-573D-48A2-8C91-8CC1E753598F}" type="sibTrans" cxnId="{8FF23E37-C9E5-4256-8EDD-4F236D671B08}">
      <dgm:prSet/>
      <dgm:spPr/>
      <dgm:t>
        <a:bodyPr/>
        <a:lstStyle/>
        <a:p>
          <a:endParaRPr lang="pl-PL"/>
        </a:p>
      </dgm:t>
    </dgm:pt>
    <dgm:pt modelId="{FCF7777E-6F53-472E-87D6-13249BB31FE9}" type="pres">
      <dgm:prSet presAssocID="{C84D4B32-AFC4-4524-A664-937B3A47683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4D0E82DB-6D30-444C-8072-C423A148B20F}" type="pres">
      <dgm:prSet presAssocID="{499AF82E-831C-4EB0-B259-6CDC27B0CF2F}" presName="parentLin" presStyleCnt="0"/>
      <dgm:spPr/>
    </dgm:pt>
    <dgm:pt modelId="{E33A7DA5-1495-4D5C-A6C8-8D6797909D60}" type="pres">
      <dgm:prSet presAssocID="{499AF82E-831C-4EB0-B259-6CDC27B0CF2F}" presName="parentLeftMargin" presStyleLbl="node1" presStyleIdx="0" presStyleCnt="3"/>
      <dgm:spPr/>
      <dgm:t>
        <a:bodyPr/>
        <a:lstStyle/>
        <a:p>
          <a:endParaRPr lang="pl-PL"/>
        </a:p>
      </dgm:t>
    </dgm:pt>
    <dgm:pt modelId="{4A3809A3-EE54-4DD9-8994-3B5893E35736}" type="pres">
      <dgm:prSet presAssocID="{499AF82E-831C-4EB0-B259-6CDC27B0CF2F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E6673C8-72CC-4D2D-900A-A4E06B935662}" type="pres">
      <dgm:prSet presAssocID="{499AF82E-831C-4EB0-B259-6CDC27B0CF2F}" presName="negativeSpace" presStyleCnt="0"/>
      <dgm:spPr/>
    </dgm:pt>
    <dgm:pt modelId="{AAB5A985-4A20-4E92-841A-6ED1F720386C}" type="pres">
      <dgm:prSet presAssocID="{499AF82E-831C-4EB0-B259-6CDC27B0CF2F}" presName="childText" presStyleLbl="conFgAcc1" presStyleIdx="0" presStyleCnt="3">
        <dgm:presLayoutVars>
          <dgm:bulletEnabled val="1"/>
        </dgm:presLayoutVars>
      </dgm:prSet>
      <dgm:spPr/>
    </dgm:pt>
    <dgm:pt modelId="{3BEDC96B-5F3E-4001-BC46-C54A3CA4D79C}" type="pres">
      <dgm:prSet presAssocID="{8946BF16-38DB-4A58-8487-6DC282EED0FB}" presName="spaceBetweenRectangles" presStyleCnt="0"/>
      <dgm:spPr/>
    </dgm:pt>
    <dgm:pt modelId="{D4FF716D-41C0-4ECB-AC17-B82D5BF418BD}" type="pres">
      <dgm:prSet presAssocID="{0A1C7E5D-1742-46AA-B1F2-FCFE911F7B88}" presName="parentLin" presStyleCnt="0"/>
      <dgm:spPr/>
    </dgm:pt>
    <dgm:pt modelId="{E6462E10-D27F-4623-9CB1-5E4F84917535}" type="pres">
      <dgm:prSet presAssocID="{0A1C7E5D-1742-46AA-B1F2-FCFE911F7B88}" presName="parentLeftMargin" presStyleLbl="node1" presStyleIdx="0" presStyleCnt="3"/>
      <dgm:spPr/>
      <dgm:t>
        <a:bodyPr/>
        <a:lstStyle/>
        <a:p>
          <a:endParaRPr lang="pl-PL"/>
        </a:p>
      </dgm:t>
    </dgm:pt>
    <dgm:pt modelId="{FE3B9DF7-DDDA-4F93-84D7-B2E2660E35DC}" type="pres">
      <dgm:prSet presAssocID="{0A1C7E5D-1742-46AA-B1F2-FCFE911F7B88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06BE748-B0C9-41F4-86D7-95FDFC85952D}" type="pres">
      <dgm:prSet presAssocID="{0A1C7E5D-1742-46AA-B1F2-FCFE911F7B88}" presName="negativeSpace" presStyleCnt="0"/>
      <dgm:spPr/>
    </dgm:pt>
    <dgm:pt modelId="{C43D7191-5891-4358-AED0-DD7C0FDE4533}" type="pres">
      <dgm:prSet presAssocID="{0A1C7E5D-1742-46AA-B1F2-FCFE911F7B88}" presName="childText" presStyleLbl="conFgAcc1" presStyleIdx="1" presStyleCnt="3">
        <dgm:presLayoutVars>
          <dgm:bulletEnabled val="1"/>
        </dgm:presLayoutVars>
      </dgm:prSet>
      <dgm:spPr/>
    </dgm:pt>
    <dgm:pt modelId="{9557B414-9883-43F6-82FA-28824A5D27A7}" type="pres">
      <dgm:prSet presAssocID="{2F51A1AA-9773-48A5-B0A7-4DDA8E355200}" presName="spaceBetweenRectangles" presStyleCnt="0"/>
      <dgm:spPr/>
    </dgm:pt>
    <dgm:pt modelId="{CAB61302-5EA6-46A8-BBB3-063469BC13D5}" type="pres">
      <dgm:prSet presAssocID="{749912FA-8086-4C00-84E8-50BD268A1BF4}" presName="parentLin" presStyleCnt="0"/>
      <dgm:spPr/>
    </dgm:pt>
    <dgm:pt modelId="{26353F3D-6F4E-4988-8329-A889F2DE9948}" type="pres">
      <dgm:prSet presAssocID="{749912FA-8086-4C00-84E8-50BD268A1BF4}" presName="parentLeftMargin" presStyleLbl="node1" presStyleIdx="1" presStyleCnt="3"/>
      <dgm:spPr/>
      <dgm:t>
        <a:bodyPr/>
        <a:lstStyle/>
        <a:p>
          <a:endParaRPr lang="pl-PL"/>
        </a:p>
      </dgm:t>
    </dgm:pt>
    <dgm:pt modelId="{D6DD01F0-3F27-40BE-81CF-EFA9E51835DB}" type="pres">
      <dgm:prSet presAssocID="{749912FA-8086-4C00-84E8-50BD268A1BF4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F2152DD-1E1E-40B8-8E52-B3C26F49C8F1}" type="pres">
      <dgm:prSet presAssocID="{749912FA-8086-4C00-84E8-50BD268A1BF4}" presName="negativeSpace" presStyleCnt="0"/>
      <dgm:spPr/>
    </dgm:pt>
    <dgm:pt modelId="{5234CE06-D1AD-4385-98D2-8C297C72A387}" type="pres">
      <dgm:prSet presAssocID="{749912FA-8086-4C00-84E8-50BD268A1BF4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5022AE69-138C-48E0-82B5-67FC56C79F8D}" type="presOf" srcId="{0A1C7E5D-1742-46AA-B1F2-FCFE911F7B88}" destId="{E6462E10-D27F-4623-9CB1-5E4F84917535}" srcOrd="0" destOrd="0" presId="urn:microsoft.com/office/officeart/2005/8/layout/list1"/>
    <dgm:cxn modelId="{4A33FA27-7E34-4111-AFC7-80B8AF148DA3}" type="presOf" srcId="{499AF82E-831C-4EB0-B259-6CDC27B0CF2F}" destId="{4A3809A3-EE54-4DD9-8994-3B5893E35736}" srcOrd="1" destOrd="0" presId="urn:microsoft.com/office/officeart/2005/8/layout/list1"/>
    <dgm:cxn modelId="{F5504BB1-2586-4FD5-85A4-259DDB5B707C}" type="presOf" srcId="{C84D4B32-AFC4-4524-A664-937B3A476831}" destId="{FCF7777E-6F53-472E-87D6-13249BB31FE9}" srcOrd="0" destOrd="0" presId="urn:microsoft.com/office/officeart/2005/8/layout/list1"/>
    <dgm:cxn modelId="{B01572E8-DE76-47ED-882F-671FE62DE28F}" srcId="{C84D4B32-AFC4-4524-A664-937B3A476831}" destId="{0A1C7E5D-1742-46AA-B1F2-FCFE911F7B88}" srcOrd="1" destOrd="0" parTransId="{0E09BDFF-9250-4901-A097-D59323D440E7}" sibTransId="{2F51A1AA-9773-48A5-B0A7-4DDA8E355200}"/>
    <dgm:cxn modelId="{8FF23E37-C9E5-4256-8EDD-4F236D671B08}" srcId="{C84D4B32-AFC4-4524-A664-937B3A476831}" destId="{749912FA-8086-4C00-84E8-50BD268A1BF4}" srcOrd="2" destOrd="0" parTransId="{68B9B6EA-2757-4832-9BAC-8627BD985A36}" sibTransId="{78B24367-573D-48A2-8C91-8CC1E753598F}"/>
    <dgm:cxn modelId="{E893E96B-B97A-420D-BB33-D179228DA1B5}" type="presOf" srcId="{749912FA-8086-4C00-84E8-50BD268A1BF4}" destId="{26353F3D-6F4E-4988-8329-A889F2DE9948}" srcOrd="0" destOrd="0" presId="urn:microsoft.com/office/officeart/2005/8/layout/list1"/>
    <dgm:cxn modelId="{2F78442C-3E7B-4354-AAA0-5FDCD9B7BAEF}" type="presOf" srcId="{0A1C7E5D-1742-46AA-B1F2-FCFE911F7B88}" destId="{FE3B9DF7-DDDA-4F93-84D7-B2E2660E35DC}" srcOrd="1" destOrd="0" presId="urn:microsoft.com/office/officeart/2005/8/layout/list1"/>
    <dgm:cxn modelId="{3DF33E5C-11D5-45C9-AAD1-7F9C94F575A8}" srcId="{C84D4B32-AFC4-4524-A664-937B3A476831}" destId="{499AF82E-831C-4EB0-B259-6CDC27B0CF2F}" srcOrd="0" destOrd="0" parTransId="{5492653A-5188-4A6D-BA58-C40A65475DD3}" sibTransId="{8946BF16-38DB-4A58-8487-6DC282EED0FB}"/>
    <dgm:cxn modelId="{5851FB72-646A-462A-AEFF-E584421A5610}" type="presOf" srcId="{749912FA-8086-4C00-84E8-50BD268A1BF4}" destId="{D6DD01F0-3F27-40BE-81CF-EFA9E51835DB}" srcOrd="1" destOrd="0" presId="urn:microsoft.com/office/officeart/2005/8/layout/list1"/>
    <dgm:cxn modelId="{CEAC392D-221A-4E52-ABCE-FC3B6D16C183}" type="presOf" srcId="{499AF82E-831C-4EB0-B259-6CDC27B0CF2F}" destId="{E33A7DA5-1495-4D5C-A6C8-8D6797909D60}" srcOrd="0" destOrd="0" presId="urn:microsoft.com/office/officeart/2005/8/layout/list1"/>
    <dgm:cxn modelId="{E26F21E1-3BAD-4BEF-9FAE-4E98C7744B3E}" type="presParOf" srcId="{FCF7777E-6F53-472E-87D6-13249BB31FE9}" destId="{4D0E82DB-6D30-444C-8072-C423A148B20F}" srcOrd="0" destOrd="0" presId="urn:microsoft.com/office/officeart/2005/8/layout/list1"/>
    <dgm:cxn modelId="{E7DAA329-AA39-4065-8F30-BC0E7095A65F}" type="presParOf" srcId="{4D0E82DB-6D30-444C-8072-C423A148B20F}" destId="{E33A7DA5-1495-4D5C-A6C8-8D6797909D60}" srcOrd="0" destOrd="0" presId="urn:microsoft.com/office/officeart/2005/8/layout/list1"/>
    <dgm:cxn modelId="{58E7F4A3-E280-4664-BA46-CB89DC9F2AE0}" type="presParOf" srcId="{4D0E82DB-6D30-444C-8072-C423A148B20F}" destId="{4A3809A3-EE54-4DD9-8994-3B5893E35736}" srcOrd="1" destOrd="0" presId="urn:microsoft.com/office/officeart/2005/8/layout/list1"/>
    <dgm:cxn modelId="{A66C3FBE-ED9C-428D-A533-274AA999307C}" type="presParOf" srcId="{FCF7777E-6F53-472E-87D6-13249BB31FE9}" destId="{1E6673C8-72CC-4D2D-900A-A4E06B935662}" srcOrd="1" destOrd="0" presId="urn:microsoft.com/office/officeart/2005/8/layout/list1"/>
    <dgm:cxn modelId="{3A6A1CBC-76AF-4927-A062-381E51997EB5}" type="presParOf" srcId="{FCF7777E-6F53-472E-87D6-13249BB31FE9}" destId="{AAB5A985-4A20-4E92-841A-6ED1F720386C}" srcOrd="2" destOrd="0" presId="urn:microsoft.com/office/officeart/2005/8/layout/list1"/>
    <dgm:cxn modelId="{A0AE70F0-763A-4A42-897D-958A09058160}" type="presParOf" srcId="{FCF7777E-6F53-472E-87D6-13249BB31FE9}" destId="{3BEDC96B-5F3E-4001-BC46-C54A3CA4D79C}" srcOrd="3" destOrd="0" presId="urn:microsoft.com/office/officeart/2005/8/layout/list1"/>
    <dgm:cxn modelId="{C7F8C61A-D801-4987-A79E-36AD9FFE322A}" type="presParOf" srcId="{FCF7777E-6F53-472E-87D6-13249BB31FE9}" destId="{D4FF716D-41C0-4ECB-AC17-B82D5BF418BD}" srcOrd="4" destOrd="0" presId="urn:microsoft.com/office/officeart/2005/8/layout/list1"/>
    <dgm:cxn modelId="{672E4DDA-8E51-46BE-85DE-035D16E8EC8E}" type="presParOf" srcId="{D4FF716D-41C0-4ECB-AC17-B82D5BF418BD}" destId="{E6462E10-D27F-4623-9CB1-5E4F84917535}" srcOrd="0" destOrd="0" presId="urn:microsoft.com/office/officeart/2005/8/layout/list1"/>
    <dgm:cxn modelId="{7F5AE904-3B29-48E0-A8FE-E04843FC3747}" type="presParOf" srcId="{D4FF716D-41C0-4ECB-AC17-B82D5BF418BD}" destId="{FE3B9DF7-DDDA-4F93-84D7-B2E2660E35DC}" srcOrd="1" destOrd="0" presId="urn:microsoft.com/office/officeart/2005/8/layout/list1"/>
    <dgm:cxn modelId="{EF7F1EFF-2706-4BD8-819C-9AA31949F37F}" type="presParOf" srcId="{FCF7777E-6F53-472E-87D6-13249BB31FE9}" destId="{E06BE748-B0C9-41F4-86D7-95FDFC85952D}" srcOrd="5" destOrd="0" presId="urn:microsoft.com/office/officeart/2005/8/layout/list1"/>
    <dgm:cxn modelId="{79B178DE-0FC6-4932-BA0B-425A3C9EDCBB}" type="presParOf" srcId="{FCF7777E-6F53-472E-87D6-13249BB31FE9}" destId="{C43D7191-5891-4358-AED0-DD7C0FDE4533}" srcOrd="6" destOrd="0" presId="urn:microsoft.com/office/officeart/2005/8/layout/list1"/>
    <dgm:cxn modelId="{7556B35A-AAB4-438E-893E-E317DA7E2DB6}" type="presParOf" srcId="{FCF7777E-6F53-472E-87D6-13249BB31FE9}" destId="{9557B414-9883-43F6-82FA-28824A5D27A7}" srcOrd="7" destOrd="0" presId="urn:microsoft.com/office/officeart/2005/8/layout/list1"/>
    <dgm:cxn modelId="{3E5D5A86-B01A-4874-84F8-D91018273711}" type="presParOf" srcId="{FCF7777E-6F53-472E-87D6-13249BB31FE9}" destId="{CAB61302-5EA6-46A8-BBB3-063469BC13D5}" srcOrd="8" destOrd="0" presId="urn:microsoft.com/office/officeart/2005/8/layout/list1"/>
    <dgm:cxn modelId="{96AD7881-6FDA-4DC4-B7B5-E54223CC8717}" type="presParOf" srcId="{CAB61302-5EA6-46A8-BBB3-063469BC13D5}" destId="{26353F3D-6F4E-4988-8329-A889F2DE9948}" srcOrd="0" destOrd="0" presId="urn:microsoft.com/office/officeart/2005/8/layout/list1"/>
    <dgm:cxn modelId="{06F950B4-1807-47C1-AA72-8DE41E8C0971}" type="presParOf" srcId="{CAB61302-5EA6-46A8-BBB3-063469BC13D5}" destId="{D6DD01F0-3F27-40BE-81CF-EFA9E51835DB}" srcOrd="1" destOrd="0" presId="urn:microsoft.com/office/officeart/2005/8/layout/list1"/>
    <dgm:cxn modelId="{EDB42F56-2A81-4855-A5CA-44B281A3DEA4}" type="presParOf" srcId="{FCF7777E-6F53-472E-87D6-13249BB31FE9}" destId="{BF2152DD-1E1E-40B8-8E52-B3C26F49C8F1}" srcOrd="9" destOrd="0" presId="urn:microsoft.com/office/officeart/2005/8/layout/list1"/>
    <dgm:cxn modelId="{DE723299-C1A6-4821-8010-B117DDDE0F52}" type="presParOf" srcId="{FCF7777E-6F53-472E-87D6-13249BB31FE9}" destId="{5234CE06-D1AD-4385-98D2-8C297C72A387}" srcOrd="10" destOrd="0" presId="urn:microsoft.com/office/officeart/2005/8/layout/list1"/>
  </dgm:cxnLst>
  <dgm:bg/>
  <dgm:whole/>
  <dgm:extLst>
    <a:ext uri="{C62137D5-CB1D-491B-B009-E17868A290BF}">
      <dgm14:recolorImg xmlns:dgm14="http://schemas.microsoft.com/office/drawing/2010/diagram" xmlns="" val="1"/>
    </a:ex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C549ACD-27AF-4999-90A4-2AF8BCF81613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5969AC2A-D0AD-4F61-8774-1D18EC73A3EB}">
      <dgm:prSet phldrT="[Tekst]"/>
      <dgm:spPr/>
      <dgm:t>
        <a:bodyPr/>
        <a:lstStyle/>
        <a:p>
          <a:r>
            <a:rPr lang="pl-PL" dirty="0" smtClean="0"/>
            <a:t>Urząd Miasta</a:t>
          </a:r>
          <a:endParaRPr lang="pl-PL" dirty="0"/>
        </a:p>
      </dgm:t>
    </dgm:pt>
    <dgm:pt modelId="{3D2157BC-22D7-4B41-9173-30FBAD40D47E}" type="parTrans" cxnId="{3A0C474B-E136-470E-96DA-850D8356048C}">
      <dgm:prSet/>
      <dgm:spPr/>
      <dgm:t>
        <a:bodyPr/>
        <a:lstStyle/>
        <a:p>
          <a:endParaRPr lang="pl-PL"/>
        </a:p>
      </dgm:t>
    </dgm:pt>
    <dgm:pt modelId="{12F59E04-7ECC-4F26-BDF7-1A1A0DD2AC2E}" type="sibTrans" cxnId="{3A0C474B-E136-470E-96DA-850D8356048C}">
      <dgm:prSet/>
      <dgm:spPr/>
      <dgm:t>
        <a:bodyPr/>
        <a:lstStyle/>
        <a:p>
          <a:endParaRPr lang="pl-PL"/>
        </a:p>
      </dgm:t>
    </dgm:pt>
    <dgm:pt modelId="{3A07533A-4206-4628-8A98-B137C0929106}">
      <dgm:prSet phldrT="[Tekst]" phldr="1"/>
      <dgm:spPr/>
      <dgm:t>
        <a:bodyPr/>
        <a:lstStyle/>
        <a:p>
          <a:endParaRPr lang="pl-PL" dirty="0"/>
        </a:p>
      </dgm:t>
    </dgm:pt>
    <dgm:pt modelId="{8EDF7DBF-F57E-4CAD-9C4B-A7990E955F84}" type="parTrans" cxnId="{508E1526-BA86-4563-BA2D-ED843A507BC0}">
      <dgm:prSet/>
      <dgm:spPr/>
      <dgm:t>
        <a:bodyPr/>
        <a:lstStyle/>
        <a:p>
          <a:endParaRPr lang="pl-PL"/>
        </a:p>
      </dgm:t>
    </dgm:pt>
    <dgm:pt modelId="{B86037E4-EDC9-4DF6-A58D-EF71C6614EC6}" type="sibTrans" cxnId="{508E1526-BA86-4563-BA2D-ED843A507BC0}">
      <dgm:prSet/>
      <dgm:spPr/>
      <dgm:t>
        <a:bodyPr/>
        <a:lstStyle/>
        <a:p>
          <a:endParaRPr lang="pl-PL"/>
        </a:p>
      </dgm:t>
    </dgm:pt>
    <dgm:pt modelId="{28847D2D-899D-42BD-A7F3-E2ABCB125639}">
      <dgm:prSet phldrT="[Tekst]"/>
      <dgm:spPr/>
      <dgm:t>
        <a:bodyPr/>
        <a:lstStyle/>
        <a:p>
          <a:r>
            <a:rPr lang="pl-PL" dirty="0" smtClean="0"/>
            <a:t>Departament Architektury i Rozwoju</a:t>
          </a:r>
          <a:endParaRPr lang="pl-PL" dirty="0"/>
        </a:p>
      </dgm:t>
    </dgm:pt>
    <dgm:pt modelId="{3D15342B-3C79-4F87-9963-335B7FD2627F}" type="parTrans" cxnId="{AE69C036-103A-41F8-880F-8FE86F5F2751}">
      <dgm:prSet/>
      <dgm:spPr/>
      <dgm:t>
        <a:bodyPr/>
        <a:lstStyle/>
        <a:p>
          <a:endParaRPr lang="pl-PL"/>
        </a:p>
      </dgm:t>
    </dgm:pt>
    <dgm:pt modelId="{4F8ECDAF-BB85-41F4-AC7B-2D286C037F8F}" type="sibTrans" cxnId="{AE69C036-103A-41F8-880F-8FE86F5F2751}">
      <dgm:prSet/>
      <dgm:spPr/>
      <dgm:t>
        <a:bodyPr/>
        <a:lstStyle/>
        <a:p>
          <a:endParaRPr lang="pl-PL"/>
        </a:p>
      </dgm:t>
    </dgm:pt>
    <dgm:pt modelId="{C6925AE7-9A89-4204-A52F-285B53BC2CC6}">
      <dgm:prSet phldrT="[Tekst]" phldr="1"/>
      <dgm:spPr/>
      <dgm:t>
        <a:bodyPr/>
        <a:lstStyle/>
        <a:p>
          <a:endParaRPr lang="pl-PL" dirty="0"/>
        </a:p>
      </dgm:t>
    </dgm:pt>
    <dgm:pt modelId="{B90A12A0-E0A2-47BF-BE5A-E140944627DE}" type="parTrans" cxnId="{DC71CFD4-B656-4D35-97EE-588E919CB9D6}">
      <dgm:prSet/>
      <dgm:spPr/>
      <dgm:t>
        <a:bodyPr/>
        <a:lstStyle/>
        <a:p>
          <a:endParaRPr lang="pl-PL"/>
        </a:p>
      </dgm:t>
    </dgm:pt>
    <dgm:pt modelId="{935888E1-C1DD-4F79-8149-01F57C974BF2}" type="sibTrans" cxnId="{DC71CFD4-B656-4D35-97EE-588E919CB9D6}">
      <dgm:prSet/>
      <dgm:spPr/>
      <dgm:t>
        <a:bodyPr/>
        <a:lstStyle/>
        <a:p>
          <a:endParaRPr lang="pl-PL"/>
        </a:p>
      </dgm:t>
    </dgm:pt>
    <dgm:pt modelId="{CDF9EEFB-4F8A-42E5-B394-CC6264790193}">
      <dgm:prSet phldrT="[Tekst]"/>
      <dgm:spPr/>
      <dgm:t>
        <a:bodyPr/>
        <a:lstStyle/>
        <a:p>
          <a:r>
            <a:rPr lang="pl-PL" dirty="0" smtClean="0"/>
            <a:t>Biuro Miejskiego Konserwatora Zabytków</a:t>
          </a:r>
          <a:endParaRPr lang="pl-PL" dirty="0"/>
        </a:p>
      </dgm:t>
    </dgm:pt>
    <dgm:pt modelId="{1817D48A-5886-485B-AE4B-0C13042CB928}" type="parTrans" cxnId="{577F0B92-9BA3-4536-83BE-67B0012EE1E0}">
      <dgm:prSet/>
      <dgm:spPr/>
      <dgm:t>
        <a:bodyPr/>
        <a:lstStyle/>
        <a:p>
          <a:endParaRPr lang="pl-PL"/>
        </a:p>
      </dgm:t>
    </dgm:pt>
    <dgm:pt modelId="{2AA3D851-9745-4CD9-A572-A1D7249A16B1}" type="sibTrans" cxnId="{577F0B92-9BA3-4536-83BE-67B0012EE1E0}">
      <dgm:prSet/>
      <dgm:spPr/>
      <dgm:t>
        <a:bodyPr/>
        <a:lstStyle/>
        <a:p>
          <a:endParaRPr lang="pl-PL"/>
        </a:p>
      </dgm:t>
    </dgm:pt>
    <dgm:pt modelId="{21EF8380-9B47-469C-AA1F-4345EED5487A}">
      <dgm:prSet phldrT="[Tekst]" phldr="1"/>
      <dgm:spPr/>
      <dgm:t>
        <a:bodyPr/>
        <a:lstStyle/>
        <a:p>
          <a:endParaRPr lang="pl-PL"/>
        </a:p>
      </dgm:t>
    </dgm:pt>
    <dgm:pt modelId="{62C46B37-3D8A-46CD-9D4C-7250F60679F1}" type="parTrans" cxnId="{8B715E7B-61B1-4349-97BE-647ECDCF389D}">
      <dgm:prSet/>
      <dgm:spPr/>
      <dgm:t>
        <a:bodyPr/>
        <a:lstStyle/>
        <a:p>
          <a:endParaRPr lang="pl-PL"/>
        </a:p>
      </dgm:t>
    </dgm:pt>
    <dgm:pt modelId="{AF7BFD01-C471-4BFB-A8E9-2FD63A368D6E}" type="sibTrans" cxnId="{8B715E7B-61B1-4349-97BE-647ECDCF389D}">
      <dgm:prSet/>
      <dgm:spPr/>
      <dgm:t>
        <a:bodyPr/>
        <a:lstStyle/>
        <a:p>
          <a:endParaRPr lang="pl-PL"/>
        </a:p>
      </dgm:t>
    </dgm:pt>
    <dgm:pt modelId="{8964A32F-DE79-40CB-8EBF-8F973901A4E1}" type="pres">
      <dgm:prSet presAssocID="{DC549ACD-27AF-4999-90A4-2AF8BCF81613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pl-PL"/>
        </a:p>
      </dgm:t>
    </dgm:pt>
    <dgm:pt modelId="{8538FEC3-4F5C-4054-85AF-080B4C10675B}" type="pres">
      <dgm:prSet presAssocID="{5969AC2A-D0AD-4F61-8774-1D18EC73A3EB}" presName="composite" presStyleCnt="0"/>
      <dgm:spPr/>
    </dgm:pt>
    <dgm:pt modelId="{787ED6B9-741B-49FA-8A66-CACEFA926B24}" type="pres">
      <dgm:prSet presAssocID="{5969AC2A-D0AD-4F61-8774-1D18EC73A3EB}" presName="bentUpArrow1" presStyleLbl="alignImgPlace1" presStyleIdx="0" presStyleCnt="2"/>
      <dgm:spPr/>
    </dgm:pt>
    <dgm:pt modelId="{262FF03E-7E95-4CEA-AD71-D5E2E0F78729}" type="pres">
      <dgm:prSet presAssocID="{5969AC2A-D0AD-4F61-8774-1D18EC73A3EB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3598179-EC5C-44A5-8273-41EF614E1929}" type="pres">
      <dgm:prSet presAssocID="{5969AC2A-D0AD-4F61-8774-1D18EC73A3EB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6C4409E-0EF8-4805-A845-64B2A29F9793}" type="pres">
      <dgm:prSet presAssocID="{12F59E04-7ECC-4F26-BDF7-1A1A0DD2AC2E}" presName="sibTrans" presStyleCnt="0"/>
      <dgm:spPr/>
    </dgm:pt>
    <dgm:pt modelId="{3C5B531D-F4DC-4D7B-B80C-2C370B33E403}" type="pres">
      <dgm:prSet presAssocID="{28847D2D-899D-42BD-A7F3-E2ABCB125639}" presName="composite" presStyleCnt="0"/>
      <dgm:spPr/>
    </dgm:pt>
    <dgm:pt modelId="{C477D5CA-AE2F-4781-A244-00F2F169FAC8}" type="pres">
      <dgm:prSet presAssocID="{28847D2D-899D-42BD-A7F3-E2ABCB125639}" presName="bentUpArrow1" presStyleLbl="alignImgPlace1" presStyleIdx="1" presStyleCnt="2"/>
      <dgm:spPr/>
    </dgm:pt>
    <dgm:pt modelId="{9085F40A-9923-49DA-B700-01E2F47B551B}" type="pres">
      <dgm:prSet presAssocID="{28847D2D-899D-42BD-A7F3-E2ABCB125639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09B5DC9-6054-4B79-A467-AAA65AAAE097}" type="pres">
      <dgm:prSet presAssocID="{28847D2D-899D-42BD-A7F3-E2ABCB125639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2F14B9B-B1A7-48D3-8049-1D357FE6AF67}" type="pres">
      <dgm:prSet presAssocID="{4F8ECDAF-BB85-41F4-AC7B-2D286C037F8F}" presName="sibTrans" presStyleCnt="0"/>
      <dgm:spPr/>
    </dgm:pt>
    <dgm:pt modelId="{3E4B1543-287D-4E47-8FFB-BBA64FD182E1}" type="pres">
      <dgm:prSet presAssocID="{CDF9EEFB-4F8A-42E5-B394-CC6264790193}" presName="composite" presStyleCnt="0"/>
      <dgm:spPr/>
    </dgm:pt>
    <dgm:pt modelId="{FCD9E31A-3235-4A01-9185-134E4C9D303F}" type="pres">
      <dgm:prSet presAssocID="{CDF9EEFB-4F8A-42E5-B394-CC6264790193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23CF3CC-6418-47E3-B4D1-65F9741C7952}" type="pres">
      <dgm:prSet presAssocID="{CDF9EEFB-4F8A-42E5-B394-CC6264790193}" presName="FinalChild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8B715E7B-61B1-4349-97BE-647ECDCF389D}" srcId="{CDF9EEFB-4F8A-42E5-B394-CC6264790193}" destId="{21EF8380-9B47-469C-AA1F-4345EED5487A}" srcOrd="0" destOrd="0" parTransId="{62C46B37-3D8A-46CD-9D4C-7250F60679F1}" sibTransId="{AF7BFD01-C471-4BFB-A8E9-2FD63A368D6E}"/>
    <dgm:cxn modelId="{CAB905E3-08B7-4A6F-B240-BB3ED80C8218}" type="presOf" srcId="{3A07533A-4206-4628-8A98-B137C0929106}" destId="{33598179-EC5C-44A5-8273-41EF614E1929}" srcOrd="0" destOrd="0" presId="urn:microsoft.com/office/officeart/2005/8/layout/StepDownProcess"/>
    <dgm:cxn modelId="{608A2A71-F245-41C9-8C63-5B7E5335B721}" type="presOf" srcId="{21EF8380-9B47-469C-AA1F-4345EED5487A}" destId="{823CF3CC-6418-47E3-B4D1-65F9741C7952}" srcOrd="0" destOrd="0" presId="urn:microsoft.com/office/officeart/2005/8/layout/StepDownProcess"/>
    <dgm:cxn modelId="{D696032A-8CFF-4DE8-A301-2D1883968DED}" type="presOf" srcId="{DC549ACD-27AF-4999-90A4-2AF8BCF81613}" destId="{8964A32F-DE79-40CB-8EBF-8F973901A4E1}" srcOrd="0" destOrd="0" presId="urn:microsoft.com/office/officeart/2005/8/layout/StepDownProcess"/>
    <dgm:cxn modelId="{529393BF-9E6E-43BE-AC9F-57CF0C217C3C}" type="presOf" srcId="{C6925AE7-9A89-4204-A52F-285B53BC2CC6}" destId="{109B5DC9-6054-4B79-A467-AAA65AAAE097}" srcOrd="0" destOrd="0" presId="urn:microsoft.com/office/officeart/2005/8/layout/StepDownProcess"/>
    <dgm:cxn modelId="{3A0C474B-E136-470E-96DA-850D8356048C}" srcId="{DC549ACD-27AF-4999-90A4-2AF8BCF81613}" destId="{5969AC2A-D0AD-4F61-8774-1D18EC73A3EB}" srcOrd="0" destOrd="0" parTransId="{3D2157BC-22D7-4B41-9173-30FBAD40D47E}" sibTransId="{12F59E04-7ECC-4F26-BDF7-1A1A0DD2AC2E}"/>
    <dgm:cxn modelId="{F5778FF6-DC24-4207-B7B9-907DD8301B5A}" type="presOf" srcId="{5969AC2A-D0AD-4F61-8774-1D18EC73A3EB}" destId="{262FF03E-7E95-4CEA-AD71-D5E2E0F78729}" srcOrd="0" destOrd="0" presId="urn:microsoft.com/office/officeart/2005/8/layout/StepDownProcess"/>
    <dgm:cxn modelId="{577F0B92-9BA3-4536-83BE-67B0012EE1E0}" srcId="{DC549ACD-27AF-4999-90A4-2AF8BCF81613}" destId="{CDF9EEFB-4F8A-42E5-B394-CC6264790193}" srcOrd="2" destOrd="0" parTransId="{1817D48A-5886-485B-AE4B-0C13042CB928}" sibTransId="{2AA3D851-9745-4CD9-A572-A1D7249A16B1}"/>
    <dgm:cxn modelId="{DC71CFD4-B656-4D35-97EE-588E919CB9D6}" srcId="{28847D2D-899D-42BD-A7F3-E2ABCB125639}" destId="{C6925AE7-9A89-4204-A52F-285B53BC2CC6}" srcOrd="0" destOrd="0" parTransId="{B90A12A0-E0A2-47BF-BE5A-E140944627DE}" sibTransId="{935888E1-C1DD-4F79-8149-01F57C974BF2}"/>
    <dgm:cxn modelId="{72172A0A-4D79-4BD4-AA65-E884F77AEAE5}" type="presOf" srcId="{CDF9EEFB-4F8A-42E5-B394-CC6264790193}" destId="{FCD9E31A-3235-4A01-9185-134E4C9D303F}" srcOrd="0" destOrd="0" presId="urn:microsoft.com/office/officeart/2005/8/layout/StepDownProcess"/>
    <dgm:cxn modelId="{AE69C036-103A-41F8-880F-8FE86F5F2751}" srcId="{DC549ACD-27AF-4999-90A4-2AF8BCF81613}" destId="{28847D2D-899D-42BD-A7F3-E2ABCB125639}" srcOrd="1" destOrd="0" parTransId="{3D15342B-3C79-4F87-9963-335B7FD2627F}" sibTransId="{4F8ECDAF-BB85-41F4-AC7B-2D286C037F8F}"/>
    <dgm:cxn modelId="{7C870F4F-75D6-409B-BB38-D2BCD26C32E8}" type="presOf" srcId="{28847D2D-899D-42BD-A7F3-E2ABCB125639}" destId="{9085F40A-9923-49DA-B700-01E2F47B551B}" srcOrd="0" destOrd="0" presId="urn:microsoft.com/office/officeart/2005/8/layout/StepDownProcess"/>
    <dgm:cxn modelId="{508E1526-BA86-4563-BA2D-ED843A507BC0}" srcId="{5969AC2A-D0AD-4F61-8774-1D18EC73A3EB}" destId="{3A07533A-4206-4628-8A98-B137C0929106}" srcOrd="0" destOrd="0" parTransId="{8EDF7DBF-F57E-4CAD-9C4B-A7990E955F84}" sibTransId="{B86037E4-EDC9-4DF6-A58D-EF71C6614EC6}"/>
    <dgm:cxn modelId="{781851E9-E6B9-4F0F-ABEA-2327F8A7F0A5}" type="presParOf" srcId="{8964A32F-DE79-40CB-8EBF-8F973901A4E1}" destId="{8538FEC3-4F5C-4054-85AF-080B4C10675B}" srcOrd="0" destOrd="0" presId="urn:microsoft.com/office/officeart/2005/8/layout/StepDownProcess"/>
    <dgm:cxn modelId="{EB7067B6-00E8-42FF-9A20-B3D22862A92D}" type="presParOf" srcId="{8538FEC3-4F5C-4054-85AF-080B4C10675B}" destId="{787ED6B9-741B-49FA-8A66-CACEFA926B24}" srcOrd="0" destOrd="0" presId="urn:microsoft.com/office/officeart/2005/8/layout/StepDownProcess"/>
    <dgm:cxn modelId="{0A671E1D-2120-4526-960F-9AB94D6B6ACA}" type="presParOf" srcId="{8538FEC3-4F5C-4054-85AF-080B4C10675B}" destId="{262FF03E-7E95-4CEA-AD71-D5E2E0F78729}" srcOrd="1" destOrd="0" presId="urn:microsoft.com/office/officeart/2005/8/layout/StepDownProcess"/>
    <dgm:cxn modelId="{8257A193-62BB-4CE6-9315-3A023C613145}" type="presParOf" srcId="{8538FEC3-4F5C-4054-85AF-080B4C10675B}" destId="{33598179-EC5C-44A5-8273-41EF614E1929}" srcOrd="2" destOrd="0" presId="urn:microsoft.com/office/officeart/2005/8/layout/StepDownProcess"/>
    <dgm:cxn modelId="{81FAD8C3-151D-47A2-AEA5-152E6F88F6D3}" type="presParOf" srcId="{8964A32F-DE79-40CB-8EBF-8F973901A4E1}" destId="{F6C4409E-0EF8-4805-A845-64B2A29F9793}" srcOrd="1" destOrd="0" presId="urn:microsoft.com/office/officeart/2005/8/layout/StepDownProcess"/>
    <dgm:cxn modelId="{C050AE96-B88B-4FEA-8712-FEEC4E7F755C}" type="presParOf" srcId="{8964A32F-DE79-40CB-8EBF-8F973901A4E1}" destId="{3C5B531D-F4DC-4D7B-B80C-2C370B33E403}" srcOrd="2" destOrd="0" presId="urn:microsoft.com/office/officeart/2005/8/layout/StepDownProcess"/>
    <dgm:cxn modelId="{C6AA6FAA-2AF1-4B38-9902-A227D6342EC6}" type="presParOf" srcId="{3C5B531D-F4DC-4D7B-B80C-2C370B33E403}" destId="{C477D5CA-AE2F-4781-A244-00F2F169FAC8}" srcOrd="0" destOrd="0" presId="urn:microsoft.com/office/officeart/2005/8/layout/StepDownProcess"/>
    <dgm:cxn modelId="{69B40BAF-2688-48E8-9F4F-A86DDD5CA60C}" type="presParOf" srcId="{3C5B531D-F4DC-4D7B-B80C-2C370B33E403}" destId="{9085F40A-9923-49DA-B700-01E2F47B551B}" srcOrd="1" destOrd="0" presId="urn:microsoft.com/office/officeart/2005/8/layout/StepDownProcess"/>
    <dgm:cxn modelId="{1AEE968F-0C99-4C03-978E-669C27812B32}" type="presParOf" srcId="{3C5B531D-F4DC-4D7B-B80C-2C370B33E403}" destId="{109B5DC9-6054-4B79-A467-AAA65AAAE097}" srcOrd="2" destOrd="0" presId="urn:microsoft.com/office/officeart/2005/8/layout/StepDownProcess"/>
    <dgm:cxn modelId="{41192FA6-2970-491B-8CBB-29079B5FE3F2}" type="presParOf" srcId="{8964A32F-DE79-40CB-8EBF-8F973901A4E1}" destId="{D2F14B9B-B1A7-48D3-8049-1D357FE6AF67}" srcOrd="3" destOrd="0" presId="urn:microsoft.com/office/officeart/2005/8/layout/StepDownProcess"/>
    <dgm:cxn modelId="{E2CAAC9A-072C-4F10-9A5F-86D34C15C3C0}" type="presParOf" srcId="{8964A32F-DE79-40CB-8EBF-8F973901A4E1}" destId="{3E4B1543-287D-4E47-8FFB-BBA64FD182E1}" srcOrd="4" destOrd="0" presId="urn:microsoft.com/office/officeart/2005/8/layout/StepDownProcess"/>
    <dgm:cxn modelId="{03CF0265-6E6B-4686-9B5C-7C3272E7E987}" type="presParOf" srcId="{3E4B1543-287D-4E47-8FFB-BBA64FD182E1}" destId="{FCD9E31A-3235-4A01-9185-134E4C9D303F}" srcOrd="0" destOrd="0" presId="urn:microsoft.com/office/officeart/2005/8/layout/StepDownProcess"/>
    <dgm:cxn modelId="{FBC3E075-D9A2-4BD2-8625-F01A1E5F90E3}" type="presParOf" srcId="{3E4B1543-287D-4E47-8FFB-BBA64FD182E1}" destId="{823CF3CC-6418-47E3-B4D1-65F9741C7952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B746628-643D-444D-B433-F034B51A9376}" type="doc">
      <dgm:prSet loTypeId="urn:microsoft.com/office/officeart/2005/8/layout/pyramid2" loCatId="pyramid" qsTypeId="urn:microsoft.com/office/officeart/2005/8/quickstyle/simple1" qsCatId="simple" csTypeId="urn:microsoft.com/office/officeart/2005/8/colors/accent0_3" csCatId="mainScheme" phldr="1"/>
      <dgm:spPr/>
    </dgm:pt>
    <dgm:pt modelId="{C3CFA05B-4983-48F0-81BE-7D7607566799}">
      <dgm:prSet phldrT="[Tekst]"/>
      <dgm:spPr/>
      <dgm:t>
        <a:bodyPr/>
        <a:lstStyle/>
        <a:p>
          <a:r>
            <a:rPr lang="pl-PL" dirty="0" smtClean="0"/>
            <a:t>Ewidencja</a:t>
          </a:r>
          <a:endParaRPr lang="pl-PL" dirty="0"/>
        </a:p>
      </dgm:t>
    </dgm:pt>
    <dgm:pt modelId="{ECAF335F-89B0-4524-AF98-CE6E47DAE94B}" type="parTrans" cxnId="{31018A67-5908-4075-AAE9-C14267541BB2}">
      <dgm:prSet/>
      <dgm:spPr/>
      <dgm:t>
        <a:bodyPr/>
        <a:lstStyle/>
        <a:p>
          <a:endParaRPr lang="pl-PL"/>
        </a:p>
      </dgm:t>
    </dgm:pt>
    <dgm:pt modelId="{5F7EE3CC-0714-4106-8630-DF3E61C92D62}" type="sibTrans" cxnId="{31018A67-5908-4075-AAE9-C14267541BB2}">
      <dgm:prSet/>
      <dgm:spPr/>
      <dgm:t>
        <a:bodyPr/>
        <a:lstStyle/>
        <a:p>
          <a:endParaRPr lang="pl-PL"/>
        </a:p>
      </dgm:t>
    </dgm:pt>
    <dgm:pt modelId="{72C04B1E-F150-47F1-A690-FF79A88396C0}">
      <dgm:prSet phldrT="[Tekst]"/>
      <dgm:spPr/>
      <dgm:t>
        <a:bodyPr/>
        <a:lstStyle/>
        <a:p>
          <a:r>
            <a:rPr lang="pl-PL" dirty="0" smtClean="0"/>
            <a:t>Plany zagospodarowania </a:t>
          </a:r>
          <a:endParaRPr lang="pl-PL" dirty="0"/>
        </a:p>
      </dgm:t>
    </dgm:pt>
    <dgm:pt modelId="{5018BC2A-623B-4402-B7FD-5D968AF940D2}" type="parTrans" cxnId="{9DE4CC36-60DC-4456-AD0C-912723D23DD5}">
      <dgm:prSet/>
      <dgm:spPr/>
      <dgm:t>
        <a:bodyPr/>
        <a:lstStyle/>
        <a:p>
          <a:endParaRPr lang="pl-PL"/>
        </a:p>
      </dgm:t>
    </dgm:pt>
    <dgm:pt modelId="{F339C141-CB82-4AFA-91B7-0F14C7611E4E}" type="sibTrans" cxnId="{9DE4CC36-60DC-4456-AD0C-912723D23DD5}">
      <dgm:prSet/>
      <dgm:spPr/>
      <dgm:t>
        <a:bodyPr/>
        <a:lstStyle/>
        <a:p>
          <a:endParaRPr lang="pl-PL"/>
        </a:p>
      </dgm:t>
    </dgm:pt>
    <dgm:pt modelId="{EB1448B9-9188-4404-BFE9-82E2A6FFA578}">
      <dgm:prSet phldrT="[Tekst]"/>
      <dgm:spPr/>
      <dgm:t>
        <a:bodyPr/>
        <a:lstStyle/>
        <a:p>
          <a:r>
            <a:rPr lang="pl-PL" dirty="0" smtClean="0"/>
            <a:t>Gminny program opieki nad zabytkami</a:t>
          </a:r>
          <a:endParaRPr lang="pl-PL" dirty="0"/>
        </a:p>
      </dgm:t>
    </dgm:pt>
    <dgm:pt modelId="{8179E820-37B4-465D-A9C1-DF90979B5C29}" type="parTrans" cxnId="{E0D5B81A-7419-4EF6-9595-91026E53A8FF}">
      <dgm:prSet/>
      <dgm:spPr/>
      <dgm:t>
        <a:bodyPr/>
        <a:lstStyle/>
        <a:p>
          <a:endParaRPr lang="pl-PL"/>
        </a:p>
      </dgm:t>
    </dgm:pt>
    <dgm:pt modelId="{65404BB1-7E15-4CA0-B572-A792B9A63893}" type="sibTrans" cxnId="{E0D5B81A-7419-4EF6-9595-91026E53A8FF}">
      <dgm:prSet/>
      <dgm:spPr/>
      <dgm:t>
        <a:bodyPr/>
        <a:lstStyle/>
        <a:p>
          <a:endParaRPr lang="pl-PL"/>
        </a:p>
      </dgm:t>
    </dgm:pt>
    <dgm:pt modelId="{AE68176A-16FB-4EAD-89B0-7FEBE97CC80D}" type="pres">
      <dgm:prSet presAssocID="{4B746628-643D-444D-B433-F034B51A9376}" presName="compositeShape" presStyleCnt="0">
        <dgm:presLayoutVars>
          <dgm:dir/>
          <dgm:resizeHandles/>
        </dgm:presLayoutVars>
      </dgm:prSet>
      <dgm:spPr/>
    </dgm:pt>
    <dgm:pt modelId="{FE34AD0E-B68C-429C-8854-EF40A559C9F8}" type="pres">
      <dgm:prSet presAssocID="{4B746628-643D-444D-B433-F034B51A9376}" presName="pyramid" presStyleLbl="node1" presStyleIdx="0" presStyleCnt="1"/>
      <dgm:spPr/>
    </dgm:pt>
    <dgm:pt modelId="{5B06E668-FE1F-4C6E-9024-FD621733A522}" type="pres">
      <dgm:prSet presAssocID="{4B746628-643D-444D-B433-F034B51A9376}" presName="theList" presStyleCnt="0"/>
      <dgm:spPr/>
    </dgm:pt>
    <dgm:pt modelId="{A0316605-9ACE-4037-AF64-AC6097FCC085}" type="pres">
      <dgm:prSet presAssocID="{C3CFA05B-4983-48F0-81BE-7D7607566799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9982190-27CA-43D5-9344-63F0E3945CE7}" type="pres">
      <dgm:prSet presAssocID="{C3CFA05B-4983-48F0-81BE-7D7607566799}" presName="aSpace" presStyleCnt="0"/>
      <dgm:spPr/>
    </dgm:pt>
    <dgm:pt modelId="{0DFCA370-41FA-4AEB-A36E-B56F71FE9F5B}" type="pres">
      <dgm:prSet presAssocID="{72C04B1E-F150-47F1-A690-FF79A88396C0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F0CE40F-1A11-4CB4-87C7-47A88E73BD25}" type="pres">
      <dgm:prSet presAssocID="{72C04B1E-F150-47F1-A690-FF79A88396C0}" presName="aSpace" presStyleCnt="0"/>
      <dgm:spPr/>
    </dgm:pt>
    <dgm:pt modelId="{982283B9-6838-45EE-B344-C52D59386754}" type="pres">
      <dgm:prSet presAssocID="{EB1448B9-9188-4404-BFE9-82E2A6FFA578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88EC187-6325-41B8-85E6-71F3902B55F5}" type="pres">
      <dgm:prSet presAssocID="{EB1448B9-9188-4404-BFE9-82E2A6FFA578}" presName="aSpace" presStyleCnt="0"/>
      <dgm:spPr/>
    </dgm:pt>
  </dgm:ptLst>
  <dgm:cxnLst>
    <dgm:cxn modelId="{5F95610E-9366-4410-8970-E847D770CFDB}" type="presOf" srcId="{EB1448B9-9188-4404-BFE9-82E2A6FFA578}" destId="{982283B9-6838-45EE-B344-C52D59386754}" srcOrd="0" destOrd="0" presId="urn:microsoft.com/office/officeart/2005/8/layout/pyramid2"/>
    <dgm:cxn modelId="{F6511E9C-A023-4A22-A4AA-16951901F63F}" type="presOf" srcId="{C3CFA05B-4983-48F0-81BE-7D7607566799}" destId="{A0316605-9ACE-4037-AF64-AC6097FCC085}" srcOrd="0" destOrd="0" presId="urn:microsoft.com/office/officeart/2005/8/layout/pyramid2"/>
    <dgm:cxn modelId="{31018A67-5908-4075-AAE9-C14267541BB2}" srcId="{4B746628-643D-444D-B433-F034B51A9376}" destId="{C3CFA05B-4983-48F0-81BE-7D7607566799}" srcOrd="0" destOrd="0" parTransId="{ECAF335F-89B0-4524-AF98-CE6E47DAE94B}" sibTransId="{5F7EE3CC-0714-4106-8630-DF3E61C92D62}"/>
    <dgm:cxn modelId="{E0D5B81A-7419-4EF6-9595-91026E53A8FF}" srcId="{4B746628-643D-444D-B433-F034B51A9376}" destId="{EB1448B9-9188-4404-BFE9-82E2A6FFA578}" srcOrd="2" destOrd="0" parTransId="{8179E820-37B4-465D-A9C1-DF90979B5C29}" sibTransId="{65404BB1-7E15-4CA0-B572-A792B9A63893}"/>
    <dgm:cxn modelId="{9DE4CC36-60DC-4456-AD0C-912723D23DD5}" srcId="{4B746628-643D-444D-B433-F034B51A9376}" destId="{72C04B1E-F150-47F1-A690-FF79A88396C0}" srcOrd="1" destOrd="0" parTransId="{5018BC2A-623B-4402-B7FD-5D968AF940D2}" sibTransId="{F339C141-CB82-4AFA-91B7-0F14C7611E4E}"/>
    <dgm:cxn modelId="{2FFEF4D3-72F4-4D54-A48E-77495C518715}" type="presOf" srcId="{72C04B1E-F150-47F1-A690-FF79A88396C0}" destId="{0DFCA370-41FA-4AEB-A36E-B56F71FE9F5B}" srcOrd="0" destOrd="0" presId="urn:microsoft.com/office/officeart/2005/8/layout/pyramid2"/>
    <dgm:cxn modelId="{1E14CD2C-CB79-4640-8DF3-D8AE095407BE}" type="presOf" srcId="{4B746628-643D-444D-B433-F034B51A9376}" destId="{AE68176A-16FB-4EAD-89B0-7FEBE97CC80D}" srcOrd="0" destOrd="0" presId="urn:microsoft.com/office/officeart/2005/8/layout/pyramid2"/>
    <dgm:cxn modelId="{93B60BEF-DADE-4C60-95B6-9F39A76D0AA9}" type="presParOf" srcId="{AE68176A-16FB-4EAD-89B0-7FEBE97CC80D}" destId="{FE34AD0E-B68C-429C-8854-EF40A559C9F8}" srcOrd="0" destOrd="0" presId="urn:microsoft.com/office/officeart/2005/8/layout/pyramid2"/>
    <dgm:cxn modelId="{C5E63F34-0920-4535-A35A-CA1A834716B1}" type="presParOf" srcId="{AE68176A-16FB-4EAD-89B0-7FEBE97CC80D}" destId="{5B06E668-FE1F-4C6E-9024-FD621733A522}" srcOrd="1" destOrd="0" presId="urn:microsoft.com/office/officeart/2005/8/layout/pyramid2"/>
    <dgm:cxn modelId="{034A7F34-63D1-4668-802C-C695422EEB0A}" type="presParOf" srcId="{5B06E668-FE1F-4C6E-9024-FD621733A522}" destId="{A0316605-9ACE-4037-AF64-AC6097FCC085}" srcOrd="0" destOrd="0" presId="urn:microsoft.com/office/officeart/2005/8/layout/pyramid2"/>
    <dgm:cxn modelId="{EB88A666-A448-4756-9394-862C2D7D9BD4}" type="presParOf" srcId="{5B06E668-FE1F-4C6E-9024-FD621733A522}" destId="{69982190-27CA-43D5-9344-63F0E3945CE7}" srcOrd="1" destOrd="0" presId="urn:microsoft.com/office/officeart/2005/8/layout/pyramid2"/>
    <dgm:cxn modelId="{706E6052-9D91-430E-8706-1F923DB7EB61}" type="presParOf" srcId="{5B06E668-FE1F-4C6E-9024-FD621733A522}" destId="{0DFCA370-41FA-4AEB-A36E-B56F71FE9F5B}" srcOrd="2" destOrd="0" presId="urn:microsoft.com/office/officeart/2005/8/layout/pyramid2"/>
    <dgm:cxn modelId="{00D7E10C-BFBA-41C0-AB6B-24065CAB7668}" type="presParOf" srcId="{5B06E668-FE1F-4C6E-9024-FD621733A522}" destId="{CF0CE40F-1A11-4CB4-87C7-47A88E73BD25}" srcOrd="3" destOrd="0" presId="urn:microsoft.com/office/officeart/2005/8/layout/pyramid2"/>
    <dgm:cxn modelId="{924E986F-9F10-4E8D-9867-95221FE7F8AC}" type="presParOf" srcId="{5B06E668-FE1F-4C6E-9024-FD621733A522}" destId="{982283B9-6838-45EE-B344-C52D59386754}" srcOrd="4" destOrd="0" presId="urn:microsoft.com/office/officeart/2005/8/layout/pyramid2"/>
    <dgm:cxn modelId="{A5594268-FE73-4801-A54E-40E32CF42396}" type="presParOf" srcId="{5B06E668-FE1F-4C6E-9024-FD621733A522}" destId="{A88EC187-6325-41B8-85E6-71F3902B55F5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224462E-B915-4B84-BB79-B91651753DC0}">
      <dsp:nvSpPr>
        <dsp:cNvPr id="0" name=""/>
        <dsp:cNvSpPr/>
      </dsp:nvSpPr>
      <dsp:spPr>
        <a:xfrm rot="16200000">
          <a:off x="925909" y="-925909"/>
          <a:ext cx="2262981" cy="4114800"/>
        </a:xfrm>
        <a:prstGeom prst="round1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800" kern="1200" dirty="0" smtClean="0"/>
            <a:t>Krajowa Ewidencja Zabytków</a:t>
          </a:r>
          <a:endParaRPr lang="pl-PL" sz="2800" kern="1200" dirty="0"/>
        </a:p>
      </dsp:txBody>
      <dsp:txXfrm rot="16200000">
        <a:off x="1208781" y="-1208781"/>
        <a:ext cx="1697236" cy="4114800"/>
      </dsp:txXfrm>
    </dsp:sp>
    <dsp:sp modelId="{C706520B-5376-4200-914F-6A28CEE280D0}">
      <dsp:nvSpPr>
        <dsp:cNvPr id="0" name=""/>
        <dsp:cNvSpPr/>
      </dsp:nvSpPr>
      <dsp:spPr>
        <a:xfrm>
          <a:off x="4114800" y="0"/>
          <a:ext cx="4114800" cy="2262981"/>
        </a:xfrm>
        <a:prstGeom prst="round1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800" kern="1200" dirty="0" smtClean="0"/>
            <a:t>Wojewódzka Ewidencja Zabytków</a:t>
          </a:r>
          <a:endParaRPr lang="pl-PL" sz="2800" kern="1200" dirty="0"/>
        </a:p>
      </dsp:txBody>
      <dsp:txXfrm>
        <a:off x="4114800" y="0"/>
        <a:ext cx="4114800" cy="1697236"/>
      </dsp:txXfrm>
    </dsp:sp>
    <dsp:sp modelId="{58974DC8-4F22-4565-A008-E158FEF1158E}">
      <dsp:nvSpPr>
        <dsp:cNvPr id="0" name=""/>
        <dsp:cNvSpPr/>
      </dsp:nvSpPr>
      <dsp:spPr>
        <a:xfrm rot="10800000">
          <a:off x="2026580" y="2260854"/>
          <a:ext cx="4114800" cy="2262981"/>
        </a:xfrm>
        <a:prstGeom prst="round1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2800" kern="1200"/>
        </a:p>
      </dsp:txBody>
      <dsp:txXfrm rot="10800000">
        <a:off x="2026580" y="2826599"/>
        <a:ext cx="4114800" cy="1697236"/>
      </dsp:txXfrm>
    </dsp:sp>
    <dsp:sp modelId="{2394AEAA-9AE9-4B8D-A205-3F60BC2C513A}">
      <dsp:nvSpPr>
        <dsp:cNvPr id="0" name=""/>
        <dsp:cNvSpPr/>
      </dsp:nvSpPr>
      <dsp:spPr>
        <a:xfrm rot="5400000">
          <a:off x="2880480" y="1334945"/>
          <a:ext cx="2262981" cy="4114800"/>
        </a:xfrm>
        <a:prstGeom prst="round1Rect">
          <a:avLst/>
        </a:prstGeom>
        <a:solidFill>
          <a:srgbClr val="47A4BC"/>
        </a:solidFill>
        <a:ln>
          <a:noFill/>
        </a:ln>
        <a:effectLst>
          <a:outerShdw blurRad="39000" dist="254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800" kern="1200" dirty="0" smtClean="0"/>
            <a:t>Gminna Ewidencja Zabytków</a:t>
          </a:r>
          <a:endParaRPr lang="pl-PL" sz="2800" kern="1200" dirty="0"/>
        </a:p>
      </dsp:txBody>
      <dsp:txXfrm rot="5400000">
        <a:off x="3163353" y="1617817"/>
        <a:ext cx="1697236" cy="4114800"/>
      </dsp:txXfrm>
    </dsp:sp>
    <dsp:sp modelId="{66C6BF52-23F8-439F-9942-CFF645D942AC}">
      <dsp:nvSpPr>
        <dsp:cNvPr id="0" name=""/>
        <dsp:cNvSpPr/>
      </dsp:nvSpPr>
      <dsp:spPr>
        <a:xfrm>
          <a:off x="2880359" y="1697236"/>
          <a:ext cx="2468880" cy="1131490"/>
        </a:xfrm>
        <a:prstGeom prst="roundRec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rgbClr val="000000">
              <a:alpha val="35000"/>
            </a:srgbClr>
          </a:outerShdw>
        </a:effectLst>
        <a:sp3d z="50080"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800" kern="1200" dirty="0" smtClean="0"/>
            <a:t>Ewidencja w Polsce</a:t>
          </a:r>
          <a:endParaRPr lang="pl-PL" sz="2800" kern="1200" dirty="0"/>
        </a:p>
      </dsp:txBody>
      <dsp:txXfrm>
        <a:off x="2880359" y="1697236"/>
        <a:ext cx="2468880" cy="113149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AB5A985-4A20-4E92-841A-6ED1F720386C}">
      <dsp:nvSpPr>
        <dsp:cNvPr id="0" name=""/>
        <dsp:cNvSpPr/>
      </dsp:nvSpPr>
      <dsp:spPr>
        <a:xfrm>
          <a:off x="0" y="1099641"/>
          <a:ext cx="822960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extrusionH="63500" prstMaterial="matte">
          <a:bevelT w="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3809A3-EE54-4DD9-8994-3B5893E35736}">
      <dsp:nvSpPr>
        <dsp:cNvPr id="0" name=""/>
        <dsp:cNvSpPr/>
      </dsp:nvSpPr>
      <dsp:spPr>
        <a:xfrm>
          <a:off x="411480" y="760161"/>
          <a:ext cx="5760720" cy="6789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300" kern="1200" dirty="0" smtClean="0"/>
            <a:t>Zbiór kart ewidencyjnych województw</a:t>
          </a:r>
          <a:endParaRPr lang="pl-PL" sz="2300" kern="1200" dirty="0"/>
        </a:p>
      </dsp:txBody>
      <dsp:txXfrm>
        <a:off x="411480" y="760161"/>
        <a:ext cx="5760720" cy="678960"/>
      </dsp:txXfrm>
    </dsp:sp>
    <dsp:sp modelId="{C43D7191-5891-4358-AED0-DD7C0FDE4533}">
      <dsp:nvSpPr>
        <dsp:cNvPr id="0" name=""/>
        <dsp:cNvSpPr/>
      </dsp:nvSpPr>
      <dsp:spPr>
        <a:xfrm>
          <a:off x="0" y="2142921"/>
          <a:ext cx="822960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extrusionH="63500" prstMaterial="matte">
          <a:bevelT w="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3B9DF7-DDDA-4F93-84D7-B2E2660E35DC}">
      <dsp:nvSpPr>
        <dsp:cNvPr id="0" name=""/>
        <dsp:cNvSpPr/>
      </dsp:nvSpPr>
      <dsp:spPr>
        <a:xfrm>
          <a:off x="411480" y="1803441"/>
          <a:ext cx="5760720" cy="6789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300" kern="1200" dirty="0" smtClean="0"/>
            <a:t>Karty ewidencyjne zabytków województwa</a:t>
          </a:r>
          <a:endParaRPr lang="pl-PL" sz="2300" kern="1200" dirty="0"/>
        </a:p>
      </dsp:txBody>
      <dsp:txXfrm>
        <a:off x="411480" y="1803441"/>
        <a:ext cx="5760720" cy="678960"/>
      </dsp:txXfrm>
    </dsp:sp>
    <dsp:sp modelId="{5234CE06-D1AD-4385-98D2-8C297C72A387}">
      <dsp:nvSpPr>
        <dsp:cNvPr id="0" name=""/>
        <dsp:cNvSpPr/>
      </dsp:nvSpPr>
      <dsp:spPr>
        <a:xfrm>
          <a:off x="0" y="3186201"/>
          <a:ext cx="822960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extrusionH="63500" prstMaterial="matte">
          <a:bevelT w="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DD01F0-3F27-40BE-81CF-EFA9E51835DB}">
      <dsp:nvSpPr>
        <dsp:cNvPr id="0" name=""/>
        <dsp:cNvSpPr/>
      </dsp:nvSpPr>
      <dsp:spPr>
        <a:xfrm>
          <a:off x="411480" y="2846721"/>
          <a:ext cx="5760720" cy="678960"/>
        </a:xfrm>
        <a:prstGeom prst="roundRect">
          <a:avLst/>
        </a:prstGeom>
        <a:solidFill>
          <a:srgbClr val="47A4BC"/>
        </a:solidFill>
        <a:ln>
          <a:noFill/>
        </a:ln>
        <a:effectLst>
          <a:outerShdw blurRad="39000" dist="254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300" kern="1200" dirty="0" smtClean="0"/>
            <a:t>Karty adresowe zabytków</a:t>
          </a:r>
          <a:endParaRPr lang="pl-PL" sz="2300" kern="1200" dirty="0"/>
        </a:p>
      </dsp:txBody>
      <dsp:txXfrm>
        <a:off x="411480" y="2846721"/>
        <a:ext cx="5760720" cy="67896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87ED6B9-741B-49FA-8A66-CACEFA926B24}">
      <dsp:nvSpPr>
        <dsp:cNvPr id="0" name=""/>
        <dsp:cNvSpPr/>
      </dsp:nvSpPr>
      <dsp:spPr>
        <a:xfrm rot="5400000">
          <a:off x="1092024" y="1322346"/>
          <a:ext cx="1169501" cy="133143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2FF03E-7E95-4CEA-AD71-D5E2E0F78729}">
      <dsp:nvSpPr>
        <dsp:cNvPr id="0" name=""/>
        <dsp:cNvSpPr/>
      </dsp:nvSpPr>
      <dsp:spPr>
        <a:xfrm>
          <a:off x="782177" y="25930"/>
          <a:ext cx="1968752" cy="1378062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900" kern="1200" dirty="0" smtClean="0"/>
            <a:t>Urząd Miasta</a:t>
          </a:r>
          <a:endParaRPr lang="pl-PL" sz="1900" kern="1200" dirty="0"/>
        </a:p>
      </dsp:txBody>
      <dsp:txXfrm>
        <a:off x="782177" y="25930"/>
        <a:ext cx="1968752" cy="1378062"/>
      </dsp:txXfrm>
    </dsp:sp>
    <dsp:sp modelId="{33598179-EC5C-44A5-8273-41EF614E1929}">
      <dsp:nvSpPr>
        <dsp:cNvPr id="0" name=""/>
        <dsp:cNvSpPr/>
      </dsp:nvSpPr>
      <dsp:spPr>
        <a:xfrm>
          <a:off x="2750929" y="157360"/>
          <a:ext cx="1431882" cy="11138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l-PL" sz="1500" kern="1200" dirty="0"/>
        </a:p>
      </dsp:txBody>
      <dsp:txXfrm>
        <a:off x="2750929" y="157360"/>
        <a:ext cx="1431882" cy="1113811"/>
      </dsp:txXfrm>
    </dsp:sp>
    <dsp:sp modelId="{C477D5CA-AE2F-4781-A244-00F2F169FAC8}">
      <dsp:nvSpPr>
        <dsp:cNvPr id="0" name=""/>
        <dsp:cNvSpPr/>
      </dsp:nvSpPr>
      <dsp:spPr>
        <a:xfrm rot="5400000">
          <a:off x="2724329" y="2870366"/>
          <a:ext cx="1169501" cy="133143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85F40A-9923-49DA-B700-01E2F47B551B}">
      <dsp:nvSpPr>
        <dsp:cNvPr id="0" name=""/>
        <dsp:cNvSpPr/>
      </dsp:nvSpPr>
      <dsp:spPr>
        <a:xfrm>
          <a:off x="2414482" y="1573950"/>
          <a:ext cx="1968752" cy="1378062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900" kern="1200" dirty="0" smtClean="0"/>
            <a:t>Departament Architektury i Rozwoju</a:t>
          </a:r>
          <a:endParaRPr lang="pl-PL" sz="1900" kern="1200" dirty="0"/>
        </a:p>
      </dsp:txBody>
      <dsp:txXfrm>
        <a:off x="2414482" y="1573950"/>
        <a:ext cx="1968752" cy="1378062"/>
      </dsp:txXfrm>
    </dsp:sp>
    <dsp:sp modelId="{109B5DC9-6054-4B79-A467-AAA65AAAE097}">
      <dsp:nvSpPr>
        <dsp:cNvPr id="0" name=""/>
        <dsp:cNvSpPr/>
      </dsp:nvSpPr>
      <dsp:spPr>
        <a:xfrm>
          <a:off x="4383234" y="1705379"/>
          <a:ext cx="1431882" cy="11138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l-PL" sz="1500" kern="1200" dirty="0"/>
        </a:p>
      </dsp:txBody>
      <dsp:txXfrm>
        <a:off x="4383234" y="1705379"/>
        <a:ext cx="1431882" cy="1113811"/>
      </dsp:txXfrm>
    </dsp:sp>
    <dsp:sp modelId="{FCD9E31A-3235-4A01-9185-134E4C9D303F}">
      <dsp:nvSpPr>
        <dsp:cNvPr id="0" name=""/>
        <dsp:cNvSpPr/>
      </dsp:nvSpPr>
      <dsp:spPr>
        <a:xfrm>
          <a:off x="4046787" y="3121969"/>
          <a:ext cx="1968752" cy="1378062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900" kern="1200" dirty="0" smtClean="0"/>
            <a:t>Biuro Miejskiego Konserwatora Zabytków</a:t>
          </a:r>
          <a:endParaRPr lang="pl-PL" sz="1900" kern="1200" dirty="0"/>
        </a:p>
      </dsp:txBody>
      <dsp:txXfrm>
        <a:off x="4046787" y="3121969"/>
        <a:ext cx="1968752" cy="1378062"/>
      </dsp:txXfrm>
    </dsp:sp>
    <dsp:sp modelId="{823CF3CC-6418-47E3-B4D1-65F9741C7952}">
      <dsp:nvSpPr>
        <dsp:cNvPr id="0" name=""/>
        <dsp:cNvSpPr/>
      </dsp:nvSpPr>
      <dsp:spPr>
        <a:xfrm>
          <a:off x="6015539" y="3253399"/>
          <a:ext cx="1431882" cy="11138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l-PL" sz="2600" kern="1200"/>
        </a:p>
      </dsp:txBody>
      <dsp:txXfrm>
        <a:off x="6015539" y="3253399"/>
        <a:ext cx="1431882" cy="1113811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E34AD0E-B68C-429C-8854-EF40A559C9F8}">
      <dsp:nvSpPr>
        <dsp:cNvPr id="0" name=""/>
        <dsp:cNvSpPr/>
      </dsp:nvSpPr>
      <dsp:spPr>
        <a:xfrm>
          <a:off x="1512371" y="0"/>
          <a:ext cx="4525963" cy="4525963"/>
        </a:xfrm>
        <a:prstGeom prst="triangl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316605-9ACE-4037-AF64-AC6097FCC085}">
      <dsp:nvSpPr>
        <dsp:cNvPr id="0" name=""/>
        <dsp:cNvSpPr/>
      </dsp:nvSpPr>
      <dsp:spPr>
        <a:xfrm>
          <a:off x="3775352" y="455027"/>
          <a:ext cx="2941875" cy="1071380"/>
        </a:xfrm>
        <a:prstGeom prst="round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300" kern="1200" dirty="0" smtClean="0"/>
            <a:t>Ewidencja</a:t>
          </a:r>
          <a:endParaRPr lang="pl-PL" sz="2300" kern="1200" dirty="0"/>
        </a:p>
      </dsp:txBody>
      <dsp:txXfrm>
        <a:off x="3775352" y="455027"/>
        <a:ext cx="2941875" cy="1071380"/>
      </dsp:txXfrm>
    </dsp:sp>
    <dsp:sp modelId="{0DFCA370-41FA-4AEB-A36E-B56F71FE9F5B}">
      <dsp:nvSpPr>
        <dsp:cNvPr id="0" name=""/>
        <dsp:cNvSpPr/>
      </dsp:nvSpPr>
      <dsp:spPr>
        <a:xfrm>
          <a:off x="3775352" y="1660330"/>
          <a:ext cx="2941875" cy="1071380"/>
        </a:xfrm>
        <a:prstGeom prst="round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300" kern="1200" dirty="0" smtClean="0"/>
            <a:t>Plany zagospodarowania </a:t>
          </a:r>
          <a:endParaRPr lang="pl-PL" sz="2300" kern="1200" dirty="0"/>
        </a:p>
      </dsp:txBody>
      <dsp:txXfrm>
        <a:off x="3775352" y="1660330"/>
        <a:ext cx="2941875" cy="1071380"/>
      </dsp:txXfrm>
    </dsp:sp>
    <dsp:sp modelId="{982283B9-6838-45EE-B344-C52D59386754}">
      <dsp:nvSpPr>
        <dsp:cNvPr id="0" name=""/>
        <dsp:cNvSpPr/>
      </dsp:nvSpPr>
      <dsp:spPr>
        <a:xfrm>
          <a:off x="3775352" y="2865632"/>
          <a:ext cx="2941875" cy="1071380"/>
        </a:xfrm>
        <a:prstGeom prst="round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300" kern="1200" dirty="0" smtClean="0"/>
            <a:t>Gminny program opieki nad zabytkami</a:t>
          </a:r>
          <a:endParaRPr lang="pl-PL" sz="2300" kern="1200" dirty="0"/>
        </a:p>
      </dsp:txBody>
      <dsp:txXfrm>
        <a:off x="3775352" y="2865632"/>
        <a:ext cx="2941875" cy="10713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7D7FFEE4-4A8C-4EF6-87B2-F4E802178BD4}" type="datetimeFigureOut">
              <a:rPr lang="en-US" smtClean="0"/>
              <a:pPr/>
              <a:t>3/4/2017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4A6505C8-6E27-40BE-9D71-ECD91AC13D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46573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6505C8-6E27-40BE-9D71-ECD91AC13D6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92479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C663A-5A09-470A-8CA2-108EEA1DD31B}" type="datetimeFigureOut">
              <a:rPr lang="en-US" smtClean="0"/>
              <a:pPr/>
              <a:t>3/4/2017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BC286-B2FE-44AC-8F25-02BBF4E9D1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C663A-5A09-470A-8CA2-108EEA1DD31B}" type="datetimeFigureOut">
              <a:rPr lang="en-US" smtClean="0"/>
              <a:pPr/>
              <a:t>3/4/2017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BC286-B2FE-44AC-8F25-02BBF4E9D1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C663A-5A09-470A-8CA2-108EEA1DD31B}" type="datetimeFigureOut">
              <a:rPr lang="en-US" smtClean="0"/>
              <a:pPr/>
              <a:t>3/4/2017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BC286-B2FE-44AC-8F25-02BBF4E9D1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C663A-5A09-470A-8CA2-108EEA1DD31B}" type="datetimeFigureOut">
              <a:rPr lang="en-US" smtClean="0"/>
              <a:pPr/>
              <a:t>3/4/2017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BC286-B2FE-44AC-8F25-02BBF4E9D1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C663A-5A09-470A-8CA2-108EEA1DD31B}" type="datetimeFigureOut">
              <a:rPr lang="en-US" smtClean="0"/>
              <a:pPr/>
              <a:t>3/4/2017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BC286-B2FE-44AC-8F25-02BBF4E9D1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C663A-5A09-470A-8CA2-108EEA1DD31B}" type="datetimeFigureOut">
              <a:rPr lang="en-US" smtClean="0"/>
              <a:pPr/>
              <a:t>3/4/2017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BC286-B2FE-44AC-8F25-02BBF4E9D1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C663A-5A09-470A-8CA2-108EEA1DD31B}" type="datetimeFigureOut">
              <a:rPr lang="en-US" smtClean="0"/>
              <a:pPr/>
              <a:t>3/4/2017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BC286-B2FE-44AC-8F25-02BBF4E9D1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C663A-5A09-470A-8CA2-108EEA1DD31B}" type="datetimeFigureOut">
              <a:rPr lang="en-US" smtClean="0"/>
              <a:pPr/>
              <a:t>3/4/2017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BC286-B2FE-44AC-8F25-02BBF4E9D1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C663A-5A09-470A-8CA2-108EEA1DD31B}" type="datetimeFigureOut">
              <a:rPr lang="en-US" smtClean="0"/>
              <a:pPr/>
              <a:t>3/4/2017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BC286-B2FE-44AC-8F25-02BBF4E9D1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5C663A-5A09-470A-8CA2-108EEA1DD31B}" type="datetimeFigureOut">
              <a:rPr lang="en-US" smtClean="0"/>
              <a:pPr/>
              <a:t>3/4/2017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BBC286-B2FE-44AC-8F25-02BBF4E9D12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rtl="0" eaLnBrk="1" latinLnBrk="0" hangingPunct="1">
        <a:spcBef>
          <a:spcPct val="0"/>
        </a:spcBef>
        <a:buNone/>
        <a:defRPr sz="4400" b="0" kern="1200" cap="none" spc="0">
          <a:ln w="18415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t>Ewidencja Zabytków</a:t>
            </a:r>
            <a:br>
              <a:rPr lang="pl-PL" dirty="0" smtClean="0"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</a:br>
            <a:r>
              <a:rPr lang="pl-PL" dirty="0"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t/>
            </a:r>
            <a:br>
              <a:rPr lang="pl-PL" dirty="0"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</a:br>
            <a:endParaRPr lang="pl-PL" noProof="0" dirty="0"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62150640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UOZ</a:t>
            </a:r>
            <a:endParaRPr lang="en-GB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 fontScale="77500" lnSpcReduction="20000"/>
          </a:bodyPr>
          <a:lstStyle/>
          <a:p>
            <a:r>
              <a:rPr lang="pl-PL" dirty="0"/>
              <a:t>1. Ewidencja zabytków jest podstawą do </a:t>
            </a:r>
            <a:r>
              <a:rPr lang="pl-PL" dirty="0" smtClean="0"/>
              <a:t>sporządzenia </a:t>
            </a:r>
            <a:r>
              <a:rPr lang="pl-PL" dirty="0"/>
              <a:t>programów opieki nad zabytkami przez województwa, powiaty i </a:t>
            </a:r>
            <a:r>
              <a:rPr lang="pl-PL" dirty="0" smtClean="0"/>
              <a:t>gminy art.21 </a:t>
            </a:r>
            <a:r>
              <a:rPr lang="pl-PL" dirty="0" err="1" smtClean="0"/>
              <a:t>uoz</a:t>
            </a:r>
            <a:r>
              <a:rPr lang="pl-PL" dirty="0"/>
              <a:t>  </a:t>
            </a:r>
            <a:r>
              <a:rPr lang="pl-PL" dirty="0" smtClean="0"/>
              <a:t>art.22 </a:t>
            </a:r>
            <a:r>
              <a:rPr lang="pl-PL" dirty="0" err="1" smtClean="0"/>
              <a:t>uoz</a:t>
            </a:r>
            <a:endParaRPr lang="pl-PL" dirty="0" smtClean="0"/>
          </a:p>
          <a:p>
            <a:endParaRPr lang="pl-PL" dirty="0"/>
          </a:p>
          <a:p>
            <a:r>
              <a:rPr lang="pl-PL" dirty="0"/>
              <a:t>3.Włączenie karty ewidencyjnej zabytku ruchomego niewpisanego do rejestru do wojewódzkiej ewidencji zabytków może nastąpić za zgodą właściciela tego </a:t>
            </a:r>
            <a:r>
              <a:rPr lang="pl-PL" dirty="0" smtClean="0"/>
              <a:t>zabytku</a:t>
            </a:r>
            <a:r>
              <a:rPr lang="pl-PL" dirty="0"/>
              <a:t>  art.22  </a:t>
            </a:r>
            <a:r>
              <a:rPr lang="pl-PL" dirty="0" err="1" smtClean="0"/>
              <a:t>uoz</a:t>
            </a:r>
            <a:endParaRPr lang="pl-PL" dirty="0" smtClean="0"/>
          </a:p>
          <a:p>
            <a:endParaRPr lang="pl-PL" dirty="0"/>
          </a:p>
          <a:p>
            <a:r>
              <a:rPr lang="pl-PL" dirty="0"/>
              <a:t>4. W gminnej ewidencji zabytków powinny być ujęte: zabytki nieruchome wpisane do rejestru , inne zabytki nieruchome </a:t>
            </a:r>
            <a:r>
              <a:rPr lang="pl-PL" dirty="0" smtClean="0"/>
              <a:t>znajdujące </a:t>
            </a:r>
            <a:r>
              <a:rPr lang="pl-PL" dirty="0"/>
              <a:t>się w wojewódzkiej ewidencji zabytków oraz inne zabytki nieruchome wyznaczone przez wójta / burmistrza, prezydenta miasta / w porozumieniu z wojewódzkim konserwatorem zabytków  </a:t>
            </a:r>
            <a:r>
              <a:rPr lang="pl-PL" dirty="0" smtClean="0"/>
              <a:t>art.22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0884345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pl-PL" dirty="0" smtClean="0"/>
              <a:t>Art. 28 UOZ</a:t>
            </a:r>
            <a:endParaRPr lang="en-GB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124744"/>
            <a:ext cx="8291264" cy="5001419"/>
          </a:xfrm>
        </p:spPr>
        <p:txBody>
          <a:bodyPr>
            <a:normAutofit fontScale="77500" lnSpcReduction="20000"/>
          </a:bodyPr>
          <a:lstStyle/>
          <a:p>
            <a:r>
              <a:rPr lang="pl-PL" dirty="0"/>
              <a:t>niezależnie od obowiązków wynikających z opieki nad zabytkami / art.5 / właściciel lub posiadacz zabytku </a:t>
            </a:r>
            <a:r>
              <a:rPr lang="pl-PL" dirty="0" err="1"/>
              <a:t>znajdujacego</a:t>
            </a:r>
            <a:r>
              <a:rPr lang="pl-PL" dirty="0"/>
              <a:t> się w wojewódzkiej ewidencji zabytków </a:t>
            </a:r>
            <a:r>
              <a:rPr lang="pl-PL" dirty="0" err="1"/>
              <a:t>zawiadami</a:t>
            </a:r>
            <a:r>
              <a:rPr lang="pl-PL" dirty="0"/>
              <a:t> WKZ o</a:t>
            </a:r>
            <a:r>
              <a:rPr lang="pl-PL" dirty="0" smtClean="0"/>
              <a:t>:</a:t>
            </a:r>
          </a:p>
          <a:p>
            <a:endParaRPr lang="pl-PL" dirty="0"/>
          </a:p>
          <a:p>
            <a:r>
              <a:rPr lang="pl-PL" dirty="0" err="1"/>
              <a:t>I.uszkodzeniu,zniszczeniu,zaginieciu</a:t>
            </a:r>
            <a:r>
              <a:rPr lang="pl-PL" dirty="0"/>
              <a:t> lub kradzieży zabytku oraz zagrożeniu dla zabytku niezwłocznie po powzięciu wiadomości o wystąpieniu zdarzenia lub zagrożenia</a:t>
            </a:r>
            <a:r>
              <a:rPr lang="pl-PL" dirty="0" smtClean="0"/>
              <a:t>,</a:t>
            </a:r>
          </a:p>
          <a:p>
            <a:endParaRPr lang="pl-PL" dirty="0"/>
          </a:p>
          <a:p>
            <a:r>
              <a:rPr lang="pl-PL" dirty="0"/>
              <a:t>II. zmianach dotyczących stanu prawnego zabytku, nie później niż w terminie </a:t>
            </a:r>
            <a:r>
              <a:rPr lang="pl-PL" dirty="0" err="1"/>
              <a:t>miesiaca</a:t>
            </a:r>
            <a:r>
              <a:rPr lang="pl-PL" dirty="0"/>
              <a:t> od dnia ich </a:t>
            </a:r>
            <a:r>
              <a:rPr lang="pl-PL" dirty="0" err="1"/>
              <a:t>wystapienia</a:t>
            </a:r>
            <a:r>
              <a:rPr lang="pl-PL" dirty="0"/>
              <a:t> lub </a:t>
            </a:r>
            <a:r>
              <a:rPr lang="pl-PL" dirty="0" err="1"/>
              <a:t>powizięcia</a:t>
            </a:r>
            <a:r>
              <a:rPr lang="pl-PL" dirty="0"/>
              <a:t> o nich wiadomości.</a:t>
            </a:r>
          </a:p>
          <a:p>
            <a:r>
              <a:rPr lang="pl-PL" dirty="0"/>
              <a:t>                                                                                                              </a:t>
            </a:r>
            <a:r>
              <a:rPr lang="pl-PL" i="1" dirty="0"/>
              <a:t> 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2575557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Prawo budowlane</a:t>
            </a:r>
            <a:endParaRPr lang="en-GB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/>
              <a:t>w stosunku do obiektów budowlanych oraz obszarów nie wpisanych do rejestru zabytków, a </a:t>
            </a:r>
            <a:r>
              <a:rPr lang="pl-PL" dirty="0" err="1"/>
              <a:t>ujetych</a:t>
            </a:r>
            <a:r>
              <a:rPr lang="pl-PL" dirty="0"/>
              <a:t> w gminnej ewidencji zabytków, pozwolenie na budowę / </a:t>
            </a:r>
            <a:r>
              <a:rPr lang="pl-PL" dirty="0" err="1"/>
              <a:t>tj.budowę</a:t>
            </a:r>
            <a:r>
              <a:rPr lang="pl-PL" dirty="0"/>
              <a:t>, </a:t>
            </a:r>
            <a:r>
              <a:rPr lang="pl-PL" dirty="0" err="1"/>
              <a:t>przebudowę,odbudowę</a:t>
            </a:r>
            <a:r>
              <a:rPr lang="pl-PL" dirty="0"/>
              <a:t> i nadbudowę / lub rozbiórkę obiektu budowlanego wydaje właściwy organ w porozumieniu z WKZ.</a:t>
            </a:r>
          </a:p>
          <a:p>
            <a:r>
              <a:rPr lang="pl-PL" i="1" dirty="0"/>
              <a:t> art.39 ust.3 </a:t>
            </a:r>
            <a:r>
              <a:rPr lang="pl-PL" i="1" dirty="0" smtClean="0"/>
              <a:t>Prawo </a:t>
            </a:r>
            <a:r>
              <a:rPr lang="pl-PL" i="1" dirty="0"/>
              <a:t>budowlane</a:t>
            </a:r>
            <a:endParaRPr lang="pl-PL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8601816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Ustawa o planowaniu i zagospodarowaniu przestrzennym</a:t>
            </a:r>
            <a:endParaRPr lang="en-GB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dirty="0"/>
              <a:t>Zgodnie z przepisem art.53 ust.4 pkt 2 </a:t>
            </a:r>
            <a:r>
              <a:rPr lang="pl-PL" dirty="0" smtClean="0"/>
              <a:t> tej ustawy  </a:t>
            </a:r>
            <a:r>
              <a:rPr lang="pl-PL" dirty="0"/>
              <a:t>decyzje o ustaleniu lokalizacji inwestycji celu publicznego wydaje </a:t>
            </a:r>
            <a:r>
              <a:rPr lang="pl-PL" dirty="0" smtClean="0"/>
              <a:t>się </a:t>
            </a:r>
            <a:r>
              <a:rPr lang="pl-PL" dirty="0"/>
              <a:t>po uzgodnieniu </a:t>
            </a:r>
            <a:r>
              <a:rPr lang="pl-PL" dirty="0" smtClean="0"/>
              <a:t>         z </a:t>
            </a:r>
            <a:r>
              <a:rPr lang="pl-PL" dirty="0"/>
              <a:t>wojewódzkim konserwatorem zabytków - w odniesieniu do obszarów i </a:t>
            </a:r>
            <a:r>
              <a:rPr lang="pl-PL"/>
              <a:t>obiektów </a:t>
            </a:r>
            <a:r>
              <a:rPr lang="pl-PL" smtClean="0"/>
              <a:t>objętych </a:t>
            </a:r>
            <a:r>
              <a:rPr lang="pl-PL" dirty="0"/>
              <a:t>formą ochrony w postaci ustaleń ochrony w miejscowym planie zagospodarowania przestrzennego / art.7 ustawy z  dnia 23 lipca 2003 r. o ochronie zabytków i opiece nad zabytkami / , oraz </a:t>
            </a:r>
            <a:r>
              <a:rPr lang="pl-PL" dirty="0" smtClean="0"/>
              <a:t>ujętych </a:t>
            </a:r>
            <a:r>
              <a:rPr lang="pl-PL" dirty="0"/>
              <a:t>w gminnej ewidencji zabytków.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07330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Zadania</a:t>
            </a:r>
            <a:endParaRPr lang="pl-PL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64607000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95193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Wrocław</a:t>
            </a:r>
            <a:endParaRPr lang="pl-PL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70343969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44064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Biuro Konserwatora- Wrocław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8407" y="1600200"/>
            <a:ext cx="7127186" cy="4525963"/>
          </a:xfrm>
        </p:spPr>
      </p:pic>
    </p:spTree>
    <p:extLst>
      <p:ext uri="{BB962C8B-B14F-4D97-AF65-F5344CB8AC3E}">
        <p14:creationId xmlns:p14="http://schemas.microsoft.com/office/powerpoint/2010/main" xmlns="" val="1486866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Karta adresowa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3797" y="1430214"/>
            <a:ext cx="3654723" cy="2431877"/>
          </a:xfr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88881" y="3284984"/>
            <a:ext cx="3578323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885139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Z gminnego programu opieki nad zabytkami- przykładowe postulaty: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endParaRPr lang="pl-PL" dirty="0"/>
          </a:p>
          <a:p>
            <a:r>
              <a:rPr lang="pl-PL" dirty="0"/>
              <a:t>1.	Zabytkami są wszystkie obiekty figurujące w gminnej ewidencji zabytków Wrocławia.</a:t>
            </a:r>
          </a:p>
          <a:p>
            <a:r>
              <a:rPr lang="pl-PL" dirty="0"/>
              <a:t>2.	Wszystkie zabytki objęte w gminną ewidencją zabytków podlegają ochronie konserwatorskiej, co oznacza konieczność ich zachowania.  </a:t>
            </a:r>
          </a:p>
          <a:p>
            <a:r>
              <a:rPr lang="pl-PL" dirty="0" smtClean="0"/>
              <a:t>5</a:t>
            </a:r>
            <a:r>
              <a:rPr lang="pl-PL" dirty="0"/>
              <a:t>.	Prace remontowe, budowlane i konserwatorskie w obiektach figurujących w gminnej ewidencji zabytków, nie wpisanych do rejestru zabytków wymagają uzyskania opinii Miejskiego Konserwatora Zabytków. Wydawany jest dokument w formie nie zastrzeżonej dla obiektów wpisanych do rejestru zabytków. </a:t>
            </a:r>
          </a:p>
          <a:p>
            <a:r>
              <a:rPr lang="pl-PL" dirty="0" smtClean="0"/>
              <a:t>7</a:t>
            </a:r>
            <a:r>
              <a:rPr lang="pl-PL" dirty="0"/>
              <a:t>.	Miejski Konserwator Zabytków może wydać na wniosek właściciela lub użytkownika obiektu figurującego w gminnej ewidencji zabytków wytyczne i  zalecania określające sposób korzystania z obiektu, wykonania prac remontowych i konserwatorskich, dopuszczalnych przekształceń etc.  </a:t>
            </a:r>
          </a:p>
          <a:p>
            <a:r>
              <a:rPr lang="pl-PL" dirty="0" smtClean="0"/>
              <a:t>9</a:t>
            </a:r>
            <a:r>
              <a:rPr lang="pl-PL" dirty="0"/>
              <a:t>.	Rozbiórka obiektów figurujących w gminnej ewidencji zabytków nie wpisanych do rejestru zabytków jest dopuszczalna przy spełnieniu łącznie wszystkich następujących warunków:</a:t>
            </a:r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41323042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Rola ewidencji</a:t>
            </a:r>
            <a:endParaRPr lang="pl-PL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76612796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3445084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Regulacje prawne</a:t>
            </a:r>
            <a:endParaRPr lang="en-GB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Rozporządzenie Ministra Kultury i Dziedzictwa Narodowego z dnia 26 maja 2011 w sprawie prowadzenia rejestru </a:t>
            </a:r>
            <a:r>
              <a:rPr lang="pl-PL" dirty="0" err="1"/>
              <a:t>zabytków,krajowej</a:t>
            </a:r>
            <a:r>
              <a:rPr lang="pl-PL" dirty="0"/>
              <a:t>, wojewódzkiej i gminnej ewidencji zabytków oraz krajowego wykazu zabytków skradzionych lub wywiezionych za granicę niezgodnie z prawem / Dz.U. 113 z 2011 roku, poz.661/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102153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Regulacje prawne- np.: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art. 39. ust. 3 </a:t>
            </a:r>
            <a:r>
              <a:rPr lang="pl-PL" dirty="0" smtClean="0"/>
              <a:t>Prawa budowlanego</a:t>
            </a:r>
            <a:endParaRPr lang="pl-PL" dirty="0"/>
          </a:p>
          <a:p>
            <a:pPr marL="0" indent="0">
              <a:buNone/>
            </a:pPr>
            <a:r>
              <a:rPr lang="pl-PL" dirty="0" smtClean="0"/>
              <a:t>w </a:t>
            </a:r>
            <a:r>
              <a:rPr lang="pl-PL" dirty="0"/>
              <a:t>stosunku do obiektów budowlanych oraz </a:t>
            </a:r>
            <a:r>
              <a:rPr lang="pl-PL" dirty="0" smtClean="0"/>
              <a:t>obszarów niewpisanych </a:t>
            </a:r>
            <a:r>
              <a:rPr lang="pl-PL" dirty="0"/>
              <a:t>do rejestru zabytków wskazuje, że </a:t>
            </a:r>
            <a:r>
              <a:rPr lang="pl-PL" dirty="0" smtClean="0"/>
              <a:t>pozwolenie na </a:t>
            </a:r>
            <a:r>
              <a:rPr lang="pl-PL" dirty="0"/>
              <a:t>te prace może być wydane po </a:t>
            </a:r>
            <a:r>
              <a:rPr lang="pl-PL" dirty="0" smtClean="0"/>
              <a:t>uprzednim uzgodnieniu </a:t>
            </a:r>
            <a:r>
              <a:rPr lang="pl-PL" dirty="0"/>
              <a:t>z wojewódzkim konserwatorem zabytków</a:t>
            </a:r>
          </a:p>
          <a:p>
            <a:pPr marL="0" indent="0">
              <a:buNone/>
            </a:pPr>
            <a:r>
              <a:rPr lang="pl-PL" dirty="0"/>
              <a:t>– w stosunku do zabytków ujętych w gminnej</a:t>
            </a:r>
          </a:p>
          <a:p>
            <a:pPr marL="0" indent="0">
              <a:buNone/>
            </a:pPr>
            <a:r>
              <a:rPr lang="en-GB" dirty="0" err="1"/>
              <a:t>ewidencji</a:t>
            </a:r>
            <a:r>
              <a:rPr lang="en-GB" dirty="0"/>
              <a:t> </a:t>
            </a:r>
            <a:r>
              <a:rPr lang="en-GB" dirty="0" err="1"/>
              <a:t>zabytków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40425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luxe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87CFEED-C25D-436E-8F03-8097A97F7DB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Diagram macierzy</Template>
  <TotalTime>0</TotalTime>
  <Words>351</Words>
  <Application>Microsoft Office PowerPoint</Application>
  <PresentationFormat>Pokaz na ekranie (4:3)</PresentationFormat>
  <Paragraphs>52</Paragraphs>
  <Slides>13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4" baseType="lpstr">
      <vt:lpstr>Motyw pakietu Office</vt:lpstr>
      <vt:lpstr>Ewidencja Zabytków  </vt:lpstr>
      <vt:lpstr>Zadania</vt:lpstr>
      <vt:lpstr>Wrocław</vt:lpstr>
      <vt:lpstr>Biuro Konserwatora- Wrocław</vt:lpstr>
      <vt:lpstr>Karta adresowa</vt:lpstr>
      <vt:lpstr>Z gminnego programu opieki nad zabytkami- przykładowe postulaty:</vt:lpstr>
      <vt:lpstr>Rola ewidencji</vt:lpstr>
      <vt:lpstr>Regulacje prawne</vt:lpstr>
      <vt:lpstr>Regulacje prawne- np.:</vt:lpstr>
      <vt:lpstr>UOZ</vt:lpstr>
      <vt:lpstr>Art. 28 UOZ</vt:lpstr>
      <vt:lpstr>Prawo budowlane</vt:lpstr>
      <vt:lpstr>Ustawa o planowaniu i zagospodarowaniu przestrzennym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2015-03-31T12:12:13Z</dcterms:created>
  <dcterms:modified xsi:type="dcterms:W3CDTF">2017-03-04T09:48:15Z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TC101743289990</vt:lpwstr>
  </property>
</Properties>
</file>