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24" autoAdjust="0"/>
  </p:normalViewPr>
  <p:slideViewPr>
    <p:cSldViewPr>
      <p:cViewPr>
        <p:scale>
          <a:sx n="77" d="100"/>
          <a:sy n="77" d="100"/>
        </p:scale>
        <p:origin x="-1176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CFDFE32-7CF9-4C82-9F03-EE0D629D367F}" type="datetimeFigureOut">
              <a:rPr lang="pl-PL" smtClean="0"/>
              <a:t>2015-04-29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67024F5-C161-4C7D-A5FA-A8DB679769BC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KAZUSY NAJEM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Adam płaci czynsz co dwa miesiące 300 zł. za Auto</a:t>
            </a:r>
            <a:br>
              <a:rPr lang="pl-PL" dirty="0" smtClean="0"/>
            </a:br>
            <a:r>
              <a:rPr lang="pl-PL" dirty="0" smtClean="0"/>
              <a:t>   UMOWA na czas </a:t>
            </a:r>
            <a:br>
              <a:rPr lang="pl-PL" dirty="0" smtClean="0"/>
            </a:br>
            <a:r>
              <a:rPr lang="pl-PL" dirty="0" smtClean="0"/>
              <a:t>  nieokreślony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647056" y="5301208"/>
            <a:ext cx="8496944" cy="1920240"/>
          </a:xfrm>
        </p:spPr>
        <p:txBody>
          <a:bodyPr>
            <a:normAutofit/>
          </a:bodyPr>
          <a:lstStyle/>
          <a:p>
            <a:r>
              <a:rPr lang="pl-PL" sz="2400" dirty="0" smtClean="0"/>
              <a:t>IZABELA w dniu 18 stycznia 2013 wysłała smsem wypowiedzenie ten umowy  </a:t>
            </a:r>
            <a:r>
              <a:rPr lang="pl-PL" sz="2400" dirty="0"/>
              <a:t>z</a:t>
            </a:r>
            <a:r>
              <a:rPr lang="pl-PL" sz="2400" dirty="0" smtClean="0"/>
              <a:t>e </a:t>
            </a:r>
            <a:r>
              <a:rPr lang="pl-PL" sz="2400" dirty="0" smtClean="0"/>
              <a:t>skutkiem na dzień 28 lutego. Kiedy umowa najmu wygaśnie ?</a:t>
            </a:r>
          </a:p>
          <a:p>
            <a:endParaRPr lang="pl-PL" sz="2400" dirty="0"/>
          </a:p>
        </p:txBody>
      </p:sp>
      <p:pic>
        <p:nvPicPr>
          <p:cNvPr id="30722" name="Picture 2" descr="http://ttkv-hameln-pyrmont.de/content/newsbilder/News_Auto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20567" r="20567"/>
          <a:stretch>
            <a:fillRect/>
          </a:stretch>
        </p:blipFill>
        <p:spPr bwMode="auto">
          <a:xfrm>
            <a:off x="0" y="260648"/>
            <a:ext cx="4869922" cy="48699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4048" y="1124744"/>
            <a:ext cx="4536504" cy="3294112"/>
          </a:xfrm>
        </p:spPr>
        <p:txBody>
          <a:bodyPr/>
          <a:lstStyle/>
          <a:p>
            <a:r>
              <a:rPr lang="pl-PL" dirty="0" smtClean="0">
                <a:solidFill>
                  <a:srgbClr val="0070C0"/>
                </a:solidFill>
              </a:rPr>
              <a:t>Adam płaci czynsz miesięcznie 300 zł. za garaż</a:t>
            </a:r>
            <a:br>
              <a:rPr lang="pl-PL" dirty="0" smtClean="0">
                <a:solidFill>
                  <a:srgbClr val="0070C0"/>
                </a:solidFill>
              </a:rPr>
            </a:br>
            <a:r>
              <a:rPr lang="pl-PL" dirty="0" smtClean="0">
                <a:solidFill>
                  <a:srgbClr val="0070C0"/>
                </a:solidFill>
              </a:rPr>
              <a:t>   UMOWA na czas </a:t>
            </a:r>
            <a:br>
              <a:rPr lang="pl-PL" dirty="0" smtClean="0">
                <a:solidFill>
                  <a:srgbClr val="0070C0"/>
                </a:solidFill>
              </a:rPr>
            </a:br>
            <a:r>
              <a:rPr lang="pl-PL" dirty="0" smtClean="0">
                <a:solidFill>
                  <a:srgbClr val="0070C0"/>
                </a:solidFill>
              </a:rPr>
              <a:t>  nieokreślony</a:t>
            </a:r>
            <a:endParaRPr lang="pl-PL" dirty="0">
              <a:solidFill>
                <a:srgbClr val="0070C0"/>
              </a:solidFill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683568" y="4653136"/>
            <a:ext cx="7848872" cy="1920240"/>
          </a:xfrm>
        </p:spPr>
        <p:txBody>
          <a:bodyPr/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sz="2000" dirty="0" smtClean="0"/>
              <a:t>IZABELA w dniu 18 stycznia 2013 wysłała mailem wypowiedzenie </a:t>
            </a:r>
            <a:r>
              <a:rPr lang="pl-PL" sz="2000" dirty="0" smtClean="0"/>
              <a:t>tej </a:t>
            </a:r>
            <a:r>
              <a:rPr lang="pl-PL" sz="2000" dirty="0" smtClean="0"/>
              <a:t>umowy na dzień 28 lutego. Adam odebrał pocztę dopiero 1 lutego ponieważ był na urlopie. Kiedy umowa najmu wygaśnie </a:t>
            </a:r>
            <a:r>
              <a:rPr lang="pl-PL" sz="1800" dirty="0" smtClean="0"/>
              <a:t>?</a:t>
            </a:r>
            <a:endParaRPr lang="pl-PL" sz="1800" dirty="0"/>
          </a:p>
        </p:txBody>
      </p:sp>
      <p:pic>
        <p:nvPicPr>
          <p:cNvPr id="1028" name="Picture 4" descr="https://encrypted-tbn1.gstatic.com/images?q=tbn:ANd9GcSX1PepZLVrJmR0qfVVqM4V7I0mcleJG4dAyQTLu-HxtuuUq4t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0302" r="10302"/>
          <a:stretch>
            <a:fillRect/>
          </a:stretch>
        </p:blipFill>
        <p:spPr bwMode="auto">
          <a:xfrm>
            <a:off x="539552" y="476672"/>
            <a:ext cx="4206240" cy="4206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539552" y="5445224"/>
            <a:ext cx="7990514" cy="1920240"/>
          </a:xfrm>
        </p:spPr>
        <p:txBody>
          <a:bodyPr>
            <a:normAutofit/>
          </a:bodyPr>
          <a:lstStyle/>
          <a:p>
            <a:r>
              <a:rPr lang="pl-PL" sz="2000" b="1" dirty="0" smtClean="0"/>
              <a:t>IZABELA w dniu 18 stycznia 2013 wysłała mailem wypowiedzenie </a:t>
            </a:r>
            <a:r>
              <a:rPr lang="pl-PL" sz="2000" b="1" dirty="0" smtClean="0"/>
              <a:t>tej </a:t>
            </a:r>
            <a:r>
              <a:rPr lang="pl-PL" sz="2000" b="1" dirty="0" smtClean="0"/>
              <a:t>umowy na dzień 28 lutego. Adam odebrał pocztę  w dniu </a:t>
            </a:r>
            <a:r>
              <a:rPr lang="pl-PL" sz="2000" b="1" dirty="0" smtClean="0"/>
              <a:t>19 stycznia </a:t>
            </a:r>
            <a:r>
              <a:rPr lang="pl-PL" sz="2000" b="1" dirty="0" smtClean="0"/>
              <a:t>. Kiedy umowa najmu wygaśnie ?</a:t>
            </a:r>
            <a:endParaRPr lang="pl-PL" sz="2000" b="1" dirty="0"/>
          </a:p>
        </p:txBody>
      </p:sp>
      <p:pic>
        <p:nvPicPr>
          <p:cNvPr id="29698" name="Picture 2" descr="https://encrypted-tbn2.gstatic.com/images?q=tbn:ANd9GcQ8xUHGtfI1WbzLpAG6Z8LRLBdHqBqn66B8KNybODvNJ5b-dXzXeQ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9989" r="19989"/>
          <a:stretch>
            <a:fillRect/>
          </a:stretch>
        </p:blipFill>
        <p:spPr bwMode="auto">
          <a:xfrm>
            <a:off x="539552" y="620688"/>
            <a:ext cx="4206240" cy="4206240"/>
          </a:xfrm>
          <a:prstGeom prst="rect">
            <a:avLst/>
          </a:prstGeom>
          <a:noFill/>
        </p:spPr>
      </p:pic>
      <p:sp>
        <p:nvSpPr>
          <p:cNvPr id="6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Adam płaci czynsz miesięcznie 3000 zł. za parter domu i garaż</a:t>
            </a:r>
            <a:br>
              <a:rPr lang="pl-PL" dirty="0" smtClean="0"/>
            </a:br>
            <a:r>
              <a:rPr lang="pl-PL" dirty="0" smtClean="0"/>
              <a:t>   UMOWA na czas </a:t>
            </a:r>
            <a:br>
              <a:rPr lang="pl-PL" dirty="0" smtClean="0"/>
            </a:br>
            <a:r>
              <a:rPr lang="pl-PL" dirty="0" smtClean="0"/>
              <a:t>  nieokreślony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827584" y="5013176"/>
            <a:ext cx="7990514" cy="1920240"/>
          </a:xfrm>
        </p:spPr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0070C0"/>
                </a:solidFill>
              </a:rPr>
              <a:t>IZABELA w dniu 18 stycznia 2013 wysłała w formie pisemnej wypowiedzenie </a:t>
            </a:r>
            <a:r>
              <a:rPr lang="pl-PL" sz="2000" b="1" dirty="0" smtClean="0">
                <a:solidFill>
                  <a:srgbClr val="0070C0"/>
                </a:solidFill>
              </a:rPr>
              <a:t>tej </a:t>
            </a:r>
            <a:r>
              <a:rPr lang="pl-PL" sz="2000" b="1" dirty="0" smtClean="0">
                <a:solidFill>
                  <a:srgbClr val="0070C0"/>
                </a:solidFill>
              </a:rPr>
              <a:t>umowy na dzień 31 grudnia 2013 r. podając że chce zamieszkać w tym domu z powrotem. Kiedy umowa najmu wygaśnie ?</a:t>
            </a:r>
            <a:endParaRPr lang="pl-PL" sz="2000" b="1" dirty="0">
              <a:solidFill>
                <a:srgbClr val="0070C0"/>
              </a:solidFill>
            </a:endParaRPr>
          </a:p>
        </p:txBody>
      </p:sp>
      <p:pic>
        <p:nvPicPr>
          <p:cNvPr id="29698" name="Picture 2" descr="https://encrypted-tbn2.gstatic.com/images?q=tbn:ANd9GcQ8xUHGtfI1WbzLpAG6Z8LRLBdHqBqn66B8KNybODvNJ5b-dXzXeQ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9989" r="19989"/>
          <a:stretch>
            <a:fillRect/>
          </a:stretch>
        </p:blipFill>
        <p:spPr bwMode="auto">
          <a:xfrm>
            <a:off x="539552" y="620688"/>
            <a:ext cx="4206240" cy="4206240"/>
          </a:xfrm>
          <a:prstGeom prst="rect">
            <a:avLst/>
          </a:prstGeom>
          <a:noFill/>
        </p:spPr>
      </p:pic>
      <p:sp>
        <p:nvSpPr>
          <p:cNvPr id="6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0070C0"/>
                </a:solidFill>
              </a:rPr>
              <a:t>Adam płaci czynsz miesięcznie 3000 zł. za parter domu i garaż</a:t>
            </a:r>
            <a:br>
              <a:rPr lang="pl-PL" dirty="0" smtClean="0">
                <a:solidFill>
                  <a:srgbClr val="0070C0"/>
                </a:solidFill>
              </a:rPr>
            </a:br>
            <a:r>
              <a:rPr lang="pl-PL" dirty="0" smtClean="0">
                <a:solidFill>
                  <a:srgbClr val="0070C0"/>
                </a:solidFill>
              </a:rPr>
              <a:t>   UMOWA na czas </a:t>
            </a:r>
            <a:br>
              <a:rPr lang="pl-PL" dirty="0" smtClean="0">
                <a:solidFill>
                  <a:srgbClr val="0070C0"/>
                </a:solidFill>
              </a:rPr>
            </a:br>
            <a:r>
              <a:rPr lang="pl-PL" dirty="0" smtClean="0">
                <a:solidFill>
                  <a:srgbClr val="0070C0"/>
                </a:solidFill>
              </a:rPr>
              <a:t>  nieokreślony</a:t>
            </a:r>
            <a:endParaRPr lang="pl-PL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395536" y="4725144"/>
            <a:ext cx="7990514" cy="1920240"/>
          </a:xfrm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rgbClr val="7030A0"/>
                </a:solidFill>
              </a:rPr>
              <a:t>IZABELA w dniu 18 stycznia 2013 wysłała w formie pisemnej wypowiedzenie </a:t>
            </a:r>
            <a:r>
              <a:rPr lang="pl-PL" sz="2400" b="1" dirty="0" smtClean="0">
                <a:solidFill>
                  <a:srgbClr val="7030A0"/>
                </a:solidFill>
              </a:rPr>
              <a:t>tej </a:t>
            </a:r>
            <a:r>
              <a:rPr lang="pl-PL" sz="2400" b="1" dirty="0" smtClean="0">
                <a:solidFill>
                  <a:srgbClr val="7030A0"/>
                </a:solidFill>
              </a:rPr>
              <a:t>umowy na dzień 31 grudnia 2013 r. </a:t>
            </a:r>
            <a:r>
              <a:rPr lang="pl-PL" sz="2400" b="1" dirty="0" smtClean="0">
                <a:solidFill>
                  <a:srgbClr val="7030A0"/>
                </a:solidFill>
              </a:rPr>
              <a:t>podając, </a:t>
            </a:r>
            <a:r>
              <a:rPr lang="pl-PL" sz="2400" b="1" dirty="0" smtClean="0">
                <a:solidFill>
                  <a:srgbClr val="7030A0"/>
                </a:solidFill>
              </a:rPr>
              <a:t>że </a:t>
            </a:r>
            <a:r>
              <a:rPr lang="pl-PL" sz="2400" b="1" dirty="0" smtClean="0">
                <a:solidFill>
                  <a:srgbClr val="7030A0"/>
                </a:solidFill>
              </a:rPr>
              <a:t>w </a:t>
            </a:r>
            <a:r>
              <a:rPr lang="pl-PL" sz="2400" b="1" dirty="0" smtClean="0">
                <a:solidFill>
                  <a:srgbClr val="7030A0"/>
                </a:solidFill>
              </a:rPr>
              <a:t>dniu 1 stycznia 2013 r. sprzedała nieruchomość i chce ją uwolnić od przykrego najemcy. Kiedy umowa najmu wygaśnie </a:t>
            </a:r>
            <a:r>
              <a:rPr lang="pl-PL" sz="2000" b="1" dirty="0" smtClean="0"/>
              <a:t>?</a:t>
            </a:r>
            <a:endParaRPr lang="pl-PL" sz="2000" b="1" dirty="0"/>
          </a:p>
        </p:txBody>
      </p:sp>
      <p:pic>
        <p:nvPicPr>
          <p:cNvPr id="29698" name="Picture 2" descr="https://encrypted-tbn2.gstatic.com/images?q=tbn:ANd9GcQ8xUHGtfI1WbzLpAG6Z8LRLBdHqBqn66B8KNybODvNJ5b-dXzXeQ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9989" r="19989"/>
          <a:stretch>
            <a:fillRect/>
          </a:stretch>
        </p:blipFill>
        <p:spPr bwMode="auto">
          <a:xfrm>
            <a:off x="611560" y="476672"/>
            <a:ext cx="4206240" cy="4206240"/>
          </a:xfrm>
          <a:prstGeom prst="rect">
            <a:avLst/>
          </a:prstGeom>
          <a:noFill/>
        </p:spPr>
      </p:pic>
      <p:sp>
        <p:nvSpPr>
          <p:cNvPr id="6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Adam płaci czynsz miesięcznie 3000 zł. za parter domu i garaż</a:t>
            </a:r>
            <a:br>
              <a:rPr lang="pl-PL" dirty="0" smtClean="0"/>
            </a:br>
            <a:r>
              <a:rPr lang="pl-PL" dirty="0" smtClean="0"/>
              <a:t>   UMOWA na czas </a:t>
            </a:r>
            <a:br>
              <a:rPr lang="pl-PL" dirty="0" smtClean="0"/>
            </a:br>
            <a:r>
              <a:rPr lang="pl-PL" dirty="0" smtClean="0"/>
              <a:t>  nieokreślony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395536" y="4937919"/>
            <a:ext cx="7990514" cy="1920240"/>
          </a:xfrm>
        </p:spPr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7030A0"/>
                </a:solidFill>
              </a:rPr>
              <a:t>IZABELA w dniu 18 stycznia 2013 wysłała w formie pisemnej wypowiedzenie </a:t>
            </a:r>
            <a:r>
              <a:rPr lang="pl-PL" sz="2000" b="1" dirty="0" smtClean="0">
                <a:solidFill>
                  <a:srgbClr val="7030A0"/>
                </a:solidFill>
              </a:rPr>
              <a:t>tej </a:t>
            </a:r>
            <a:r>
              <a:rPr lang="pl-PL" sz="2000" b="1" dirty="0" smtClean="0">
                <a:solidFill>
                  <a:srgbClr val="7030A0"/>
                </a:solidFill>
              </a:rPr>
              <a:t>umowy </a:t>
            </a:r>
            <a:r>
              <a:rPr lang="pl-PL" sz="2000" b="1" dirty="0" smtClean="0">
                <a:solidFill>
                  <a:srgbClr val="7030A0"/>
                </a:solidFill>
              </a:rPr>
              <a:t>ze skutkiem na </a:t>
            </a:r>
            <a:r>
              <a:rPr lang="pl-PL" sz="2000" b="1" dirty="0" smtClean="0">
                <a:solidFill>
                  <a:srgbClr val="7030A0"/>
                </a:solidFill>
              </a:rPr>
              <a:t>dzień 31 grudnia 2013 r. podając że chce podarować ten dom organizacji społecznej opiekującej się dziećmi z rodzin patologicznych od dnia </a:t>
            </a:r>
            <a:endParaRPr lang="pl-PL" sz="2000" b="1" dirty="0" smtClean="0">
              <a:solidFill>
                <a:srgbClr val="7030A0"/>
              </a:solidFill>
            </a:endParaRPr>
          </a:p>
          <a:p>
            <a:r>
              <a:rPr lang="pl-PL" sz="2000" b="1" dirty="0" smtClean="0">
                <a:solidFill>
                  <a:srgbClr val="7030A0"/>
                </a:solidFill>
              </a:rPr>
              <a:t>2 </a:t>
            </a:r>
            <a:r>
              <a:rPr lang="pl-PL" sz="2000" b="1" dirty="0" smtClean="0">
                <a:solidFill>
                  <a:srgbClr val="7030A0"/>
                </a:solidFill>
              </a:rPr>
              <a:t>stycznia 2014 r.</a:t>
            </a:r>
          </a:p>
          <a:p>
            <a:r>
              <a:rPr lang="pl-PL" sz="2000" b="1" dirty="0" smtClean="0">
                <a:solidFill>
                  <a:srgbClr val="7030A0"/>
                </a:solidFill>
              </a:rPr>
              <a:t>Czy skutecznie ? Poradź Izabeli jak uwolnić dom od  najemcy </a:t>
            </a:r>
            <a:r>
              <a:rPr lang="pl-PL" sz="2000" b="1" dirty="0" smtClean="0"/>
              <a:t>?</a:t>
            </a:r>
            <a:endParaRPr lang="pl-PL" sz="2000" b="1" dirty="0"/>
          </a:p>
        </p:txBody>
      </p:sp>
      <p:pic>
        <p:nvPicPr>
          <p:cNvPr id="29698" name="Picture 2" descr="https://encrypted-tbn2.gstatic.com/images?q=tbn:ANd9GcQ8xUHGtfI1WbzLpAG6Z8LRLBdHqBqn66B8KNybODvNJ5b-dXzXeQ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9989" r="19989"/>
          <a:stretch>
            <a:fillRect/>
          </a:stretch>
        </p:blipFill>
        <p:spPr bwMode="auto">
          <a:xfrm>
            <a:off x="539552" y="620688"/>
            <a:ext cx="4206240" cy="4206240"/>
          </a:xfrm>
          <a:prstGeom prst="rect">
            <a:avLst/>
          </a:prstGeom>
          <a:noFill/>
        </p:spPr>
      </p:pic>
      <p:sp>
        <p:nvSpPr>
          <p:cNvPr id="6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7030A0"/>
                </a:solidFill>
              </a:rPr>
              <a:t>Adam płaci czynsz miesięcznie 3000 zł. za parter domu i garaż</a:t>
            </a:r>
            <a:br>
              <a:rPr lang="pl-PL" dirty="0" smtClean="0">
                <a:solidFill>
                  <a:srgbClr val="7030A0"/>
                </a:solidFill>
              </a:rPr>
            </a:br>
            <a:r>
              <a:rPr lang="pl-PL" dirty="0" smtClean="0">
                <a:solidFill>
                  <a:srgbClr val="7030A0"/>
                </a:solidFill>
              </a:rPr>
              <a:t>   UMOWA na czas </a:t>
            </a:r>
            <a:br>
              <a:rPr lang="pl-PL" dirty="0" smtClean="0">
                <a:solidFill>
                  <a:srgbClr val="7030A0"/>
                </a:solidFill>
              </a:rPr>
            </a:br>
            <a:r>
              <a:rPr lang="pl-PL" dirty="0" smtClean="0">
                <a:solidFill>
                  <a:srgbClr val="7030A0"/>
                </a:solidFill>
              </a:rPr>
              <a:t>  nieokreślony</a:t>
            </a:r>
            <a:endParaRPr lang="pl-PL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Niestandardowy 1">
      <a:dk1>
        <a:srgbClr val="FF9900"/>
      </a:dk1>
      <a:lt1>
        <a:sysClr val="window" lastClr="FFFFFF"/>
      </a:lt1>
      <a:dk2>
        <a:srgbClr val="F6860A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</TotalTime>
  <Words>288</Words>
  <Application>Microsoft Office PowerPoint</Application>
  <PresentationFormat>Pokaz na ekranie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Bogaty</vt:lpstr>
      <vt:lpstr>KAZUSY NAJEM</vt:lpstr>
      <vt:lpstr>Adam płaci czynsz co dwa miesiące 300 zł. za Auto    UMOWA na czas    nieokreślony</vt:lpstr>
      <vt:lpstr>Adam płaci czynsz miesięcznie 300 zł. za garaż    UMOWA na czas    nieokreślony</vt:lpstr>
      <vt:lpstr>Adam płaci czynsz miesięcznie 3000 zł. za parter domu i garaż    UMOWA na czas    nieokreślony</vt:lpstr>
      <vt:lpstr>Adam płaci czynsz miesięcznie 3000 zł. za parter domu i garaż    UMOWA na czas    nieokreślony</vt:lpstr>
      <vt:lpstr>Adam płaci czynsz miesięcznie 3000 zł. za parter domu i garaż    UMOWA na czas    nieokreślony</vt:lpstr>
      <vt:lpstr>Adam płaci czynsz miesięcznie 3000 zł. za parter domu i garaż    UMOWA na czas    nieokreślony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KAZUSY NAJEM</dc:title>
  <dc:creator>drela</dc:creator>
  <cp:lastModifiedBy>aa</cp:lastModifiedBy>
  <cp:revision>10</cp:revision>
  <dcterms:created xsi:type="dcterms:W3CDTF">2013-06-04T10:44:14Z</dcterms:created>
  <dcterms:modified xsi:type="dcterms:W3CDTF">2015-04-29T10:54:31Z</dcterms:modified>
</cp:coreProperties>
</file>