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9"/>
  </p:notesMasterIdLst>
  <p:handoutMasterIdLst>
    <p:handoutMasterId r:id="rId30"/>
  </p:handout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10080625" cy="7559675" type="screen4x3"/>
  <p:notesSz cx="7559675" cy="10691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1212" y="108"/>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ymbol zastępczy nagłówka 1"/>
          <p:cNvSpPr txBox="1">
            <a:spLocks noGrp="1"/>
          </p:cNvSpPr>
          <p:nvPr>
            <p:ph type="hdr" sz="quarter"/>
          </p:nvPr>
        </p:nvSpPr>
        <p:spPr>
          <a:xfrm>
            <a:off x="0" y="0"/>
            <a:ext cx="3280680" cy="534240"/>
          </a:xfrm>
          <a:prstGeom prst="rect">
            <a:avLst/>
          </a:prstGeom>
          <a:noFill/>
          <a:ln>
            <a:noFill/>
          </a:ln>
        </p:spPr>
        <p:txBody>
          <a:bodyPr vert="horz" wrap="none" lIns="90000" tIns="45000" rIns="90000" bIns="45000" compatLnSpc="0"/>
          <a:lstStyle/>
          <a:p>
            <a:pPr marL="0" marR="0" lvl="0" indent="0" rtl="0" hangingPunct="0">
              <a:lnSpc>
                <a:spcPct val="100000"/>
              </a:lnSpc>
              <a:spcBef>
                <a:spcPts val="0"/>
              </a:spcBef>
              <a:spcAft>
                <a:spcPts val="0"/>
              </a:spcAft>
              <a:buNone/>
              <a:tabLst/>
              <a:defRPr sz="1400"/>
            </a:pPr>
            <a:endParaRPr lang="de-DE" sz="1400" b="0" i="0" u="none" strike="noStrike" kern="1200">
              <a:ln>
                <a:noFill/>
              </a:ln>
              <a:solidFill>
                <a:srgbClr val="000000"/>
              </a:solidFill>
              <a:latin typeface="Arial" pitchFamily="18"/>
              <a:ea typeface="Andale Sans UI" pitchFamily="2"/>
              <a:cs typeface="Tahoma" pitchFamily="2"/>
            </a:endParaRPr>
          </a:p>
        </p:txBody>
      </p:sp>
      <p:sp>
        <p:nvSpPr>
          <p:cNvPr id="3" name="Symbol zastępczy daty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compatLnSpc="0"/>
          <a:lstStyle/>
          <a:p>
            <a:pPr marL="0" marR="0" lvl="0" indent="0" algn="r" rtl="0" hangingPunct="0">
              <a:lnSpc>
                <a:spcPct val="100000"/>
              </a:lnSpc>
              <a:spcBef>
                <a:spcPts val="0"/>
              </a:spcBef>
              <a:spcAft>
                <a:spcPts val="0"/>
              </a:spcAft>
              <a:buNone/>
              <a:tabLst/>
              <a:defRPr sz="1400"/>
            </a:pPr>
            <a:endParaRPr lang="de-DE" sz="1400" b="0" i="0" u="none" strike="noStrike" kern="1200">
              <a:ln>
                <a:noFill/>
              </a:ln>
              <a:solidFill>
                <a:srgbClr val="000000"/>
              </a:solidFill>
              <a:latin typeface="Arial" pitchFamily="18"/>
              <a:ea typeface="Andale Sans UI" pitchFamily="2"/>
              <a:cs typeface="Tahoma" pitchFamily="2"/>
            </a:endParaRPr>
          </a:p>
        </p:txBody>
      </p:sp>
      <p:sp>
        <p:nvSpPr>
          <p:cNvPr id="4" name="Symbol zastępczy stopki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compatLnSpc="0"/>
          <a:lstStyle/>
          <a:p>
            <a:pPr marL="0" marR="0" lvl="0" indent="0" rtl="0" hangingPunct="0">
              <a:lnSpc>
                <a:spcPct val="100000"/>
              </a:lnSpc>
              <a:spcBef>
                <a:spcPts val="0"/>
              </a:spcBef>
              <a:spcAft>
                <a:spcPts val="0"/>
              </a:spcAft>
              <a:buNone/>
              <a:tabLst/>
              <a:defRPr sz="1400"/>
            </a:pPr>
            <a:endParaRPr lang="de-DE" sz="1400" b="0" i="0" u="none" strike="noStrike" kern="1200">
              <a:ln>
                <a:noFill/>
              </a:ln>
              <a:solidFill>
                <a:srgbClr val="000000"/>
              </a:solidFill>
              <a:latin typeface="Arial" pitchFamily="18"/>
              <a:ea typeface="Andale Sans UI" pitchFamily="2"/>
              <a:cs typeface="Tahoma" pitchFamily="2"/>
            </a:endParaRPr>
          </a:p>
        </p:txBody>
      </p:sp>
      <p:sp>
        <p:nvSpPr>
          <p:cNvPr id="5" name="Symbol zastępczy numeru slajdu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compatLnSpc="0"/>
          <a:lstStyle/>
          <a:p>
            <a:pPr marL="0" marR="0" lvl="0" indent="0" algn="r" rtl="0" hangingPunct="0">
              <a:lnSpc>
                <a:spcPct val="100000"/>
              </a:lnSpc>
              <a:spcBef>
                <a:spcPts val="0"/>
              </a:spcBef>
              <a:spcAft>
                <a:spcPts val="0"/>
              </a:spcAft>
              <a:buNone/>
              <a:tabLst/>
              <a:defRPr sz="1400"/>
            </a:pPr>
            <a:fld id="{81DC71F7-62A0-415A-B49F-07CC189F379A}" type="slidenum">
              <a:t>‹#›</a:t>
            </a:fld>
            <a:endParaRPr lang="de-DE" sz="1400" b="0" i="0" u="none" strike="noStrike" kern="1200">
              <a:ln>
                <a:noFill/>
              </a:ln>
              <a:solidFill>
                <a:srgbClr val="000000"/>
              </a:solidFill>
              <a:latin typeface="Arial" pitchFamily="18"/>
              <a:ea typeface="Andale Sans UI" pitchFamily="2"/>
              <a:cs typeface="Tahoma" pitchFamily="2"/>
            </a:endParaRPr>
          </a:p>
        </p:txBody>
      </p:sp>
    </p:spTree>
    <p:extLst>
      <p:ext uri="{BB962C8B-B14F-4D97-AF65-F5344CB8AC3E}">
        <p14:creationId xmlns:p14="http://schemas.microsoft.com/office/powerpoint/2010/main" val="3757259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Symbol zastępczy notatek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x-none"/>
          </a:p>
        </p:txBody>
      </p:sp>
      <p:sp>
        <p:nvSpPr>
          <p:cNvPr id="4" name="Symbol zastępczy nagłówka 3"/>
          <p:cNvSpPr txBox="1">
            <a:spLocks noGrp="1"/>
          </p:cNvSpPr>
          <p:nvPr>
            <p:ph type="hdr" sz="quarter"/>
          </p:nvPr>
        </p:nvSpPr>
        <p:spPr>
          <a:xfrm>
            <a:off x="0" y="0"/>
            <a:ext cx="3280680" cy="534240"/>
          </a:xfrm>
          <a:prstGeom prst="rect">
            <a:avLst/>
          </a:prstGeom>
          <a:noFill/>
          <a:ln>
            <a:noFill/>
          </a:ln>
        </p:spPr>
        <p:txBody>
          <a:bodyPr lIns="0" tIns="0" rIns="0" bIns="0"/>
          <a:lstStyle>
            <a:lvl1pPr lvl="0"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5" name="Symbol zastępczy daty 4"/>
          <p:cNvSpPr txBox="1">
            <a:spLocks noGrp="1"/>
          </p:cNvSpPr>
          <p:nvPr>
            <p:ph type="dt" idx="1"/>
          </p:nvPr>
        </p:nvSpPr>
        <p:spPr>
          <a:xfrm>
            <a:off x="4278960" y="0"/>
            <a:ext cx="3280680" cy="534240"/>
          </a:xfrm>
          <a:prstGeom prst="rect">
            <a:avLst/>
          </a:prstGeom>
          <a:noFill/>
          <a:ln>
            <a:noFill/>
          </a:ln>
        </p:spPr>
        <p:txBody>
          <a:bodyPr lIns="0" tIns="0" rIns="0" bIns="0"/>
          <a:lstStyle>
            <a:lvl1pPr lvl="0" algn="r"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6" name="Symbol zastępczy stopki 5"/>
          <p:cNvSpPr txBox="1">
            <a:spLocks noGrp="1"/>
          </p:cNvSpPr>
          <p:nvPr>
            <p:ph type="ftr" sz="quarter" idx="4"/>
          </p:nvPr>
        </p:nvSpPr>
        <p:spPr>
          <a:xfrm>
            <a:off x="0" y="10157400"/>
            <a:ext cx="3280680" cy="534240"/>
          </a:xfrm>
          <a:prstGeom prst="rect">
            <a:avLst/>
          </a:prstGeom>
          <a:noFill/>
          <a:ln>
            <a:noFill/>
          </a:ln>
        </p:spPr>
        <p:txBody>
          <a:bodyPr lIns="0" tIns="0" rIns="0" bIns="0" anchor="b"/>
          <a:lstStyle>
            <a:lvl1pPr lvl="0"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7" name="Symbol zastępczy numeru slajdu 6"/>
          <p:cNvSpPr txBox="1">
            <a:spLocks noGrp="1"/>
          </p:cNvSpPr>
          <p:nvPr>
            <p:ph type="sldNum" sz="quarter" idx="5"/>
          </p:nvPr>
        </p:nvSpPr>
        <p:spPr>
          <a:xfrm>
            <a:off x="4278960" y="10157400"/>
            <a:ext cx="3280680" cy="534240"/>
          </a:xfrm>
          <a:prstGeom prst="rect">
            <a:avLst/>
          </a:prstGeom>
          <a:noFill/>
          <a:ln>
            <a:noFill/>
          </a:ln>
        </p:spPr>
        <p:txBody>
          <a:bodyPr lIns="0" tIns="0" rIns="0" bIns="0" anchor="b"/>
          <a:lstStyle>
            <a:lvl1pPr lvl="0" algn="r" rtl="0" hangingPunct="0">
              <a:buNone/>
              <a:tabLst/>
              <a:defRPr lang="x-none" sz="1400" kern="1200">
                <a:latin typeface="Times New Roman" pitchFamily="18"/>
                <a:ea typeface="Andale Sans UI" pitchFamily="2"/>
                <a:cs typeface="Tahoma" pitchFamily="2"/>
              </a:defRPr>
            </a:lvl1pPr>
          </a:lstStyle>
          <a:p>
            <a:pPr lvl="0"/>
            <a:fld id="{C96777D9-2A73-429F-BBC0-C32E011A4447}" type="slidenum">
              <a:t>‹#›</a:t>
            </a:fld>
            <a:endParaRPr lang="x-none"/>
          </a:p>
        </p:txBody>
      </p:sp>
    </p:spTree>
    <p:extLst>
      <p:ext uri="{BB962C8B-B14F-4D97-AF65-F5344CB8AC3E}">
        <p14:creationId xmlns:p14="http://schemas.microsoft.com/office/powerpoint/2010/main" val="4035649712"/>
      </p:ext>
    </p:extLst>
  </p:cSld>
  <p:clrMap bg1="lt1" tx1="dk1" bg2="lt2" tx2="dk2" accent1="accent1" accent2="accent2" accent3="accent3" accent4="accent4" accent5="accent5" accent6="accent6" hlink="hlink" folHlink="folHlink"/>
  <p:notesStyle>
    <a:lvl1pPr marL="216000" marR="0" indent="-216000" rtl="0" hangingPunct="0">
      <a:tabLst/>
      <a:defRPr lang="x-none" sz="2000" b="0" i="0" u="none" strike="noStrike" kern="1200">
        <a:ln>
          <a:noFill/>
        </a:ln>
        <a:latin typeface="Arial" pitchFamily="18"/>
        <a:cs typeface="Tahoma"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lstStyle/>
          <a:p>
            <a:endParaRPr lang="de-DE" sz="2810">
              <a:ea typeface="Microsoft YaHei" pitchFamily="2"/>
              <a:cs typeface="Mangal" pitchFamily="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Symbol zastępczy notatek 2"/>
          <p:cNvSpPr txBox="1">
            <a:spLocks noGrp="1"/>
          </p:cNvSpPr>
          <p:nvPr>
            <p:ph type="body" sz="quarter" idx="1"/>
          </p:nvPr>
        </p:nvSpPr>
        <p:spPr/>
        <p:txBody>
          <a:bodyPr>
            <a:spAutoFit/>
          </a:bodyPr>
          <a:lstStyle/>
          <a:p>
            <a:endParaRPr lang="de-DE" sz="2810">
              <a:ea typeface="Microsoft YaHei" pitchFamily="2"/>
              <a:cs typeface="Mangal" pitchFamily="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755650" y="2347913"/>
            <a:ext cx="8569325" cy="1620837"/>
          </a:xfrm>
        </p:spPr>
        <p:txBody>
          <a:bodyPr/>
          <a:lstStyle/>
          <a:p>
            <a:r>
              <a:rPr lang="pl-PL" smtClean="0"/>
              <a:t>Kliknij, aby edytować styl</a:t>
            </a:r>
            <a:endParaRPr lang="pl-PL"/>
          </a:p>
        </p:txBody>
      </p:sp>
      <p:sp>
        <p:nvSpPr>
          <p:cNvPr id="3" name="Podtytuł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pPr lvl="0"/>
            <a:endParaRPr lang="x-none"/>
          </a:p>
        </p:txBody>
      </p:sp>
      <p:sp>
        <p:nvSpPr>
          <p:cNvPr id="5" name="Symbol zastępczy stopki 4"/>
          <p:cNvSpPr>
            <a:spLocks noGrp="1"/>
          </p:cNvSpPr>
          <p:nvPr>
            <p:ph type="ftr" sz="quarter" idx="11"/>
          </p:nvPr>
        </p:nvSpPr>
        <p:spPr/>
        <p:txBody>
          <a:bodyPr/>
          <a:lstStyle/>
          <a:p>
            <a:pPr lvl="0"/>
            <a:endParaRPr lang="x-none"/>
          </a:p>
        </p:txBody>
      </p:sp>
      <p:sp>
        <p:nvSpPr>
          <p:cNvPr id="6" name="Symbol zastępczy numeru slajdu 5"/>
          <p:cNvSpPr>
            <a:spLocks noGrp="1"/>
          </p:cNvSpPr>
          <p:nvPr>
            <p:ph type="sldNum" sz="quarter" idx="12"/>
          </p:nvPr>
        </p:nvSpPr>
        <p:spPr/>
        <p:txBody>
          <a:bodyPr/>
          <a:lstStyle/>
          <a:p>
            <a:pPr lvl="0"/>
            <a:fld id="{DA421A11-3A89-4433-AE37-4A71EEB38E0E}" type="slidenum">
              <a:t>‹#›</a:t>
            </a:fld>
            <a:endParaRPr lang="x-none"/>
          </a:p>
        </p:txBody>
      </p:sp>
    </p:spTree>
    <p:extLst>
      <p:ext uri="{BB962C8B-B14F-4D97-AF65-F5344CB8AC3E}">
        <p14:creationId xmlns:p14="http://schemas.microsoft.com/office/powerpoint/2010/main" val="24434867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pPr lvl="0"/>
            <a:endParaRPr lang="x-none"/>
          </a:p>
        </p:txBody>
      </p:sp>
      <p:sp>
        <p:nvSpPr>
          <p:cNvPr id="5" name="Symbol zastępczy stopki 4"/>
          <p:cNvSpPr>
            <a:spLocks noGrp="1"/>
          </p:cNvSpPr>
          <p:nvPr>
            <p:ph type="ftr" sz="quarter" idx="11"/>
          </p:nvPr>
        </p:nvSpPr>
        <p:spPr/>
        <p:txBody>
          <a:bodyPr/>
          <a:lstStyle/>
          <a:p>
            <a:pPr lvl="0"/>
            <a:endParaRPr lang="x-none"/>
          </a:p>
        </p:txBody>
      </p:sp>
      <p:sp>
        <p:nvSpPr>
          <p:cNvPr id="6" name="Symbol zastępczy numeru slajdu 5"/>
          <p:cNvSpPr>
            <a:spLocks noGrp="1"/>
          </p:cNvSpPr>
          <p:nvPr>
            <p:ph type="sldNum" sz="quarter" idx="12"/>
          </p:nvPr>
        </p:nvSpPr>
        <p:spPr/>
        <p:txBody>
          <a:bodyPr/>
          <a:lstStyle/>
          <a:p>
            <a:pPr lvl="0"/>
            <a:fld id="{EE3E897C-FB2B-4FBB-992B-85AFDDD286FE}" type="slidenum">
              <a:t>‹#›</a:t>
            </a:fld>
            <a:endParaRPr lang="x-none"/>
          </a:p>
        </p:txBody>
      </p:sp>
    </p:spTree>
    <p:extLst>
      <p:ext uri="{BB962C8B-B14F-4D97-AF65-F5344CB8AC3E}">
        <p14:creationId xmlns:p14="http://schemas.microsoft.com/office/powerpoint/2010/main" val="28306283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7308850" y="301625"/>
            <a:ext cx="2266950" cy="6456363"/>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503238" y="301625"/>
            <a:ext cx="6653212" cy="6456363"/>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pPr lvl="0"/>
            <a:endParaRPr lang="x-none"/>
          </a:p>
        </p:txBody>
      </p:sp>
      <p:sp>
        <p:nvSpPr>
          <p:cNvPr id="5" name="Symbol zastępczy stopki 4"/>
          <p:cNvSpPr>
            <a:spLocks noGrp="1"/>
          </p:cNvSpPr>
          <p:nvPr>
            <p:ph type="ftr" sz="quarter" idx="11"/>
          </p:nvPr>
        </p:nvSpPr>
        <p:spPr/>
        <p:txBody>
          <a:bodyPr/>
          <a:lstStyle/>
          <a:p>
            <a:pPr lvl="0"/>
            <a:endParaRPr lang="x-none"/>
          </a:p>
        </p:txBody>
      </p:sp>
      <p:sp>
        <p:nvSpPr>
          <p:cNvPr id="6" name="Symbol zastępczy numeru slajdu 5"/>
          <p:cNvSpPr>
            <a:spLocks noGrp="1"/>
          </p:cNvSpPr>
          <p:nvPr>
            <p:ph type="sldNum" sz="quarter" idx="12"/>
          </p:nvPr>
        </p:nvSpPr>
        <p:spPr/>
        <p:txBody>
          <a:bodyPr/>
          <a:lstStyle/>
          <a:p>
            <a:pPr lvl="0"/>
            <a:fld id="{332DF0FD-C8FC-42FE-B3C2-B4EC591B0F09}" type="slidenum">
              <a:t>‹#›</a:t>
            </a:fld>
            <a:endParaRPr lang="x-none"/>
          </a:p>
        </p:txBody>
      </p:sp>
    </p:spTree>
    <p:extLst>
      <p:ext uri="{BB962C8B-B14F-4D97-AF65-F5344CB8AC3E}">
        <p14:creationId xmlns:p14="http://schemas.microsoft.com/office/powerpoint/2010/main" val="15739443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755650" y="2347913"/>
            <a:ext cx="8569325" cy="1620837"/>
          </a:xfrm>
        </p:spPr>
        <p:txBody>
          <a:bodyPr/>
          <a:lstStyle/>
          <a:p>
            <a:r>
              <a:rPr lang="pl-PL" smtClean="0"/>
              <a:t>Kliknij, aby edytować styl</a:t>
            </a:r>
            <a:endParaRPr lang="pl-PL"/>
          </a:p>
        </p:txBody>
      </p:sp>
      <p:sp>
        <p:nvSpPr>
          <p:cNvPr id="3" name="Podtytuł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pPr lvl="0"/>
            <a:endParaRPr lang="de-DE"/>
          </a:p>
        </p:txBody>
      </p:sp>
      <p:sp>
        <p:nvSpPr>
          <p:cNvPr id="5" name="Symbol zastępczy stopki 4"/>
          <p:cNvSpPr>
            <a:spLocks noGrp="1"/>
          </p:cNvSpPr>
          <p:nvPr>
            <p:ph type="ftr" sz="quarter" idx="11"/>
          </p:nvPr>
        </p:nvSpPr>
        <p:spPr/>
        <p:txBody>
          <a:bodyPr/>
          <a:lstStyle/>
          <a:p>
            <a:pPr lvl="0"/>
            <a:endParaRPr lang="de-DE"/>
          </a:p>
        </p:txBody>
      </p:sp>
      <p:sp>
        <p:nvSpPr>
          <p:cNvPr id="6" name="Symbol zastępczy numeru slajdu 5"/>
          <p:cNvSpPr>
            <a:spLocks noGrp="1"/>
          </p:cNvSpPr>
          <p:nvPr>
            <p:ph type="sldNum" sz="quarter" idx="12"/>
          </p:nvPr>
        </p:nvSpPr>
        <p:spPr/>
        <p:txBody>
          <a:bodyPr/>
          <a:lstStyle/>
          <a:p>
            <a:pPr lvl="0"/>
            <a:fld id="{D7E43BFC-E51C-4D5D-AC47-1283371B6D53}" type="slidenum">
              <a:t>‹#›</a:t>
            </a:fld>
            <a:endParaRPr lang="de-DE"/>
          </a:p>
        </p:txBody>
      </p:sp>
    </p:spTree>
    <p:extLst>
      <p:ext uri="{BB962C8B-B14F-4D97-AF65-F5344CB8AC3E}">
        <p14:creationId xmlns:p14="http://schemas.microsoft.com/office/powerpoint/2010/main" val="26530226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pPr lvl="0"/>
            <a:endParaRPr lang="de-DE"/>
          </a:p>
        </p:txBody>
      </p:sp>
      <p:sp>
        <p:nvSpPr>
          <p:cNvPr id="5" name="Symbol zastępczy stopki 4"/>
          <p:cNvSpPr>
            <a:spLocks noGrp="1"/>
          </p:cNvSpPr>
          <p:nvPr>
            <p:ph type="ftr" sz="quarter" idx="11"/>
          </p:nvPr>
        </p:nvSpPr>
        <p:spPr/>
        <p:txBody>
          <a:bodyPr/>
          <a:lstStyle/>
          <a:p>
            <a:pPr lvl="0"/>
            <a:endParaRPr lang="de-DE"/>
          </a:p>
        </p:txBody>
      </p:sp>
      <p:sp>
        <p:nvSpPr>
          <p:cNvPr id="6" name="Symbol zastępczy numeru slajdu 5"/>
          <p:cNvSpPr>
            <a:spLocks noGrp="1"/>
          </p:cNvSpPr>
          <p:nvPr>
            <p:ph type="sldNum" sz="quarter" idx="12"/>
          </p:nvPr>
        </p:nvSpPr>
        <p:spPr/>
        <p:txBody>
          <a:bodyPr/>
          <a:lstStyle/>
          <a:p>
            <a:pPr lvl="0"/>
            <a:fld id="{7209D077-800D-441D-A372-4C2E16D1D1E8}" type="slidenum">
              <a:t>‹#›</a:t>
            </a:fld>
            <a:endParaRPr lang="de-DE"/>
          </a:p>
        </p:txBody>
      </p:sp>
    </p:spTree>
    <p:extLst>
      <p:ext uri="{BB962C8B-B14F-4D97-AF65-F5344CB8AC3E}">
        <p14:creationId xmlns:p14="http://schemas.microsoft.com/office/powerpoint/2010/main" val="32269811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96925" y="4857750"/>
            <a:ext cx="8567738" cy="15017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pPr lvl="0"/>
            <a:endParaRPr lang="de-DE"/>
          </a:p>
        </p:txBody>
      </p:sp>
      <p:sp>
        <p:nvSpPr>
          <p:cNvPr id="5" name="Symbol zastępczy stopki 4"/>
          <p:cNvSpPr>
            <a:spLocks noGrp="1"/>
          </p:cNvSpPr>
          <p:nvPr>
            <p:ph type="ftr" sz="quarter" idx="11"/>
          </p:nvPr>
        </p:nvSpPr>
        <p:spPr/>
        <p:txBody>
          <a:bodyPr/>
          <a:lstStyle/>
          <a:p>
            <a:pPr lvl="0"/>
            <a:endParaRPr lang="de-DE"/>
          </a:p>
        </p:txBody>
      </p:sp>
      <p:sp>
        <p:nvSpPr>
          <p:cNvPr id="6" name="Symbol zastępczy numeru slajdu 5"/>
          <p:cNvSpPr>
            <a:spLocks noGrp="1"/>
          </p:cNvSpPr>
          <p:nvPr>
            <p:ph type="sldNum" sz="quarter" idx="12"/>
          </p:nvPr>
        </p:nvSpPr>
        <p:spPr/>
        <p:txBody>
          <a:bodyPr/>
          <a:lstStyle/>
          <a:p>
            <a:pPr lvl="0"/>
            <a:fld id="{2F8D07D8-1D3B-4366-8AD0-4784A73FCE6B}" type="slidenum">
              <a:t>‹#›</a:t>
            </a:fld>
            <a:endParaRPr lang="de-DE"/>
          </a:p>
        </p:txBody>
      </p:sp>
    </p:spTree>
    <p:extLst>
      <p:ext uri="{BB962C8B-B14F-4D97-AF65-F5344CB8AC3E}">
        <p14:creationId xmlns:p14="http://schemas.microsoft.com/office/powerpoint/2010/main" val="40421325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pPr lvl="0"/>
            <a:endParaRPr lang="de-DE"/>
          </a:p>
        </p:txBody>
      </p:sp>
      <p:sp>
        <p:nvSpPr>
          <p:cNvPr id="6" name="Symbol zastępczy stopki 5"/>
          <p:cNvSpPr>
            <a:spLocks noGrp="1"/>
          </p:cNvSpPr>
          <p:nvPr>
            <p:ph type="ftr" sz="quarter" idx="11"/>
          </p:nvPr>
        </p:nvSpPr>
        <p:spPr/>
        <p:txBody>
          <a:bodyPr/>
          <a:lstStyle/>
          <a:p>
            <a:pPr lvl="0"/>
            <a:endParaRPr lang="de-DE"/>
          </a:p>
        </p:txBody>
      </p:sp>
      <p:sp>
        <p:nvSpPr>
          <p:cNvPr id="7" name="Symbol zastępczy numeru slajdu 6"/>
          <p:cNvSpPr>
            <a:spLocks noGrp="1"/>
          </p:cNvSpPr>
          <p:nvPr>
            <p:ph type="sldNum" sz="quarter" idx="12"/>
          </p:nvPr>
        </p:nvSpPr>
        <p:spPr/>
        <p:txBody>
          <a:bodyPr/>
          <a:lstStyle/>
          <a:p>
            <a:pPr lvl="0"/>
            <a:fld id="{3C113D2A-880A-4207-B617-5095CD31D68D}" type="slidenum">
              <a:t>‹#›</a:t>
            </a:fld>
            <a:endParaRPr lang="de-DE"/>
          </a:p>
        </p:txBody>
      </p:sp>
    </p:spTree>
    <p:extLst>
      <p:ext uri="{BB962C8B-B14F-4D97-AF65-F5344CB8AC3E}">
        <p14:creationId xmlns:p14="http://schemas.microsoft.com/office/powerpoint/2010/main" val="3720369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504825" y="303213"/>
            <a:ext cx="9072563" cy="1258887"/>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pPr lvl="0"/>
            <a:endParaRPr lang="de-DE"/>
          </a:p>
        </p:txBody>
      </p:sp>
      <p:sp>
        <p:nvSpPr>
          <p:cNvPr id="8" name="Symbol zastępczy stopki 7"/>
          <p:cNvSpPr>
            <a:spLocks noGrp="1"/>
          </p:cNvSpPr>
          <p:nvPr>
            <p:ph type="ftr" sz="quarter" idx="11"/>
          </p:nvPr>
        </p:nvSpPr>
        <p:spPr/>
        <p:txBody>
          <a:bodyPr/>
          <a:lstStyle/>
          <a:p>
            <a:pPr lvl="0"/>
            <a:endParaRPr lang="de-DE"/>
          </a:p>
        </p:txBody>
      </p:sp>
      <p:sp>
        <p:nvSpPr>
          <p:cNvPr id="9" name="Symbol zastępczy numeru slajdu 8"/>
          <p:cNvSpPr>
            <a:spLocks noGrp="1"/>
          </p:cNvSpPr>
          <p:nvPr>
            <p:ph type="sldNum" sz="quarter" idx="12"/>
          </p:nvPr>
        </p:nvSpPr>
        <p:spPr/>
        <p:txBody>
          <a:bodyPr/>
          <a:lstStyle/>
          <a:p>
            <a:pPr lvl="0"/>
            <a:fld id="{8668CAA6-5F7F-4280-B20A-096A35D518C3}" type="slidenum">
              <a:t>‹#›</a:t>
            </a:fld>
            <a:endParaRPr lang="de-DE"/>
          </a:p>
        </p:txBody>
      </p:sp>
    </p:spTree>
    <p:extLst>
      <p:ext uri="{BB962C8B-B14F-4D97-AF65-F5344CB8AC3E}">
        <p14:creationId xmlns:p14="http://schemas.microsoft.com/office/powerpoint/2010/main" val="23863468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pPr lvl="0"/>
            <a:endParaRPr lang="de-DE"/>
          </a:p>
        </p:txBody>
      </p:sp>
      <p:sp>
        <p:nvSpPr>
          <p:cNvPr id="4" name="Symbol zastępczy stopki 3"/>
          <p:cNvSpPr>
            <a:spLocks noGrp="1"/>
          </p:cNvSpPr>
          <p:nvPr>
            <p:ph type="ftr" sz="quarter" idx="11"/>
          </p:nvPr>
        </p:nvSpPr>
        <p:spPr/>
        <p:txBody>
          <a:bodyPr/>
          <a:lstStyle/>
          <a:p>
            <a:pPr lvl="0"/>
            <a:endParaRPr lang="de-DE"/>
          </a:p>
        </p:txBody>
      </p:sp>
      <p:sp>
        <p:nvSpPr>
          <p:cNvPr id="5" name="Symbol zastępczy numeru slajdu 4"/>
          <p:cNvSpPr>
            <a:spLocks noGrp="1"/>
          </p:cNvSpPr>
          <p:nvPr>
            <p:ph type="sldNum" sz="quarter" idx="12"/>
          </p:nvPr>
        </p:nvSpPr>
        <p:spPr/>
        <p:txBody>
          <a:bodyPr/>
          <a:lstStyle/>
          <a:p>
            <a:pPr lvl="0"/>
            <a:fld id="{190ACC6D-02DA-4CE5-A992-D620E1D12BE1}" type="slidenum">
              <a:t>‹#›</a:t>
            </a:fld>
            <a:endParaRPr lang="de-DE"/>
          </a:p>
        </p:txBody>
      </p:sp>
    </p:spTree>
    <p:extLst>
      <p:ext uri="{BB962C8B-B14F-4D97-AF65-F5344CB8AC3E}">
        <p14:creationId xmlns:p14="http://schemas.microsoft.com/office/powerpoint/2010/main" val="32252873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pPr lvl="0"/>
            <a:endParaRPr lang="de-DE"/>
          </a:p>
        </p:txBody>
      </p:sp>
      <p:sp>
        <p:nvSpPr>
          <p:cNvPr id="3" name="Symbol zastępczy stopki 2"/>
          <p:cNvSpPr>
            <a:spLocks noGrp="1"/>
          </p:cNvSpPr>
          <p:nvPr>
            <p:ph type="ftr" sz="quarter" idx="11"/>
          </p:nvPr>
        </p:nvSpPr>
        <p:spPr/>
        <p:txBody>
          <a:bodyPr/>
          <a:lstStyle/>
          <a:p>
            <a:pPr lvl="0"/>
            <a:endParaRPr lang="de-DE"/>
          </a:p>
        </p:txBody>
      </p:sp>
      <p:sp>
        <p:nvSpPr>
          <p:cNvPr id="4" name="Symbol zastępczy numeru slajdu 3"/>
          <p:cNvSpPr>
            <a:spLocks noGrp="1"/>
          </p:cNvSpPr>
          <p:nvPr>
            <p:ph type="sldNum" sz="quarter" idx="12"/>
          </p:nvPr>
        </p:nvSpPr>
        <p:spPr/>
        <p:txBody>
          <a:bodyPr/>
          <a:lstStyle/>
          <a:p>
            <a:pPr lvl="0"/>
            <a:fld id="{40C3CE8D-D52A-48AC-811F-5A59F1AE8C74}" type="slidenum">
              <a:t>‹#›</a:t>
            </a:fld>
            <a:endParaRPr lang="de-DE"/>
          </a:p>
        </p:txBody>
      </p:sp>
    </p:spTree>
    <p:extLst>
      <p:ext uri="{BB962C8B-B14F-4D97-AF65-F5344CB8AC3E}">
        <p14:creationId xmlns:p14="http://schemas.microsoft.com/office/powerpoint/2010/main" val="39078377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04825" y="301625"/>
            <a:ext cx="3316288" cy="1279525"/>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pPr lvl="0"/>
            <a:endParaRPr lang="de-DE"/>
          </a:p>
        </p:txBody>
      </p:sp>
      <p:sp>
        <p:nvSpPr>
          <p:cNvPr id="6" name="Symbol zastępczy stopki 5"/>
          <p:cNvSpPr>
            <a:spLocks noGrp="1"/>
          </p:cNvSpPr>
          <p:nvPr>
            <p:ph type="ftr" sz="quarter" idx="11"/>
          </p:nvPr>
        </p:nvSpPr>
        <p:spPr/>
        <p:txBody>
          <a:bodyPr/>
          <a:lstStyle/>
          <a:p>
            <a:pPr lvl="0"/>
            <a:endParaRPr lang="de-DE"/>
          </a:p>
        </p:txBody>
      </p:sp>
      <p:sp>
        <p:nvSpPr>
          <p:cNvPr id="7" name="Symbol zastępczy numeru slajdu 6"/>
          <p:cNvSpPr>
            <a:spLocks noGrp="1"/>
          </p:cNvSpPr>
          <p:nvPr>
            <p:ph type="sldNum" sz="quarter" idx="12"/>
          </p:nvPr>
        </p:nvSpPr>
        <p:spPr/>
        <p:txBody>
          <a:bodyPr/>
          <a:lstStyle/>
          <a:p>
            <a:pPr lvl="0"/>
            <a:fld id="{10300C71-304A-46C0-94CF-F337E8C0F996}" type="slidenum">
              <a:t>‹#›</a:t>
            </a:fld>
            <a:endParaRPr lang="de-DE"/>
          </a:p>
        </p:txBody>
      </p:sp>
    </p:spTree>
    <p:extLst>
      <p:ext uri="{BB962C8B-B14F-4D97-AF65-F5344CB8AC3E}">
        <p14:creationId xmlns:p14="http://schemas.microsoft.com/office/powerpoint/2010/main" val="12639564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pPr lvl="0"/>
            <a:endParaRPr lang="x-none"/>
          </a:p>
        </p:txBody>
      </p:sp>
      <p:sp>
        <p:nvSpPr>
          <p:cNvPr id="5" name="Symbol zastępczy stopki 4"/>
          <p:cNvSpPr>
            <a:spLocks noGrp="1"/>
          </p:cNvSpPr>
          <p:nvPr>
            <p:ph type="ftr" sz="quarter" idx="11"/>
          </p:nvPr>
        </p:nvSpPr>
        <p:spPr/>
        <p:txBody>
          <a:bodyPr/>
          <a:lstStyle/>
          <a:p>
            <a:pPr lvl="0"/>
            <a:endParaRPr lang="x-none"/>
          </a:p>
        </p:txBody>
      </p:sp>
      <p:sp>
        <p:nvSpPr>
          <p:cNvPr id="6" name="Symbol zastępczy numeru slajdu 5"/>
          <p:cNvSpPr>
            <a:spLocks noGrp="1"/>
          </p:cNvSpPr>
          <p:nvPr>
            <p:ph type="sldNum" sz="quarter" idx="12"/>
          </p:nvPr>
        </p:nvSpPr>
        <p:spPr/>
        <p:txBody>
          <a:bodyPr/>
          <a:lstStyle/>
          <a:p>
            <a:pPr lvl="0"/>
            <a:fld id="{F7C5438C-F3EB-4582-9E64-D2531972A4F1}" type="slidenum">
              <a:t>‹#›</a:t>
            </a:fld>
            <a:endParaRPr lang="x-none"/>
          </a:p>
        </p:txBody>
      </p:sp>
    </p:spTree>
    <p:extLst>
      <p:ext uri="{BB962C8B-B14F-4D97-AF65-F5344CB8AC3E}">
        <p14:creationId xmlns:p14="http://schemas.microsoft.com/office/powerpoint/2010/main" val="36931981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976438" y="5291138"/>
            <a:ext cx="6048375" cy="625475"/>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pPr lvl="0"/>
            <a:endParaRPr lang="de-DE"/>
          </a:p>
        </p:txBody>
      </p:sp>
      <p:sp>
        <p:nvSpPr>
          <p:cNvPr id="6" name="Symbol zastępczy stopki 5"/>
          <p:cNvSpPr>
            <a:spLocks noGrp="1"/>
          </p:cNvSpPr>
          <p:nvPr>
            <p:ph type="ftr" sz="quarter" idx="11"/>
          </p:nvPr>
        </p:nvSpPr>
        <p:spPr/>
        <p:txBody>
          <a:bodyPr/>
          <a:lstStyle/>
          <a:p>
            <a:pPr lvl="0"/>
            <a:endParaRPr lang="de-DE"/>
          </a:p>
        </p:txBody>
      </p:sp>
      <p:sp>
        <p:nvSpPr>
          <p:cNvPr id="7" name="Symbol zastępczy numeru slajdu 6"/>
          <p:cNvSpPr>
            <a:spLocks noGrp="1"/>
          </p:cNvSpPr>
          <p:nvPr>
            <p:ph type="sldNum" sz="quarter" idx="12"/>
          </p:nvPr>
        </p:nvSpPr>
        <p:spPr/>
        <p:txBody>
          <a:bodyPr/>
          <a:lstStyle/>
          <a:p>
            <a:pPr lvl="0"/>
            <a:fld id="{12A1776A-C7A9-4ED4-BBBE-F53E120B566A}" type="slidenum">
              <a:t>‹#›</a:t>
            </a:fld>
            <a:endParaRPr lang="de-DE"/>
          </a:p>
        </p:txBody>
      </p:sp>
    </p:spTree>
    <p:extLst>
      <p:ext uri="{BB962C8B-B14F-4D97-AF65-F5344CB8AC3E}">
        <p14:creationId xmlns:p14="http://schemas.microsoft.com/office/powerpoint/2010/main" val="213004275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pPr lvl="0"/>
            <a:endParaRPr lang="de-DE"/>
          </a:p>
        </p:txBody>
      </p:sp>
      <p:sp>
        <p:nvSpPr>
          <p:cNvPr id="5" name="Symbol zastępczy stopki 4"/>
          <p:cNvSpPr>
            <a:spLocks noGrp="1"/>
          </p:cNvSpPr>
          <p:nvPr>
            <p:ph type="ftr" sz="quarter" idx="11"/>
          </p:nvPr>
        </p:nvSpPr>
        <p:spPr/>
        <p:txBody>
          <a:bodyPr/>
          <a:lstStyle/>
          <a:p>
            <a:pPr lvl="0"/>
            <a:endParaRPr lang="de-DE"/>
          </a:p>
        </p:txBody>
      </p:sp>
      <p:sp>
        <p:nvSpPr>
          <p:cNvPr id="6" name="Symbol zastępczy numeru slajdu 5"/>
          <p:cNvSpPr>
            <a:spLocks noGrp="1"/>
          </p:cNvSpPr>
          <p:nvPr>
            <p:ph type="sldNum" sz="quarter" idx="12"/>
          </p:nvPr>
        </p:nvSpPr>
        <p:spPr/>
        <p:txBody>
          <a:bodyPr/>
          <a:lstStyle/>
          <a:p>
            <a:pPr lvl="0"/>
            <a:fld id="{30091629-F458-40C1-BE5E-3397B08E5975}" type="slidenum">
              <a:t>‹#›</a:t>
            </a:fld>
            <a:endParaRPr lang="de-DE"/>
          </a:p>
        </p:txBody>
      </p:sp>
    </p:spTree>
    <p:extLst>
      <p:ext uri="{BB962C8B-B14F-4D97-AF65-F5344CB8AC3E}">
        <p14:creationId xmlns:p14="http://schemas.microsoft.com/office/powerpoint/2010/main" val="14492932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7308850" y="301625"/>
            <a:ext cx="2266950" cy="6456363"/>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503238" y="301625"/>
            <a:ext cx="6653212" cy="6456363"/>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pPr lvl="0"/>
            <a:endParaRPr lang="de-DE"/>
          </a:p>
        </p:txBody>
      </p:sp>
      <p:sp>
        <p:nvSpPr>
          <p:cNvPr id="5" name="Symbol zastępczy stopki 4"/>
          <p:cNvSpPr>
            <a:spLocks noGrp="1"/>
          </p:cNvSpPr>
          <p:nvPr>
            <p:ph type="ftr" sz="quarter" idx="11"/>
          </p:nvPr>
        </p:nvSpPr>
        <p:spPr/>
        <p:txBody>
          <a:bodyPr/>
          <a:lstStyle/>
          <a:p>
            <a:pPr lvl="0"/>
            <a:endParaRPr lang="de-DE"/>
          </a:p>
        </p:txBody>
      </p:sp>
      <p:sp>
        <p:nvSpPr>
          <p:cNvPr id="6" name="Symbol zastępczy numeru slajdu 5"/>
          <p:cNvSpPr>
            <a:spLocks noGrp="1"/>
          </p:cNvSpPr>
          <p:nvPr>
            <p:ph type="sldNum" sz="quarter" idx="12"/>
          </p:nvPr>
        </p:nvSpPr>
        <p:spPr/>
        <p:txBody>
          <a:bodyPr/>
          <a:lstStyle/>
          <a:p>
            <a:pPr lvl="0"/>
            <a:fld id="{A7118AFA-3530-4103-9C44-96271291D034}" type="slidenum">
              <a:t>‹#›</a:t>
            </a:fld>
            <a:endParaRPr lang="de-DE"/>
          </a:p>
        </p:txBody>
      </p:sp>
    </p:spTree>
    <p:extLst>
      <p:ext uri="{BB962C8B-B14F-4D97-AF65-F5344CB8AC3E}">
        <p14:creationId xmlns:p14="http://schemas.microsoft.com/office/powerpoint/2010/main" val="37515811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755650" y="2347913"/>
            <a:ext cx="8569325" cy="1620837"/>
          </a:xfrm>
        </p:spPr>
        <p:txBody>
          <a:bodyPr/>
          <a:lstStyle/>
          <a:p>
            <a:r>
              <a:rPr lang="pl-PL" smtClean="0"/>
              <a:t>Kliknij, aby edytować styl</a:t>
            </a:r>
            <a:endParaRPr lang="pl-PL"/>
          </a:p>
        </p:txBody>
      </p:sp>
      <p:sp>
        <p:nvSpPr>
          <p:cNvPr id="3" name="Podtytuł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Tree>
    <p:extLst>
      <p:ext uri="{BB962C8B-B14F-4D97-AF65-F5344CB8AC3E}">
        <p14:creationId xmlns:p14="http://schemas.microsoft.com/office/powerpoint/2010/main" val="10841657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15494127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96925" y="4857750"/>
            <a:ext cx="8567738" cy="15017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Tree>
    <p:extLst>
      <p:ext uri="{BB962C8B-B14F-4D97-AF65-F5344CB8AC3E}">
        <p14:creationId xmlns:p14="http://schemas.microsoft.com/office/powerpoint/2010/main" val="28223433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22325" y="2138363"/>
            <a:ext cx="4132263" cy="476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5106988" y="2138363"/>
            <a:ext cx="4133850" cy="476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1364738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504825" y="303213"/>
            <a:ext cx="9072563" cy="1258887"/>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12612147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Tree>
    <p:extLst>
      <p:ext uri="{BB962C8B-B14F-4D97-AF65-F5344CB8AC3E}">
        <p14:creationId xmlns:p14="http://schemas.microsoft.com/office/powerpoint/2010/main" val="39471574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37030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96925" y="4857750"/>
            <a:ext cx="8567738" cy="15017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pPr lvl="0"/>
            <a:endParaRPr lang="x-none"/>
          </a:p>
        </p:txBody>
      </p:sp>
      <p:sp>
        <p:nvSpPr>
          <p:cNvPr id="5" name="Symbol zastępczy stopki 4"/>
          <p:cNvSpPr>
            <a:spLocks noGrp="1"/>
          </p:cNvSpPr>
          <p:nvPr>
            <p:ph type="ftr" sz="quarter" idx="11"/>
          </p:nvPr>
        </p:nvSpPr>
        <p:spPr/>
        <p:txBody>
          <a:bodyPr/>
          <a:lstStyle/>
          <a:p>
            <a:pPr lvl="0"/>
            <a:endParaRPr lang="x-none"/>
          </a:p>
        </p:txBody>
      </p:sp>
      <p:sp>
        <p:nvSpPr>
          <p:cNvPr id="6" name="Symbol zastępczy numeru slajdu 5"/>
          <p:cNvSpPr>
            <a:spLocks noGrp="1"/>
          </p:cNvSpPr>
          <p:nvPr>
            <p:ph type="sldNum" sz="quarter" idx="12"/>
          </p:nvPr>
        </p:nvSpPr>
        <p:spPr/>
        <p:txBody>
          <a:bodyPr/>
          <a:lstStyle/>
          <a:p>
            <a:pPr lvl="0"/>
            <a:fld id="{66ABABD7-BC8D-4ADF-8D32-E169FC4A7C4A}" type="slidenum">
              <a:t>‹#›</a:t>
            </a:fld>
            <a:endParaRPr lang="x-none"/>
          </a:p>
        </p:txBody>
      </p:sp>
    </p:spTree>
    <p:extLst>
      <p:ext uri="{BB962C8B-B14F-4D97-AF65-F5344CB8AC3E}">
        <p14:creationId xmlns:p14="http://schemas.microsoft.com/office/powerpoint/2010/main" val="9550952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04825" y="301625"/>
            <a:ext cx="3316288" cy="1279525"/>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Tree>
    <p:extLst>
      <p:ext uri="{BB962C8B-B14F-4D97-AF65-F5344CB8AC3E}">
        <p14:creationId xmlns:p14="http://schemas.microsoft.com/office/powerpoint/2010/main" val="13473834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976438" y="5291138"/>
            <a:ext cx="6048375" cy="625475"/>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Tree>
    <p:extLst>
      <p:ext uri="{BB962C8B-B14F-4D97-AF65-F5344CB8AC3E}">
        <p14:creationId xmlns:p14="http://schemas.microsoft.com/office/powerpoint/2010/main" val="28703710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7182565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7197725" y="700088"/>
            <a:ext cx="2151063" cy="620077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741363" y="700088"/>
            <a:ext cx="6303962" cy="620077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Tree>
    <p:extLst>
      <p:ext uri="{BB962C8B-B14F-4D97-AF65-F5344CB8AC3E}">
        <p14:creationId xmlns:p14="http://schemas.microsoft.com/office/powerpoint/2010/main" val="6686314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pPr lvl="0"/>
            <a:endParaRPr lang="x-none"/>
          </a:p>
        </p:txBody>
      </p:sp>
      <p:sp>
        <p:nvSpPr>
          <p:cNvPr id="6" name="Symbol zastępczy stopki 5"/>
          <p:cNvSpPr>
            <a:spLocks noGrp="1"/>
          </p:cNvSpPr>
          <p:nvPr>
            <p:ph type="ftr" sz="quarter" idx="11"/>
          </p:nvPr>
        </p:nvSpPr>
        <p:spPr/>
        <p:txBody>
          <a:bodyPr/>
          <a:lstStyle/>
          <a:p>
            <a:pPr lvl="0"/>
            <a:endParaRPr lang="x-none"/>
          </a:p>
        </p:txBody>
      </p:sp>
      <p:sp>
        <p:nvSpPr>
          <p:cNvPr id="7" name="Symbol zastępczy numeru slajdu 6"/>
          <p:cNvSpPr>
            <a:spLocks noGrp="1"/>
          </p:cNvSpPr>
          <p:nvPr>
            <p:ph type="sldNum" sz="quarter" idx="12"/>
          </p:nvPr>
        </p:nvSpPr>
        <p:spPr/>
        <p:txBody>
          <a:bodyPr/>
          <a:lstStyle/>
          <a:p>
            <a:pPr lvl="0"/>
            <a:fld id="{051D6605-3F15-434C-B497-701ABF2FE8E1}" type="slidenum">
              <a:t>‹#›</a:t>
            </a:fld>
            <a:endParaRPr lang="x-none"/>
          </a:p>
        </p:txBody>
      </p:sp>
    </p:spTree>
    <p:extLst>
      <p:ext uri="{BB962C8B-B14F-4D97-AF65-F5344CB8AC3E}">
        <p14:creationId xmlns:p14="http://schemas.microsoft.com/office/powerpoint/2010/main" val="1284261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504825" y="303213"/>
            <a:ext cx="9072563" cy="1258887"/>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pPr lvl="0"/>
            <a:endParaRPr lang="x-none"/>
          </a:p>
        </p:txBody>
      </p:sp>
      <p:sp>
        <p:nvSpPr>
          <p:cNvPr id="8" name="Symbol zastępczy stopki 7"/>
          <p:cNvSpPr>
            <a:spLocks noGrp="1"/>
          </p:cNvSpPr>
          <p:nvPr>
            <p:ph type="ftr" sz="quarter" idx="11"/>
          </p:nvPr>
        </p:nvSpPr>
        <p:spPr/>
        <p:txBody>
          <a:bodyPr/>
          <a:lstStyle/>
          <a:p>
            <a:pPr lvl="0"/>
            <a:endParaRPr lang="x-none"/>
          </a:p>
        </p:txBody>
      </p:sp>
      <p:sp>
        <p:nvSpPr>
          <p:cNvPr id="9" name="Symbol zastępczy numeru slajdu 8"/>
          <p:cNvSpPr>
            <a:spLocks noGrp="1"/>
          </p:cNvSpPr>
          <p:nvPr>
            <p:ph type="sldNum" sz="quarter" idx="12"/>
          </p:nvPr>
        </p:nvSpPr>
        <p:spPr/>
        <p:txBody>
          <a:bodyPr/>
          <a:lstStyle/>
          <a:p>
            <a:pPr lvl="0"/>
            <a:fld id="{97B6C063-5B23-4FF6-9186-AB38E4DB9EDD}" type="slidenum">
              <a:t>‹#›</a:t>
            </a:fld>
            <a:endParaRPr lang="x-none"/>
          </a:p>
        </p:txBody>
      </p:sp>
    </p:spTree>
    <p:extLst>
      <p:ext uri="{BB962C8B-B14F-4D97-AF65-F5344CB8AC3E}">
        <p14:creationId xmlns:p14="http://schemas.microsoft.com/office/powerpoint/2010/main" val="8414858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pPr lvl="0"/>
            <a:endParaRPr lang="x-none"/>
          </a:p>
        </p:txBody>
      </p:sp>
      <p:sp>
        <p:nvSpPr>
          <p:cNvPr id="4" name="Symbol zastępczy stopki 3"/>
          <p:cNvSpPr>
            <a:spLocks noGrp="1"/>
          </p:cNvSpPr>
          <p:nvPr>
            <p:ph type="ftr" sz="quarter" idx="11"/>
          </p:nvPr>
        </p:nvSpPr>
        <p:spPr/>
        <p:txBody>
          <a:bodyPr/>
          <a:lstStyle/>
          <a:p>
            <a:pPr lvl="0"/>
            <a:endParaRPr lang="x-none"/>
          </a:p>
        </p:txBody>
      </p:sp>
      <p:sp>
        <p:nvSpPr>
          <p:cNvPr id="5" name="Symbol zastępczy numeru slajdu 4"/>
          <p:cNvSpPr>
            <a:spLocks noGrp="1"/>
          </p:cNvSpPr>
          <p:nvPr>
            <p:ph type="sldNum" sz="quarter" idx="12"/>
          </p:nvPr>
        </p:nvSpPr>
        <p:spPr/>
        <p:txBody>
          <a:bodyPr/>
          <a:lstStyle/>
          <a:p>
            <a:pPr lvl="0"/>
            <a:fld id="{AF230199-9E70-4A90-A85F-912D5B52D0E0}" type="slidenum">
              <a:t>‹#›</a:t>
            </a:fld>
            <a:endParaRPr lang="x-none"/>
          </a:p>
        </p:txBody>
      </p:sp>
    </p:spTree>
    <p:extLst>
      <p:ext uri="{BB962C8B-B14F-4D97-AF65-F5344CB8AC3E}">
        <p14:creationId xmlns:p14="http://schemas.microsoft.com/office/powerpoint/2010/main" val="27579371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pPr lvl="0"/>
            <a:endParaRPr lang="x-none"/>
          </a:p>
        </p:txBody>
      </p:sp>
      <p:sp>
        <p:nvSpPr>
          <p:cNvPr id="3" name="Symbol zastępczy stopki 2"/>
          <p:cNvSpPr>
            <a:spLocks noGrp="1"/>
          </p:cNvSpPr>
          <p:nvPr>
            <p:ph type="ftr" sz="quarter" idx="11"/>
          </p:nvPr>
        </p:nvSpPr>
        <p:spPr/>
        <p:txBody>
          <a:bodyPr/>
          <a:lstStyle/>
          <a:p>
            <a:pPr lvl="0"/>
            <a:endParaRPr lang="x-none"/>
          </a:p>
        </p:txBody>
      </p:sp>
      <p:sp>
        <p:nvSpPr>
          <p:cNvPr id="4" name="Symbol zastępczy numeru slajdu 3"/>
          <p:cNvSpPr>
            <a:spLocks noGrp="1"/>
          </p:cNvSpPr>
          <p:nvPr>
            <p:ph type="sldNum" sz="quarter" idx="12"/>
          </p:nvPr>
        </p:nvSpPr>
        <p:spPr/>
        <p:txBody>
          <a:bodyPr/>
          <a:lstStyle/>
          <a:p>
            <a:pPr lvl="0"/>
            <a:fld id="{0AEA5314-0C6B-4D63-BD3B-AA345B5F382B}" type="slidenum">
              <a:t>‹#›</a:t>
            </a:fld>
            <a:endParaRPr lang="x-none"/>
          </a:p>
        </p:txBody>
      </p:sp>
    </p:spTree>
    <p:extLst>
      <p:ext uri="{BB962C8B-B14F-4D97-AF65-F5344CB8AC3E}">
        <p14:creationId xmlns:p14="http://schemas.microsoft.com/office/powerpoint/2010/main" val="17877722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04825" y="301625"/>
            <a:ext cx="3316288" cy="1279525"/>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pPr lvl="0"/>
            <a:endParaRPr lang="x-none"/>
          </a:p>
        </p:txBody>
      </p:sp>
      <p:sp>
        <p:nvSpPr>
          <p:cNvPr id="6" name="Symbol zastępczy stopki 5"/>
          <p:cNvSpPr>
            <a:spLocks noGrp="1"/>
          </p:cNvSpPr>
          <p:nvPr>
            <p:ph type="ftr" sz="quarter" idx="11"/>
          </p:nvPr>
        </p:nvSpPr>
        <p:spPr/>
        <p:txBody>
          <a:bodyPr/>
          <a:lstStyle/>
          <a:p>
            <a:pPr lvl="0"/>
            <a:endParaRPr lang="x-none"/>
          </a:p>
        </p:txBody>
      </p:sp>
      <p:sp>
        <p:nvSpPr>
          <p:cNvPr id="7" name="Symbol zastępczy numeru slajdu 6"/>
          <p:cNvSpPr>
            <a:spLocks noGrp="1"/>
          </p:cNvSpPr>
          <p:nvPr>
            <p:ph type="sldNum" sz="quarter" idx="12"/>
          </p:nvPr>
        </p:nvSpPr>
        <p:spPr/>
        <p:txBody>
          <a:bodyPr/>
          <a:lstStyle/>
          <a:p>
            <a:pPr lvl="0"/>
            <a:fld id="{93B22769-0013-4FD5-BDDE-745CAB31DF24}" type="slidenum">
              <a:t>‹#›</a:t>
            </a:fld>
            <a:endParaRPr lang="x-none"/>
          </a:p>
        </p:txBody>
      </p:sp>
    </p:spTree>
    <p:extLst>
      <p:ext uri="{BB962C8B-B14F-4D97-AF65-F5344CB8AC3E}">
        <p14:creationId xmlns:p14="http://schemas.microsoft.com/office/powerpoint/2010/main" val="10963962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976438" y="5291138"/>
            <a:ext cx="6048375" cy="625475"/>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pPr lvl="0"/>
            <a:endParaRPr lang="x-none"/>
          </a:p>
        </p:txBody>
      </p:sp>
      <p:sp>
        <p:nvSpPr>
          <p:cNvPr id="6" name="Symbol zastępczy stopki 5"/>
          <p:cNvSpPr>
            <a:spLocks noGrp="1"/>
          </p:cNvSpPr>
          <p:nvPr>
            <p:ph type="ftr" sz="quarter" idx="11"/>
          </p:nvPr>
        </p:nvSpPr>
        <p:spPr/>
        <p:txBody>
          <a:bodyPr/>
          <a:lstStyle/>
          <a:p>
            <a:pPr lvl="0"/>
            <a:endParaRPr lang="x-none"/>
          </a:p>
        </p:txBody>
      </p:sp>
      <p:sp>
        <p:nvSpPr>
          <p:cNvPr id="7" name="Symbol zastępczy numeru slajdu 6"/>
          <p:cNvSpPr>
            <a:spLocks noGrp="1"/>
          </p:cNvSpPr>
          <p:nvPr>
            <p:ph type="sldNum" sz="quarter" idx="12"/>
          </p:nvPr>
        </p:nvSpPr>
        <p:spPr/>
        <p:txBody>
          <a:bodyPr/>
          <a:lstStyle/>
          <a:p>
            <a:pPr lvl="0"/>
            <a:fld id="{85A55D77-97EA-4227-A120-1637B7024120}" type="slidenum">
              <a:t>‹#›</a:t>
            </a:fld>
            <a:endParaRPr lang="x-none"/>
          </a:p>
        </p:txBody>
      </p:sp>
    </p:spTree>
    <p:extLst>
      <p:ext uri="{BB962C8B-B14F-4D97-AF65-F5344CB8AC3E}">
        <p14:creationId xmlns:p14="http://schemas.microsoft.com/office/powerpoint/2010/main" val="7668026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ymbol zastępczy tytułu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x-none"/>
          </a:p>
        </p:txBody>
      </p:sp>
      <p:sp>
        <p:nvSpPr>
          <p:cNvPr id="3" name="Symbol zastępczy tekstu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lvl="0" indent="-324000">
              <a:spcBef>
                <a:spcPts val="0"/>
              </a:spcBef>
              <a:spcAft>
                <a:spcPts val="1417"/>
              </a:spcAft>
              <a:buSzPct val="45000"/>
              <a:buFont typeface="StarSymbol"/>
              <a:buNone/>
              <a:defRPr lang="x-none" sz="2400" b="0" i="0" u="none" strike="noStrike" kern="1200">
                <a:ln>
                  <a:noFill/>
                </a:ln>
                <a:latin typeface="Arial" pitchFamily="18"/>
                <a:ea typeface="Andale Sans UI" pitchFamily="2"/>
                <a:cs typeface="Tahoma" pitchFamily="2"/>
              </a:defRPr>
            </a:defPPr>
            <a:lvl1pPr marL="432000" lvl="0" indent="-324000">
              <a:spcBef>
                <a:spcPts val="0"/>
              </a:spcBef>
              <a:spcAft>
                <a:spcPts val="1417"/>
              </a:spcAft>
              <a:buSzPct val="45000"/>
              <a:buFont typeface="StarSymbol"/>
              <a:buChar char="●"/>
              <a:defRPr lang="x-none" sz="2400" b="0" i="0" u="none" strike="noStrike" kern="1200">
                <a:ln>
                  <a:noFill/>
                </a:ln>
                <a:latin typeface="Arial" pitchFamily="18"/>
                <a:ea typeface="Andale Sans UI" pitchFamily="2"/>
                <a:cs typeface="Tahoma" pitchFamily="2"/>
              </a:defRPr>
            </a:lvl1pPr>
            <a:lvl2pPr marL="864000" lvl="1" indent="-324000">
              <a:spcBef>
                <a:spcPts val="0"/>
              </a:spcBef>
              <a:spcAft>
                <a:spcPts val="1134"/>
              </a:spcAft>
              <a:buSzPct val="45000"/>
              <a:buFont typeface="StarSymbol"/>
              <a:buChar char="●"/>
              <a:defRPr lang="x-none" sz="2800" b="0" i="0" u="none" strike="noStrike" kern="1200">
                <a:ln>
                  <a:noFill/>
                </a:ln>
                <a:latin typeface="Arial" pitchFamily="18"/>
                <a:ea typeface="Andale Sans UI" pitchFamily="2"/>
                <a:cs typeface="Tahoma" pitchFamily="2"/>
              </a:defRPr>
            </a:lvl2pPr>
            <a:lvl3pPr marL="1295999" lvl="2" indent="-288000">
              <a:spcBef>
                <a:spcPts val="0"/>
              </a:spcBef>
              <a:spcAft>
                <a:spcPts val="850"/>
              </a:spcAft>
              <a:buSzPct val="75000"/>
              <a:buFont typeface="StarSymbol"/>
              <a:buChar char="–"/>
              <a:defRPr lang="x-none" sz="2400" b="0" i="0" u="none" strike="noStrike" kern="1200">
                <a:ln>
                  <a:noFill/>
                </a:ln>
                <a:latin typeface="Arial" pitchFamily="18"/>
                <a:ea typeface="Andale Sans UI" pitchFamily="2"/>
                <a:cs typeface="Tahoma" pitchFamily="2"/>
              </a:defRPr>
            </a:lvl3pPr>
            <a:lvl4pPr marL="1728000" lvl="3" indent="-216000">
              <a:spcBef>
                <a:spcPts val="0"/>
              </a:spcBef>
              <a:spcAft>
                <a:spcPts val="567"/>
              </a:spcAft>
              <a:buSzPct val="45000"/>
              <a:buFont typeface="StarSymbol"/>
              <a:buChar char="●"/>
              <a:defRPr lang="x-none" sz="2000" b="0" i="0" u="none" strike="noStrike" kern="1200">
                <a:ln>
                  <a:noFill/>
                </a:ln>
                <a:latin typeface="Arial" pitchFamily="18"/>
                <a:ea typeface="Andale Sans UI" pitchFamily="2"/>
                <a:cs typeface="Tahoma" pitchFamily="2"/>
              </a:defRPr>
            </a:lvl4pPr>
            <a:lvl5pPr marL="2160000" lvl="4" indent="-216000">
              <a:spcBef>
                <a:spcPts val="0"/>
              </a:spcBef>
              <a:spcAft>
                <a:spcPts val="283"/>
              </a:spcAft>
              <a:buSzPct val="75000"/>
              <a:buFont typeface="StarSymbol"/>
              <a:buChar char="–"/>
              <a:defRPr lang="x-none" sz="2000" b="0" i="0" u="none" strike="noStrike" kern="1200">
                <a:ln>
                  <a:noFill/>
                </a:ln>
                <a:latin typeface="Arial" pitchFamily="18"/>
                <a:ea typeface="Andale Sans UI" pitchFamily="2"/>
                <a:cs typeface="Tahoma" pitchFamily="2"/>
              </a:defRPr>
            </a:lvl5pPr>
            <a:lvl6pPr marL="2592000" lvl="5" indent="-216000">
              <a:spcBef>
                <a:spcPts val="0"/>
              </a:spcBef>
              <a:spcAft>
                <a:spcPts val="283"/>
              </a:spcAft>
              <a:buSzPct val="45000"/>
              <a:buFont typeface="StarSymbol"/>
              <a:buChar char="●"/>
              <a:defRPr lang="x-none" sz="2000" b="0" i="0" u="none" strike="noStrike" kern="1200">
                <a:ln>
                  <a:noFill/>
                </a:ln>
                <a:latin typeface="Arial" pitchFamily="18"/>
                <a:ea typeface="Andale Sans UI" pitchFamily="2"/>
                <a:cs typeface="Tahoma" pitchFamily="2"/>
              </a:defRPr>
            </a:lvl6pPr>
            <a:lvl7pPr marL="3024000" lvl="6" indent="-216000">
              <a:spcBef>
                <a:spcPts val="0"/>
              </a:spcBef>
              <a:spcAft>
                <a:spcPts val="283"/>
              </a:spcAft>
              <a:buSzPct val="45000"/>
              <a:buFont typeface="StarSymbol"/>
              <a:buChar char="●"/>
              <a:defRPr lang="x-none" sz="2000" b="0" i="0" u="none" strike="noStrike" kern="1200">
                <a:ln>
                  <a:noFill/>
                </a:ln>
                <a:latin typeface="Arial" pitchFamily="18"/>
                <a:ea typeface="Andale Sans UI" pitchFamily="2"/>
                <a:cs typeface="Tahoma" pitchFamily="2"/>
              </a:defRPr>
            </a:lvl7pPr>
            <a:lvl8pPr marL="3456000" lvl="7" indent="-216000">
              <a:spcBef>
                <a:spcPts val="0"/>
              </a:spcBef>
              <a:spcAft>
                <a:spcPts val="283"/>
              </a:spcAft>
              <a:buSzPct val="45000"/>
              <a:buFont typeface="StarSymbol"/>
              <a:buChar char="●"/>
              <a:defRPr lang="x-none" sz="2000" b="0" i="0" u="none" strike="noStrike" kern="1200">
                <a:ln>
                  <a:noFill/>
                </a:ln>
                <a:latin typeface="Arial" pitchFamily="18"/>
                <a:ea typeface="Andale Sans UI" pitchFamily="2"/>
                <a:cs typeface="Tahoma" pitchFamily="2"/>
              </a:defRPr>
            </a:lvl8pPr>
            <a:lvl9pPr marL="3887999" lvl="8" indent="-216000">
              <a:spcBef>
                <a:spcPts val="0"/>
              </a:spcBef>
              <a:spcAft>
                <a:spcPts val="283"/>
              </a:spcAft>
              <a:buSzPct val="45000"/>
              <a:buFont typeface="StarSymbol"/>
              <a:buChar char="●"/>
              <a:defRPr lang="x-none" sz="2000" b="0" i="0" u="none" strike="noStrike" kern="1200">
                <a:ln>
                  <a:noFill/>
                </a:ln>
                <a:latin typeface="Arial" pitchFamily="18"/>
                <a:ea typeface="Andale Sans UI" pitchFamily="2"/>
                <a:cs typeface="Tahoma" pitchFamily="2"/>
              </a:defRPr>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x-none"/>
          </a:p>
        </p:txBody>
      </p:sp>
      <p:sp>
        <p:nvSpPr>
          <p:cNvPr id="4" name="Symbol zastępczy daty 3"/>
          <p:cNvSpPr txBox="1">
            <a:spLocks noGrp="1"/>
          </p:cNvSpPr>
          <p:nvPr>
            <p:ph type="dt" sz="half" idx="2"/>
          </p:nvPr>
        </p:nvSpPr>
        <p:spPr>
          <a:xfrm>
            <a:off x="503999" y="6887160"/>
            <a:ext cx="2348280" cy="521280"/>
          </a:xfrm>
          <a:prstGeom prst="rect">
            <a:avLst/>
          </a:prstGeom>
          <a:noFill/>
          <a:ln>
            <a:noFill/>
          </a:ln>
        </p:spPr>
        <p:txBody>
          <a:bodyPr lIns="0" tIns="0" rIns="0" bIns="0"/>
          <a:lstStyle>
            <a:lvl1pPr lvl="0"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5" name="Symbol zastępczy stopki 4"/>
          <p:cNvSpPr txBox="1">
            <a:spLocks noGrp="1"/>
          </p:cNvSpPr>
          <p:nvPr>
            <p:ph type="ftr" sz="quarter" idx="3"/>
          </p:nvPr>
        </p:nvSpPr>
        <p:spPr>
          <a:xfrm>
            <a:off x="3447360" y="6887160"/>
            <a:ext cx="3195000" cy="521280"/>
          </a:xfrm>
          <a:prstGeom prst="rect">
            <a:avLst/>
          </a:prstGeom>
          <a:noFill/>
          <a:ln>
            <a:noFill/>
          </a:ln>
        </p:spPr>
        <p:txBody>
          <a:bodyPr lIns="0" tIns="0" rIns="0" bIns="0"/>
          <a:lstStyle>
            <a:lvl1pPr lvl="0" algn="ctr" rtl="0" hangingPunct="0">
              <a:buNone/>
              <a:tabLst/>
              <a:defRPr lang="x-none" sz="1400" kern="1200">
                <a:latin typeface="Times New Roman" pitchFamily="18"/>
                <a:ea typeface="Andale Sans UI" pitchFamily="2"/>
                <a:cs typeface="Tahoma" pitchFamily="2"/>
              </a:defRPr>
            </a:lvl1pPr>
          </a:lstStyle>
          <a:p>
            <a:pPr lvl="0"/>
            <a:endParaRPr lang="x-none"/>
          </a:p>
        </p:txBody>
      </p:sp>
      <p:sp>
        <p:nvSpPr>
          <p:cNvPr id="6" name="Symbol zastępczy numeru slajdu 5"/>
          <p:cNvSpPr txBox="1">
            <a:spLocks noGrp="1"/>
          </p:cNvSpPr>
          <p:nvPr>
            <p:ph type="sldNum" sz="quarter" idx="4"/>
          </p:nvPr>
        </p:nvSpPr>
        <p:spPr>
          <a:xfrm>
            <a:off x="7227360" y="6887160"/>
            <a:ext cx="2348280" cy="521280"/>
          </a:xfrm>
          <a:prstGeom prst="rect">
            <a:avLst/>
          </a:prstGeom>
          <a:noFill/>
          <a:ln>
            <a:noFill/>
          </a:ln>
        </p:spPr>
        <p:txBody>
          <a:bodyPr lIns="0" tIns="0" rIns="0" bIns="0"/>
          <a:lstStyle>
            <a:lvl1pPr lvl="0" algn="r" rtl="0" hangingPunct="0">
              <a:buNone/>
              <a:tabLst/>
              <a:defRPr lang="x-none" sz="1400" kern="1200">
                <a:latin typeface="Times New Roman" pitchFamily="18"/>
                <a:ea typeface="Andale Sans UI" pitchFamily="2"/>
                <a:cs typeface="Tahoma" pitchFamily="2"/>
              </a:defRPr>
            </a:lvl1pPr>
          </a:lstStyle>
          <a:p>
            <a:pPr lvl="0"/>
            <a:fld id="{8F3DE77A-6091-4123-BC19-34FBC69D2F9D}" type="slidenum">
              <a:t>‹#›</a:t>
            </a:fld>
            <a:endParaRPr lang="x-non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ctr" rtl="0" hangingPunct="0">
        <a:tabLst/>
        <a:defRPr lang="x-none" sz="2400" b="0" i="0" u="none" strike="noStrike" kern="1200">
          <a:ln>
            <a:noFill/>
          </a:ln>
          <a:latin typeface="Arial" pitchFamily="18"/>
          <a:cs typeface="Tahoma" pitchFamily="2"/>
        </a:defRPr>
      </a:lvl1pPr>
    </p:titleStyle>
    <p:bodyStyle>
      <a:lvl1pPr rtl="0" hangingPunct="0">
        <a:spcBef>
          <a:spcPts val="0"/>
        </a:spcBef>
        <a:spcAft>
          <a:spcPts val="1417"/>
        </a:spcAft>
        <a:tabLst/>
        <a:defRPr lang="x-none" sz="2400" b="0" i="0" u="none" strike="noStrike" kern="1200">
          <a:ln>
            <a:noFill/>
          </a:ln>
          <a:latin typeface="Arial" pitchFamily="18"/>
          <a:cs typeface="Tahoma" pitchFamily="2"/>
        </a:defRPr>
      </a:lvl1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ymbol zastępczy tytułu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a:p>
        </p:txBody>
      </p:sp>
      <p:sp>
        <p:nvSpPr>
          <p:cNvPr id="3" name="Symbol zastępczy tekstu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de-DE"/>
          </a:p>
        </p:txBody>
      </p:sp>
      <p:sp>
        <p:nvSpPr>
          <p:cNvPr id="4" name="Symbol zastępczy daty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de-DE" sz="1400" kern="1200">
                <a:latin typeface="Times New Roman" pitchFamily="18"/>
                <a:ea typeface="Andale Sans UI" pitchFamily="2"/>
                <a:cs typeface="Tahoma" pitchFamily="2"/>
              </a:defRPr>
            </a:lvl1pPr>
          </a:lstStyle>
          <a:p>
            <a:pPr lvl="0"/>
            <a:endParaRPr lang="de-DE"/>
          </a:p>
        </p:txBody>
      </p:sp>
      <p:sp>
        <p:nvSpPr>
          <p:cNvPr id="5" name="Symbol zastępczy stopki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de-DE" sz="1400" kern="1200">
                <a:latin typeface="Times New Roman" pitchFamily="18"/>
                <a:ea typeface="Andale Sans UI" pitchFamily="2"/>
                <a:cs typeface="Tahoma" pitchFamily="2"/>
              </a:defRPr>
            </a:lvl1pPr>
          </a:lstStyle>
          <a:p>
            <a:pPr lvl="0"/>
            <a:endParaRPr lang="de-DE"/>
          </a:p>
        </p:txBody>
      </p:sp>
      <p:sp>
        <p:nvSpPr>
          <p:cNvPr id="6" name="Symbol zastępczy numeru slajdu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de-DE" sz="1400" kern="1200">
                <a:latin typeface="Times New Roman" pitchFamily="18"/>
                <a:ea typeface="Andale Sans UI" pitchFamily="2"/>
                <a:cs typeface="Tahoma" pitchFamily="2"/>
              </a:defRPr>
            </a:lvl1pPr>
          </a:lstStyle>
          <a:p>
            <a:pPr lvl="0"/>
            <a:fld id="{EE58FB42-604E-40AC-AA62-C9D80578A281}" type="slidenum">
              <a:t>‹#›</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ctr" rtl="0" hangingPunct="0">
        <a:tabLst/>
        <a:defRPr lang="de-DE" sz="4400" b="0" i="0" u="none" strike="noStrike" kern="1200">
          <a:ln>
            <a:noFill/>
          </a:ln>
          <a:latin typeface="Arial" pitchFamily="18"/>
          <a:ea typeface="Microsoft YaHei" pitchFamily="2"/>
          <a:cs typeface="Mangal" pitchFamily="2"/>
        </a:defRPr>
      </a:lvl1pPr>
    </p:titleStyle>
    <p:bodyStyle>
      <a:lvl1pPr marL="0" marR="0" indent="0" rtl="0" hangingPunct="0">
        <a:spcBef>
          <a:spcPts val="0"/>
        </a:spcBef>
        <a:spcAft>
          <a:spcPts val="1414"/>
        </a:spcAft>
        <a:tabLst/>
        <a:defRPr lang="de-DE" sz="3200" b="0" i="0" u="none" strike="noStrike" kern="1200">
          <a:ln>
            <a:noFill/>
          </a:ln>
          <a:latin typeface="Arial" pitchFamily="18"/>
          <a:ea typeface="Microsoft YaHei" pitchFamily="2"/>
          <a:cs typeface="Mangal" pitchFamily="2"/>
        </a:defRPr>
      </a:lvl1pPr>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2" name=""/>
          <p:cNvPicPr>
            <a:picLocks noChangeAspect="1"/>
          </p:cNvPicPr>
          <p:nvPr/>
        </p:nvPicPr>
        <p:blipFill>
          <a:blip r:embed="rId13">
            <a:lum/>
            <a:alphaModFix/>
          </a:blip>
          <a:srcRect/>
          <a:stretch>
            <a:fillRect/>
          </a:stretch>
        </p:blipFill>
        <p:spPr>
          <a:xfrm>
            <a:off x="-360" y="-360"/>
            <a:ext cx="10080360" cy="7560360"/>
          </a:xfrm>
          <a:prstGeom prst="rect">
            <a:avLst/>
          </a:prstGeom>
          <a:noFill/>
          <a:ln>
            <a:noFill/>
          </a:ln>
        </p:spPr>
      </p:pic>
      <p:sp>
        <p:nvSpPr>
          <p:cNvPr id="3" name="Symbol zastępczy tytułu 2"/>
          <p:cNvSpPr txBox="1">
            <a:spLocks noGrp="1"/>
          </p:cNvSpPr>
          <p:nvPr>
            <p:ph type="title"/>
          </p:nvPr>
        </p:nvSpPr>
        <p:spPr>
          <a:xfrm>
            <a:off x="740879" y="699480"/>
            <a:ext cx="8608320" cy="1262520"/>
          </a:xfrm>
          <a:prstGeom prst="rect">
            <a:avLst/>
          </a:prstGeom>
          <a:noFill/>
          <a:ln>
            <a:noFill/>
          </a:ln>
        </p:spPr>
        <p:txBody>
          <a:bodyPr lIns="0" tIns="0" rIns="0" bIns="0" anchor="ctr"/>
          <a:lstStyle>
            <a:defPPr lvl="0">
              <a:buClr>
                <a:srgbClr val="000000"/>
              </a:buClr>
              <a:buSzPct val="45000"/>
              <a:buFont typeface="StarSymbol"/>
              <a:buNone/>
            </a:defPPr>
            <a:lvl1pPr lvl="0">
              <a:buClr>
                <a:srgbClr val="000000"/>
              </a:buClr>
              <a:buSzPct val="45000"/>
              <a:buFont typeface="StarSymbol"/>
              <a:buChar char=""/>
            </a:lvl1pPr>
            <a:lvl2pPr lvl="1">
              <a:buClr>
                <a:srgbClr val="000000"/>
              </a:buClr>
              <a:buSzPct val="45000"/>
              <a:buFont typeface="StarSymbol"/>
              <a:buChar char=""/>
            </a:lvl2pPr>
            <a:lvl3pPr lvl="2">
              <a:buClr>
                <a:srgbClr val="000000"/>
              </a:buClr>
              <a:buSzPct val="45000"/>
              <a:buFont typeface="StarSymbol"/>
              <a:buChar char=""/>
            </a:lvl3pPr>
            <a:lvl4pPr lvl="3">
              <a:buClr>
                <a:srgbClr val="000000"/>
              </a:buClr>
              <a:buSzPct val="45000"/>
              <a:buFont typeface="StarSymbol"/>
              <a:buChar char=""/>
            </a:lvl4pPr>
            <a:lvl5pPr lvl="4">
              <a:buClr>
                <a:srgbClr val="000000"/>
              </a:buClr>
              <a:buSzPct val="45000"/>
              <a:buFont typeface="StarSymbol"/>
              <a:buChar char=""/>
            </a:lvl5pPr>
            <a:lvl6pPr lvl="5">
              <a:buClr>
                <a:srgbClr val="000000"/>
              </a:buClr>
              <a:buSzPct val="45000"/>
              <a:buFont typeface="StarSymbol"/>
              <a:buChar char=""/>
            </a:lvl6pPr>
            <a:lvl7pPr lvl="6">
              <a:buClr>
                <a:srgbClr val="000000"/>
              </a:buClr>
              <a:buSzPct val="45000"/>
              <a:buFont typeface="StarSymbol"/>
              <a:buChar char=""/>
            </a:lvl7pPr>
            <a:lvl8pPr lvl="7">
              <a:buClr>
                <a:srgbClr val="000000"/>
              </a:buClr>
              <a:buSzPct val="45000"/>
              <a:buFont typeface="StarSymbol"/>
              <a:buChar char=""/>
            </a:lvl8pPr>
            <a:lvl9pPr lvl="8">
              <a:buClr>
                <a:srgbClr val="000000"/>
              </a:buClr>
              <a:buSzPct val="45000"/>
              <a:buFont typeface="StarSymbol"/>
              <a:buChar char=""/>
            </a:lvl9pPr>
          </a:lstStyle>
          <a:p>
            <a:endParaRPr lang="de-DE"/>
          </a:p>
        </p:txBody>
      </p:sp>
      <p:sp>
        <p:nvSpPr>
          <p:cNvPr id="4" name="Symbol zastępczy tekstu 3"/>
          <p:cNvSpPr txBox="1">
            <a:spLocks noGrp="1"/>
          </p:cNvSpPr>
          <p:nvPr>
            <p:ph type="body" idx="1"/>
          </p:nvPr>
        </p:nvSpPr>
        <p:spPr>
          <a:xfrm>
            <a:off x="822600" y="2137680"/>
            <a:ext cx="8418600" cy="4763159"/>
          </a:xfrm>
          <a:prstGeom prst="rect">
            <a:avLst/>
          </a:prstGeom>
          <a:noFill/>
          <a:ln>
            <a:noFill/>
          </a:ln>
        </p:spPr>
        <p:txBody>
          <a:bodyPr lIns="0" tIns="0" rIns="0" bIns="0"/>
          <a:lstStyle>
            <a:defPPr marL="504000" marR="0" lvl="0" indent="-432000" algn="l">
              <a:spcBef>
                <a:spcPts val="0"/>
              </a:spcBef>
              <a:spcAft>
                <a:spcPts val="0"/>
              </a:spcAft>
              <a:buClr>
                <a:srgbClr val="99284C"/>
              </a:buClr>
              <a:buSzPct val="75000"/>
              <a:buFont typeface="StarSymbol" pitchFamily="2"/>
              <a:buNone/>
              <a:defRPr lang="de-DE" sz="2400" b="0" i="0" u="none" strike="noStrike">
                <a:ln>
                  <a:noFill/>
                </a:ln>
                <a:solidFill>
                  <a:srgbClr val="333333"/>
                </a:solidFill>
                <a:latin typeface="Albany" pitchFamily="34"/>
                <a:ea typeface="Andale Sans UI" pitchFamily="2"/>
                <a:cs typeface="Tahoma" pitchFamily="2"/>
              </a:defRPr>
            </a:defPPr>
            <a:lvl1pPr marL="504000" marR="0" lvl="0" indent="-432000" algn="l">
              <a:spcBef>
                <a:spcPts val="0"/>
              </a:spcBef>
              <a:spcAft>
                <a:spcPts val="0"/>
              </a:spcAft>
              <a:buClr>
                <a:srgbClr val="99284C"/>
              </a:buClr>
              <a:buSzPct val="75000"/>
              <a:buFont typeface="StarSymbol" pitchFamily="2"/>
              <a:buChar char=""/>
              <a:defRPr lang="de-DE" sz="2400" b="0" i="0" u="none" strike="noStrike">
                <a:ln>
                  <a:noFill/>
                </a:ln>
                <a:solidFill>
                  <a:srgbClr val="333333"/>
                </a:solidFill>
                <a:latin typeface="Albany" pitchFamily="34"/>
                <a:ea typeface="Andale Sans UI" pitchFamily="2"/>
                <a:cs typeface="Tahoma" pitchFamily="2"/>
              </a:defRPr>
            </a:lvl1pPr>
            <a:lvl2pPr marL="792000" marR="0" lvl="1" indent="-432000" algn="l">
              <a:spcBef>
                <a:spcPts val="0"/>
              </a:spcBef>
              <a:spcAft>
                <a:spcPts val="0"/>
              </a:spcAft>
              <a:buClr>
                <a:srgbClr val="99284C"/>
              </a:buClr>
              <a:buSzPct val="75000"/>
              <a:buFont typeface="StarSymbol" pitchFamily="2"/>
              <a:buChar char=""/>
              <a:defRPr lang="de-DE" sz="2800" b="0" i="0" u="none" strike="noStrike">
                <a:ln>
                  <a:noFill/>
                </a:ln>
                <a:solidFill>
                  <a:srgbClr val="333333"/>
                </a:solidFill>
                <a:latin typeface="Albany" pitchFamily="34"/>
                <a:ea typeface="Andale Sans UI" pitchFamily="2"/>
                <a:cs typeface="Tahoma" pitchFamily="2"/>
              </a:defRPr>
            </a:lvl2pPr>
            <a:lvl3pPr marL="1080000" marR="0" lvl="2" indent="-432000" algn="l">
              <a:spcBef>
                <a:spcPts val="0"/>
              </a:spcBef>
              <a:spcAft>
                <a:spcPts val="0"/>
              </a:spcAft>
              <a:buClr>
                <a:srgbClr val="99284C"/>
              </a:buClr>
              <a:buSzPct val="75000"/>
              <a:buFont typeface="StarSymbol" pitchFamily="2"/>
              <a:buChar char=""/>
              <a:defRPr lang="de-DE" sz="2400" b="0" i="0" u="none" strike="noStrike">
                <a:ln>
                  <a:noFill/>
                </a:ln>
                <a:solidFill>
                  <a:srgbClr val="333333"/>
                </a:solidFill>
                <a:latin typeface="Albany" pitchFamily="34"/>
                <a:ea typeface="Andale Sans UI" pitchFamily="2"/>
                <a:cs typeface="Tahoma" pitchFamily="2"/>
              </a:defRPr>
            </a:lvl3pPr>
            <a:lvl4pPr marL="1368000" marR="0" lvl="3" indent="-432000" algn="l">
              <a:spcBef>
                <a:spcPts val="0"/>
              </a:spcBef>
              <a:spcAft>
                <a:spcPts val="0"/>
              </a:spcAft>
              <a:buClr>
                <a:srgbClr val="99284C"/>
              </a:buClr>
              <a:buSzPct val="75000"/>
              <a:buFont typeface="StarSymbol" pitchFamily="2"/>
              <a:buChar char=""/>
              <a:defRPr lang="de-DE" sz="2000" b="0" i="0" u="none" strike="noStrike">
                <a:ln>
                  <a:noFill/>
                </a:ln>
                <a:solidFill>
                  <a:srgbClr val="333333"/>
                </a:solidFill>
                <a:latin typeface="Albany" pitchFamily="34"/>
                <a:ea typeface="Andale Sans UI" pitchFamily="2"/>
                <a:cs typeface="Tahoma" pitchFamily="2"/>
              </a:defRPr>
            </a:lvl4pPr>
            <a:lvl5pPr marL="1656000" marR="0" lvl="4" indent="-432000" algn="l">
              <a:spcBef>
                <a:spcPts val="0"/>
              </a:spcBef>
              <a:spcAft>
                <a:spcPts val="0"/>
              </a:spcAft>
              <a:buClr>
                <a:srgbClr val="99284C"/>
              </a:buClr>
              <a:buSzPct val="75000"/>
              <a:buFont typeface="StarSymbol" pitchFamily="2"/>
              <a:buChar char=""/>
              <a:defRPr lang="de-DE" sz="2000" b="0" i="0" u="none" strike="noStrike">
                <a:ln>
                  <a:noFill/>
                </a:ln>
                <a:solidFill>
                  <a:srgbClr val="333333"/>
                </a:solidFill>
                <a:latin typeface="Albany" pitchFamily="34"/>
                <a:ea typeface="Andale Sans UI" pitchFamily="2"/>
                <a:cs typeface="Tahoma" pitchFamily="2"/>
              </a:defRPr>
            </a:lvl5pPr>
            <a:lvl6pPr marL="1944000" marR="0" lvl="5" indent="-432000" algn="l">
              <a:spcBef>
                <a:spcPts val="0"/>
              </a:spcBef>
              <a:spcAft>
                <a:spcPts val="0"/>
              </a:spcAft>
              <a:buClr>
                <a:srgbClr val="99284C"/>
              </a:buClr>
              <a:buSzPct val="75000"/>
              <a:buFont typeface="StarSymbol" pitchFamily="2"/>
              <a:buChar char=""/>
              <a:defRPr lang="de-DE" sz="2000" b="0" i="0" u="none" strike="noStrike">
                <a:ln>
                  <a:noFill/>
                </a:ln>
                <a:solidFill>
                  <a:srgbClr val="333333"/>
                </a:solidFill>
                <a:latin typeface="Albany" pitchFamily="34"/>
                <a:ea typeface="Andale Sans UI" pitchFamily="2"/>
                <a:cs typeface="Tahoma" pitchFamily="2"/>
              </a:defRPr>
            </a:lvl6pPr>
            <a:lvl7pPr marL="2232000" marR="0" lvl="6" indent="-432000" algn="l">
              <a:spcBef>
                <a:spcPts val="0"/>
              </a:spcBef>
              <a:spcAft>
                <a:spcPts val="0"/>
              </a:spcAft>
              <a:buClr>
                <a:srgbClr val="99284C"/>
              </a:buClr>
              <a:buSzPct val="75000"/>
              <a:buFont typeface="StarSymbol" pitchFamily="2"/>
              <a:buChar char=""/>
              <a:defRPr lang="de-DE" sz="2000" b="0" i="0" u="none" strike="noStrike">
                <a:ln>
                  <a:noFill/>
                </a:ln>
                <a:solidFill>
                  <a:srgbClr val="333333"/>
                </a:solidFill>
                <a:latin typeface="Albany" pitchFamily="34"/>
                <a:ea typeface="Andale Sans UI" pitchFamily="2"/>
                <a:cs typeface="Tahoma" pitchFamily="2"/>
              </a:defRPr>
            </a:lvl7pPr>
            <a:lvl8pPr marL="2520000" marR="0" lvl="7" indent="-432000" algn="l">
              <a:spcBef>
                <a:spcPts val="0"/>
              </a:spcBef>
              <a:spcAft>
                <a:spcPts val="0"/>
              </a:spcAft>
              <a:buClr>
                <a:srgbClr val="99284C"/>
              </a:buClr>
              <a:buSzPct val="75000"/>
              <a:buFont typeface="StarSymbol" pitchFamily="2"/>
              <a:buChar char=""/>
              <a:defRPr lang="de-DE" sz="2000" b="0" i="0" u="none" strike="noStrike">
                <a:ln>
                  <a:noFill/>
                </a:ln>
                <a:solidFill>
                  <a:srgbClr val="333333"/>
                </a:solidFill>
                <a:latin typeface="Albany" pitchFamily="34"/>
                <a:ea typeface="Andale Sans UI" pitchFamily="2"/>
                <a:cs typeface="Tahoma" pitchFamily="2"/>
              </a:defRPr>
            </a:lvl8pPr>
            <a:lvl9pPr marL="2808000" marR="0" lvl="8" indent="-432000" algn="l">
              <a:spcBef>
                <a:spcPts val="0"/>
              </a:spcBef>
              <a:spcAft>
                <a:spcPts val="0"/>
              </a:spcAft>
              <a:buClr>
                <a:srgbClr val="99284C"/>
              </a:buClr>
              <a:buSzPct val="75000"/>
              <a:buFont typeface="StarSymbol" pitchFamily="2"/>
              <a:buChar char=""/>
              <a:defRPr lang="de-DE" sz="2000" b="0" i="0" u="none" strike="noStrike">
                <a:ln>
                  <a:noFill/>
                </a:ln>
                <a:solidFill>
                  <a:srgbClr val="333333"/>
                </a:solidFill>
                <a:latin typeface="Albany" pitchFamily="34"/>
                <a:ea typeface="Andale Sans UI" pitchFamily="2"/>
                <a:cs typeface="Tahoma" pitchFamily="2"/>
              </a:defRPr>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de-D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ctr" rtl="0" hangingPunct="0">
        <a:tabLst/>
        <a:defRPr lang="de-DE" sz="2400" b="1" i="1" u="none" strike="noStrike">
          <a:ln>
            <a:noFill/>
          </a:ln>
          <a:solidFill>
            <a:srgbClr val="99284C"/>
          </a:solidFill>
          <a:latin typeface="Albany" pitchFamily="34"/>
          <a:cs typeface="Tahoma" pitchFamily="2"/>
        </a:defRPr>
      </a:lvl1pPr>
    </p:titleStyle>
    <p:bodyStyle>
      <a:lvl1pPr marL="0" marR="0" indent="0" algn="l" rtl="0" hangingPunct="0">
        <a:spcBef>
          <a:spcPts val="0"/>
        </a:spcBef>
        <a:spcAft>
          <a:spcPts val="0"/>
        </a:spcAft>
        <a:tabLst/>
        <a:defRPr lang="de-DE" sz="2400" b="0" i="0" u="none" strike="noStrike">
          <a:ln>
            <a:noFill/>
          </a:ln>
          <a:solidFill>
            <a:srgbClr val="333333"/>
          </a:solidFill>
          <a:latin typeface="Albany" pitchFamily="34"/>
          <a:cs typeface="Tahoma" pitchFamily="2"/>
        </a:defRPr>
      </a:lvl1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ytu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Karta Praw Podstawowych Unii Europejskiej</a:t>
            </a:r>
          </a:p>
        </p:txBody>
      </p:sp>
      <p:pic>
        <p:nvPicPr>
          <p:cNvPr id="3" name=""/>
          <p:cNvPicPr>
            <a:picLocks noChangeAspect="1"/>
          </p:cNvPicPr>
          <p:nvPr/>
        </p:nvPicPr>
        <p:blipFill>
          <a:blip r:embed="rId3">
            <a:lum/>
            <a:alphaModFix/>
          </a:blip>
          <a:srcRect/>
          <a:stretch>
            <a:fillRect/>
          </a:stretch>
        </p:blipFill>
        <p:spPr>
          <a:xfrm>
            <a:off x="900360" y="1620000"/>
            <a:ext cx="8099640" cy="547920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720000" y="360000"/>
            <a:ext cx="8608320" cy="12625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Rozdział IV - „Solidarność“ art. 27-38</a:t>
            </a:r>
          </a:p>
        </p:txBody>
      </p:sp>
      <p:sp>
        <p:nvSpPr>
          <p:cNvPr id="3" name="Symbol zastępczy tekstu 2"/>
          <p:cNvSpPr txBox="1">
            <a:spLocks noGrp="1"/>
          </p:cNvSpPr>
          <p:nvPr>
            <p:ph type="body" idx="4294967295"/>
          </p:nvPr>
        </p:nvSpPr>
        <p:spPr>
          <a:xfrm>
            <a:off x="720000" y="1442519"/>
            <a:ext cx="8418600" cy="576936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z="2800">
                <a:latin typeface="Gabriola" pitchFamily="82"/>
              </a:rPr>
              <a:t>prawo pracowników do informacji i konsultacji w ramach przedsiębiorstwa;</a:t>
            </a:r>
          </a:p>
          <a:p>
            <a:pPr lvl="0"/>
            <a:r>
              <a:rPr lang="de-DE" sz="2800">
                <a:latin typeface="Gabriola" pitchFamily="82"/>
              </a:rPr>
              <a:t>prawo do rokowań i działań zbiorowych (prawo do negocjowania i zawierania układów zbiorowych pracy oraz w przypadku konfliktu interesów prawo do podejmowania działań zbiorowych w obronie swych interesów w tym akcji strajkowej);</a:t>
            </a:r>
          </a:p>
          <a:p>
            <a:pPr lvl="0"/>
            <a:r>
              <a:rPr lang="de-DE" sz="2800">
                <a:latin typeface="Gabriola" pitchFamily="82"/>
              </a:rPr>
              <a:t>dostęp do usług świadczonych w ogólnym interesie gospodarczym;</a:t>
            </a:r>
          </a:p>
          <a:p>
            <a:pPr lvl="0"/>
            <a:r>
              <a:rPr lang="de-DE" sz="2800">
                <a:latin typeface="Gabriola" pitchFamily="82"/>
              </a:rPr>
              <a:t>ochrona środowiska, ochrona konsumentów;</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Symbol zastępczy tekstu 1"/>
          <p:cNvSpPr txBox="1">
            <a:spLocks noGrp="1"/>
          </p:cNvSpPr>
          <p:nvPr>
            <p:ph type="body" idx="4294967295"/>
          </p:nvPr>
        </p:nvSpPr>
        <p:spPr>
          <a:xfrm>
            <a:off x="468360" y="900000"/>
            <a:ext cx="9071640" cy="595800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a:latin typeface="Gabriola" pitchFamily="82"/>
              </a:rPr>
              <a:t>prawo dostępu do usług wyszukiwania miejsca pracy; ochrona w przypadku nieuzasadnionego zwolnienia z miejsca pracy;</a:t>
            </a:r>
          </a:p>
          <a:p>
            <a:pPr lvl="0"/>
            <a:r>
              <a:rPr lang="de-DE">
                <a:latin typeface="Gabriola" pitchFamily="82"/>
              </a:rPr>
              <a:t>prawo do należytych i sprawiedliwych warunków pracy;</a:t>
            </a:r>
          </a:p>
          <a:p>
            <a:pPr lvl="0"/>
            <a:r>
              <a:rPr lang="de-DE">
                <a:latin typeface="Gabriola" pitchFamily="82"/>
              </a:rPr>
              <a:t>zakaz pracy dzieci i ochrona pracy młodocianych;</a:t>
            </a:r>
          </a:p>
          <a:p>
            <a:pPr lvl="0"/>
            <a:r>
              <a:rPr lang="de-DE">
                <a:latin typeface="Gabriola" pitchFamily="82"/>
              </a:rPr>
              <a:t>prawna, społeczna i ekonomiczna ochrona rodziny;</a:t>
            </a:r>
          </a:p>
          <a:p>
            <a:pPr lvl="0"/>
            <a:r>
              <a:rPr lang="de-DE">
                <a:latin typeface="Gabriola" pitchFamily="82"/>
              </a:rPr>
              <a:t>prawo do zabezpieczenia społecznego i pomocy społecznej; prawo do ochrony zdrowia;</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720000" y="-720000"/>
            <a:ext cx="8608320" cy="2058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
            </a:r>
            <a:br>
              <a:rPr lang="de-DE" b="1">
                <a:latin typeface="Gabriola" pitchFamily="82"/>
              </a:rPr>
            </a:br>
            <a:r>
              <a:rPr lang="de-DE" b="1">
                <a:latin typeface="Gabriola" pitchFamily="82"/>
              </a:rPr>
              <a:t>Rozdział V -“Prawa Obywatelskie“ art. 39-46</a:t>
            </a:r>
          </a:p>
        </p:txBody>
      </p:sp>
      <p:sp>
        <p:nvSpPr>
          <p:cNvPr id="3" name="Symbol zastępczy tekstu 2"/>
          <p:cNvSpPr txBox="1">
            <a:spLocks noGrp="1"/>
          </p:cNvSpPr>
          <p:nvPr>
            <p:ph type="body" idx="4294967295"/>
          </p:nvPr>
        </p:nvSpPr>
        <p:spPr>
          <a:xfrm>
            <a:off x="761399" y="1262520"/>
            <a:ext cx="8418600" cy="558972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z="2800">
                <a:latin typeface="Gabriola" pitchFamily="82"/>
              </a:rPr>
              <a:t>prawo głosowania i kandydowania w wyborach do Parlamentu Europejskiego;</a:t>
            </a:r>
          </a:p>
          <a:p>
            <a:pPr lvl="0"/>
            <a:r>
              <a:rPr lang="de-DE" sz="2800">
                <a:latin typeface="Gabriola" pitchFamily="82"/>
              </a:rPr>
              <a:t>prawo głosownia i kandydowania w wyborach lokalnych; prawo do dobrej administracji;</a:t>
            </a:r>
          </a:p>
          <a:p>
            <a:pPr lvl="0"/>
            <a:r>
              <a:rPr lang="de-DE" sz="2800">
                <a:latin typeface="Gabriola" pitchFamily="82"/>
              </a:rPr>
              <a:t>prawo dostępu do dokumentów Parlamentu Europejskiego, Rady i Komisji, prawo zwrócenia się do Rzecznika Praw Obywatelskich Unii w przypadkach niewłaściwego administrowania w działaniach instytucji lub organów wspólnotowych;</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Tytu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a:p>
        </p:txBody>
      </p:sp>
      <p:sp>
        <p:nvSpPr>
          <p:cNvPr id="3" name="Symbol zastępczy tekstu 2"/>
          <p:cNvSpPr txBox="1">
            <a:spLocks noGrp="1"/>
          </p:cNvSpPr>
          <p:nvPr>
            <p:ph type="body" idx="4294967295"/>
          </p:nvPr>
        </p:nvSpPr>
        <p:spPr>
          <a:xfrm>
            <a:off x="468360" y="920879"/>
            <a:ext cx="9071640" cy="573912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z="3400">
                <a:latin typeface="Gabriola" pitchFamily="82"/>
              </a:rPr>
              <a:t>prawo złożenia petycji do Parlamentu Europejskiego; swoboda przemieszczania się i pobytu na terytorium państw członkowskich;</a:t>
            </a:r>
          </a:p>
          <a:p>
            <a:pPr lvl="0"/>
            <a:r>
              <a:rPr lang="de-DE" sz="3400">
                <a:latin typeface="Gabriola" pitchFamily="82"/>
              </a:rPr>
              <a:t>prawo do opieki dyplomatycznej i konsularnej na terytorium państwa trzeciego, udzielonej przez inne państwo członkowskie Unii Europejskiej, w sytuacji gdy państwo, którego jest się obywatelem nie ma swojego przedstawicielstwa w tym państwie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720000" y="-618120"/>
            <a:ext cx="8608320" cy="205811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
            </a:r>
            <a:br>
              <a:rPr lang="de-DE" b="1">
                <a:latin typeface="Gabriola" pitchFamily="82"/>
              </a:rPr>
            </a:br>
            <a:r>
              <a:rPr lang="de-DE" b="1">
                <a:latin typeface="Gabriola" pitchFamily="82"/>
              </a:rPr>
              <a:t>Rozdział VI - „Wymiar Sprawiedliwości“ art. 47-50</a:t>
            </a:r>
          </a:p>
        </p:txBody>
      </p:sp>
      <p:sp>
        <p:nvSpPr>
          <p:cNvPr id="3" name="Symbol zastępczy tekstu 2"/>
          <p:cNvSpPr txBox="1">
            <a:spLocks noGrp="1"/>
          </p:cNvSpPr>
          <p:nvPr>
            <p:ph type="body" idx="4294967295"/>
          </p:nvPr>
        </p:nvSpPr>
        <p:spPr>
          <a:xfrm>
            <a:off x="720000" y="1421640"/>
            <a:ext cx="8418600" cy="577836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a:latin typeface="Gabriola" pitchFamily="82"/>
              </a:rPr>
              <a:t>prawo do skutecznego środka prawnego i do sprawiedliwego procesu sądowego;</a:t>
            </a:r>
          </a:p>
          <a:p>
            <a:pPr lvl="0"/>
            <a:r>
              <a:rPr lang="de-DE">
                <a:latin typeface="Gabriola" pitchFamily="82"/>
              </a:rPr>
              <a:t>domniemanie niewinności i prawo do obrony;</a:t>
            </a:r>
          </a:p>
          <a:p>
            <a:pPr lvl="0"/>
            <a:r>
              <a:rPr lang="de-DE">
                <a:latin typeface="Gabriola" pitchFamily="82"/>
              </a:rPr>
              <a:t>zasady legalności i proporcjonalności czynów zabronionych zagrożonych karą;</a:t>
            </a:r>
          </a:p>
          <a:p>
            <a:pPr lvl="0"/>
            <a:r>
              <a:rPr lang="de-DE">
                <a:latin typeface="Gabriola" pitchFamily="82"/>
              </a:rPr>
              <a:t>zakaz ponownego sądzenia i karania w postępowaniu karnym za ten sam czyn zabroniony zagrożony karą</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751680" y="0"/>
            <a:ext cx="8608320" cy="12625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Rozdział VII - „Postanowienia Ogólne“ art. 51-54</a:t>
            </a:r>
          </a:p>
        </p:txBody>
      </p:sp>
      <p:sp>
        <p:nvSpPr>
          <p:cNvPr id="3" name="Symbol zastępczy tekstu 2"/>
          <p:cNvSpPr txBox="1">
            <a:spLocks noGrp="1"/>
          </p:cNvSpPr>
          <p:nvPr>
            <p:ph type="body" idx="4294967295"/>
          </p:nvPr>
        </p:nvSpPr>
        <p:spPr>
          <a:xfrm>
            <a:off x="720000" y="1260000"/>
            <a:ext cx="8418600" cy="602460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z="2600">
                <a:latin typeface="Gabriola" pitchFamily="82"/>
              </a:rPr>
              <a:t>zakres stosowania Karty (podczas implementacji prawa wspólnotowego przez ciała unijne);</a:t>
            </a:r>
          </a:p>
          <a:p>
            <a:pPr lvl="0"/>
            <a:r>
              <a:rPr lang="de-DE" sz="2600">
                <a:latin typeface="Gabriola" pitchFamily="82"/>
              </a:rPr>
              <a:t>zakres gwarantowanych praw (mogą być ograniczone tylko, jeśli jest to konieczne dla ochrony dobra publicznego lub innego z praw, przy uwzględnieniu zasady proporcjonalności);</a:t>
            </a:r>
          </a:p>
          <a:p>
            <a:pPr lvl="0"/>
            <a:r>
              <a:rPr lang="de-DE" sz="2600">
                <a:latin typeface="Gabriola" pitchFamily="82"/>
              </a:rPr>
              <a:t>zakaz interpretacji Karty w sposób uszczuplający prawa człowieka gwarantowane przez inne akty prawa międzynarodowego;</a:t>
            </a:r>
          </a:p>
          <a:p>
            <a:pPr lvl="0"/>
            <a:r>
              <a:rPr lang="de-DE" sz="2600">
                <a:latin typeface="Gabriola" pitchFamily="82"/>
              </a:rPr>
              <a:t>zakaz nadużycia praw (nie mogą być interpretowane jako uprawnienie do wydania aktu prawnego niweczącego którekolwiek z praw i wolności).</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503999" y="-3600"/>
            <a:ext cx="9071640" cy="18720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8000" b="1">
                <a:latin typeface="Gabriola" pitchFamily="82"/>
              </a:rPr>
              <a:t>Zalety Karty</a:t>
            </a:r>
          </a:p>
        </p:txBody>
      </p:sp>
      <p:sp>
        <p:nvSpPr>
          <p:cNvPr id="3" name="Symbol zastępczy tekstu 2"/>
          <p:cNvSpPr txBox="1">
            <a:spLocks noGrp="1"/>
          </p:cNvSpPr>
          <p:nvPr>
            <p:ph type="body" idx="4294967295"/>
          </p:nvPr>
        </p:nvSpPr>
        <p:spPr>
          <a:xfrm>
            <a:off x="900000" y="1713960"/>
            <a:ext cx="8418600" cy="566604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z="4000">
                <a:latin typeface="Gabriola" pitchFamily="82"/>
              </a:rPr>
              <a:t>Kompleksowy charakter</a:t>
            </a:r>
          </a:p>
          <a:p>
            <a:pPr lvl="0"/>
            <a:r>
              <a:rPr lang="de-DE" sz="4000">
                <a:latin typeface="Gabriola" pitchFamily="82"/>
              </a:rPr>
              <a:t>Ujednolicenie pojęć dotyczących praw podstawowych</a:t>
            </a:r>
          </a:p>
          <a:p>
            <a:pPr lvl="0"/>
            <a:r>
              <a:rPr lang="de-DE" sz="4000">
                <a:latin typeface="Gabriola" pitchFamily="82"/>
              </a:rPr>
              <a:t>Stworzenie mechanizmu ochrony praw podstawowych w obrębie UE</a:t>
            </a:r>
          </a:p>
          <a:p>
            <a:pPr lvl="0"/>
            <a:r>
              <a:rPr lang="de-DE"/>
              <a:t> </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2" name="Tytu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Artykuł 52 odwołujący do poszanowania Konwencji.</a:t>
            </a:r>
          </a:p>
        </p:txBody>
      </p:sp>
      <p:sp>
        <p:nvSpPr>
          <p:cNvPr id="3" name="Symbol zastępczy tekstu 2"/>
          <p:cNvSpPr txBox="1">
            <a:spLocks noGrp="1"/>
          </p:cNvSpPr>
          <p:nvPr>
            <p:ph type="body" idx="4294967295"/>
          </p:nvPr>
        </p:nvSpPr>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lgn="ctr">
              <a:buNone/>
            </a:pPr>
            <a:r>
              <a:rPr lang="de-DE">
                <a:latin typeface="Gabriola" pitchFamily="82"/>
              </a:rPr>
              <a:t>3. W zakresie, w jakim niniejsza Karta zawiera prawa, które odpowiadają prawom zagwarantowanym w Konwencji o ochronie praw człowieka i podstawowych wolności, ich znaczenie i zakres są takie same jak praw ustanowionych przez tę Konwencję. Niniejsze postanowienie nie stanowi przeszkody, aby prawo Unii zapewniało szerszą ochronę.</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503999" y="161280"/>
            <a:ext cx="9071640" cy="15426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6600" b="1">
                <a:latin typeface="Gabriola" pitchFamily="82"/>
              </a:rPr>
              <a:t>Wady Karty</a:t>
            </a:r>
          </a:p>
        </p:txBody>
      </p:sp>
      <p:sp>
        <p:nvSpPr>
          <p:cNvPr id="3" name="Symbol zastępczy tekstu 2"/>
          <p:cNvSpPr txBox="1">
            <a:spLocks noGrp="1"/>
          </p:cNvSpPr>
          <p:nvPr>
            <p:ph type="body" idx="4294967295"/>
          </p:nvPr>
        </p:nvSpPr>
        <p:spPr>
          <a:xfrm>
            <a:off x="900000" y="720000"/>
            <a:ext cx="8418600" cy="653184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buNone/>
            </a:pPr>
            <a:endParaRPr lang="de-DE" sz="4000">
              <a:solidFill>
                <a:srgbClr val="333333"/>
              </a:solidFill>
              <a:latin typeface="sans-serif" pitchFamily="32"/>
            </a:endParaRPr>
          </a:p>
          <a:p>
            <a:pPr lvl="0"/>
            <a:r>
              <a:rPr lang="de-DE" sz="4000">
                <a:latin typeface="Gabriola" pitchFamily="82"/>
              </a:rPr>
              <a:t>Kontrowersyjna nowa typologia praw podstawowych (odchodzi od praw podzielonych na generacje)</a:t>
            </a:r>
          </a:p>
          <a:p>
            <a:pPr lvl="0"/>
            <a:r>
              <a:rPr lang="de-DE" sz="4000">
                <a:latin typeface="Gabriola" pitchFamily="82"/>
              </a:rPr>
              <a:t>Brak precyzji w określeniu zasad (potrzeba utworzenia wyjaśnien przez Konwent, ale nawet one nei są kompleksowe)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page19">
    <p:spTree>
      <p:nvGrpSpPr>
        <p:cNvPr id="1" name=""/>
        <p:cNvGrpSpPr/>
        <p:nvPr/>
      </p:nvGrpSpPr>
      <p:grpSpPr>
        <a:xfrm>
          <a:off x="0" y="0"/>
          <a:ext cx="0" cy="0"/>
          <a:chOff x="0" y="0"/>
          <a:chExt cx="0" cy="0"/>
        </a:xfrm>
      </p:grpSpPr>
      <p:sp>
        <p:nvSpPr>
          <p:cNvPr id="2" name="Tytu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4800" b="1">
                <a:latin typeface="Gabriola" pitchFamily="82"/>
              </a:rPr>
              <a:t>Artykuł 52</a:t>
            </a:r>
          </a:p>
        </p:txBody>
      </p:sp>
      <p:sp>
        <p:nvSpPr>
          <p:cNvPr id="3" name="Symbol zastępczy tekstu 2"/>
          <p:cNvSpPr txBox="1">
            <a:spLocks noGrp="1"/>
          </p:cNvSpPr>
          <p:nvPr>
            <p:ph type="body" idx="4294967295"/>
          </p:nvPr>
        </p:nvSpPr>
        <p:spPr>
          <a:xfrm>
            <a:off x="468360" y="2030760"/>
            <a:ext cx="9071640" cy="498924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lgn="just">
              <a:buNone/>
            </a:pPr>
            <a:r>
              <a:rPr lang="de-DE" sz="4000">
                <a:latin typeface="Gabriola" pitchFamily="82"/>
              </a:rPr>
              <a:t>Ust. 7</a:t>
            </a:r>
          </a:p>
          <a:p>
            <a:pPr lvl="0" algn="just">
              <a:buNone/>
            </a:pPr>
            <a:r>
              <a:rPr lang="de-DE" sz="4000">
                <a:latin typeface="Gabriola" pitchFamily="82"/>
              </a:rPr>
              <a:t>Wyjaśnienia sporządzone w celu wskazania wykładni niniejszej Karty są należycie uwzględniane przez sądy Unii i Państw Członkowskich.</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740879" y="211680"/>
            <a:ext cx="8608320" cy="140400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6000">
                <a:latin typeface="Gabriola" pitchFamily="82"/>
              </a:rPr>
              <a:t>Artykuł 6 Traktatu Lizbońskiego</a:t>
            </a:r>
          </a:p>
        </p:txBody>
      </p:sp>
      <p:sp>
        <p:nvSpPr>
          <p:cNvPr id="3" name="Symbol zastępczy tekstu 2"/>
          <p:cNvSpPr txBox="1">
            <a:spLocks noGrp="1"/>
          </p:cNvSpPr>
          <p:nvPr>
            <p:ph type="body" idx="4294967295"/>
          </p:nvPr>
        </p:nvSpPr>
        <p:spPr>
          <a:xfrm>
            <a:off x="468360" y="1620000"/>
            <a:ext cx="9071640" cy="5306759"/>
          </a:xfrm>
        </p:spPr>
        <p:txBody>
          <a:bodyPr>
            <a:spAutoFit/>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buNone/>
            </a:pPr>
            <a:endParaRPr lang="de-DE"/>
          </a:p>
          <a:p>
            <a:pPr lvl="0" algn="ctr">
              <a:buNone/>
            </a:pPr>
            <a:r>
              <a:rPr lang="de-DE" sz="4000">
                <a:latin typeface="Gabriola" pitchFamily="82"/>
              </a:rPr>
              <a:t>1. Unia uznaje prawa, wolności i zasady określone w Karcie praw podstawowych Unii Europejskiej z 7 grudnia 2000 roku, w brzmieniu dostosowanym 12 grudnia 2007 roku, która ma </a:t>
            </a:r>
            <a:r>
              <a:rPr lang="de-DE" sz="4000" b="1">
                <a:latin typeface="Gabriola" pitchFamily="82"/>
              </a:rPr>
              <a:t>taką samą moc prawną</a:t>
            </a:r>
            <a:r>
              <a:rPr lang="de-DE" sz="4000">
                <a:latin typeface="Gabriola" pitchFamily="82"/>
              </a:rPr>
              <a:t> jak Traktaty.</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page20">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468360" y="-360000"/>
            <a:ext cx="9071640" cy="18720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8000" b="1">
                <a:latin typeface="Gabriola" pitchFamily="82"/>
              </a:rPr>
              <a:t>Sprawa Polski</a:t>
            </a:r>
          </a:p>
        </p:txBody>
      </p:sp>
      <p:sp>
        <p:nvSpPr>
          <p:cNvPr id="3" name="Symbol zastępczy tekstu 2"/>
          <p:cNvSpPr txBox="1">
            <a:spLocks noGrp="1"/>
          </p:cNvSpPr>
          <p:nvPr>
            <p:ph type="body" idx="4294967295"/>
          </p:nvPr>
        </p:nvSpPr>
        <p:spPr>
          <a:xfrm>
            <a:off x="0" y="1080000"/>
            <a:ext cx="10080000" cy="965952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lgn="ctr">
              <a:buNone/>
            </a:pPr>
            <a:r>
              <a:rPr lang="de-DE" sz="2600">
                <a:latin typeface="Gabriola" pitchFamily="82"/>
              </a:rPr>
              <a:t>Rząd Jarosława Kaczyńskiego obiekcje- raczej na tle politycznym, nie prawnym </a:t>
            </a:r>
            <a:br>
              <a:rPr lang="de-DE" sz="2600">
                <a:latin typeface="Gabriola" pitchFamily="82"/>
              </a:rPr>
            </a:br>
            <a:r>
              <a:rPr lang="de-DE" sz="2600">
                <a:latin typeface="Gabriola" pitchFamily="82"/>
              </a:rPr>
              <a:t>(wybory nadchodzą)</a:t>
            </a:r>
          </a:p>
          <a:p>
            <a:pPr lvl="0" algn="ctr">
              <a:buNone/>
            </a:pPr>
            <a:r>
              <a:rPr lang="de-DE" sz="2600">
                <a:latin typeface="Gabriola" pitchFamily="82"/>
              </a:rPr>
              <a:t>wypowiedź przedstawiciela „Chodzi np. O to, żeby zapobiec jakimkolwiek interpretacjom prawa przez Europejski Trybunał Praw Człowieka, które doprowadziłyby do zmiany definicji rodziny i przymuszały państwo polskie do uznawania małżeństw homoseksualnych“ - absurd</a:t>
            </a:r>
          </a:p>
          <a:p>
            <a:pPr lvl="0" algn="ctr">
              <a:buNone/>
            </a:pPr>
            <a:r>
              <a:rPr lang="de-DE" sz="2600">
                <a:latin typeface="Gabriola" pitchFamily="82"/>
              </a:rPr>
              <a:t>Szczyt w Lizbonie 18-19 października</a:t>
            </a:r>
          </a:p>
          <a:p>
            <a:pPr lvl="0" algn="ctr">
              <a:buNone/>
            </a:pPr>
            <a:r>
              <a:rPr lang="de-DE" sz="2600">
                <a:latin typeface="Gabriola" pitchFamily="82"/>
              </a:rPr>
              <a:t>Polska popiera protokół brytyjski</a:t>
            </a:r>
          </a:p>
          <a:p>
            <a:pPr lvl="0" algn="ctr">
              <a:buNone/>
            </a:pPr>
            <a:r>
              <a:rPr lang="de-DE" sz="2600">
                <a:latin typeface="Gabriola" pitchFamily="82"/>
              </a:rPr>
              <a:t>(protokól nr 7 klauzula opt-out)</a:t>
            </a:r>
          </a:p>
          <a:p>
            <a:pPr lvl="0" algn="ctr">
              <a:buNone/>
            </a:pPr>
            <a:endParaRPr lang="de-DE" sz="5400">
              <a:latin typeface="Gabriola" pitchFamily="8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page21">
    <p:spTree>
      <p:nvGrpSpPr>
        <p:cNvPr id="1" name=""/>
        <p:cNvGrpSpPr/>
        <p:nvPr/>
      </p:nvGrpSpPr>
      <p:grpSpPr>
        <a:xfrm>
          <a:off x="0" y="0"/>
          <a:ext cx="0" cy="0"/>
          <a:chOff x="0" y="0"/>
          <a:chExt cx="0" cy="0"/>
        </a:xfrm>
      </p:grpSpPr>
      <p:sp>
        <p:nvSpPr>
          <p:cNvPr id="2" name="Symbol zastępczy tekstu 1"/>
          <p:cNvSpPr txBox="1">
            <a:spLocks noGrp="1"/>
          </p:cNvSpPr>
          <p:nvPr>
            <p:ph type="body" idx="4294967295"/>
          </p:nvPr>
        </p:nvSpPr>
        <p:spPr>
          <a:xfrm>
            <a:off x="540000" y="88560"/>
            <a:ext cx="9180000" cy="724860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buNone/>
            </a:pPr>
            <a:r>
              <a:rPr lang="de-DE" sz="3400" b="1">
                <a:latin typeface="Gabriola" pitchFamily="82"/>
              </a:rPr>
              <a:t>Artykuł 1 Protokołu brytyjskiego</a:t>
            </a:r>
          </a:p>
          <a:p>
            <a:pPr lvl="0"/>
            <a:r>
              <a:rPr lang="de-DE" sz="2600">
                <a:latin typeface="Gabriola" pitchFamily="82"/>
              </a:rPr>
              <a:t>1. Karta nie rozszerza możliwości Trybunału Sprawiedliwości Unii Europejskiej ani żadnego sądu lub trybunału Polski lub Zjednoczonego Królestwa do uznania, że przepisy ustawowe, wykonawcze lub administracyjne, praktyki lub działania administracyjne Polski lub Zjednoczonego1 Królestwa są niezgodne z podstawowymi prawami, wolnościami i zasadami, które są w niej potwierdzone.</a:t>
            </a:r>
          </a:p>
          <a:p>
            <a:pPr lvl="0"/>
            <a:r>
              <a:rPr lang="de-DE" sz="2600">
                <a:latin typeface="Gabriola" pitchFamily="82"/>
              </a:rPr>
              <a:t>2. W szczególności i w celu uniknięcia wątpliwości nic, co zawarte jest w tytule IV Karty nie stwarza praw, które mogą być dochodzone na drodze sądowej, mających zastosowanie do Polski lub Zjednoczonego Królestwa, z wyjątkiem przypadków gdy Polska lub Zjednoczone Królestwo przewidziały takie prawa w swoim prawie krajowym.</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page22">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648360" y="106920"/>
            <a:ext cx="9071640" cy="140400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6000" b="1">
                <a:latin typeface="Gabriola" pitchFamily="82"/>
              </a:rPr>
              <a:t>Artykuł 2</a:t>
            </a:r>
          </a:p>
        </p:txBody>
      </p:sp>
      <p:sp>
        <p:nvSpPr>
          <p:cNvPr id="3" name="Symbol zastępczy tekstu 2"/>
          <p:cNvSpPr txBox="1">
            <a:spLocks noGrp="1"/>
          </p:cNvSpPr>
          <p:nvPr>
            <p:ph type="body" idx="4294967295"/>
          </p:nvPr>
        </p:nvSpPr>
        <p:spPr>
          <a:xfrm>
            <a:off x="0" y="1800000"/>
            <a:ext cx="9900000" cy="648000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lgn="ctr">
              <a:buNone/>
            </a:pPr>
            <a:r>
              <a:rPr lang="de-DE" sz="4000">
                <a:latin typeface="Gabriola" pitchFamily="82"/>
              </a:rPr>
              <a:t>Jeśli dane postanowienie Karty odnosi się do krajowych praktyk i praw krajowych, ma ono zastosowanie do Polski lub Zjednoczonego Królestwa wyłącznie w zakresie, w jakim prawa i zasady zawarte w tym postanowieniu są uznawane przez prawo lub praktyki Polski lub Zjednoczonego Królestwa.</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page23">
    <p:spTree>
      <p:nvGrpSpPr>
        <p:cNvPr id="1" name=""/>
        <p:cNvGrpSpPr/>
        <p:nvPr/>
      </p:nvGrpSpPr>
      <p:grpSpPr>
        <a:xfrm>
          <a:off x="0" y="0"/>
          <a:ext cx="0" cy="0"/>
          <a:chOff x="0" y="0"/>
          <a:chExt cx="0" cy="0"/>
        </a:xfrm>
      </p:grpSpPr>
      <p:sp>
        <p:nvSpPr>
          <p:cNvPr id="2" name="Tytu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a:latin typeface="Gabriola" pitchFamily="82"/>
              </a:rPr>
              <a:t>Rząd Donalda Tuska &lt;3</a:t>
            </a:r>
          </a:p>
        </p:txBody>
      </p:sp>
      <p:sp>
        <p:nvSpPr>
          <p:cNvPr id="3" name="Symbol zastępczy tekstu 2"/>
          <p:cNvSpPr txBox="1">
            <a:spLocks noGrp="1"/>
          </p:cNvSpPr>
          <p:nvPr>
            <p:ph type="body" idx="4294967295"/>
          </p:nvPr>
        </p:nvSpPr>
        <p:spPr>
          <a:xfrm>
            <a:off x="360000" y="1260000"/>
            <a:ext cx="9396000" cy="6676199"/>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buNone/>
            </a:pPr>
            <a:r>
              <a:rPr lang="de-DE">
                <a:latin typeface="Gabriola" pitchFamily="82"/>
              </a:rPr>
              <a:t>Pomimo wcześniejszej krytyki PiS i wcześniejszego pełnego poparcia dla Karty, 23 listopada 2007r. Podczas swojego expose, Donald Tusk stwierdził, że rząd podpisze traktat reformujący, ale z uwzględnieiem protokołu brytyjskiego o ograniczeniu stosowania Karty w Polsce.</a:t>
            </a:r>
          </a:p>
          <a:p>
            <a:pPr lvl="0">
              <a:buNone/>
            </a:pPr>
            <a:r>
              <a:rPr lang="de-DE">
                <a:latin typeface="Gabriola" pitchFamily="82"/>
              </a:rPr>
              <a:t>Krytyczne komentarze prawników w tym np:</a:t>
            </a:r>
          </a:p>
          <a:p>
            <a:pPr lvl="0">
              <a:buNone/>
            </a:pPr>
            <a:r>
              <a:rPr lang="de-DE">
                <a:latin typeface="Gabriola" pitchFamily="82"/>
              </a:rPr>
              <a:t>prof. Marek Safjan- sędzia, prezes TK, stwierdził, że powodami ograniczenia Karty dla polskich obywateli są „fobie i przesądy“ oraz niezrozumienie podstaw konstrukcji prawa wspólnotowego.</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page24">
    <p:spTree>
      <p:nvGrpSpPr>
        <p:cNvPr id="1" name=""/>
        <p:cNvGrpSpPr/>
        <p:nvPr/>
      </p:nvGrpSpPr>
      <p:grpSpPr>
        <a:xfrm>
          <a:off x="0" y="0"/>
          <a:ext cx="0" cy="0"/>
          <a:chOff x="0" y="0"/>
          <a:chExt cx="0" cy="0"/>
        </a:xfrm>
      </p:grpSpPr>
      <p:sp>
        <p:nvSpPr>
          <p:cNvPr id="2" name="Symbol zastępczy tekstu 1"/>
          <p:cNvSpPr txBox="1">
            <a:spLocks noGrp="1"/>
          </p:cNvSpPr>
          <p:nvPr>
            <p:ph type="body" idx="4294967295"/>
          </p:nvPr>
        </p:nvSpPr>
        <p:spPr>
          <a:xfrm>
            <a:off x="288360" y="1800000"/>
            <a:ext cx="9071640" cy="549432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lgn="ctr">
              <a:buNone/>
            </a:pPr>
            <a:r>
              <a:rPr lang="de-DE" sz="3600">
                <a:latin typeface="Gabriola" pitchFamily="82"/>
              </a:rPr>
              <a:t>Karta weszła w życie 1 grudnia 2009 r.- czyli OBOWIĄZUJE!!</a:t>
            </a:r>
          </a:p>
          <a:p>
            <a:pPr lvl="0" algn="ctr">
              <a:buNone/>
            </a:pPr>
            <a:r>
              <a:rPr lang="de-DE" sz="3600">
                <a:latin typeface="Gabriola" pitchFamily="82"/>
              </a:rPr>
              <a:t> Sprawa Karty jednak wraca za każdym razem podczas wyborów:</a:t>
            </a:r>
          </a:p>
          <a:p>
            <a:pPr lvl="0" algn="ctr">
              <a:buNone/>
            </a:pPr>
            <a:r>
              <a:rPr lang="de-DE" sz="3600">
                <a:latin typeface="Gabriola" pitchFamily="82"/>
              </a:rPr>
              <a:t>Kandydatka w wyborach parlamentarnych 2011r Elżbieta Wiśniewska twierdzi, że „będzie starała się doprowadzić do podpisania Karty“.</a:t>
            </a:r>
          </a:p>
          <a:p>
            <a:pPr lvl="0" algn="ctr">
              <a:buNone/>
            </a:pPr>
            <a:endParaRPr lang="de-DE">
              <a:latin typeface="Gabriola" pitchFamily="8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page25">
    <p:spTree>
      <p:nvGrpSpPr>
        <p:cNvPr id="1" name=""/>
        <p:cNvGrpSpPr/>
        <p:nvPr/>
      </p:nvGrpSpPr>
      <p:grpSpPr>
        <a:xfrm>
          <a:off x="0" y="0"/>
          <a:ext cx="0" cy="0"/>
          <a:chOff x="0" y="0"/>
          <a:chExt cx="0" cy="0"/>
        </a:xfrm>
      </p:grpSpPr>
      <p:sp>
        <p:nvSpPr>
          <p:cNvPr id="2" name="Tytuł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a:p>
        </p:txBody>
      </p:sp>
      <p:sp>
        <p:nvSpPr>
          <p:cNvPr id="3" name="Symbol zastępczy tekstu 2"/>
          <p:cNvSpPr txBox="1">
            <a:spLocks noGrp="1"/>
          </p:cNvSpPr>
          <p:nvPr>
            <p:ph type="body" idx="4294967295"/>
          </p:nvPr>
        </p:nvSpPr>
        <p:spPr/>
        <p:txBody>
          <a:bodyPr>
            <a:spAutoFit/>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lgn="ctr">
              <a:buNone/>
            </a:pPr>
            <a:r>
              <a:rPr lang="de-DE" sz="7200">
                <a:latin typeface="Gabriola" pitchFamily="82"/>
              </a:rPr>
              <a:t>Dziękuję za uwagę :)</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180000" y="-85320"/>
            <a:ext cx="9071640" cy="22453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9600" b="1">
                <a:latin typeface="Gabriola" pitchFamily="82"/>
              </a:rPr>
              <a:t>Preambuła</a:t>
            </a:r>
          </a:p>
        </p:txBody>
      </p:sp>
      <p:sp>
        <p:nvSpPr>
          <p:cNvPr id="3" name="Symbol zastępczy tekstu 2"/>
          <p:cNvSpPr txBox="1">
            <a:spLocks noGrp="1"/>
          </p:cNvSpPr>
          <p:nvPr>
            <p:ph type="body" idx="4294967295"/>
          </p:nvPr>
        </p:nvSpPr>
        <p:spPr>
          <a:xfrm>
            <a:off x="180000" y="1769040"/>
            <a:ext cx="9576000" cy="5485679"/>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lgn="ctr">
              <a:buNone/>
            </a:pPr>
            <a:r>
              <a:rPr lang="de-DE" sz="2600">
                <a:latin typeface="Gabriola" pitchFamily="82"/>
              </a:rPr>
              <a:t>Określa fundamentalne wartości w motywie drugim: „Świadoma swego duchowo-religijnego i </a:t>
            </a:r>
            <a:r>
              <a:rPr lang="de-DE" sz="2600" b="1">
                <a:latin typeface="Gabriola" pitchFamily="82"/>
              </a:rPr>
              <a:t>moralnego</a:t>
            </a:r>
            <a:r>
              <a:rPr lang="de-DE" sz="2600">
                <a:latin typeface="Gabriola" pitchFamily="82"/>
              </a:rPr>
              <a:t> dziedzictwa, Unia jest zbudowana na niepodzielnych, powszechnych wartościach </a:t>
            </a:r>
            <a:r>
              <a:rPr lang="de-DE" sz="2600" b="1">
                <a:latin typeface="Gabriola" pitchFamily="82"/>
              </a:rPr>
              <a:t>godności</a:t>
            </a:r>
            <a:r>
              <a:rPr lang="de-DE" sz="2600">
                <a:latin typeface="Gabriola" pitchFamily="82"/>
              </a:rPr>
              <a:t> osoby ludzkiej, </a:t>
            </a:r>
            <a:r>
              <a:rPr lang="de-DE" sz="2600" b="1">
                <a:latin typeface="Gabriola" pitchFamily="82"/>
              </a:rPr>
              <a:t>wolności</a:t>
            </a:r>
            <a:r>
              <a:rPr lang="de-DE" sz="2600">
                <a:latin typeface="Gabriola" pitchFamily="82"/>
              </a:rPr>
              <a:t>, </a:t>
            </a:r>
            <a:r>
              <a:rPr lang="de-DE" sz="2600" b="1">
                <a:latin typeface="Gabriola" pitchFamily="82"/>
              </a:rPr>
              <a:t>równości</a:t>
            </a:r>
            <a:r>
              <a:rPr lang="de-DE" sz="2600">
                <a:latin typeface="Gabriola" pitchFamily="82"/>
              </a:rPr>
              <a:t> i </a:t>
            </a:r>
            <a:r>
              <a:rPr lang="de-DE" sz="2600" b="1">
                <a:latin typeface="Gabriola" pitchFamily="82"/>
              </a:rPr>
              <a:t>solidarności</a:t>
            </a:r>
            <a:r>
              <a:rPr lang="de-DE" sz="2600">
                <a:latin typeface="Gabriola" pitchFamily="82"/>
              </a:rPr>
              <a:t>; opiera się na zasadach demokracji i państwa prawnego”. W formule tej znajdujemy elementy analogiczne do tych z art. i</a:t>
            </a:r>
            <a:r>
              <a:rPr lang="de-DE" sz="2600" b="1">
                <a:latin typeface="Gabriola" pitchFamily="82"/>
              </a:rPr>
              <a:t> Powszechnej Deklaracji Praw Człowieka</a:t>
            </a:r>
            <a:r>
              <a:rPr lang="de-DE" sz="2600">
                <a:latin typeface="Gabriola" pitchFamily="82"/>
              </a:rPr>
              <a:t> z 1948 r., która jest niekwestionowanym kamieniem węgielnym powojennej koncepcji praw człowieka. „Wszystkie istoty ludzkie rodzą się </a:t>
            </a:r>
            <a:r>
              <a:rPr lang="de-DE" sz="2600" b="1">
                <a:latin typeface="Gabriola" pitchFamily="82"/>
              </a:rPr>
              <a:t>wolne i równe</a:t>
            </a:r>
            <a:r>
              <a:rPr lang="de-DE" sz="2600">
                <a:latin typeface="Gabriola" pitchFamily="82"/>
              </a:rPr>
              <a:t> w </a:t>
            </a:r>
            <a:r>
              <a:rPr lang="de-DE" sz="2600" b="1">
                <a:latin typeface="Gabriola" pitchFamily="82"/>
              </a:rPr>
              <a:t>godności </a:t>
            </a:r>
            <a:r>
              <a:rPr lang="de-DE" sz="2600">
                <a:latin typeface="Gabriola" pitchFamily="82"/>
              </a:rPr>
              <a:t>i prawach. Są one obdarzone rozumem i </a:t>
            </a:r>
            <a:r>
              <a:rPr lang="de-DE" sz="2600" b="1">
                <a:latin typeface="Gabriola" pitchFamily="82"/>
              </a:rPr>
              <a:t>sumieniem</a:t>
            </a:r>
            <a:r>
              <a:rPr lang="de-DE" sz="2600">
                <a:latin typeface="Gabriola" pitchFamily="82"/>
              </a:rPr>
              <a:t> oraz powinny postępować w stosunku do siebie wzajemnie w duchu</a:t>
            </a:r>
            <a:r>
              <a:rPr lang="de-DE" sz="2600" b="1">
                <a:latin typeface="Gabriola" pitchFamily="82"/>
              </a:rPr>
              <a:t> braterstwa“.</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468360" y="288000"/>
            <a:ext cx="9071640" cy="18720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sz="8000" b="1">
                <a:latin typeface="Gabriola" pitchFamily="82"/>
              </a:rPr>
              <a:t>Struktura Karty</a:t>
            </a:r>
          </a:p>
        </p:txBody>
      </p:sp>
      <p:sp>
        <p:nvSpPr>
          <p:cNvPr id="3" name="Symbol zastępczy tekstu 2"/>
          <p:cNvSpPr txBox="1">
            <a:spLocks noGrp="1"/>
          </p:cNvSpPr>
          <p:nvPr>
            <p:ph type="body" idx="4294967295"/>
          </p:nvPr>
        </p:nvSpPr>
        <p:spPr>
          <a:xfrm>
            <a:off x="720000" y="2622600"/>
            <a:ext cx="8772840" cy="493740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lgn="ctr">
              <a:buNone/>
            </a:pPr>
            <a:r>
              <a:rPr lang="de-DE" sz="6000">
                <a:latin typeface="Gabriola" pitchFamily="82"/>
              </a:rPr>
              <a:t>Karta składa się z preambuły, </a:t>
            </a:r>
            <a:br>
              <a:rPr lang="de-DE" sz="6000">
                <a:latin typeface="Gabriola" pitchFamily="82"/>
              </a:rPr>
            </a:br>
            <a:r>
              <a:rPr lang="de-DE" sz="6000">
                <a:latin typeface="Gabriola" pitchFamily="82"/>
              </a:rPr>
              <a:t>7 rozdziałów, w tym 54 artykułów.</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ytu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Artykuł 51 KPP potwierdzający suwerenność państw.</a:t>
            </a:r>
          </a:p>
        </p:txBody>
      </p:sp>
      <p:sp>
        <p:nvSpPr>
          <p:cNvPr id="3" name="Symbol zastępczy tekstu 2"/>
          <p:cNvSpPr txBox="1">
            <a:spLocks noGrp="1"/>
          </p:cNvSpPr>
          <p:nvPr>
            <p:ph type="body" idx="4294967295"/>
          </p:nvPr>
        </p:nvSpPr>
        <p:spPr>
          <a:xfrm>
            <a:off x="468360" y="1620000"/>
            <a:ext cx="9071640" cy="5144759"/>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lgn="ctr">
              <a:buNone/>
            </a:pPr>
            <a:r>
              <a:rPr lang="de-DE" sz="4400">
                <a:latin typeface="Gabriola" pitchFamily="82"/>
              </a:rPr>
              <a:t>2. Niejsza Karta nie rozszerza zakresu zastosowania prawa Unii poza kompetencje Unii, nie ustanawia nowych kompetencji ani zadań Unii, ani też nie zmienia kompetencji i zadań określonych w Traktatach.</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468360" y="321840"/>
            <a:ext cx="9251640" cy="129816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Rozdział I - „Godność“ art. 1-5</a:t>
            </a:r>
          </a:p>
        </p:txBody>
      </p:sp>
      <p:sp>
        <p:nvSpPr>
          <p:cNvPr id="3" name="Symbol zastępczy tekstu 2"/>
          <p:cNvSpPr txBox="1">
            <a:spLocks noGrp="1"/>
          </p:cNvSpPr>
          <p:nvPr>
            <p:ph type="body" idx="4294967295"/>
          </p:nvPr>
        </p:nvSpPr>
        <p:spPr>
          <a:xfrm>
            <a:off x="761399" y="1620000"/>
            <a:ext cx="8418600" cy="5295240"/>
          </a:xfrm>
        </p:spPr>
        <p:txBody>
          <a:bodyPr>
            <a:spAutoFit/>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z="2800">
                <a:latin typeface="Gabriola" pitchFamily="82"/>
              </a:rPr>
              <a:t>ochrona godności ludzkiej;</a:t>
            </a:r>
          </a:p>
          <a:p>
            <a:pPr lvl="0"/>
            <a:r>
              <a:rPr lang="de-DE" sz="2800">
                <a:latin typeface="Gabriola" pitchFamily="82"/>
              </a:rPr>
              <a:t>prawo do życia (w tym zakaz orzekania i wykonywania kary śmierci);</a:t>
            </a:r>
          </a:p>
          <a:p>
            <a:pPr lvl="0"/>
            <a:r>
              <a:rPr lang="de-DE" sz="2800">
                <a:latin typeface="Gabriola" pitchFamily="82"/>
              </a:rPr>
              <a:t>prawo do integralności cielesnej (w tym zakaz praktyk eugenicznych, zakaz czerpania zysków z ciała ludzkiego jako takiego i jego części, zakaz klonowania w celach reprodukcyjnych);</a:t>
            </a:r>
          </a:p>
          <a:p>
            <a:pPr lvl="0"/>
            <a:r>
              <a:rPr lang="de-DE" sz="2800">
                <a:latin typeface="Gabriola" pitchFamily="82"/>
              </a:rPr>
              <a:t>zakaz tortur i poniżającego traktowania lub karania;</a:t>
            </a:r>
          </a:p>
          <a:p>
            <a:pPr lvl="0"/>
            <a:r>
              <a:rPr lang="de-DE" sz="2800">
                <a:latin typeface="Gabriola" pitchFamily="82"/>
              </a:rPr>
              <a:t>zakaz niewolnictwa i pracy przymusowej</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Tytuł 1"/>
          <p:cNvSpPr txBox="1">
            <a:spLocks noGrp="1"/>
          </p:cNvSpPr>
          <p:nvPr>
            <p:ph type="title" idx="4294967295"/>
          </p:nvPr>
        </p:nvSpPr>
        <p:spPr>
          <a:xfrm>
            <a:off x="720000" y="-618120"/>
            <a:ext cx="8608320" cy="2058119"/>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
            </a:r>
            <a:br>
              <a:rPr lang="de-DE" b="1">
                <a:latin typeface="Gabriola" pitchFamily="82"/>
              </a:rPr>
            </a:br>
            <a:r>
              <a:rPr lang="de-DE" b="1">
                <a:latin typeface="Gabriola" pitchFamily="82"/>
              </a:rPr>
              <a:t>Rozdział II - „Wolności“ art. 6-19</a:t>
            </a:r>
          </a:p>
        </p:txBody>
      </p:sp>
      <p:sp>
        <p:nvSpPr>
          <p:cNvPr id="3" name="Symbol zastępczy tekstu 2"/>
          <p:cNvSpPr txBox="1">
            <a:spLocks noGrp="1"/>
          </p:cNvSpPr>
          <p:nvPr>
            <p:ph type="body" idx="4294967295"/>
          </p:nvPr>
        </p:nvSpPr>
        <p:spPr>
          <a:xfrm>
            <a:off x="720000" y="1620000"/>
            <a:ext cx="8418600" cy="5744880"/>
          </a:xfrm>
        </p:spPr>
        <p:txBody>
          <a:bodyPr>
            <a:spAutoFit/>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z="2400">
                <a:latin typeface="Gabriola" pitchFamily="82"/>
              </a:rPr>
              <a:t>prawo do wolności i bezpieczeństwa osobistego;</a:t>
            </a:r>
          </a:p>
          <a:p>
            <a:pPr lvl="0"/>
            <a:r>
              <a:rPr lang="de-DE" sz="2400">
                <a:latin typeface="Gabriola" pitchFamily="82"/>
              </a:rPr>
              <a:t>poszanowanie życia prywatnego i rodzinnego;</a:t>
            </a:r>
          </a:p>
          <a:p>
            <a:pPr lvl="0"/>
            <a:r>
              <a:rPr lang="de-DE" sz="2400">
                <a:latin typeface="Gabriola" pitchFamily="82"/>
              </a:rPr>
              <a:t>ochrona danych osobowych;</a:t>
            </a:r>
          </a:p>
          <a:p>
            <a:pPr lvl="0"/>
            <a:r>
              <a:rPr lang="de-DE" sz="2400">
                <a:latin typeface="Gabriola" pitchFamily="82"/>
              </a:rPr>
              <a:t>prawo do zawarcia małżeństwa i założenia rodziny;</a:t>
            </a:r>
          </a:p>
          <a:p>
            <a:pPr lvl="0"/>
            <a:r>
              <a:rPr lang="de-DE" sz="2400">
                <a:latin typeface="Gabriola" pitchFamily="82"/>
              </a:rPr>
              <a:t>wolność myśli, sumienia, religii;</a:t>
            </a:r>
          </a:p>
          <a:p>
            <a:pPr lvl="0"/>
            <a:r>
              <a:rPr lang="de-DE" sz="2400">
                <a:latin typeface="Gabriola" pitchFamily="82"/>
              </a:rPr>
              <a:t>wolność wypowiedzi i informacji;</a:t>
            </a:r>
          </a:p>
          <a:p>
            <a:pPr lvl="0"/>
            <a:r>
              <a:rPr lang="de-DE" sz="2400">
                <a:latin typeface="Gabriola" pitchFamily="82"/>
              </a:rPr>
              <a:t>wolność gromadzenia się i stowarzyszania;</a:t>
            </a:r>
          </a:p>
          <a:p>
            <a:pPr lvl="0"/>
            <a:r>
              <a:rPr lang="de-DE" sz="2400">
                <a:latin typeface="Gabriola" pitchFamily="82"/>
              </a:rPr>
              <a:t>wolność sztuk i nauk w tym szanowanie wolności akademickiej;</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ytu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de-DE"/>
          </a:p>
        </p:txBody>
      </p:sp>
      <p:sp>
        <p:nvSpPr>
          <p:cNvPr id="3" name="Symbol zastępczy tekstu 2"/>
          <p:cNvSpPr txBox="1">
            <a:spLocks noGrp="1"/>
          </p:cNvSpPr>
          <p:nvPr>
            <p:ph type="body" idx="4294967295"/>
          </p:nvPr>
        </p:nvSpPr>
        <p:spPr>
          <a:xfrm>
            <a:off x="540000" y="1260000"/>
            <a:ext cx="9071640" cy="520956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a:latin typeface="Gabriola" pitchFamily="82"/>
              </a:rPr>
              <a:t>wolność wyboru zawodu i prawo podejmowania pracy;</a:t>
            </a:r>
          </a:p>
          <a:p>
            <a:pPr lvl="0"/>
            <a:r>
              <a:rPr lang="de-DE">
                <a:latin typeface="Gabriola" pitchFamily="82"/>
              </a:rPr>
              <a:t>wolność prowadzenia działalności gospodarczej;</a:t>
            </a:r>
          </a:p>
          <a:p>
            <a:pPr lvl="0"/>
            <a:r>
              <a:rPr lang="de-DE">
                <a:latin typeface="Gabriola" pitchFamily="82"/>
              </a:rPr>
              <a:t>prawo do własności w tym ochrona własności intelektualnej</a:t>
            </a:r>
          </a:p>
          <a:p>
            <a:pPr lvl="0"/>
            <a:r>
              <a:rPr lang="de-DE">
                <a:latin typeface="Gabriola" pitchFamily="82"/>
              </a:rPr>
              <a:t>prawo do azylu</a:t>
            </a:r>
          </a:p>
          <a:p>
            <a:pPr lvl="0"/>
            <a:r>
              <a:rPr lang="de-DE">
                <a:latin typeface="Gabriola" pitchFamily="82"/>
              </a:rPr>
              <a:t>ochrona w przypadku usunięcia z terytorium państwa, wydalenia lub ekstradycji</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Tytuł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de-DE" b="1">
                <a:latin typeface="Gabriola" pitchFamily="82"/>
              </a:rPr>
              <a:t>Rozdział III - „Równość“ art. 20-26</a:t>
            </a:r>
          </a:p>
        </p:txBody>
      </p:sp>
      <p:sp>
        <p:nvSpPr>
          <p:cNvPr id="3" name="Symbol zastępczy tekstu 2"/>
          <p:cNvSpPr txBox="1">
            <a:spLocks noGrp="1"/>
          </p:cNvSpPr>
          <p:nvPr>
            <p:ph type="body" idx="4294967295"/>
          </p:nvPr>
        </p:nvSpPr>
        <p:spPr>
          <a:xfrm>
            <a:off x="900000" y="1260000"/>
            <a:ext cx="8418600" cy="5954040"/>
          </a:xfrm>
        </p:spPr>
        <p:txBody>
          <a:bodyPr/>
          <a:lstStyle>
            <a:defPPr marL="432000" marR="0" lvl="0" indent="-324000">
              <a:spcBef>
                <a:spcPts val="0"/>
              </a:spcBef>
              <a:spcAft>
                <a:spcPts val="1414"/>
              </a:spcAft>
              <a:buSzPct val="45000"/>
              <a:buFont typeface="StarSymbol"/>
              <a:buNone/>
              <a:defRPr lang="de-DE" sz="3200" b="0" i="0" u="none" strike="noStrike" kern="1200">
                <a:ln>
                  <a:noFill/>
                </a:ln>
                <a:latin typeface="Arial" pitchFamily="18"/>
                <a:ea typeface="Microsoft YaHei" pitchFamily="2"/>
                <a:cs typeface="Mangal" pitchFamily="2"/>
              </a:defRPr>
            </a:defPPr>
            <a:lvl1pPr marL="432000" marR="0" lvl="0" indent="-324000">
              <a:spcBef>
                <a:spcPts val="0"/>
              </a:spcBef>
              <a:spcAft>
                <a:spcPts val="1414"/>
              </a:spcAft>
              <a:buSzPct val="45000"/>
              <a:buFont typeface="StarSymbol"/>
              <a:buChar char="●"/>
              <a:defRPr lang="de-DE" sz="3200" b="0" i="0" u="none" strike="noStrike" kern="1200">
                <a:ln>
                  <a:noFill/>
                </a:ln>
                <a:latin typeface="Arial" pitchFamily="18"/>
                <a:ea typeface="Microsoft YaHei" pitchFamily="2"/>
                <a:cs typeface="Mangal" pitchFamily="2"/>
              </a:defRPr>
            </a:lvl1pPr>
            <a:lvl2pPr marL="864000" marR="0" lvl="1" indent="-324000">
              <a:spcBef>
                <a:spcPts val="0"/>
              </a:spcBef>
              <a:spcAft>
                <a:spcPts val="1134"/>
              </a:spcAft>
              <a:buSzPct val="75000"/>
              <a:buFont typeface="StarSymbol"/>
              <a:buChar char="–"/>
              <a:defRPr lang="de-DE" sz="2800" b="0" i="0" u="none" strike="noStrike" kern="1200">
                <a:ln>
                  <a:noFill/>
                </a:ln>
                <a:latin typeface="Arial" pitchFamily="18"/>
                <a:ea typeface="Microsoft YaHei" pitchFamily="2"/>
                <a:cs typeface="Mangal" pitchFamily="2"/>
              </a:defRPr>
            </a:lvl2pPr>
            <a:lvl3pPr marL="1295999" marR="0" lvl="2" indent="-288000">
              <a:spcBef>
                <a:spcPts val="0"/>
              </a:spcBef>
              <a:spcAft>
                <a:spcPts val="850"/>
              </a:spcAft>
              <a:buSzPct val="45000"/>
              <a:buFont typeface="StarSymbol"/>
              <a:buChar char="●"/>
              <a:defRPr lang="de-DE" sz="2400" b="0" i="0" u="none" strike="noStrike" kern="1200">
                <a:ln>
                  <a:noFill/>
                </a:ln>
                <a:latin typeface="Arial" pitchFamily="18"/>
                <a:ea typeface="Microsoft YaHei" pitchFamily="2"/>
                <a:cs typeface="Mangal" pitchFamily="2"/>
              </a:defRPr>
            </a:lvl3pPr>
            <a:lvl4pPr marL="1728000" marR="0" lvl="3" indent="-216000">
              <a:spcBef>
                <a:spcPts val="0"/>
              </a:spcBef>
              <a:spcAft>
                <a:spcPts val="567"/>
              </a:spcAft>
              <a:buSzPct val="75000"/>
              <a:buFont typeface="StarSymbol"/>
              <a:buChar char="–"/>
              <a:defRPr lang="de-DE" sz="2000" b="0" i="0" u="none" strike="noStrike" kern="1200">
                <a:ln>
                  <a:noFill/>
                </a:ln>
                <a:latin typeface="Arial" pitchFamily="18"/>
                <a:ea typeface="Microsoft YaHei" pitchFamily="2"/>
                <a:cs typeface="Mangal" pitchFamily="2"/>
              </a:defRPr>
            </a:lvl4pPr>
            <a:lvl5pPr marL="2160000" marR="0" lvl="4"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5pPr>
            <a:lvl6pPr marL="2592000" marR="0" lvl="5"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6pPr>
            <a:lvl7pPr marL="3024000" marR="0" lvl="6"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7pPr>
            <a:lvl8pPr marL="3456000" marR="0" lvl="7"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8pPr>
            <a:lvl9pPr marL="3887999" marR="0" lvl="8" indent="-216000">
              <a:spcBef>
                <a:spcPts val="0"/>
              </a:spcBef>
              <a:spcAft>
                <a:spcPts val="283"/>
              </a:spcAft>
              <a:buSzPct val="45000"/>
              <a:buFont typeface="StarSymbol"/>
              <a:buChar char="●"/>
              <a:defRPr lang="de-DE" sz="2000" b="0" i="0" u="none" strike="noStrike" kern="1200">
                <a:ln>
                  <a:noFill/>
                </a:ln>
                <a:latin typeface="Arial" pitchFamily="18"/>
                <a:ea typeface="Microsoft YaHei" pitchFamily="2"/>
                <a:cs typeface="Mangal" pitchFamily="2"/>
              </a:defRPr>
            </a:lvl9pPr>
          </a:lstStyle>
          <a:p>
            <a:pPr lvl="0"/>
            <a:r>
              <a:rPr lang="de-DE" sz="2600">
                <a:latin typeface="Gabriola" pitchFamily="82"/>
              </a:rPr>
              <a:t>równość wobec prawa;</a:t>
            </a:r>
          </a:p>
          <a:p>
            <a:pPr lvl="0"/>
            <a:r>
              <a:rPr lang="de-DE" sz="2600">
                <a:latin typeface="Gabriola" pitchFamily="82"/>
              </a:rPr>
              <a:t>niedyskryminacja (m.in. ze względu na światopogląd, cechy genetyczne, religię, orientację seksualną, wiek)</a:t>
            </a:r>
          </a:p>
          <a:p>
            <a:pPr lvl="0"/>
            <a:r>
              <a:rPr lang="de-DE" sz="2600">
                <a:latin typeface="Gabriola" pitchFamily="82"/>
              </a:rPr>
              <a:t>poszanowanie zróżnicowania kulturowego,religijnego i językowego;</a:t>
            </a:r>
          </a:p>
          <a:p>
            <a:pPr lvl="0"/>
            <a:r>
              <a:rPr lang="de-DE" sz="2600">
                <a:latin typeface="Gabriola" pitchFamily="82"/>
              </a:rPr>
              <a:t>równość mężczyzn i kobiet;</a:t>
            </a:r>
          </a:p>
          <a:p>
            <a:pPr lvl="0"/>
            <a:r>
              <a:rPr lang="de-DE" sz="2600">
                <a:latin typeface="Gabriola" pitchFamily="82"/>
              </a:rPr>
              <a:t>prawa dziecka;</a:t>
            </a:r>
          </a:p>
          <a:p>
            <a:pPr lvl="0"/>
            <a:r>
              <a:rPr lang="de-DE" sz="2600">
                <a:latin typeface="Gabriola" pitchFamily="82"/>
              </a:rPr>
              <a:t>prawa osób w podeszłym wieku;</a:t>
            </a:r>
          </a:p>
          <a:p>
            <a:pPr lvl="0"/>
            <a:r>
              <a:rPr lang="de-DE" sz="2600">
                <a:latin typeface="Gabriola" pitchFamily="82"/>
              </a:rPr>
              <a:t>integracja osób niepełnosprawnych</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Default">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omyślni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rs-novelty">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566</TotalTime>
  <Words>1203</Words>
  <Application>Microsoft Office PowerPoint</Application>
  <PresentationFormat>Pokaz na ekranie (4:3)</PresentationFormat>
  <Paragraphs>97</Paragraphs>
  <Slides>25</Slides>
  <Notes>25</Notes>
  <HiddenSlides>0</HiddenSlides>
  <MMClips>0</MMClips>
  <ScaleCrop>false</ScaleCrop>
  <HeadingPairs>
    <vt:vector size="4" baseType="variant">
      <vt:variant>
        <vt:lpstr>Motyw</vt:lpstr>
      </vt:variant>
      <vt:variant>
        <vt:i4>3</vt:i4>
      </vt:variant>
      <vt:variant>
        <vt:lpstr>Tytuły slajdów</vt:lpstr>
      </vt:variant>
      <vt:variant>
        <vt:i4>25</vt:i4>
      </vt:variant>
    </vt:vector>
  </HeadingPairs>
  <TitlesOfParts>
    <vt:vector size="28" baseType="lpstr">
      <vt:lpstr>Default</vt:lpstr>
      <vt:lpstr>Domyślnie</vt:lpstr>
      <vt:lpstr>prs-novelty</vt:lpstr>
      <vt:lpstr>Karta Praw Podstawowych Unii Europejskiej</vt:lpstr>
      <vt:lpstr>Artykuł 6 Traktatu Lizbońskiego</vt:lpstr>
      <vt:lpstr>Preambuła</vt:lpstr>
      <vt:lpstr>Struktura Karty</vt:lpstr>
      <vt:lpstr>Artykuł 51 KPP potwierdzający suwerenność państw.</vt:lpstr>
      <vt:lpstr>Rozdział I - „Godność“ art. 1-5</vt:lpstr>
      <vt:lpstr> Rozdział II - „Wolności“ art. 6-19</vt:lpstr>
      <vt:lpstr>Prezentacja programu PowerPoint</vt:lpstr>
      <vt:lpstr>Rozdział III - „Równość“ art. 20-26</vt:lpstr>
      <vt:lpstr>Rozdział IV - „Solidarność“ art. 27-38</vt:lpstr>
      <vt:lpstr>Prezentacja programu PowerPoint</vt:lpstr>
      <vt:lpstr> Rozdział V -“Prawa Obywatelskie“ art. 39-46</vt:lpstr>
      <vt:lpstr>Prezentacja programu PowerPoint</vt:lpstr>
      <vt:lpstr> Rozdział VI - „Wymiar Sprawiedliwości“ art. 47-50</vt:lpstr>
      <vt:lpstr>Rozdział VII - „Postanowienia Ogólne“ art. 51-54</vt:lpstr>
      <vt:lpstr>Zalety Karty</vt:lpstr>
      <vt:lpstr>Artykuł 52 odwołujący do poszanowania Konwencji.</vt:lpstr>
      <vt:lpstr>Wady Karty</vt:lpstr>
      <vt:lpstr>Artykuł 52</vt:lpstr>
      <vt:lpstr>Sprawa Polski</vt:lpstr>
      <vt:lpstr>Prezentacja programu PowerPoint</vt:lpstr>
      <vt:lpstr>Artykuł 2</vt:lpstr>
      <vt:lpstr>Rząd Donalda Tuska &lt;3</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Karta Praw Podstawowych Unii Europejskiej</dc:title>
  <dc:creator>Piotr</dc:creator>
  <cp:lastModifiedBy>Piotr</cp:lastModifiedBy>
  <cp:revision>16</cp:revision>
  <dcterms:created xsi:type="dcterms:W3CDTF">2009-04-16T11:32:32Z</dcterms:created>
  <dcterms:modified xsi:type="dcterms:W3CDTF">2014-12-18T23:07:58Z</dcterms:modified>
</cp:coreProperties>
</file>