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665BC-2668-439A-ABE0-A10C84C4F838}" type="datetimeFigureOut">
              <a:rPr lang="pl-PL" smtClean="0"/>
              <a:pPr/>
              <a:t>2017-02-22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0410-BCA8-4769-8C0E-4BA0E4997D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665BC-2668-439A-ABE0-A10C84C4F838}" type="datetimeFigureOut">
              <a:rPr lang="pl-PL" smtClean="0"/>
              <a:pPr/>
              <a:t>2017-02-22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0410-BCA8-4769-8C0E-4BA0E4997D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665BC-2668-439A-ABE0-A10C84C4F838}" type="datetimeFigureOut">
              <a:rPr lang="pl-PL" smtClean="0"/>
              <a:pPr/>
              <a:t>2017-02-22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0410-BCA8-4769-8C0E-4BA0E4997D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665BC-2668-439A-ABE0-A10C84C4F838}" type="datetimeFigureOut">
              <a:rPr lang="pl-PL" smtClean="0"/>
              <a:pPr/>
              <a:t>2017-02-22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0410-BCA8-4769-8C0E-4BA0E4997D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665BC-2668-439A-ABE0-A10C84C4F838}" type="datetimeFigureOut">
              <a:rPr lang="pl-PL" smtClean="0"/>
              <a:pPr/>
              <a:t>2017-02-22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0410-BCA8-4769-8C0E-4BA0E4997D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665BC-2668-439A-ABE0-A10C84C4F838}" type="datetimeFigureOut">
              <a:rPr lang="pl-PL" smtClean="0"/>
              <a:pPr/>
              <a:t>2017-02-22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0410-BCA8-4769-8C0E-4BA0E4997D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665BC-2668-439A-ABE0-A10C84C4F838}" type="datetimeFigureOut">
              <a:rPr lang="pl-PL" smtClean="0"/>
              <a:pPr/>
              <a:t>2017-02-22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0410-BCA8-4769-8C0E-4BA0E4997D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665BC-2668-439A-ABE0-A10C84C4F838}" type="datetimeFigureOut">
              <a:rPr lang="pl-PL" smtClean="0"/>
              <a:pPr/>
              <a:t>2017-02-22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0410-BCA8-4769-8C0E-4BA0E4997D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665BC-2668-439A-ABE0-A10C84C4F838}" type="datetimeFigureOut">
              <a:rPr lang="pl-PL" smtClean="0"/>
              <a:pPr/>
              <a:t>2017-02-22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0410-BCA8-4769-8C0E-4BA0E4997D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665BC-2668-439A-ABE0-A10C84C4F838}" type="datetimeFigureOut">
              <a:rPr lang="pl-PL" smtClean="0"/>
              <a:pPr/>
              <a:t>2017-02-22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0410-BCA8-4769-8C0E-4BA0E4997D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665BC-2668-439A-ABE0-A10C84C4F838}" type="datetimeFigureOut">
              <a:rPr lang="pl-PL" smtClean="0"/>
              <a:pPr/>
              <a:t>2017-02-22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0410-BCA8-4769-8C0E-4BA0E4997DC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665BC-2668-439A-ABE0-A10C84C4F838}" type="datetimeFigureOut">
              <a:rPr lang="pl-PL" smtClean="0"/>
              <a:pPr/>
              <a:t>2017-02-22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90410-BCA8-4769-8C0E-4BA0E4997DCA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Kazusy delikty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404664"/>
            <a:ext cx="8147248" cy="5721499"/>
          </a:xfrm>
        </p:spPr>
        <p:txBody>
          <a:bodyPr>
            <a:normAutofit fontScale="92500" lnSpcReduction="20000"/>
          </a:bodyPr>
          <a:lstStyle/>
          <a:p>
            <a:r>
              <a:rPr lang="pl-PL" dirty="0" smtClean="0"/>
              <a:t>Adam pracował w Piekarni na umowę zlecenie i rozwoził pączki samochodem firmowym. Pewnego dnia, spowodował wypadek samochodowy i uszkodził ten samochód na 2000 zł.</a:t>
            </a:r>
          </a:p>
          <a:p>
            <a:r>
              <a:rPr lang="pl-PL" dirty="0" smtClean="0"/>
              <a:t>Właściciel firmy był jednocześnie właścicielem samochodu, miał wykupione ubezpieczenie OC i zapłacił z tego ubezpieczenia szkodę wyrządzoną osobie trzeciej wypadkiem.</a:t>
            </a:r>
          </a:p>
          <a:p>
            <a:r>
              <a:rPr lang="pl-PL" dirty="0" smtClean="0"/>
              <a:t>Jednocześnie właściciel domaga się od Adama odszkodowania 2000 zł. Adam broni się i wskazuje art. 436 k.c., zgodnie z którym za szkodę wypadkową odpowiada posiadacz samoistny samochodu.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476672"/>
            <a:ext cx="8363272" cy="6381328"/>
          </a:xfrm>
        </p:spPr>
        <p:txBody>
          <a:bodyPr>
            <a:normAutofit fontScale="92500" lnSpcReduction="20000"/>
          </a:bodyPr>
          <a:lstStyle/>
          <a:p>
            <a:r>
              <a:rPr lang="pl-PL" dirty="0"/>
              <a:t>Marek S. zażądał od Józefa K. i Tadeusza S. solidarnie kwoty 8.000 zł jako zwrotu wartości skradzionego sprzętu AGD oraz zniszczeń dokonanych w mieszkaniu podczas kradzieży. Sprawcy włamania nie ujęto. </a:t>
            </a:r>
            <a:endParaRPr lang="pl-PL" dirty="0" smtClean="0"/>
          </a:p>
          <a:p>
            <a:endParaRPr lang="pl-PL" dirty="0"/>
          </a:p>
          <a:p>
            <a:r>
              <a:rPr lang="pl-PL" dirty="0" smtClean="0"/>
              <a:t>Józef </a:t>
            </a:r>
            <a:r>
              <a:rPr lang="pl-PL" dirty="0"/>
              <a:t>K. został skazany prawomocnie za pomocnictwo w kradzieży z włamaniem, zaś Tadeusz S. skazany za paserstwo sprzętu AGD. Pozwany Józef K. bronił się zarzutem, że nie brał udziału we włamaniu, a nadto obaj z Tadeuszem S. twierdzili, że nie uzyskali żadnej korzyści z przestępstwa. Tadeusz S. nabył bowiem sprzęt od sprawcy za 1.500 zł i za taka kwotę sprzedał go bez zysku. Natomiast sprawca, który uciekł, nic nie zostawił Józefowi K.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Opiekunka do dziecka l. 2 opiekowała się nim w godzinach pracy rodziców. W tym czasie dziecko oblało się gorącą herbatą i doznało oparzeń II stopnia. Opiekunka szybko oblała poparzoną rękę dziecka zimną wodą, jednak ono płakało a czerwone ślady na ręce widoczne były przez 2 tygodnie. Skóra ręki wkrótce zagoiła się i nie było żadnego śladu.</a:t>
            </a:r>
          </a:p>
          <a:p>
            <a:r>
              <a:rPr lang="pl-PL" dirty="0" smtClean="0"/>
              <a:t>Czy jest to delikt?</a:t>
            </a:r>
          </a:p>
          <a:p>
            <a:r>
              <a:rPr lang="pl-PL" dirty="0" smtClean="0"/>
              <a:t>Jaka jest podstawa prawna odpowiedzialności ?</a:t>
            </a:r>
          </a:p>
          <a:p>
            <a:r>
              <a:rPr lang="pl-PL" dirty="0" smtClean="0"/>
              <a:t>Co jeżeli </a:t>
            </a:r>
            <a:r>
              <a:rPr lang="pl-PL" smtClean="0"/>
              <a:t>opiekunka miała 15 lat ?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Jan C. w czasie pobytu brata na wakacjach wyprowadzał jego psa na spacery. Pewnego dnia, pies wyrwał mu się ze smyczy i ugryzł przechodzącą osobę.</a:t>
            </a:r>
          </a:p>
          <a:p>
            <a:r>
              <a:rPr lang="pl-PL" dirty="0" smtClean="0"/>
              <a:t>Kto odpowiada za szkodę ?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/>
              <a:t>Jan C. w czasie pobytu brata na wakacjach wyprowadzał jego psa na spacery. Był to duży pies obronny doskonale wytresowany. Pewnego dnia, spacerując z psem Jan zauważył swojego dawnego prześladowcę z boiska szkolnego, zaczął zachęcać psa do ataku wydając mu </a:t>
            </a:r>
            <a:r>
              <a:rPr lang="pl-PL" dirty="0" err="1" smtClean="0"/>
              <a:t>komenty</a:t>
            </a:r>
            <a:r>
              <a:rPr lang="pl-PL" dirty="0" smtClean="0"/>
              <a:t> : „bierz go”, atakuj itp.</a:t>
            </a:r>
          </a:p>
          <a:p>
            <a:pPr>
              <a:buNone/>
            </a:pPr>
            <a:r>
              <a:rPr lang="pl-PL" dirty="0" smtClean="0"/>
              <a:t>Pies posłuszny Panu zaatakował Józefa w ten sposób, że położył go na ziemię, ale nie ugryzł go, ani w żaden sposób nie uszkodził ciała.</a:t>
            </a:r>
          </a:p>
          <a:p>
            <a:pPr>
              <a:buNone/>
            </a:pPr>
            <a:r>
              <a:rPr lang="pl-PL" dirty="0" smtClean="0"/>
              <a:t>Czy jest to delikt ?</a:t>
            </a:r>
          </a:p>
          <a:p>
            <a:pPr>
              <a:buNone/>
            </a:pPr>
            <a:r>
              <a:rPr lang="pl-PL" dirty="0" smtClean="0"/>
              <a:t>Kto za </a:t>
            </a:r>
            <a:r>
              <a:rPr lang="pl-PL" smtClean="0"/>
              <a:t>niego odpowiada ?</a:t>
            </a:r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410</Words>
  <Application>Microsoft Office PowerPoint</Application>
  <PresentationFormat>Pokaz na ekranie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Motyw pakietu Office</vt:lpstr>
      <vt:lpstr>Kazusy delikty</vt:lpstr>
      <vt:lpstr>Slajd 2</vt:lpstr>
      <vt:lpstr>Slajd 3</vt:lpstr>
      <vt:lpstr>Slajd 4</vt:lpstr>
      <vt:lpstr>Slajd 5</vt:lpstr>
      <vt:lpstr>Slajd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Kazusy delikty</dc:title>
  <dc:creator>drela</dc:creator>
  <cp:lastModifiedBy>drela</cp:lastModifiedBy>
  <cp:revision>4</cp:revision>
  <dcterms:created xsi:type="dcterms:W3CDTF">2015-12-15T12:45:00Z</dcterms:created>
  <dcterms:modified xsi:type="dcterms:W3CDTF">2017-02-22T11:22:03Z</dcterms:modified>
</cp:coreProperties>
</file>