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A654-6EB9-40C3-8C78-C263C46EF458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8E1D-9359-40D8-955C-BF5F83538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564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A654-6EB9-40C3-8C78-C263C46EF458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8E1D-9359-40D8-955C-BF5F83538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0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A654-6EB9-40C3-8C78-C263C46EF458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8E1D-9359-40D8-955C-BF5F83538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7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A654-6EB9-40C3-8C78-C263C46EF458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8E1D-9359-40D8-955C-BF5F83538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608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A654-6EB9-40C3-8C78-C263C46EF458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8E1D-9359-40D8-955C-BF5F83538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789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A654-6EB9-40C3-8C78-C263C46EF458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8E1D-9359-40D8-955C-BF5F83538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070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A654-6EB9-40C3-8C78-C263C46EF458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8E1D-9359-40D8-955C-BF5F83538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30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A654-6EB9-40C3-8C78-C263C46EF458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8E1D-9359-40D8-955C-BF5F83538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547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A654-6EB9-40C3-8C78-C263C46EF458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8E1D-9359-40D8-955C-BF5F83538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99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A654-6EB9-40C3-8C78-C263C46EF458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8E1D-9359-40D8-955C-BF5F83538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48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A654-6EB9-40C3-8C78-C263C46EF458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8E1D-9359-40D8-955C-BF5F83538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090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4A654-6EB9-40C3-8C78-C263C46EF458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8E1D-9359-40D8-955C-BF5F83538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752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Kazusy sprzedaż</a:t>
            </a:r>
            <a:endParaRPr lang="en-GB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Zofia kupiła swojej matce Janinie pralkę na prezent świąteczny na raty, które spłacała Zofia (12 rat miesięcznych). Pralka po 3 miesiącach używania zepsuła się. Janina poszła do sklepu gdzie zakupiono pralkę i złożyła oświadczenie że korzystając z rękojmi odstępuje od umowy. Pokazała paragon jako dowód zakupu.</a:t>
            </a:r>
          </a:p>
          <a:p>
            <a:r>
              <a:rPr lang="pl-PL" dirty="0" smtClean="0"/>
              <a:t>Sprzedawca nie przyjął tego oświadczenia, ponieważ w systemie widniało nazwisko Zofii jako kupującej pralkę z tego paragonu.</a:t>
            </a:r>
          </a:p>
          <a:p>
            <a:r>
              <a:rPr lang="pl-PL" dirty="0" smtClean="0"/>
              <a:t>Udziel porady prawnej Janinie – co ona </a:t>
            </a:r>
            <a:r>
              <a:rPr lang="pl-PL" smtClean="0"/>
              <a:t>może zrobić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911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Kazus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764704"/>
            <a:ext cx="8496944" cy="609329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l-PL" dirty="0"/>
              <a:t>Pozwem wniesionym w dniu 27 marca </a:t>
            </a:r>
            <a:r>
              <a:rPr lang="pl-PL" dirty="0" smtClean="0"/>
              <a:t>2017 </a:t>
            </a:r>
            <a:r>
              <a:rPr lang="pl-PL" dirty="0"/>
              <a:t>r. powód Marek C. wniósł o zasądzenie od „Auto-Salon” sp. z o.o. kwoty 98.000 zł tytułem zwrotu ceny za nabyty w dniu 15 stycznia </a:t>
            </a:r>
            <a:r>
              <a:rPr lang="pl-PL" dirty="0" smtClean="0"/>
              <a:t>2015 </a:t>
            </a:r>
            <a:r>
              <a:rPr lang="pl-PL" dirty="0"/>
              <a:t>r. samochód m-ki Opel </a:t>
            </a:r>
            <a:r>
              <a:rPr lang="pl-PL" dirty="0" smtClean="0"/>
              <a:t>z </a:t>
            </a:r>
            <a:r>
              <a:rPr lang="pl-PL" dirty="0"/>
              <a:t>powodu jego wad produkcyjnych,  </a:t>
            </a:r>
            <a:r>
              <a:rPr lang="pl-PL" dirty="0" smtClean="0"/>
              <a:t>co </a:t>
            </a:r>
            <a:r>
              <a:rPr lang="pl-PL" dirty="0"/>
              <a:t>skutkowało odstąpieniem od umowy w dniu 17 grudnia </a:t>
            </a:r>
            <a:r>
              <a:rPr lang="pl-PL" dirty="0" smtClean="0"/>
              <a:t>2016 </a:t>
            </a:r>
            <a:r>
              <a:rPr lang="pl-PL" dirty="0"/>
              <a:t>r</a:t>
            </a:r>
            <a:r>
              <a:rPr lang="pl-PL" dirty="0" smtClean="0"/>
              <a:t>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 smtClean="0"/>
              <a:t> </a:t>
            </a:r>
            <a:r>
              <a:rPr lang="pl-PL" dirty="0"/>
              <a:t>Strona pozwana wniosła o oddalenie powództwa, podniosła zarzut wygaśnięcia uprawnień z rękojmi, gdyż powód winien wystąpić z roszczeniem w terminie </a:t>
            </a:r>
            <a:r>
              <a:rPr lang="pl-PL" dirty="0" smtClean="0"/>
              <a:t>2 letnim od </a:t>
            </a:r>
            <a:r>
              <a:rPr lang="pl-PL" dirty="0"/>
              <a:t>dnia sprzedaży, </a:t>
            </a:r>
            <a:r>
              <a:rPr lang="pl-PL" dirty="0" smtClean="0"/>
              <a:t>a </a:t>
            </a:r>
            <a:r>
              <a:rPr lang="pl-PL" dirty="0"/>
              <a:t>nadto na wypadek nieuwzględnienia tego zarzutu, zgłosiła zarzut potrącenia z tytułu korzystania przez powoda z przedmiotowego samochodu za okres od odstąpienia do dnia wydania orzeczenia przez sąd w kwocie po 3.000 zł miesięcznie, co na datę złożenia odpowiedzi na pozew, tj. 25 </a:t>
            </a:r>
            <a:r>
              <a:rPr lang="pl-PL" dirty="0" smtClean="0"/>
              <a:t>kwietnia  2017 </a:t>
            </a:r>
            <a:r>
              <a:rPr lang="pl-PL" dirty="0"/>
              <a:t>r., daje kwotę 18.000 zł.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61897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0"/>
            <a:ext cx="8820472" cy="6858000"/>
          </a:xfrm>
        </p:spPr>
        <p:txBody>
          <a:bodyPr>
            <a:normAutofit fontScale="70000" lnSpcReduction="20000"/>
          </a:bodyPr>
          <a:lstStyle/>
          <a:p>
            <a:endParaRPr lang="en-GB" dirty="0"/>
          </a:p>
          <a:p>
            <a:r>
              <a:rPr lang="pl-PL" dirty="0"/>
              <a:t> W umowie zawartej w formie aktu notarialnego Zdzisław zastrzegł na rzecz konkubentów Anny i Bolesława prawo pierwokupu gruntu, którego był właścicielem. </a:t>
            </a:r>
            <a:endParaRPr lang="pl-PL" dirty="0" smtClean="0"/>
          </a:p>
          <a:p>
            <a:r>
              <a:rPr lang="pl-PL" dirty="0" smtClean="0"/>
              <a:t>Następnie  Zdzisław </a:t>
            </a:r>
            <a:r>
              <a:rPr lang="pl-PL" dirty="0"/>
              <a:t>zawarł z Wandą w formie aktu notarialnego umowę sprzedaży tej nieruchomości pod warunkiem, że Anna i Bolesław nie wykonają prawa pierwokupu. </a:t>
            </a:r>
            <a:r>
              <a:rPr lang="pl-PL" dirty="0" smtClean="0"/>
              <a:t>Ksero tego aktu wysłał do </a:t>
            </a:r>
            <a:r>
              <a:rPr lang="pl-PL" dirty="0" err="1" smtClean="0"/>
              <a:t>Ai</a:t>
            </a:r>
            <a:r>
              <a:rPr lang="pl-PL" dirty="0" smtClean="0"/>
              <a:t> B. W </a:t>
            </a:r>
            <a:r>
              <a:rPr lang="pl-PL" dirty="0"/>
              <a:t>ciągu tygodnia od otrzymania wypisu aktu notarialnego umowy sprzedaży </a:t>
            </a:r>
            <a:r>
              <a:rPr lang="pl-PL" dirty="0" smtClean="0"/>
              <a:t>A </a:t>
            </a:r>
            <a:r>
              <a:rPr lang="pl-PL" dirty="0"/>
              <a:t>i </a:t>
            </a:r>
            <a:r>
              <a:rPr lang="pl-PL" dirty="0" smtClean="0"/>
              <a:t>B poszli do swojego notariusza i złożyli </a:t>
            </a:r>
            <a:r>
              <a:rPr lang="pl-PL" dirty="0"/>
              <a:t>w formie aktu notarialnego oświadczenie o wykonaniu prawa pierwokupu</a:t>
            </a:r>
            <a:r>
              <a:rPr lang="pl-PL" dirty="0" smtClean="0"/>
              <a:t>. Wysłali mu odpis akt pocztą. Jednak nie zapłacili ceny Zdzisławowi</a:t>
            </a:r>
          </a:p>
          <a:p>
            <a:r>
              <a:rPr lang="pl-PL" dirty="0" smtClean="0"/>
              <a:t>Następnie </a:t>
            </a:r>
            <a:r>
              <a:rPr lang="pl-PL" dirty="0"/>
              <a:t>w księdze wieczystej dla nieruchomości będącej przedmiotem sprzedaży jako jedyny właściciel został wpisany Bolesław. </a:t>
            </a:r>
            <a:endParaRPr lang="pl-PL" dirty="0" smtClean="0"/>
          </a:p>
          <a:p>
            <a:r>
              <a:rPr lang="pl-PL" dirty="0" smtClean="0"/>
              <a:t>Anna </a:t>
            </a:r>
            <a:r>
              <a:rPr lang="pl-PL" dirty="0"/>
              <a:t>nigdy nie objęła </a:t>
            </a:r>
            <a:r>
              <a:rPr lang="pl-PL" dirty="0" smtClean="0"/>
              <a:t>gruntu </a:t>
            </a:r>
            <a:r>
              <a:rPr lang="pl-PL" dirty="0"/>
              <a:t>w posiadanie. Rok później </a:t>
            </a:r>
            <a:r>
              <a:rPr lang="pl-PL" dirty="0" smtClean="0"/>
              <a:t>A </a:t>
            </a:r>
            <a:r>
              <a:rPr lang="pl-PL" dirty="0"/>
              <a:t>i </a:t>
            </a:r>
            <a:r>
              <a:rPr lang="pl-PL" dirty="0" smtClean="0"/>
              <a:t>B rozstali </a:t>
            </a:r>
            <a:r>
              <a:rPr lang="pl-PL" dirty="0"/>
              <a:t>się. Bolesław bez konsultacji z Anną wydzierżawił grunt Cecylii, która nie wiedziała o wieloletnim związku Anny i Bolesława. Prawo dzierżawy zostało ujawnione w księdze wieczystej. </a:t>
            </a:r>
            <a:endParaRPr lang="pl-PL" dirty="0" smtClean="0"/>
          </a:p>
          <a:p>
            <a:r>
              <a:rPr lang="pl-PL" dirty="0" smtClean="0"/>
              <a:t>Anna </a:t>
            </a:r>
            <a:r>
              <a:rPr lang="pl-PL" dirty="0"/>
              <a:t>zmarła, pozostawiwszy po sobie testament własnoręczny, w którym </a:t>
            </a:r>
            <a:r>
              <a:rPr lang="pl-PL" dirty="0" smtClean="0"/>
              <a:t>do spadku powołała siostrzenicę Emilię.  </a:t>
            </a:r>
            <a:r>
              <a:rPr lang="pl-PL" dirty="0"/>
              <a:t>Sąd stwierdził nabycie spadku po Annie w całości na podstawie ustawy przez córkę spadkodawczyni, Ewelinę. Ewelina zażądała od Cecylii wydania gruntu. 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Czy żądanie Eweliny jest uzasadnione? </a:t>
            </a:r>
          </a:p>
        </p:txBody>
      </p:sp>
    </p:spTree>
    <p:extLst>
      <p:ext uri="{BB962C8B-B14F-4D97-AF65-F5344CB8AC3E}">
        <p14:creationId xmlns:p14="http://schemas.microsoft.com/office/powerpoint/2010/main" val="18387175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433</Words>
  <Application>Microsoft Office PowerPoint</Application>
  <PresentationFormat>Pokaz na ekranie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4" baseType="lpstr">
      <vt:lpstr>Motyw pakietu Office</vt:lpstr>
      <vt:lpstr>Kazusy sprzedaż</vt:lpstr>
      <vt:lpstr>Kazus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aa</dc:creator>
  <cp:lastModifiedBy>aa</cp:lastModifiedBy>
  <cp:revision>2</cp:revision>
  <dcterms:created xsi:type="dcterms:W3CDTF">2017-04-26T07:38:54Z</dcterms:created>
  <dcterms:modified xsi:type="dcterms:W3CDTF">2017-04-26T07:57:40Z</dcterms:modified>
</cp:coreProperties>
</file>