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1"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366"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en-GB"/>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GB"/>
          </a:p>
        </p:txBody>
      </p:sp>
      <p:sp>
        <p:nvSpPr>
          <p:cNvPr id="4" name="Symbol zastępczy daty 3"/>
          <p:cNvSpPr>
            <a:spLocks noGrp="1"/>
          </p:cNvSpPr>
          <p:nvPr>
            <p:ph type="dt" sz="half" idx="10"/>
          </p:nvPr>
        </p:nvSpPr>
        <p:spPr/>
        <p:txBody>
          <a:bodyPr/>
          <a:lstStyle>
            <a:lvl1pPr>
              <a:defRPr/>
            </a:lvl1pPr>
          </a:lstStyle>
          <a:p>
            <a:pPr>
              <a:defRPr/>
            </a:pPr>
            <a:fld id="{A5BDE9F8-0D68-4A80-9361-4A7E6C1D429B}" type="datetimeFigureOut">
              <a:rPr lang="en-GB"/>
              <a:pPr>
                <a:defRPr/>
              </a:pPr>
              <a:t>27/01/2015</a:t>
            </a:fld>
            <a:endParaRPr lang="en-GB"/>
          </a:p>
        </p:txBody>
      </p:sp>
      <p:sp>
        <p:nvSpPr>
          <p:cNvPr id="5" name="Symbol zastępczy stopki 4"/>
          <p:cNvSpPr>
            <a:spLocks noGrp="1"/>
          </p:cNvSpPr>
          <p:nvPr>
            <p:ph type="ftr" sz="quarter" idx="11"/>
          </p:nvPr>
        </p:nvSpPr>
        <p:spPr/>
        <p:txBody>
          <a:bodyPr/>
          <a:lstStyle>
            <a:lvl1pPr>
              <a:defRPr/>
            </a:lvl1pPr>
          </a:lstStyle>
          <a:p>
            <a:pPr>
              <a:defRPr/>
            </a:pPr>
            <a:endParaRPr lang="en-GB"/>
          </a:p>
        </p:txBody>
      </p:sp>
      <p:sp>
        <p:nvSpPr>
          <p:cNvPr id="6" name="Symbol zastępczy numeru slajdu 5"/>
          <p:cNvSpPr>
            <a:spLocks noGrp="1"/>
          </p:cNvSpPr>
          <p:nvPr>
            <p:ph type="sldNum" sz="quarter" idx="12"/>
          </p:nvPr>
        </p:nvSpPr>
        <p:spPr/>
        <p:txBody>
          <a:bodyPr/>
          <a:lstStyle>
            <a:lvl1pPr>
              <a:defRPr/>
            </a:lvl1pPr>
          </a:lstStyle>
          <a:p>
            <a:pPr>
              <a:defRPr/>
            </a:pPr>
            <a:fld id="{CA2421CB-A90F-4D23-A6AB-04A4F5F70071}"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10"/>
          </p:nvPr>
        </p:nvSpPr>
        <p:spPr/>
        <p:txBody>
          <a:bodyPr/>
          <a:lstStyle>
            <a:lvl1pPr>
              <a:defRPr/>
            </a:lvl1pPr>
          </a:lstStyle>
          <a:p>
            <a:pPr>
              <a:defRPr/>
            </a:pPr>
            <a:fld id="{48D17F81-5191-4A9C-83EF-610DD875BE56}" type="datetimeFigureOut">
              <a:rPr lang="en-GB"/>
              <a:pPr>
                <a:defRPr/>
              </a:pPr>
              <a:t>27/01/2015</a:t>
            </a:fld>
            <a:endParaRPr lang="en-GB"/>
          </a:p>
        </p:txBody>
      </p:sp>
      <p:sp>
        <p:nvSpPr>
          <p:cNvPr id="5" name="Symbol zastępczy stopki 4"/>
          <p:cNvSpPr>
            <a:spLocks noGrp="1"/>
          </p:cNvSpPr>
          <p:nvPr>
            <p:ph type="ftr" sz="quarter" idx="11"/>
          </p:nvPr>
        </p:nvSpPr>
        <p:spPr/>
        <p:txBody>
          <a:bodyPr/>
          <a:lstStyle>
            <a:lvl1pPr>
              <a:defRPr/>
            </a:lvl1pPr>
          </a:lstStyle>
          <a:p>
            <a:pPr>
              <a:defRPr/>
            </a:pPr>
            <a:endParaRPr lang="en-GB"/>
          </a:p>
        </p:txBody>
      </p:sp>
      <p:sp>
        <p:nvSpPr>
          <p:cNvPr id="6" name="Symbol zastępczy numeru slajdu 5"/>
          <p:cNvSpPr>
            <a:spLocks noGrp="1"/>
          </p:cNvSpPr>
          <p:nvPr>
            <p:ph type="sldNum" sz="quarter" idx="12"/>
          </p:nvPr>
        </p:nvSpPr>
        <p:spPr/>
        <p:txBody>
          <a:bodyPr/>
          <a:lstStyle>
            <a:lvl1pPr>
              <a:defRPr/>
            </a:lvl1pPr>
          </a:lstStyle>
          <a:p>
            <a:pPr>
              <a:defRPr/>
            </a:pPr>
            <a:fld id="{EA8AB4C3-9A3B-4B0B-A009-B94D1F0DF9EF}"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en-GB"/>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10"/>
          </p:nvPr>
        </p:nvSpPr>
        <p:spPr/>
        <p:txBody>
          <a:bodyPr/>
          <a:lstStyle>
            <a:lvl1pPr>
              <a:defRPr/>
            </a:lvl1pPr>
          </a:lstStyle>
          <a:p>
            <a:pPr>
              <a:defRPr/>
            </a:pPr>
            <a:fld id="{B608C433-DE31-4357-A146-94E4A8CB9BAD}" type="datetimeFigureOut">
              <a:rPr lang="en-GB"/>
              <a:pPr>
                <a:defRPr/>
              </a:pPr>
              <a:t>27/01/2015</a:t>
            </a:fld>
            <a:endParaRPr lang="en-GB"/>
          </a:p>
        </p:txBody>
      </p:sp>
      <p:sp>
        <p:nvSpPr>
          <p:cNvPr id="5" name="Symbol zastępczy stopki 4"/>
          <p:cNvSpPr>
            <a:spLocks noGrp="1"/>
          </p:cNvSpPr>
          <p:nvPr>
            <p:ph type="ftr" sz="quarter" idx="11"/>
          </p:nvPr>
        </p:nvSpPr>
        <p:spPr/>
        <p:txBody>
          <a:bodyPr/>
          <a:lstStyle>
            <a:lvl1pPr>
              <a:defRPr/>
            </a:lvl1pPr>
          </a:lstStyle>
          <a:p>
            <a:pPr>
              <a:defRPr/>
            </a:pPr>
            <a:endParaRPr lang="en-GB"/>
          </a:p>
        </p:txBody>
      </p:sp>
      <p:sp>
        <p:nvSpPr>
          <p:cNvPr id="6" name="Symbol zastępczy numeru slajdu 5"/>
          <p:cNvSpPr>
            <a:spLocks noGrp="1"/>
          </p:cNvSpPr>
          <p:nvPr>
            <p:ph type="sldNum" sz="quarter" idx="12"/>
          </p:nvPr>
        </p:nvSpPr>
        <p:spPr/>
        <p:txBody>
          <a:bodyPr/>
          <a:lstStyle>
            <a:lvl1pPr>
              <a:defRPr/>
            </a:lvl1pPr>
          </a:lstStyle>
          <a:p>
            <a:pPr>
              <a:defRPr/>
            </a:pPr>
            <a:fld id="{47049108-6F4E-4455-9874-BD2F21112668}"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10"/>
          </p:nvPr>
        </p:nvSpPr>
        <p:spPr/>
        <p:txBody>
          <a:bodyPr/>
          <a:lstStyle>
            <a:lvl1pPr>
              <a:defRPr/>
            </a:lvl1pPr>
          </a:lstStyle>
          <a:p>
            <a:pPr>
              <a:defRPr/>
            </a:pPr>
            <a:fld id="{BA18B398-5AF5-46D5-B4CB-3F4E2B717E45}" type="datetimeFigureOut">
              <a:rPr lang="en-GB"/>
              <a:pPr>
                <a:defRPr/>
              </a:pPr>
              <a:t>27/01/2015</a:t>
            </a:fld>
            <a:endParaRPr lang="en-GB"/>
          </a:p>
        </p:txBody>
      </p:sp>
      <p:sp>
        <p:nvSpPr>
          <p:cNvPr id="5" name="Symbol zastępczy stopki 4"/>
          <p:cNvSpPr>
            <a:spLocks noGrp="1"/>
          </p:cNvSpPr>
          <p:nvPr>
            <p:ph type="ftr" sz="quarter" idx="11"/>
          </p:nvPr>
        </p:nvSpPr>
        <p:spPr/>
        <p:txBody>
          <a:bodyPr/>
          <a:lstStyle>
            <a:lvl1pPr>
              <a:defRPr/>
            </a:lvl1pPr>
          </a:lstStyle>
          <a:p>
            <a:pPr>
              <a:defRPr/>
            </a:pPr>
            <a:endParaRPr lang="en-GB"/>
          </a:p>
        </p:txBody>
      </p:sp>
      <p:sp>
        <p:nvSpPr>
          <p:cNvPr id="6" name="Symbol zastępczy numeru slajdu 5"/>
          <p:cNvSpPr>
            <a:spLocks noGrp="1"/>
          </p:cNvSpPr>
          <p:nvPr>
            <p:ph type="sldNum" sz="quarter" idx="12"/>
          </p:nvPr>
        </p:nvSpPr>
        <p:spPr/>
        <p:txBody>
          <a:bodyPr/>
          <a:lstStyle>
            <a:lvl1pPr>
              <a:defRPr/>
            </a:lvl1pPr>
          </a:lstStyle>
          <a:p>
            <a:pPr>
              <a:defRPr/>
            </a:pPr>
            <a:fld id="{1201F6C2-5E8B-42E6-8955-356CF77C51D8}"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en-GB"/>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lvl1pPr>
              <a:defRPr/>
            </a:lvl1pPr>
          </a:lstStyle>
          <a:p>
            <a:pPr>
              <a:defRPr/>
            </a:pPr>
            <a:fld id="{18D436C6-CFDB-497A-AA4D-16C9D5092DFB}" type="datetimeFigureOut">
              <a:rPr lang="en-GB"/>
              <a:pPr>
                <a:defRPr/>
              </a:pPr>
              <a:t>27/01/2015</a:t>
            </a:fld>
            <a:endParaRPr lang="en-GB"/>
          </a:p>
        </p:txBody>
      </p:sp>
      <p:sp>
        <p:nvSpPr>
          <p:cNvPr id="5" name="Symbol zastępczy stopki 4"/>
          <p:cNvSpPr>
            <a:spLocks noGrp="1"/>
          </p:cNvSpPr>
          <p:nvPr>
            <p:ph type="ftr" sz="quarter" idx="11"/>
          </p:nvPr>
        </p:nvSpPr>
        <p:spPr/>
        <p:txBody>
          <a:bodyPr/>
          <a:lstStyle>
            <a:lvl1pPr>
              <a:defRPr/>
            </a:lvl1pPr>
          </a:lstStyle>
          <a:p>
            <a:pPr>
              <a:defRPr/>
            </a:pPr>
            <a:endParaRPr lang="en-GB"/>
          </a:p>
        </p:txBody>
      </p:sp>
      <p:sp>
        <p:nvSpPr>
          <p:cNvPr id="6" name="Symbol zastępczy numeru slajdu 5"/>
          <p:cNvSpPr>
            <a:spLocks noGrp="1"/>
          </p:cNvSpPr>
          <p:nvPr>
            <p:ph type="sldNum" sz="quarter" idx="12"/>
          </p:nvPr>
        </p:nvSpPr>
        <p:spPr/>
        <p:txBody>
          <a:bodyPr/>
          <a:lstStyle>
            <a:lvl1pPr>
              <a:defRPr/>
            </a:lvl1pPr>
          </a:lstStyle>
          <a:p>
            <a:pPr>
              <a:defRPr/>
            </a:pPr>
            <a:fld id="{9CF2EC03-4FD6-4C3E-9E1A-1D95DCD776B3}"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5" name="Symbol zastępczy daty 3"/>
          <p:cNvSpPr>
            <a:spLocks noGrp="1"/>
          </p:cNvSpPr>
          <p:nvPr>
            <p:ph type="dt" sz="half" idx="10"/>
          </p:nvPr>
        </p:nvSpPr>
        <p:spPr/>
        <p:txBody>
          <a:bodyPr/>
          <a:lstStyle>
            <a:lvl1pPr>
              <a:defRPr/>
            </a:lvl1pPr>
          </a:lstStyle>
          <a:p>
            <a:pPr>
              <a:defRPr/>
            </a:pPr>
            <a:fld id="{2C1DA11A-5339-4041-8848-EA6858A0C2B8}" type="datetimeFigureOut">
              <a:rPr lang="en-GB"/>
              <a:pPr>
                <a:defRPr/>
              </a:pPr>
              <a:t>27/01/2015</a:t>
            </a:fld>
            <a:endParaRPr lang="en-GB"/>
          </a:p>
        </p:txBody>
      </p:sp>
      <p:sp>
        <p:nvSpPr>
          <p:cNvPr id="6" name="Symbol zastępczy stopki 4"/>
          <p:cNvSpPr>
            <a:spLocks noGrp="1"/>
          </p:cNvSpPr>
          <p:nvPr>
            <p:ph type="ftr" sz="quarter" idx="11"/>
          </p:nvPr>
        </p:nvSpPr>
        <p:spPr/>
        <p:txBody>
          <a:bodyPr/>
          <a:lstStyle>
            <a:lvl1pPr>
              <a:defRPr/>
            </a:lvl1pPr>
          </a:lstStyle>
          <a:p>
            <a:pPr>
              <a:defRPr/>
            </a:pPr>
            <a:endParaRPr lang="en-GB"/>
          </a:p>
        </p:txBody>
      </p:sp>
      <p:sp>
        <p:nvSpPr>
          <p:cNvPr id="7" name="Symbol zastępczy numeru slajdu 5"/>
          <p:cNvSpPr>
            <a:spLocks noGrp="1"/>
          </p:cNvSpPr>
          <p:nvPr>
            <p:ph type="sldNum" sz="quarter" idx="12"/>
          </p:nvPr>
        </p:nvSpPr>
        <p:spPr/>
        <p:txBody>
          <a:bodyPr/>
          <a:lstStyle>
            <a:lvl1pPr>
              <a:defRPr/>
            </a:lvl1pPr>
          </a:lstStyle>
          <a:p>
            <a:pPr>
              <a:defRPr/>
            </a:pPr>
            <a:fld id="{274B8F99-D045-45DE-8A1D-F69218531768}"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en-GB"/>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7" name="Symbol zastępczy daty 3"/>
          <p:cNvSpPr>
            <a:spLocks noGrp="1"/>
          </p:cNvSpPr>
          <p:nvPr>
            <p:ph type="dt" sz="half" idx="10"/>
          </p:nvPr>
        </p:nvSpPr>
        <p:spPr/>
        <p:txBody>
          <a:bodyPr/>
          <a:lstStyle>
            <a:lvl1pPr>
              <a:defRPr/>
            </a:lvl1pPr>
          </a:lstStyle>
          <a:p>
            <a:pPr>
              <a:defRPr/>
            </a:pPr>
            <a:fld id="{DFA90F30-00D6-4CCB-AEC5-25657DF340EB}" type="datetimeFigureOut">
              <a:rPr lang="en-GB"/>
              <a:pPr>
                <a:defRPr/>
              </a:pPr>
              <a:t>27/01/2015</a:t>
            </a:fld>
            <a:endParaRPr lang="en-GB"/>
          </a:p>
        </p:txBody>
      </p:sp>
      <p:sp>
        <p:nvSpPr>
          <p:cNvPr id="8" name="Symbol zastępczy stopki 4"/>
          <p:cNvSpPr>
            <a:spLocks noGrp="1"/>
          </p:cNvSpPr>
          <p:nvPr>
            <p:ph type="ftr" sz="quarter" idx="11"/>
          </p:nvPr>
        </p:nvSpPr>
        <p:spPr/>
        <p:txBody>
          <a:bodyPr/>
          <a:lstStyle>
            <a:lvl1pPr>
              <a:defRPr/>
            </a:lvl1pPr>
          </a:lstStyle>
          <a:p>
            <a:pPr>
              <a:defRPr/>
            </a:pPr>
            <a:endParaRPr lang="en-GB"/>
          </a:p>
        </p:txBody>
      </p:sp>
      <p:sp>
        <p:nvSpPr>
          <p:cNvPr id="9" name="Symbol zastępczy numeru slajdu 5"/>
          <p:cNvSpPr>
            <a:spLocks noGrp="1"/>
          </p:cNvSpPr>
          <p:nvPr>
            <p:ph type="sldNum" sz="quarter" idx="12"/>
          </p:nvPr>
        </p:nvSpPr>
        <p:spPr/>
        <p:txBody>
          <a:bodyPr/>
          <a:lstStyle>
            <a:lvl1pPr>
              <a:defRPr/>
            </a:lvl1pPr>
          </a:lstStyle>
          <a:p>
            <a:pPr>
              <a:defRPr/>
            </a:pPr>
            <a:fld id="{D2928360-4931-4505-9BBF-9763BF997EA7}"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daty 3"/>
          <p:cNvSpPr>
            <a:spLocks noGrp="1"/>
          </p:cNvSpPr>
          <p:nvPr>
            <p:ph type="dt" sz="half" idx="10"/>
          </p:nvPr>
        </p:nvSpPr>
        <p:spPr/>
        <p:txBody>
          <a:bodyPr/>
          <a:lstStyle>
            <a:lvl1pPr>
              <a:defRPr/>
            </a:lvl1pPr>
          </a:lstStyle>
          <a:p>
            <a:pPr>
              <a:defRPr/>
            </a:pPr>
            <a:fld id="{C61FB03A-B38D-4100-8269-B91E694212F3}" type="datetimeFigureOut">
              <a:rPr lang="en-GB"/>
              <a:pPr>
                <a:defRPr/>
              </a:pPr>
              <a:t>27/01/2015</a:t>
            </a:fld>
            <a:endParaRPr lang="en-GB"/>
          </a:p>
        </p:txBody>
      </p:sp>
      <p:sp>
        <p:nvSpPr>
          <p:cNvPr id="4" name="Symbol zastępczy stopki 4"/>
          <p:cNvSpPr>
            <a:spLocks noGrp="1"/>
          </p:cNvSpPr>
          <p:nvPr>
            <p:ph type="ftr" sz="quarter" idx="11"/>
          </p:nvPr>
        </p:nvSpPr>
        <p:spPr/>
        <p:txBody>
          <a:bodyPr/>
          <a:lstStyle>
            <a:lvl1pPr>
              <a:defRPr/>
            </a:lvl1pPr>
          </a:lstStyle>
          <a:p>
            <a:pPr>
              <a:defRPr/>
            </a:pPr>
            <a:endParaRPr lang="en-GB"/>
          </a:p>
        </p:txBody>
      </p:sp>
      <p:sp>
        <p:nvSpPr>
          <p:cNvPr id="5" name="Symbol zastępczy numeru slajdu 5"/>
          <p:cNvSpPr>
            <a:spLocks noGrp="1"/>
          </p:cNvSpPr>
          <p:nvPr>
            <p:ph type="sldNum" sz="quarter" idx="12"/>
          </p:nvPr>
        </p:nvSpPr>
        <p:spPr/>
        <p:txBody>
          <a:bodyPr/>
          <a:lstStyle>
            <a:lvl1pPr>
              <a:defRPr/>
            </a:lvl1pPr>
          </a:lstStyle>
          <a:p>
            <a:pPr>
              <a:defRPr/>
            </a:pPr>
            <a:fld id="{8030218A-426C-46A1-AC72-A1DC17A9EC0B}"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3"/>
          <p:cNvSpPr>
            <a:spLocks noGrp="1"/>
          </p:cNvSpPr>
          <p:nvPr>
            <p:ph type="dt" sz="half" idx="10"/>
          </p:nvPr>
        </p:nvSpPr>
        <p:spPr/>
        <p:txBody>
          <a:bodyPr/>
          <a:lstStyle>
            <a:lvl1pPr>
              <a:defRPr/>
            </a:lvl1pPr>
          </a:lstStyle>
          <a:p>
            <a:pPr>
              <a:defRPr/>
            </a:pPr>
            <a:fld id="{FAA0A714-514C-406C-8BD6-B05D0A95216B}" type="datetimeFigureOut">
              <a:rPr lang="en-GB"/>
              <a:pPr>
                <a:defRPr/>
              </a:pPr>
              <a:t>27/01/2015</a:t>
            </a:fld>
            <a:endParaRPr lang="en-GB"/>
          </a:p>
        </p:txBody>
      </p:sp>
      <p:sp>
        <p:nvSpPr>
          <p:cNvPr id="3" name="Symbol zastępczy stopki 4"/>
          <p:cNvSpPr>
            <a:spLocks noGrp="1"/>
          </p:cNvSpPr>
          <p:nvPr>
            <p:ph type="ftr" sz="quarter" idx="11"/>
          </p:nvPr>
        </p:nvSpPr>
        <p:spPr/>
        <p:txBody>
          <a:bodyPr/>
          <a:lstStyle>
            <a:lvl1pPr>
              <a:defRPr/>
            </a:lvl1pPr>
          </a:lstStyle>
          <a:p>
            <a:pPr>
              <a:defRPr/>
            </a:pPr>
            <a:endParaRPr lang="en-GB"/>
          </a:p>
        </p:txBody>
      </p:sp>
      <p:sp>
        <p:nvSpPr>
          <p:cNvPr id="4" name="Symbol zastępczy numeru slajdu 5"/>
          <p:cNvSpPr>
            <a:spLocks noGrp="1"/>
          </p:cNvSpPr>
          <p:nvPr>
            <p:ph type="sldNum" sz="quarter" idx="12"/>
          </p:nvPr>
        </p:nvSpPr>
        <p:spPr/>
        <p:txBody>
          <a:bodyPr/>
          <a:lstStyle>
            <a:lvl1pPr>
              <a:defRPr/>
            </a:lvl1pPr>
          </a:lstStyle>
          <a:p>
            <a:pPr>
              <a:defRPr/>
            </a:pPr>
            <a:fld id="{FD7458F9-0518-4A73-BF3E-68FDE0C0769F}"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en-GB"/>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3"/>
          <p:cNvSpPr>
            <a:spLocks noGrp="1"/>
          </p:cNvSpPr>
          <p:nvPr>
            <p:ph type="dt" sz="half" idx="10"/>
          </p:nvPr>
        </p:nvSpPr>
        <p:spPr/>
        <p:txBody>
          <a:bodyPr/>
          <a:lstStyle>
            <a:lvl1pPr>
              <a:defRPr/>
            </a:lvl1pPr>
          </a:lstStyle>
          <a:p>
            <a:pPr>
              <a:defRPr/>
            </a:pPr>
            <a:fld id="{8C7ABB06-A5E3-488A-9C9C-8A1E1C6229E6}" type="datetimeFigureOut">
              <a:rPr lang="en-GB"/>
              <a:pPr>
                <a:defRPr/>
              </a:pPr>
              <a:t>27/01/2015</a:t>
            </a:fld>
            <a:endParaRPr lang="en-GB"/>
          </a:p>
        </p:txBody>
      </p:sp>
      <p:sp>
        <p:nvSpPr>
          <p:cNvPr id="6" name="Symbol zastępczy stopki 4"/>
          <p:cNvSpPr>
            <a:spLocks noGrp="1"/>
          </p:cNvSpPr>
          <p:nvPr>
            <p:ph type="ftr" sz="quarter" idx="11"/>
          </p:nvPr>
        </p:nvSpPr>
        <p:spPr/>
        <p:txBody>
          <a:bodyPr/>
          <a:lstStyle>
            <a:lvl1pPr>
              <a:defRPr/>
            </a:lvl1pPr>
          </a:lstStyle>
          <a:p>
            <a:pPr>
              <a:defRPr/>
            </a:pPr>
            <a:endParaRPr lang="en-GB"/>
          </a:p>
        </p:txBody>
      </p:sp>
      <p:sp>
        <p:nvSpPr>
          <p:cNvPr id="7" name="Symbol zastępczy numeru slajdu 5"/>
          <p:cNvSpPr>
            <a:spLocks noGrp="1"/>
          </p:cNvSpPr>
          <p:nvPr>
            <p:ph type="sldNum" sz="quarter" idx="12"/>
          </p:nvPr>
        </p:nvSpPr>
        <p:spPr/>
        <p:txBody>
          <a:bodyPr/>
          <a:lstStyle>
            <a:lvl1pPr>
              <a:defRPr/>
            </a:lvl1pPr>
          </a:lstStyle>
          <a:p>
            <a:pPr>
              <a:defRPr/>
            </a:pPr>
            <a:fld id="{7F6ED4E0-334D-45E4-A96E-774C5628CC98}"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en-GB"/>
          </a:p>
        </p:txBody>
      </p:sp>
      <p:sp>
        <p:nvSpPr>
          <p:cNvPr id="3" name="Symbol zastępczy obraz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3"/>
          <p:cNvSpPr>
            <a:spLocks noGrp="1"/>
          </p:cNvSpPr>
          <p:nvPr>
            <p:ph type="dt" sz="half" idx="10"/>
          </p:nvPr>
        </p:nvSpPr>
        <p:spPr/>
        <p:txBody>
          <a:bodyPr/>
          <a:lstStyle>
            <a:lvl1pPr>
              <a:defRPr/>
            </a:lvl1pPr>
          </a:lstStyle>
          <a:p>
            <a:pPr>
              <a:defRPr/>
            </a:pPr>
            <a:fld id="{3EAC7CF7-3182-42A6-B223-1A7F9FFD9A60}" type="datetimeFigureOut">
              <a:rPr lang="en-GB"/>
              <a:pPr>
                <a:defRPr/>
              </a:pPr>
              <a:t>27/01/2015</a:t>
            </a:fld>
            <a:endParaRPr lang="en-GB"/>
          </a:p>
        </p:txBody>
      </p:sp>
      <p:sp>
        <p:nvSpPr>
          <p:cNvPr id="6" name="Symbol zastępczy stopki 4"/>
          <p:cNvSpPr>
            <a:spLocks noGrp="1"/>
          </p:cNvSpPr>
          <p:nvPr>
            <p:ph type="ftr" sz="quarter" idx="11"/>
          </p:nvPr>
        </p:nvSpPr>
        <p:spPr/>
        <p:txBody>
          <a:bodyPr/>
          <a:lstStyle>
            <a:lvl1pPr>
              <a:defRPr/>
            </a:lvl1pPr>
          </a:lstStyle>
          <a:p>
            <a:pPr>
              <a:defRPr/>
            </a:pPr>
            <a:endParaRPr lang="en-GB"/>
          </a:p>
        </p:txBody>
      </p:sp>
      <p:sp>
        <p:nvSpPr>
          <p:cNvPr id="7" name="Symbol zastępczy numeru slajdu 5"/>
          <p:cNvSpPr>
            <a:spLocks noGrp="1"/>
          </p:cNvSpPr>
          <p:nvPr>
            <p:ph type="sldNum" sz="quarter" idx="12"/>
          </p:nvPr>
        </p:nvSpPr>
        <p:spPr/>
        <p:txBody>
          <a:bodyPr/>
          <a:lstStyle>
            <a:lvl1pPr>
              <a:defRPr/>
            </a:lvl1pPr>
          </a:lstStyle>
          <a:p>
            <a:pPr>
              <a:defRPr/>
            </a:pPr>
            <a:fld id="{3101A5F2-A3FA-423B-88E2-99EE49486EEA}"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ymbol zastępczy tytułu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l-PL" smtClean="0"/>
              <a:t>Kliknij, aby edytować styl</a:t>
            </a:r>
            <a:endParaRPr lang="en-GB" smtClean="0"/>
          </a:p>
        </p:txBody>
      </p:sp>
      <p:sp>
        <p:nvSpPr>
          <p:cNvPr id="1027" name="Symbol zastępczy tekstu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smtClean="0"/>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65DA676D-28A2-4292-8D48-AFEC987F1D10}" type="datetimeFigureOut">
              <a:rPr lang="en-GB"/>
              <a:pPr>
                <a:defRPr/>
              </a:pPr>
              <a:t>27/01/2015</a:t>
            </a:fld>
            <a:endParaRPr lang="en-GB"/>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EA47EB34-800B-4763-89C1-F84296D58285}"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ytuł 1"/>
          <p:cNvSpPr>
            <a:spLocks noGrp="1"/>
          </p:cNvSpPr>
          <p:nvPr>
            <p:ph type="ctrTitle"/>
          </p:nvPr>
        </p:nvSpPr>
        <p:spPr/>
        <p:txBody>
          <a:bodyPr/>
          <a:lstStyle/>
          <a:p>
            <a:r>
              <a:rPr lang="pl-PL" smtClean="0"/>
              <a:t>Last will cases</a:t>
            </a:r>
            <a:endParaRPr lang="en-GB" smtClean="0"/>
          </a:p>
        </p:txBody>
      </p:sp>
      <p:sp>
        <p:nvSpPr>
          <p:cNvPr id="3" name="Podtytuł 2"/>
          <p:cNvSpPr>
            <a:spLocks noGrp="1"/>
          </p:cNvSpPr>
          <p:nvPr>
            <p:ph type="subTitle" idx="1"/>
          </p:nvPr>
        </p:nvSpPr>
        <p:spPr/>
        <p:txBody>
          <a:bodyPr rtlCol="0">
            <a:normAutofit/>
          </a:bodyPr>
          <a:lstStyle/>
          <a:p>
            <a:pPr fontAlgn="auto">
              <a:spcAft>
                <a:spcPts val="0"/>
              </a:spcAft>
              <a:buFont typeface="Arial" panose="020B0604020202020204" pitchFamily="34" charset="0"/>
              <a:buNone/>
              <a:defRPr/>
            </a:pPr>
            <a:r>
              <a:rPr lang="pl-PL" dirty="0" smtClean="0"/>
              <a:t>Monika Drela</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7950" y="274638"/>
            <a:ext cx="9251950" cy="777875"/>
          </a:xfrm>
        </p:spPr>
        <p:txBody>
          <a:bodyPr rtlCol="0">
            <a:normAutofit fontScale="90000"/>
          </a:bodyPr>
          <a:lstStyle/>
          <a:p>
            <a:pPr algn="l" fontAlgn="auto">
              <a:spcAft>
                <a:spcPts val="0"/>
              </a:spcAft>
              <a:defRPr/>
            </a:pPr>
            <a:r>
              <a:rPr lang="pl-PL" sz="3600" dirty="0" smtClean="0"/>
              <a:t>Jan </a:t>
            </a:r>
            <a:r>
              <a:rPr lang="pl-PL" sz="3600" dirty="0" err="1" smtClean="0"/>
              <a:t>had</a:t>
            </a:r>
            <a:r>
              <a:rPr lang="pl-PL" sz="3600" dirty="0" smtClean="0"/>
              <a:t> one </a:t>
            </a:r>
            <a:r>
              <a:rPr lang="pl-PL" sz="3600" dirty="0" err="1" smtClean="0"/>
              <a:t>son</a:t>
            </a:r>
            <a:r>
              <a:rPr lang="pl-PL" sz="3600" dirty="0" smtClean="0"/>
              <a:t> – </a:t>
            </a:r>
            <a:r>
              <a:rPr lang="pl-PL" sz="3600" dirty="0" err="1" smtClean="0"/>
              <a:t>Tomas</a:t>
            </a:r>
            <a:r>
              <a:rPr lang="pl-PL" sz="3600" dirty="0" smtClean="0"/>
              <a:t> and </a:t>
            </a:r>
            <a:r>
              <a:rPr lang="pl-PL" sz="3600" dirty="0" err="1" smtClean="0"/>
              <a:t>two</a:t>
            </a:r>
            <a:r>
              <a:rPr lang="pl-PL" sz="3600" dirty="0" smtClean="0"/>
              <a:t> grand-</a:t>
            </a:r>
            <a:r>
              <a:rPr lang="pl-PL" sz="3600" dirty="0" err="1" smtClean="0"/>
              <a:t>daughters</a:t>
            </a:r>
            <a:r>
              <a:rPr lang="pl-PL" sz="3600" dirty="0" smtClean="0"/>
              <a:t> – </a:t>
            </a:r>
            <a:r>
              <a:rPr lang="pl-PL" sz="3600" dirty="0" err="1" smtClean="0"/>
              <a:t>Alicia</a:t>
            </a:r>
            <a:r>
              <a:rPr lang="pl-PL" sz="3600" dirty="0" smtClean="0"/>
              <a:t> and </a:t>
            </a:r>
            <a:r>
              <a:rPr lang="pl-PL" sz="3600" dirty="0" err="1" smtClean="0"/>
              <a:t>Kate</a:t>
            </a:r>
            <a:r>
              <a:rPr lang="pl-PL" sz="3600" dirty="0" smtClean="0"/>
              <a:t>. He </a:t>
            </a:r>
            <a:r>
              <a:rPr lang="pl-PL" sz="3600" dirty="0" err="1" smtClean="0"/>
              <a:t>had</a:t>
            </a:r>
            <a:r>
              <a:rPr lang="pl-PL" sz="3600" dirty="0" smtClean="0"/>
              <a:t> 5 </a:t>
            </a:r>
            <a:r>
              <a:rPr lang="pl-PL" sz="3600" dirty="0" err="1" smtClean="0"/>
              <a:t>immovables</a:t>
            </a:r>
            <a:r>
              <a:rPr lang="pl-PL" sz="3600" dirty="0" smtClean="0"/>
              <a:t>.</a:t>
            </a:r>
            <a:endParaRPr lang="en-GB" sz="3600" dirty="0"/>
          </a:p>
        </p:txBody>
      </p:sp>
      <p:sp>
        <p:nvSpPr>
          <p:cNvPr id="3" name="Symbol zastępczy zawartości 2"/>
          <p:cNvSpPr>
            <a:spLocks noGrp="1"/>
          </p:cNvSpPr>
          <p:nvPr>
            <p:ph idx="1"/>
          </p:nvPr>
        </p:nvSpPr>
        <p:spPr>
          <a:xfrm>
            <a:off x="0" y="1196975"/>
            <a:ext cx="9036050" cy="5661025"/>
          </a:xfrm>
        </p:spPr>
        <p:txBody>
          <a:bodyPr rtlCol="0">
            <a:normAutofit fontScale="85000" lnSpcReduction="10000"/>
          </a:bodyPr>
          <a:lstStyle/>
          <a:p>
            <a:pPr fontAlgn="auto">
              <a:spcAft>
                <a:spcPts val="0"/>
              </a:spcAft>
              <a:buFont typeface="Arial" panose="020B0604020202020204" pitchFamily="34" charset="0"/>
              <a:buChar char="•"/>
              <a:defRPr/>
            </a:pPr>
            <a:r>
              <a:rPr lang="pl-PL" dirty="0" smtClean="0"/>
              <a:t>In 2012 Jan </a:t>
            </a:r>
            <a:r>
              <a:rPr lang="pl-PL" dirty="0" err="1" smtClean="0"/>
              <a:t>made</a:t>
            </a:r>
            <a:r>
              <a:rPr lang="pl-PL" dirty="0" smtClean="0"/>
              <a:t> </a:t>
            </a:r>
            <a:r>
              <a:rPr lang="pl-PL" dirty="0" err="1" smtClean="0"/>
              <a:t>last</a:t>
            </a:r>
            <a:r>
              <a:rPr lang="pl-PL" dirty="0" smtClean="0"/>
              <a:t> </a:t>
            </a:r>
            <a:r>
              <a:rPr lang="pl-PL" dirty="0" err="1" smtClean="0"/>
              <a:t>will</a:t>
            </a:r>
            <a:r>
              <a:rPr lang="pl-PL" dirty="0" smtClean="0"/>
              <a:t> in </a:t>
            </a:r>
            <a:r>
              <a:rPr lang="pl-PL" dirty="0" err="1" smtClean="0"/>
              <a:t>handwriting</a:t>
            </a:r>
            <a:r>
              <a:rPr lang="pl-PL" dirty="0" smtClean="0"/>
              <a:t>, </a:t>
            </a:r>
            <a:r>
              <a:rPr lang="pl-PL" dirty="0" err="1" smtClean="0"/>
              <a:t>where</a:t>
            </a:r>
            <a:r>
              <a:rPr lang="pl-PL" dirty="0" smtClean="0"/>
              <a:t> he </a:t>
            </a:r>
            <a:r>
              <a:rPr lang="pl-PL" dirty="0" err="1" smtClean="0"/>
              <a:t>wrote</a:t>
            </a:r>
            <a:r>
              <a:rPr lang="pl-PL" dirty="0" smtClean="0"/>
              <a:t> </a:t>
            </a:r>
            <a:r>
              <a:rPr lang="pl-PL" dirty="0" err="1" smtClean="0"/>
              <a:t>that</a:t>
            </a:r>
            <a:r>
              <a:rPr lang="pl-PL" dirty="0" smtClean="0"/>
              <a:t> he </a:t>
            </a:r>
            <a:r>
              <a:rPr lang="pl-PL" dirty="0" err="1" smtClean="0"/>
              <a:t>wanted</a:t>
            </a:r>
            <a:r>
              <a:rPr lang="pl-PL" dirty="0" smtClean="0"/>
              <a:t> </a:t>
            </a:r>
            <a:r>
              <a:rPr lang="pl-PL" dirty="0" err="1" smtClean="0"/>
              <a:t>Alicia</a:t>
            </a:r>
            <a:r>
              <a:rPr lang="pl-PL" dirty="0" smtClean="0"/>
              <a:t> to </a:t>
            </a:r>
            <a:r>
              <a:rPr lang="pl-PL" dirty="0" err="1" smtClean="0"/>
              <a:t>have</a:t>
            </a:r>
            <a:r>
              <a:rPr lang="pl-PL" dirty="0" smtClean="0"/>
              <a:t> </a:t>
            </a:r>
            <a:r>
              <a:rPr lang="pl-PL" dirty="0" err="1" smtClean="0"/>
              <a:t>immovable</a:t>
            </a:r>
            <a:r>
              <a:rPr lang="pl-PL" dirty="0" smtClean="0"/>
              <a:t> no. 1 </a:t>
            </a:r>
            <a:r>
              <a:rPr lang="pl-PL" dirty="0" err="1" smtClean="0"/>
              <a:t>after</a:t>
            </a:r>
            <a:r>
              <a:rPr lang="pl-PL" dirty="0" smtClean="0"/>
              <a:t> he </a:t>
            </a:r>
            <a:r>
              <a:rPr lang="pl-PL" dirty="0" err="1" smtClean="0"/>
              <a:t>dies</a:t>
            </a:r>
            <a:r>
              <a:rPr lang="pl-PL" dirty="0" smtClean="0"/>
              <a:t>.</a:t>
            </a:r>
          </a:p>
          <a:p>
            <a:pPr fontAlgn="auto">
              <a:spcAft>
                <a:spcPts val="0"/>
              </a:spcAft>
              <a:buFont typeface="Arial" panose="020B0604020202020204" pitchFamily="34" charset="0"/>
              <a:buChar char="•"/>
              <a:defRPr/>
            </a:pPr>
            <a:r>
              <a:rPr lang="pl-PL" dirty="0" smtClean="0"/>
              <a:t>In 2013 he </a:t>
            </a:r>
            <a:r>
              <a:rPr lang="pl-PL" dirty="0" err="1" smtClean="0"/>
              <a:t>learned</a:t>
            </a:r>
            <a:r>
              <a:rPr lang="pl-PL" dirty="0" smtClean="0"/>
              <a:t> </a:t>
            </a:r>
            <a:r>
              <a:rPr lang="pl-PL" dirty="0" err="1" smtClean="0"/>
              <a:t>about</a:t>
            </a:r>
            <a:r>
              <a:rPr lang="pl-PL" dirty="0" smtClean="0"/>
              <a:t> </a:t>
            </a:r>
            <a:r>
              <a:rPr lang="pl-PL" dirty="0" err="1" smtClean="0"/>
              <a:t>vindicative</a:t>
            </a:r>
            <a:r>
              <a:rPr lang="pl-PL" dirty="0" smtClean="0"/>
              <a:t> </a:t>
            </a:r>
            <a:r>
              <a:rPr lang="pl-PL" dirty="0" err="1" smtClean="0"/>
              <a:t>legacy</a:t>
            </a:r>
            <a:r>
              <a:rPr lang="pl-PL" dirty="0" smtClean="0"/>
              <a:t> </a:t>
            </a:r>
            <a:r>
              <a:rPr lang="pl-PL" dirty="0" err="1" smtClean="0"/>
              <a:t>entered</a:t>
            </a:r>
            <a:r>
              <a:rPr lang="pl-PL" dirty="0" smtClean="0"/>
              <a:t> </a:t>
            </a:r>
            <a:r>
              <a:rPr lang="pl-PL" dirty="0" err="1" smtClean="0"/>
              <a:t>into</a:t>
            </a:r>
            <a:r>
              <a:rPr lang="pl-PL" dirty="0" smtClean="0"/>
              <a:t> </a:t>
            </a:r>
            <a:r>
              <a:rPr lang="pl-PL" dirty="0" err="1" smtClean="0"/>
              <a:t>polish</a:t>
            </a:r>
            <a:r>
              <a:rPr lang="pl-PL" dirty="0" smtClean="0"/>
              <a:t> C.C., </a:t>
            </a:r>
            <a:r>
              <a:rPr lang="pl-PL" dirty="0" err="1" smtClean="0"/>
              <a:t>so</a:t>
            </a:r>
            <a:r>
              <a:rPr lang="pl-PL" dirty="0" smtClean="0"/>
              <a:t> he went to </a:t>
            </a:r>
            <a:r>
              <a:rPr lang="pl-PL" dirty="0" err="1" smtClean="0"/>
              <a:t>notary</a:t>
            </a:r>
            <a:r>
              <a:rPr lang="pl-PL" dirty="0" smtClean="0"/>
              <a:t> and </a:t>
            </a:r>
            <a:r>
              <a:rPr lang="pl-PL" dirty="0" err="1" smtClean="0"/>
              <a:t>made</a:t>
            </a:r>
            <a:r>
              <a:rPr lang="pl-PL" dirty="0" smtClean="0"/>
              <a:t> </a:t>
            </a:r>
            <a:r>
              <a:rPr lang="pl-PL" dirty="0" err="1" smtClean="0"/>
              <a:t>last</a:t>
            </a:r>
            <a:r>
              <a:rPr lang="pl-PL" dirty="0" smtClean="0"/>
              <a:t> </a:t>
            </a:r>
            <a:r>
              <a:rPr lang="pl-PL" dirty="0" err="1" smtClean="0"/>
              <a:t>will</a:t>
            </a:r>
            <a:r>
              <a:rPr lang="pl-PL" dirty="0" smtClean="0"/>
              <a:t> in </a:t>
            </a:r>
            <a:r>
              <a:rPr lang="pl-PL" dirty="0" err="1" smtClean="0"/>
              <a:t>notarial</a:t>
            </a:r>
            <a:r>
              <a:rPr lang="pl-PL" dirty="0" smtClean="0"/>
              <a:t> </a:t>
            </a:r>
            <a:r>
              <a:rPr lang="pl-PL" dirty="0" err="1" smtClean="0"/>
              <a:t>act</a:t>
            </a:r>
            <a:r>
              <a:rPr lang="pl-PL" dirty="0" smtClean="0"/>
              <a:t>, </a:t>
            </a:r>
            <a:r>
              <a:rPr lang="pl-PL" dirty="0" err="1" smtClean="0"/>
              <a:t>where</a:t>
            </a:r>
            <a:r>
              <a:rPr lang="pl-PL" dirty="0" smtClean="0"/>
              <a:t> he </a:t>
            </a:r>
            <a:r>
              <a:rPr lang="pl-PL" dirty="0" err="1" smtClean="0"/>
              <a:t>decided</a:t>
            </a:r>
            <a:r>
              <a:rPr lang="pl-PL" dirty="0" smtClean="0"/>
              <a:t> </a:t>
            </a:r>
            <a:r>
              <a:rPr lang="pl-PL" dirty="0" err="1" smtClean="0"/>
              <a:t>that</a:t>
            </a:r>
            <a:r>
              <a:rPr lang="pl-PL" dirty="0" smtClean="0"/>
              <a:t> </a:t>
            </a:r>
            <a:r>
              <a:rPr lang="pl-PL" dirty="0" err="1" smtClean="0"/>
              <a:t>Kate</a:t>
            </a:r>
            <a:r>
              <a:rPr lang="pl-PL" dirty="0" smtClean="0"/>
              <a:t> </a:t>
            </a:r>
            <a:r>
              <a:rPr lang="pl-PL" dirty="0" err="1" smtClean="0"/>
              <a:t>would</a:t>
            </a:r>
            <a:r>
              <a:rPr lang="pl-PL" dirty="0" smtClean="0"/>
              <a:t> be </a:t>
            </a:r>
            <a:r>
              <a:rPr lang="pl-PL" dirty="0" err="1" smtClean="0"/>
              <a:t>given</a:t>
            </a:r>
            <a:r>
              <a:rPr lang="pl-PL" dirty="0" smtClean="0"/>
              <a:t> </a:t>
            </a:r>
            <a:r>
              <a:rPr lang="pl-PL" dirty="0" err="1" smtClean="0"/>
              <a:t>an</a:t>
            </a:r>
            <a:r>
              <a:rPr lang="pl-PL" dirty="0" smtClean="0"/>
              <a:t> </a:t>
            </a:r>
            <a:r>
              <a:rPr lang="pl-PL" dirty="0" err="1" smtClean="0"/>
              <a:t>immovable</a:t>
            </a:r>
            <a:r>
              <a:rPr lang="pl-PL" dirty="0" smtClean="0"/>
              <a:t> no. 2 as a </a:t>
            </a:r>
            <a:r>
              <a:rPr lang="pl-PL" dirty="0" err="1" smtClean="0"/>
              <a:t>vindicative</a:t>
            </a:r>
            <a:r>
              <a:rPr lang="pl-PL" dirty="0" smtClean="0"/>
              <a:t> </a:t>
            </a:r>
            <a:r>
              <a:rPr lang="pl-PL" dirty="0" err="1" smtClean="0"/>
              <a:t>legacy</a:t>
            </a:r>
            <a:r>
              <a:rPr lang="pl-PL" dirty="0" smtClean="0"/>
              <a:t>.</a:t>
            </a:r>
          </a:p>
          <a:p>
            <a:pPr fontAlgn="auto">
              <a:spcAft>
                <a:spcPts val="0"/>
              </a:spcAft>
              <a:buFont typeface="Arial" panose="020B0604020202020204" pitchFamily="34" charset="0"/>
              <a:buChar char="•"/>
              <a:defRPr/>
            </a:pPr>
            <a:r>
              <a:rPr lang="pl-PL" dirty="0" smtClean="0"/>
              <a:t>In 2014 he </a:t>
            </a:r>
            <a:r>
              <a:rPr lang="pl-PL" dirty="0" err="1" smtClean="0"/>
              <a:t>made</a:t>
            </a:r>
            <a:r>
              <a:rPr lang="pl-PL" dirty="0" smtClean="0"/>
              <a:t> third </a:t>
            </a:r>
            <a:r>
              <a:rPr lang="pl-PL" dirty="0" err="1" smtClean="0"/>
              <a:t>last</a:t>
            </a:r>
            <a:r>
              <a:rPr lang="pl-PL" dirty="0" smtClean="0"/>
              <a:t> </a:t>
            </a:r>
            <a:r>
              <a:rPr lang="pl-PL" dirty="0" err="1" smtClean="0"/>
              <a:t>will</a:t>
            </a:r>
            <a:r>
              <a:rPr lang="pl-PL" dirty="0"/>
              <a:t> </a:t>
            </a:r>
            <a:r>
              <a:rPr lang="pl-PL" dirty="0" smtClean="0"/>
              <a:t>in </a:t>
            </a:r>
            <a:r>
              <a:rPr lang="pl-PL" dirty="0" err="1" smtClean="0"/>
              <a:t>handwriting</a:t>
            </a:r>
            <a:r>
              <a:rPr lang="pl-PL" dirty="0" smtClean="0"/>
              <a:t>, </a:t>
            </a:r>
            <a:r>
              <a:rPr lang="pl-PL" dirty="0" err="1" smtClean="0"/>
              <a:t>where</a:t>
            </a:r>
            <a:r>
              <a:rPr lang="pl-PL" dirty="0" smtClean="0"/>
              <a:t> he </a:t>
            </a:r>
            <a:r>
              <a:rPr lang="pl-PL" dirty="0" err="1" smtClean="0"/>
              <a:t>wrote</a:t>
            </a:r>
            <a:r>
              <a:rPr lang="pl-PL" dirty="0" smtClean="0"/>
              <a:t>, he </a:t>
            </a:r>
            <a:r>
              <a:rPr lang="pl-PL" dirty="0" err="1" smtClean="0"/>
              <a:t>wanted</a:t>
            </a:r>
            <a:r>
              <a:rPr lang="pl-PL" dirty="0" smtClean="0"/>
              <a:t> </a:t>
            </a:r>
            <a:r>
              <a:rPr lang="pl-PL" dirty="0" err="1" smtClean="0"/>
              <a:t>Alicia</a:t>
            </a:r>
            <a:r>
              <a:rPr lang="pl-PL" dirty="0" smtClean="0"/>
              <a:t> to be </a:t>
            </a:r>
            <a:r>
              <a:rPr lang="pl-PL" dirty="0" err="1" smtClean="0"/>
              <a:t>given</a:t>
            </a:r>
            <a:r>
              <a:rPr lang="pl-PL" dirty="0" smtClean="0"/>
              <a:t> a </a:t>
            </a:r>
            <a:r>
              <a:rPr lang="pl-PL" dirty="0" err="1" smtClean="0"/>
              <a:t>vindicative</a:t>
            </a:r>
            <a:r>
              <a:rPr lang="pl-PL" dirty="0" smtClean="0"/>
              <a:t> </a:t>
            </a:r>
            <a:r>
              <a:rPr lang="pl-PL" dirty="0" err="1" smtClean="0"/>
              <a:t>legacy</a:t>
            </a:r>
            <a:r>
              <a:rPr lang="pl-PL" dirty="0" smtClean="0"/>
              <a:t> of </a:t>
            </a:r>
            <a:r>
              <a:rPr lang="pl-PL" dirty="0" err="1" smtClean="0"/>
              <a:t>immovable</a:t>
            </a:r>
            <a:r>
              <a:rPr lang="pl-PL" dirty="0" smtClean="0"/>
              <a:t> no. 3</a:t>
            </a:r>
          </a:p>
          <a:p>
            <a:pPr marL="514350" indent="-514350" fontAlgn="auto">
              <a:spcAft>
                <a:spcPts val="0"/>
              </a:spcAft>
              <a:buFont typeface="Arial" panose="020B0604020202020204" pitchFamily="34" charset="0"/>
              <a:buAutoNum type="arabicPeriod"/>
              <a:defRPr/>
            </a:pPr>
            <a:r>
              <a:rPr lang="pl-PL" dirty="0" err="1" smtClean="0"/>
              <a:t>Who</a:t>
            </a:r>
            <a:r>
              <a:rPr lang="pl-PL" dirty="0" smtClean="0"/>
              <a:t> </a:t>
            </a:r>
            <a:r>
              <a:rPr lang="pl-PL" dirty="0" err="1" smtClean="0"/>
              <a:t>inherits</a:t>
            </a:r>
            <a:r>
              <a:rPr lang="pl-PL" dirty="0" smtClean="0"/>
              <a:t> the </a:t>
            </a:r>
            <a:r>
              <a:rPr lang="pl-PL" dirty="0" err="1" smtClean="0"/>
              <a:t>estate</a:t>
            </a:r>
            <a:r>
              <a:rPr lang="pl-PL" dirty="0" smtClean="0"/>
              <a:t> </a:t>
            </a:r>
            <a:r>
              <a:rPr lang="pl-PL" dirty="0" err="1" smtClean="0"/>
              <a:t>after</a:t>
            </a:r>
            <a:r>
              <a:rPr lang="pl-PL" dirty="0" smtClean="0"/>
              <a:t> Jan </a:t>
            </a:r>
            <a:r>
              <a:rPr lang="pl-PL" dirty="0" err="1" smtClean="0"/>
              <a:t>died</a:t>
            </a:r>
            <a:r>
              <a:rPr lang="pl-PL" dirty="0" smtClean="0"/>
              <a:t> on 12.12.2014r. ?</a:t>
            </a:r>
          </a:p>
          <a:p>
            <a:pPr marL="514350" indent="-514350" fontAlgn="auto">
              <a:spcAft>
                <a:spcPts val="0"/>
              </a:spcAft>
              <a:buFont typeface="Arial" panose="020B0604020202020204" pitchFamily="34" charset="0"/>
              <a:buAutoNum type="arabicPeriod"/>
              <a:defRPr/>
            </a:pPr>
            <a:r>
              <a:rPr lang="pl-PL" dirty="0" err="1" smtClean="0"/>
              <a:t>Who</a:t>
            </a:r>
            <a:r>
              <a:rPr lang="pl-PL" dirty="0" smtClean="0"/>
              <a:t> </a:t>
            </a:r>
            <a:r>
              <a:rPr lang="pl-PL" dirty="0" err="1" smtClean="0"/>
              <a:t>is</a:t>
            </a:r>
            <a:r>
              <a:rPr lang="pl-PL" dirty="0" smtClean="0"/>
              <a:t> the </a:t>
            </a:r>
            <a:r>
              <a:rPr lang="pl-PL" dirty="0" err="1" smtClean="0"/>
              <a:t>owner</a:t>
            </a:r>
            <a:r>
              <a:rPr lang="pl-PL" dirty="0" smtClean="0"/>
              <a:t> of </a:t>
            </a:r>
            <a:r>
              <a:rPr lang="pl-PL" dirty="0" err="1" smtClean="0"/>
              <a:t>Jan’s</a:t>
            </a:r>
            <a:r>
              <a:rPr lang="pl-PL" dirty="0" smtClean="0"/>
              <a:t> </a:t>
            </a:r>
            <a:r>
              <a:rPr lang="pl-PL" dirty="0" err="1" smtClean="0"/>
              <a:t>immovables</a:t>
            </a:r>
            <a:r>
              <a:rPr lang="pl-PL" dirty="0" smtClean="0"/>
              <a:t> ?</a:t>
            </a:r>
          </a:p>
          <a:p>
            <a:pPr marL="514350" indent="-514350" fontAlgn="auto">
              <a:spcAft>
                <a:spcPts val="0"/>
              </a:spcAft>
              <a:buFont typeface="Arial" panose="020B0604020202020204" pitchFamily="34" charset="0"/>
              <a:buAutoNum type="arabicPeriod"/>
              <a:defRPr/>
            </a:pPr>
            <a:r>
              <a:rPr lang="pl-PL" dirty="0" err="1" smtClean="0"/>
              <a:t>Are</a:t>
            </a:r>
            <a:r>
              <a:rPr lang="pl-PL" dirty="0" smtClean="0"/>
              <a:t> </a:t>
            </a:r>
            <a:r>
              <a:rPr lang="pl-PL" dirty="0" err="1" smtClean="0"/>
              <a:t>there</a:t>
            </a:r>
            <a:r>
              <a:rPr lang="pl-PL" dirty="0" smtClean="0"/>
              <a:t> </a:t>
            </a:r>
            <a:r>
              <a:rPr lang="pl-PL" dirty="0" err="1" smtClean="0"/>
              <a:t>any</a:t>
            </a:r>
            <a:r>
              <a:rPr lang="pl-PL" dirty="0" smtClean="0"/>
              <a:t> </a:t>
            </a:r>
            <a:r>
              <a:rPr lang="pl-PL" dirty="0" err="1" smtClean="0"/>
              <a:t>claims</a:t>
            </a:r>
            <a:r>
              <a:rPr lang="pl-PL" dirty="0" smtClean="0"/>
              <a:t> to be </a:t>
            </a:r>
            <a:r>
              <a:rPr lang="pl-PL" dirty="0" err="1" smtClean="0"/>
              <a:t>pursued</a:t>
            </a:r>
            <a:r>
              <a:rPr lang="pl-PL" dirty="0" smtClean="0"/>
              <a:t> by </a:t>
            </a:r>
            <a:r>
              <a:rPr lang="pl-PL" dirty="0" err="1" smtClean="0"/>
              <a:t>grandaughters</a:t>
            </a:r>
            <a:r>
              <a:rPr lang="pl-PL" dirty="0" smtClean="0"/>
              <a:t> ? </a:t>
            </a:r>
            <a:r>
              <a:rPr lang="pl-PL" dirty="0" err="1" smtClean="0"/>
              <a:t>Who</a:t>
            </a:r>
            <a:r>
              <a:rPr lang="pl-PL" dirty="0" smtClean="0"/>
              <a:t> </a:t>
            </a:r>
            <a:r>
              <a:rPr lang="pl-PL" dirty="0" err="1" smtClean="0"/>
              <a:t>is</a:t>
            </a:r>
            <a:r>
              <a:rPr lang="pl-PL" dirty="0" smtClean="0"/>
              <a:t> the </a:t>
            </a:r>
            <a:r>
              <a:rPr lang="pl-PL" dirty="0" err="1" smtClean="0"/>
              <a:t>debtor</a:t>
            </a:r>
            <a:r>
              <a:rPr lang="pl-PL" dirty="0" smtClean="0"/>
              <a:t> ?</a:t>
            </a: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0825" y="404813"/>
            <a:ext cx="8785225" cy="6119812"/>
          </a:xfrm>
        </p:spPr>
        <p:txBody>
          <a:bodyPr rtlCol="0">
            <a:normAutofit fontScale="85000" lnSpcReduction="20000"/>
          </a:bodyPr>
          <a:lstStyle/>
          <a:p>
            <a:pPr fontAlgn="auto">
              <a:spcAft>
                <a:spcPts val="0"/>
              </a:spcAft>
              <a:buFont typeface="Arial" panose="020B0604020202020204" pitchFamily="34" charset="0"/>
              <a:buChar char="•"/>
              <a:defRPr/>
            </a:pPr>
            <a:r>
              <a:rPr lang="en-GB" dirty="0" smtClean="0"/>
              <a:t>A was born in Krakow in 1920. His parents owned a building on the Main Square. As the family was of Jewish origin A</a:t>
            </a:r>
            <a:r>
              <a:rPr lang="pl-PL" dirty="0" smtClean="0"/>
              <a:t> </a:t>
            </a:r>
            <a:r>
              <a:rPr lang="en-GB" dirty="0" smtClean="0"/>
              <a:t>after the outbreak of World War II, his parents were sent to a concentration camp, where he died. A</a:t>
            </a:r>
            <a:r>
              <a:rPr lang="pl-PL" dirty="0" smtClean="0"/>
              <a:t> </a:t>
            </a:r>
            <a:r>
              <a:rPr lang="en-GB" dirty="0" smtClean="0"/>
              <a:t>joined the Anders Army and after the war he settled in London. </a:t>
            </a:r>
            <a:r>
              <a:rPr lang="pl-PL" dirty="0" smtClean="0"/>
              <a:t>He a</a:t>
            </a:r>
            <a:r>
              <a:rPr lang="en-GB" dirty="0" err="1" smtClean="0"/>
              <a:t>lso</a:t>
            </a:r>
            <a:r>
              <a:rPr lang="en-GB" dirty="0" smtClean="0"/>
              <a:t> acquired English citizenship. </a:t>
            </a:r>
            <a:r>
              <a:rPr lang="pl-PL" dirty="0" smtClean="0"/>
              <a:t>H</a:t>
            </a:r>
            <a:r>
              <a:rPr lang="en-GB" dirty="0" err="1" smtClean="0"/>
              <a:t>owever</a:t>
            </a:r>
            <a:r>
              <a:rPr lang="en-GB" dirty="0" smtClean="0"/>
              <a:t>, </a:t>
            </a:r>
            <a:r>
              <a:rPr lang="pl-PL" dirty="0" smtClean="0"/>
              <a:t>he </a:t>
            </a:r>
            <a:r>
              <a:rPr lang="en-GB" dirty="0" smtClean="0"/>
              <a:t>never gave up Polish citizenship. As a result of nationalization, the property belong</a:t>
            </a:r>
            <a:r>
              <a:rPr lang="pl-PL" dirty="0" err="1" smtClean="0"/>
              <a:t>ing</a:t>
            </a:r>
            <a:r>
              <a:rPr lang="en-GB" dirty="0" smtClean="0"/>
              <a:t> to the family before the war was acquired by the Polish state. After 1989, A</a:t>
            </a:r>
            <a:r>
              <a:rPr lang="pl-PL" dirty="0" smtClean="0"/>
              <a:t> </a:t>
            </a:r>
            <a:r>
              <a:rPr lang="en-GB" dirty="0" smtClean="0"/>
              <a:t>commenced action to recover the property. During this process, in April 2009, A died leaving a will in which the entire estate </a:t>
            </a:r>
            <a:r>
              <a:rPr lang="pl-PL" dirty="0" smtClean="0"/>
              <a:t>was </a:t>
            </a:r>
            <a:r>
              <a:rPr lang="pl-PL" dirty="0" err="1" smtClean="0"/>
              <a:t>given</a:t>
            </a:r>
            <a:r>
              <a:rPr lang="pl-PL" dirty="0" smtClean="0"/>
              <a:t> to </a:t>
            </a:r>
            <a:r>
              <a:rPr lang="en-GB" dirty="0" smtClean="0"/>
              <a:t>her </a:t>
            </a:r>
            <a:r>
              <a:rPr lang="en-GB" dirty="0" err="1" smtClean="0"/>
              <a:t>neighbo</a:t>
            </a:r>
            <a:r>
              <a:rPr lang="pl-PL" dirty="0" smtClean="0"/>
              <a:t>u</a:t>
            </a:r>
            <a:r>
              <a:rPr lang="en-GB" dirty="0" smtClean="0"/>
              <a:t>r - a citizen of the United States, and</a:t>
            </a:r>
            <a:r>
              <a:rPr lang="pl-PL" dirty="0" smtClean="0"/>
              <a:t> A</a:t>
            </a:r>
            <a:r>
              <a:rPr lang="en-GB" dirty="0" smtClean="0"/>
              <a:t> disinherited </a:t>
            </a:r>
            <a:r>
              <a:rPr lang="pl-PL" dirty="0" err="1" smtClean="0"/>
              <a:t>his</a:t>
            </a:r>
            <a:r>
              <a:rPr lang="pl-PL" dirty="0" smtClean="0"/>
              <a:t> </a:t>
            </a:r>
            <a:r>
              <a:rPr lang="en-GB" dirty="0" smtClean="0"/>
              <a:t>son. </a:t>
            </a:r>
            <a:r>
              <a:rPr lang="pl-PL" b="1" dirty="0" err="1" smtClean="0">
                <a:solidFill>
                  <a:srgbClr val="FF0000"/>
                </a:solidFill>
              </a:rPr>
              <a:t>Heir</a:t>
            </a:r>
            <a:r>
              <a:rPr lang="en-GB" b="1" dirty="0" err="1" smtClean="0">
                <a:solidFill>
                  <a:srgbClr val="FF0000"/>
                </a:solidFill>
              </a:rPr>
              <a:t>ess</a:t>
            </a:r>
            <a:r>
              <a:rPr lang="en-GB" b="1" dirty="0" smtClean="0">
                <a:solidFill>
                  <a:srgbClr val="FF0000"/>
                </a:solidFill>
              </a:rPr>
              <a:t> </a:t>
            </a:r>
            <a:r>
              <a:rPr lang="en-GB" dirty="0" smtClean="0"/>
              <a:t>joined the proceedings in Poland, which ended in March 2010 recognized the nationalization decision null and void. The heiress brought to court in the land and mortgage</a:t>
            </a:r>
            <a:r>
              <a:rPr lang="pl-PL" dirty="0" smtClean="0"/>
              <a:t> register of</a:t>
            </a:r>
            <a:r>
              <a:rPr lang="en-GB" dirty="0" smtClean="0"/>
              <a:t> Krakow to enter </a:t>
            </a:r>
            <a:r>
              <a:rPr lang="pl-PL" dirty="0" err="1" smtClean="0"/>
              <a:t>her</a:t>
            </a:r>
            <a:r>
              <a:rPr lang="en-GB" dirty="0" smtClean="0"/>
              <a:t> as the owner of the property. The court, however, refused to make such entries.</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ytuł 1"/>
          <p:cNvSpPr>
            <a:spLocks noGrp="1"/>
          </p:cNvSpPr>
          <p:nvPr>
            <p:ph type="title"/>
          </p:nvPr>
        </p:nvSpPr>
        <p:spPr/>
        <p:txBody>
          <a:bodyPr/>
          <a:lstStyle/>
          <a:p>
            <a:endParaRPr lang="en-GB" smtClean="0"/>
          </a:p>
        </p:txBody>
      </p:sp>
      <p:sp>
        <p:nvSpPr>
          <p:cNvPr id="16386" name="Symbol zastępczy zawartości 2"/>
          <p:cNvSpPr>
            <a:spLocks noGrp="1"/>
          </p:cNvSpPr>
          <p:nvPr>
            <p:ph idx="1"/>
          </p:nvPr>
        </p:nvSpPr>
        <p:spPr/>
        <p:txBody>
          <a:bodyPr/>
          <a:lstStyle/>
          <a:p>
            <a:r>
              <a:rPr lang="pl-PL" smtClean="0"/>
              <a:t>What is the law governing the succession case under polish international private law?</a:t>
            </a:r>
          </a:p>
          <a:p>
            <a:r>
              <a:rPr lang="pl-PL" smtClean="0"/>
              <a:t>Is there a conflict of law possible ?</a:t>
            </a:r>
          </a:p>
          <a:p>
            <a:r>
              <a:rPr lang="pl-PL" smtClean="0"/>
              <a:t>What do you think is the reason of the court decision ?</a:t>
            </a:r>
          </a:p>
          <a:p>
            <a:r>
              <a:rPr lang="pl-PL" smtClean="0"/>
              <a:t>Who is the legal successor ?</a:t>
            </a:r>
          </a:p>
          <a:p>
            <a:endParaRPr lang="en-GB"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0825" y="188913"/>
            <a:ext cx="8893175" cy="6408737"/>
          </a:xfrm>
        </p:spPr>
        <p:txBody>
          <a:bodyPr rtlCol="0">
            <a:normAutofit fontScale="77500" lnSpcReduction="20000"/>
          </a:bodyPr>
          <a:lstStyle/>
          <a:p>
            <a:pPr fontAlgn="auto">
              <a:spcAft>
                <a:spcPts val="0"/>
              </a:spcAft>
              <a:buFont typeface="Arial" panose="020B0604020202020204" pitchFamily="34" charset="0"/>
              <a:buChar char="•"/>
              <a:defRPr/>
            </a:pPr>
            <a:r>
              <a:rPr lang="en-GB" b="1" dirty="0"/>
              <a:t>USTAWA </a:t>
            </a:r>
            <a:endParaRPr lang="en-GB" dirty="0"/>
          </a:p>
          <a:p>
            <a:pPr marL="0" indent="0" fontAlgn="auto">
              <a:spcAft>
                <a:spcPts val="0"/>
              </a:spcAft>
              <a:buFont typeface="Arial" panose="020B0604020202020204" pitchFamily="34" charset="0"/>
              <a:buNone/>
              <a:defRPr/>
            </a:pPr>
            <a:r>
              <a:rPr lang="pl-PL" dirty="0"/>
              <a:t>z dnia 24 marca 1920 r. </a:t>
            </a:r>
          </a:p>
          <a:p>
            <a:pPr marL="0" indent="0" fontAlgn="auto">
              <a:spcAft>
                <a:spcPts val="0"/>
              </a:spcAft>
              <a:buFont typeface="Arial" panose="020B0604020202020204" pitchFamily="34" charset="0"/>
              <a:buNone/>
              <a:defRPr/>
            </a:pPr>
            <a:r>
              <a:rPr lang="pl-PL" b="1" dirty="0"/>
              <a:t>o nabywaniu nieruchomości przez cudzoziemców </a:t>
            </a:r>
            <a:endParaRPr lang="pl-PL" b="1" dirty="0" smtClean="0"/>
          </a:p>
          <a:p>
            <a:pPr marL="0" indent="0" fontAlgn="auto">
              <a:spcAft>
                <a:spcPts val="0"/>
              </a:spcAft>
              <a:buFont typeface="Arial" panose="020B0604020202020204" pitchFamily="34" charset="0"/>
              <a:buNone/>
              <a:defRPr/>
            </a:pPr>
            <a:r>
              <a:rPr lang="pl-PL" b="1" dirty="0" smtClean="0"/>
              <a:t>Art. 1</a:t>
            </a:r>
          </a:p>
          <a:p>
            <a:pPr marL="0" indent="0" fontAlgn="auto">
              <a:spcAft>
                <a:spcPts val="0"/>
              </a:spcAft>
              <a:buFont typeface="Arial" panose="020B0604020202020204" pitchFamily="34" charset="0"/>
              <a:buNone/>
              <a:defRPr/>
            </a:pPr>
            <a:r>
              <a:rPr lang="en-GB" dirty="0" smtClean="0"/>
              <a:t>Acquisition of real estate by a foreigner requires a perm</a:t>
            </a:r>
            <a:r>
              <a:rPr lang="pl-PL" dirty="0" err="1" smtClean="0"/>
              <a:t>ission</a:t>
            </a:r>
            <a:r>
              <a:rPr lang="en-GB" dirty="0" smtClean="0"/>
              <a:t> issued, by way of de</a:t>
            </a:r>
            <a:r>
              <a:rPr lang="pl-PL" dirty="0" smtClean="0"/>
              <a:t>c</a:t>
            </a:r>
            <a:r>
              <a:rPr lang="en-GB" dirty="0" err="1" smtClean="0"/>
              <a:t>i</a:t>
            </a:r>
            <a:r>
              <a:rPr lang="pl-PL" dirty="0" smtClean="0"/>
              <a:t>si</a:t>
            </a:r>
            <a:r>
              <a:rPr lang="en-GB" dirty="0" smtClean="0"/>
              <a:t>on</a:t>
            </a:r>
            <a:r>
              <a:rPr lang="pl-PL" dirty="0" smtClean="0"/>
              <a:t> </a:t>
            </a:r>
            <a:r>
              <a:rPr lang="pl-PL" dirty="0" err="1" smtClean="0"/>
              <a:t>issued</a:t>
            </a:r>
            <a:r>
              <a:rPr lang="pl-PL" dirty="0" smtClean="0"/>
              <a:t> </a:t>
            </a:r>
            <a:r>
              <a:rPr lang="en-GB" dirty="0" smtClean="0"/>
              <a:t>by the Minister of Internal Affairs, if the opposition </a:t>
            </a:r>
            <a:r>
              <a:rPr lang="pl-PL" dirty="0" err="1" smtClean="0"/>
              <a:t>is</a:t>
            </a:r>
            <a:r>
              <a:rPr lang="pl-PL" dirty="0" smtClean="0"/>
              <a:t> not </a:t>
            </a:r>
            <a:r>
              <a:rPr lang="pl-PL" dirty="0" err="1" smtClean="0"/>
              <a:t>presented</a:t>
            </a:r>
            <a:r>
              <a:rPr lang="pl-PL" dirty="0" smtClean="0"/>
              <a:t> by</a:t>
            </a:r>
            <a:r>
              <a:rPr lang="en-GB" dirty="0" smtClean="0"/>
              <a:t>  the Minister of National Defence, and in the case of agricultural property</a:t>
            </a:r>
            <a:r>
              <a:rPr lang="pl-PL" dirty="0"/>
              <a:t> </a:t>
            </a:r>
            <a:r>
              <a:rPr lang="en-GB" dirty="0" smtClean="0"/>
              <a:t> the minister responsible for dis-development of the village.</a:t>
            </a:r>
            <a:endParaRPr lang="pl-PL" dirty="0" smtClean="0"/>
          </a:p>
          <a:p>
            <a:pPr marL="0" indent="0" fontAlgn="auto">
              <a:spcAft>
                <a:spcPts val="0"/>
              </a:spcAft>
              <a:buFont typeface="Arial" panose="020B0604020202020204" pitchFamily="34" charset="0"/>
              <a:buNone/>
              <a:defRPr/>
            </a:pPr>
            <a:endParaRPr lang="pl-PL" b="1" dirty="0" smtClean="0"/>
          </a:p>
          <a:p>
            <a:pPr marL="0" indent="0" fontAlgn="auto">
              <a:spcAft>
                <a:spcPts val="0"/>
              </a:spcAft>
              <a:buFont typeface="Arial" panose="020B0604020202020204" pitchFamily="34" charset="0"/>
              <a:buNone/>
              <a:defRPr/>
            </a:pPr>
            <a:r>
              <a:rPr lang="pl-PL" dirty="0"/>
              <a:t>Nabycie nieruchomości przez cudzoziemca wymaga zezwolenia. Zezwolenie jest wydawane, w drodze </a:t>
            </a:r>
            <a:r>
              <a:rPr lang="pl-PL" dirty="0" smtClean="0"/>
              <a:t>decyzji </a:t>
            </a:r>
            <a:r>
              <a:rPr lang="pl-PL" dirty="0"/>
              <a:t>administracyjnej, przez ministra właściwego do spraw wewnętrznych, jeżeli sprzeciwu nie wniesie Minister Obrony Narodowej, a w przypadku nieruchomości rolnych, jeżeli sprzeciwu również nie wniesie minister właściwy do spraw </a:t>
            </a:r>
            <a:r>
              <a:rPr lang="pl-PL" dirty="0" smtClean="0"/>
              <a:t>rozwoju </a:t>
            </a:r>
            <a:r>
              <a:rPr lang="pl-PL" dirty="0"/>
              <a:t>wsi. </a:t>
            </a:r>
            <a:endParaRPr lang="pl-PL" dirty="0" smtClean="0"/>
          </a:p>
          <a:p>
            <a:pPr marL="0" indent="0" fontAlgn="auto">
              <a:spcAft>
                <a:spcPts val="0"/>
              </a:spcAft>
              <a:buFont typeface="Arial" panose="020B0604020202020204" pitchFamily="34" charset="0"/>
              <a:buNone/>
              <a:defRPr/>
            </a:pPr>
            <a:endParaRPr lang="pl-PL" dirty="0"/>
          </a:p>
          <a:p>
            <a:pPr marL="0" indent="0" fontAlgn="auto">
              <a:spcAft>
                <a:spcPts val="0"/>
              </a:spcAft>
              <a:buFont typeface="Arial" panose="020B0604020202020204" pitchFamily="34" charset="0"/>
              <a:buNone/>
              <a:defRPr/>
            </a:pPr>
            <a:r>
              <a:rPr lang="pl-PL" dirty="0" err="1" smtClean="0"/>
              <a:t>Exeptions</a:t>
            </a:r>
            <a:r>
              <a:rPr lang="pl-PL" dirty="0" smtClean="0"/>
              <a:t> – art. 8.</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ytuł 1"/>
          <p:cNvSpPr>
            <a:spLocks noGrp="1"/>
          </p:cNvSpPr>
          <p:nvPr>
            <p:ph type="title"/>
          </p:nvPr>
        </p:nvSpPr>
        <p:spPr/>
        <p:txBody>
          <a:bodyPr/>
          <a:lstStyle/>
          <a:p>
            <a:r>
              <a:rPr lang="pl-PL" smtClean="0"/>
              <a:t>Art. 8</a:t>
            </a:r>
            <a:endParaRPr lang="en-GB" smtClean="0"/>
          </a:p>
        </p:txBody>
      </p:sp>
      <p:sp>
        <p:nvSpPr>
          <p:cNvPr id="3" name="Symbol zastępczy zawartości 2"/>
          <p:cNvSpPr>
            <a:spLocks noGrp="1"/>
          </p:cNvSpPr>
          <p:nvPr>
            <p:ph idx="1"/>
          </p:nvPr>
        </p:nvSpPr>
        <p:spPr/>
        <p:txBody>
          <a:bodyPr rtlCol="0">
            <a:normAutofit fontScale="92500" lnSpcReduction="20000"/>
          </a:bodyPr>
          <a:lstStyle/>
          <a:p>
            <a:pPr fontAlgn="auto">
              <a:spcAft>
                <a:spcPts val="0"/>
              </a:spcAft>
              <a:buFont typeface="Arial" panose="020B0604020202020204" pitchFamily="34" charset="0"/>
              <a:buChar char="•"/>
              <a:defRPr/>
            </a:pPr>
            <a:r>
              <a:rPr lang="en-GB" dirty="0" smtClean="0"/>
              <a:t>It is not required to obtain a </a:t>
            </a:r>
            <a:r>
              <a:rPr lang="en-GB" dirty="0" err="1" smtClean="0"/>
              <a:t>permi</a:t>
            </a:r>
            <a:r>
              <a:rPr lang="pl-PL" dirty="0" err="1" smtClean="0"/>
              <a:t>ssion</a:t>
            </a:r>
            <a:r>
              <a:rPr lang="en-GB" dirty="0" smtClean="0"/>
              <a:t> by foreigners being citizens or entrepreneurs</a:t>
            </a:r>
            <a:r>
              <a:rPr lang="pl-PL" dirty="0" smtClean="0"/>
              <a:t> in</a:t>
            </a:r>
            <a:r>
              <a:rPr lang="en-GB" dirty="0" smtClean="0"/>
              <a:t> States - parties to the Agreement on the European Economic Area or the Swiss Confederation, with the exception of the acquisition:</a:t>
            </a:r>
            <a:br>
              <a:rPr lang="en-GB" dirty="0" smtClean="0"/>
            </a:br>
            <a:r>
              <a:rPr lang="en-GB" dirty="0" smtClean="0"/>
              <a:t>1) agricultural land and forests, over a period of 12 years from the date of accession of the Republic of Polish Union-European Union;</a:t>
            </a:r>
            <a:endParaRPr lang="pl-PL" dirty="0" smtClean="0"/>
          </a:p>
          <a:p>
            <a:pPr fontAlgn="auto">
              <a:spcAft>
                <a:spcPts val="0"/>
              </a:spcAft>
              <a:buFont typeface="Arial" panose="020B0604020202020204" pitchFamily="34" charset="0"/>
              <a:buChar char="•"/>
              <a:defRPr/>
            </a:pPr>
            <a:r>
              <a:rPr lang="pl-PL" dirty="0" err="1" smtClean="0"/>
              <a:t>When</a:t>
            </a:r>
            <a:r>
              <a:rPr lang="pl-PL" dirty="0" smtClean="0"/>
              <a:t> </a:t>
            </a:r>
            <a:r>
              <a:rPr lang="pl-PL" dirty="0" err="1" smtClean="0"/>
              <a:t>an</a:t>
            </a:r>
            <a:r>
              <a:rPr lang="pl-PL" dirty="0" smtClean="0"/>
              <a:t> </a:t>
            </a:r>
            <a:r>
              <a:rPr lang="pl-PL" dirty="0" err="1" smtClean="0"/>
              <a:t>appartment</a:t>
            </a:r>
            <a:r>
              <a:rPr lang="pl-PL" dirty="0" smtClean="0"/>
              <a:t> </a:t>
            </a:r>
            <a:r>
              <a:rPr lang="pl-PL" dirty="0" err="1" smtClean="0"/>
              <a:t>or</a:t>
            </a:r>
            <a:r>
              <a:rPr lang="pl-PL" dirty="0" smtClean="0"/>
              <a:t> </a:t>
            </a:r>
            <a:r>
              <a:rPr lang="pl-PL" dirty="0" err="1" smtClean="0"/>
              <a:t>premisses</a:t>
            </a:r>
            <a:r>
              <a:rPr lang="pl-PL" dirty="0" smtClean="0"/>
              <a:t> </a:t>
            </a:r>
            <a:r>
              <a:rPr lang="pl-PL" dirty="0" err="1" smtClean="0"/>
              <a:t>are</a:t>
            </a:r>
            <a:r>
              <a:rPr lang="pl-PL" dirty="0" smtClean="0"/>
              <a:t> the </a:t>
            </a:r>
            <a:r>
              <a:rPr lang="pl-PL" dirty="0" err="1" smtClean="0"/>
              <a:t>object</a:t>
            </a:r>
            <a:r>
              <a:rPr lang="pl-PL" dirty="0" smtClean="0"/>
              <a:t> of </a:t>
            </a:r>
            <a:r>
              <a:rPr lang="pl-PL" dirty="0" err="1" smtClean="0"/>
              <a:t>transaction</a:t>
            </a:r>
            <a:r>
              <a:rPr lang="pl-PL" dirty="0" smtClean="0"/>
              <a:t> </a:t>
            </a:r>
            <a:r>
              <a:rPr lang="pl-PL" dirty="0" err="1" smtClean="0"/>
              <a:t>or</a:t>
            </a:r>
            <a:r>
              <a:rPr lang="pl-PL" dirty="0" smtClean="0"/>
              <a:t> </a:t>
            </a:r>
            <a:r>
              <a:rPr lang="pl-PL" smtClean="0"/>
              <a:t>succession</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ytuł 1"/>
          <p:cNvSpPr>
            <a:spLocks noGrp="1"/>
          </p:cNvSpPr>
          <p:nvPr>
            <p:ph type="title"/>
          </p:nvPr>
        </p:nvSpPr>
        <p:spPr/>
        <p:txBody>
          <a:bodyPr/>
          <a:lstStyle/>
          <a:p>
            <a:r>
              <a:rPr lang="pl-PL" smtClean="0"/>
              <a:t>Art. 7</a:t>
            </a:r>
            <a:endParaRPr lang="en-GB" smtClean="0"/>
          </a:p>
        </p:txBody>
      </p:sp>
      <p:sp>
        <p:nvSpPr>
          <p:cNvPr id="3" name="Symbol zastępczy zawartości 2"/>
          <p:cNvSpPr>
            <a:spLocks noGrp="1"/>
          </p:cNvSpPr>
          <p:nvPr>
            <p:ph idx="1"/>
          </p:nvPr>
        </p:nvSpPr>
        <p:spPr>
          <a:xfrm>
            <a:off x="250825" y="1052513"/>
            <a:ext cx="8569325" cy="5400675"/>
          </a:xfrm>
        </p:spPr>
        <p:txBody>
          <a:bodyPr rtlCol="0">
            <a:normAutofit fontScale="70000" lnSpcReduction="20000"/>
          </a:bodyPr>
          <a:lstStyle/>
          <a:p>
            <a:pPr fontAlgn="auto">
              <a:spcAft>
                <a:spcPts val="0"/>
              </a:spcAft>
              <a:buFont typeface="Arial" panose="020B0604020202020204" pitchFamily="34" charset="0"/>
              <a:buChar char="•"/>
              <a:defRPr/>
            </a:pPr>
            <a:r>
              <a:rPr lang="en-GB" dirty="0" smtClean="0"/>
              <a:t>The provisions of the Act do not apply to the acquisition of property through inheritance or  </a:t>
            </a:r>
            <a:r>
              <a:rPr lang="en-GB" dirty="0" err="1" smtClean="0"/>
              <a:t>vindicat</a:t>
            </a:r>
            <a:r>
              <a:rPr lang="pl-PL" dirty="0" err="1" smtClean="0"/>
              <a:t>ive</a:t>
            </a:r>
            <a:r>
              <a:rPr lang="pl-PL" dirty="0" smtClean="0"/>
              <a:t> </a:t>
            </a:r>
            <a:r>
              <a:rPr lang="pl-PL" dirty="0" err="1" smtClean="0"/>
              <a:t>legacy</a:t>
            </a:r>
            <a:r>
              <a:rPr lang="pl-PL" dirty="0" smtClean="0"/>
              <a:t> </a:t>
            </a:r>
            <a:r>
              <a:rPr lang="en-GB" dirty="0" smtClean="0"/>
              <a:t> by persons entitled to </a:t>
            </a:r>
            <a:r>
              <a:rPr lang="en-GB" b="1" dirty="0" smtClean="0">
                <a:solidFill>
                  <a:srgbClr val="FF0000"/>
                </a:solidFill>
              </a:rPr>
              <a:t>statutory succession</a:t>
            </a:r>
            <a:r>
              <a:rPr lang="en-GB" dirty="0" smtClean="0"/>
              <a:t>. If the law does not provide </a:t>
            </a:r>
            <a:r>
              <a:rPr lang="pl-PL" dirty="0" smtClean="0"/>
              <a:t>a</a:t>
            </a:r>
            <a:r>
              <a:rPr lang="en-GB" dirty="0" smtClean="0"/>
              <a:t> statutory succession, in this respect, the Polish law</a:t>
            </a:r>
            <a:r>
              <a:rPr lang="pl-PL" dirty="0" smtClean="0"/>
              <a:t> </a:t>
            </a:r>
            <a:r>
              <a:rPr lang="pl-PL" dirty="0" err="1" smtClean="0"/>
              <a:t>applies</a:t>
            </a:r>
            <a:r>
              <a:rPr lang="en-GB" dirty="0" smtClean="0"/>
              <a:t>.</a:t>
            </a:r>
            <a:br>
              <a:rPr lang="en-GB" dirty="0" smtClean="0"/>
            </a:br>
            <a:endParaRPr lang="pl-PL" dirty="0" smtClean="0"/>
          </a:p>
          <a:p>
            <a:pPr fontAlgn="auto">
              <a:spcAft>
                <a:spcPts val="0"/>
              </a:spcAft>
              <a:buFont typeface="Arial" panose="020B0604020202020204" pitchFamily="34" charset="0"/>
              <a:buChar char="•"/>
              <a:defRPr/>
            </a:pPr>
            <a:r>
              <a:rPr lang="en-GB" dirty="0" smtClean="0"/>
              <a:t>3. If a foreigner who has acquired property under </a:t>
            </a:r>
            <a:r>
              <a:rPr lang="en-GB" b="1" dirty="0" smtClean="0">
                <a:solidFill>
                  <a:srgbClr val="FF0000"/>
                </a:solidFill>
              </a:rPr>
              <a:t>a will</a:t>
            </a:r>
            <a:r>
              <a:rPr lang="en-GB" dirty="0" smtClean="0"/>
              <a:t>, does not obtain authorization from the Minister of Internal Affairs on the basis of an application made within two years from the date of opening of the inheritance, ownership of property or right of perpetual usufruct</a:t>
            </a:r>
            <a:r>
              <a:rPr lang="pl-PL" dirty="0" smtClean="0"/>
              <a:t> </a:t>
            </a:r>
            <a:r>
              <a:rPr lang="pl-PL" dirty="0" err="1" smtClean="0"/>
              <a:t>goes</a:t>
            </a:r>
            <a:r>
              <a:rPr lang="pl-PL" dirty="0" smtClean="0"/>
              <a:t> to the </a:t>
            </a:r>
            <a:r>
              <a:rPr lang="pl-PL" dirty="0" err="1" smtClean="0"/>
              <a:t>statutory</a:t>
            </a:r>
            <a:r>
              <a:rPr lang="pl-PL" dirty="0" smtClean="0"/>
              <a:t> </a:t>
            </a:r>
            <a:r>
              <a:rPr lang="pl-PL" dirty="0" err="1" smtClean="0"/>
              <a:t>successors</a:t>
            </a:r>
            <a:r>
              <a:rPr lang="en-GB" dirty="0" smtClean="0"/>
              <a:t>.</a:t>
            </a:r>
            <a:endParaRPr lang="pl-PL" dirty="0" smtClean="0"/>
          </a:p>
          <a:p>
            <a:pPr fontAlgn="auto">
              <a:spcAft>
                <a:spcPts val="0"/>
              </a:spcAft>
              <a:buFont typeface="Arial" panose="020B0604020202020204" pitchFamily="34" charset="0"/>
              <a:buChar char="•"/>
              <a:defRPr/>
            </a:pPr>
            <a:r>
              <a:rPr lang="en-GB" dirty="0" smtClean="0"/>
              <a:t/>
            </a:r>
            <a:br>
              <a:rPr lang="en-GB" dirty="0" smtClean="0"/>
            </a:br>
            <a:r>
              <a:rPr lang="en-GB" dirty="0" smtClean="0"/>
              <a:t>3a.5) If an alien who acquired property based on </a:t>
            </a:r>
            <a:r>
              <a:rPr lang="pl-PL" dirty="0" err="1" smtClean="0"/>
              <a:t>vindicative</a:t>
            </a:r>
            <a:r>
              <a:rPr lang="pl-PL" dirty="0" smtClean="0"/>
              <a:t> </a:t>
            </a:r>
            <a:r>
              <a:rPr lang="pl-PL" dirty="0" err="1" smtClean="0"/>
              <a:t>legacy</a:t>
            </a:r>
            <a:r>
              <a:rPr lang="pl-PL" dirty="0" smtClean="0"/>
              <a:t>  </a:t>
            </a:r>
            <a:r>
              <a:rPr lang="en-GB" dirty="0" smtClean="0"/>
              <a:t>not obtain</a:t>
            </a:r>
            <a:r>
              <a:rPr lang="pl-PL" dirty="0" smtClean="0"/>
              <a:t>s</a:t>
            </a:r>
            <a:r>
              <a:rPr lang="en-GB" dirty="0" smtClean="0"/>
              <a:t> </a:t>
            </a:r>
            <a:r>
              <a:rPr lang="pl-PL" dirty="0" err="1" smtClean="0"/>
              <a:t>permission</a:t>
            </a:r>
            <a:r>
              <a:rPr lang="en-GB" dirty="0" smtClean="0"/>
              <a:t> from the Minister of Internal Affairs on the basis of an application made within two years from the date of opening the </a:t>
            </a:r>
            <a:r>
              <a:rPr lang="pl-PL" dirty="0" err="1" smtClean="0"/>
              <a:t>inheritance</a:t>
            </a:r>
            <a:r>
              <a:rPr lang="pl-PL" dirty="0"/>
              <a:t>,</a:t>
            </a:r>
            <a:r>
              <a:rPr lang="en-GB" dirty="0" smtClean="0"/>
              <a:t> ownership of property or right of perpetual usufruct goes</a:t>
            </a:r>
            <a:r>
              <a:rPr lang="pl-PL" dirty="0" smtClean="0"/>
              <a:t> </a:t>
            </a:r>
            <a:r>
              <a:rPr lang="pl-PL" dirty="0" err="1" smtClean="0"/>
              <a:t>back</a:t>
            </a:r>
            <a:r>
              <a:rPr lang="en-GB" dirty="0" smtClean="0"/>
              <a:t> into</a:t>
            </a:r>
            <a:r>
              <a:rPr lang="pl-PL" dirty="0" smtClean="0"/>
              <a:t> the </a:t>
            </a:r>
            <a:r>
              <a:rPr lang="pl-PL" dirty="0" err="1" smtClean="0"/>
              <a:t>estate</a:t>
            </a:r>
            <a:r>
              <a:rPr lang="pl-PL" dirty="0" smtClean="0"/>
              <a:t> </a:t>
            </a:r>
            <a:r>
              <a:rPr lang="en-GB" dirty="0" smtClean="0"/>
              <a:t>. </a:t>
            </a:r>
            <a:r>
              <a:rPr lang="pl-PL" dirty="0" smtClean="0"/>
              <a:t>T</a:t>
            </a:r>
            <a:r>
              <a:rPr lang="en-GB" dirty="0" smtClean="0"/>
              <a:t>he provisions of paragraph. 2 and 3,</a:t>
            </a:r>
            <a:r>
              <a:rPr lang="pl-PL" dirty="0" smtClean="0"/>
              <a:t> </a:t>
            </a:r>
            <a:r>
              <a:rPr lang="pl-PL" dirty="0" err="1" smtClean="0"/>
              <a:t>will</a:t>
            </a:r>
            <a:r>
              <a:rPr lang="pl-PL" dirty="0" smtClean="0"/>
              <a:t> be applied,</a:t>
            </a:r>
            <a:r>
              <a:rPr lang="en-GB" dirty="0" smtClean="0"/>
              <a:t> except that the term referred to in paragraph. 3 runs from the time when the </a:t>
            </a:r>
            <a:r>
              <a:rPr lang="pl-PL" dirty="0" err="1" smtClean="0"/>
              <a:t>foreigner</a:t>
            </a:r>
            <a:r>
              <a:rPr lang="en-GB" dirty="0" smtClean="0"/>
              <a:t> learned of the entrance to the decline of property rights or the right of perpetual usufruct.</a:t>
            </a:r>
          </a:p>
          <a:p>
            <a:pPr fontAlgn="auto">
              <a:spcAft>
                <a:spcPts val="0"/>
              </a:spcAft>
              <a:buFont typeface="Arial" panose="020B0604020202020204" pitchFamily="34" charset="0"/>
              <a:buChar char="•"/>
              <a:defRPr/>
            </a:pP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ytuł 1"/>
          <p:cNvSpPr>
            <a:spLocks noGrp="1"/>
          </p:cNvSpPr>
          <p:nvPr>
            <p:ph type="title"/>
          </p:nvPr>
        </p:nvSpPr>
        <p:spPr/>
        <p:txBody>
          <a:bodyPr/>
          <a:lstStyle/>
          <a:p>
            <a:r>
              <a:rPr lang="pl-PL" smtClean="0"/>
              <a:t>Art. 7</a:t>
            </a:r>
            <a:endParaRPr lang="en-GB" smtClean="0"/>
          </a:p>
        </p:txBody>
      </p:sp>
      <p:sp>
        <p:nvSpPr>
          <p:cNvPr id="3" name="Symbol zastępczy zawartości 2"/>
          <p:cNvSpPr>
            <a:spLocks noGrp="1"/>
          </p:cNvSpPr>
          <p:nvPr>
            <p:ph idx="1"/>
          </p:nvPr>
        </p:nvSpPr>
        <p:spPr/>
        <p:txBody>
          <a:bodyPr rtlCol="0">
            <a:normAutofit fontScale="55000" lnSpcReduction="20000"/>
          </a:bodyPr>
          <a:lstStyle/>
          <a:p>
            <a:pPr fontAlgn="auto">
              <a:spcAft>
                <a:spcPts val="0"/>
              </a:spcAft>
              <a:buFont typeface="Arial" panose="020B0604020202020204" pitchFamily="34" charset="0"/>
              <a:buChar char="•"/>
              <a:defRPr/>
            </a:pPr>
            <a:r>
              <a:rPr lang="pl-PL" dirty="0"/>
              <a:t>Przepisów ustawy nie stosuje się do nabycia nieruchomości w drodze dziedziczenia lub zapisu windykacyjnego przez osoby uprawnione do dziedziczenia ustawowego. Jeżeli prawo ojczyste spadkodawcy nie przewiduje dziedziczenia ustawowego, w tym zakresie stosuje się prawo polskie. </a:t>
            </a:r>
          </a:p>
          <a:p>
            <a:pPr fontAlgn="auto">
              <a:spcAft>
                <a:spcPts val="0"/>
              </a:spcAft>
              <a:buFont typeface="Arial" panose="020B0604020202020204" pitchFamily="34" charset="0"/>
              <a:buChar char="•"/>
              <a:defRPr/>
            </a:pPr>
            <a:r>
              <a:rPr lang="pl-PL" dirty="0"/>
              <a:t>3. Jeżeli cudzoziemiec, który nabył wchodzącą w skład spadku nieruchomość na podstawie testamentu, nie uzyska zezwolenia ministra właściwego do spraw wewnętrznych na podstawie wniosku złożonego w ciągu dwóch lat od dnia otwarcia spadku, prawo własności nieruchomości lub prawo użytkowania wieczystego nabywają osoby, które byłyby powołane do spadku z ustawy. </a:t>
            </a:r>
          </a:p>
          <a:p>
            <a:pPr fontAlgn="auto">
              <a:spcAft>
                <a:spcPts val="0"/>
              </a:spcAft>
              <a:buFont typeface="Arial" panose="020B0604020202020204" pitchFamily="34" charset="0"/>
              <a:buChar char="•"/>
              <a:defRPr/>
            </a:pPr>
            <a:r>
              <a:rPr lang="pl-PL" dirty="0"/>
              <a:t>3a.5) Jeżeli cudzoziemiec, który nabył nieruchomość na podstawie zapisu windykacyjnego, nie uzyska zezwolenia ministra właściwego do spraw wewnętrznych na podstawie wniosku złożonego w ciągu dwóch lat od dnia otwarcia spad-ku, prawo własności nieruchomości lub prawo użytkowania wieczystego wchodzi do spadku. Stosuje się wtedy przepisy ust. 2 i 3, z tym że termin, o którym mowa w ust. 3, biegnie od chwili, gdy cudzoziemiec dowiedział się o wejściu do spadku prawa własności nieruchomości lub prawa użytkowania wieczystego. </a:t>
            </a: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891</Words>
  <Application>Microsoft Office PowerPoint</Application>
  <PresentationFormat>Pokaz na ekranie (4:3)</PresentationFormat>
  <Paragraphs>34</Paragraphs>
  <Slides>8</Slides>
  <Notes>0</Notes>
  <HiddenSlides>0</HiddenSlides>
  <MMClips>0</MMClips>
  <ScaleCrop>false</ScaleCrop>
  <HeadingPairs>
    <vt:vector size="6" baseType="variant">
      <vt:variant>
        <vt:lpstr>Używane czcionki</vt:lpstr>
      </vt:variant>
      <vt:variant>
        <vt:i4>2</vt:i4>
      </vt:variant>
      <vt:variant>
        <vt:lpstr>Szablon projektu</vt:lpstr>
      </vt:variant>
      <vt:variant>
        <vt:i4>1</vt:i4>
      </vt:variant>
      <vt:variant>
        <vt:lpstr>Tytuły slajdów</vt:lpstr>
      </vt:variant>
      <vt:variant>
        <vt:i4>8</vt:i4>
      </vt:variant>
    </vt:vector>
  </HeadingPairs>
  <TitlesOfParts>
    <vt:vector size="11" baseType="lpstr">
      <vt:lpstr>Calibri</vt:lpstr>
      <vt:lpstr>Arial</vt:lpstr>
      <vt:lpstr>Motyw pakietu Office</vt:lpstr>
      <vt:lpstr>Last will cases</vt:lpstr>
      <vt:lpstr>Jan had one son – Tomas and two grand-daughters – Alicia and Kate. He had 5 immovables.</vt:lpstr>
      <vt:lpstr>Slajd 3</vt:lpstr>
      <vt:lpstr>Slajd 4</vt:lpstr>
      <vt:lpstr>Slajd 5</vt:lpstr>
      <vt:lpstr>Art. 8</vt:lpstr>
      <vt:lpstr>Art. 7</vt:lpstr>
      <vt:lpstr>Art.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Last will cases</dc:title>
  <dc:creator>aa</dc:creator>
  <cp:lastModifiedBy>drela</cp:lastModifiedBy>
  <cp:revision>5</cp:revision>
  <dcterms:created xsi:type="dcterms:W3CDTF">2015-01-26T20:26:58Z</dcterms:created>
  <dcterms:modified xsi:type="dcterms:W3CDTF">2015-01-27T11:19:46Z</dcterms:modified>
</cp:coreProperties>
</file>