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64" r:id="rId4"/>
    <p:sldId id="259" r:id="rId5"/>
    <p:sldId id="260" r:id="rId6"/>
    <p:sldId id="261" r:id="rId7"/>
    <p:sldId id="262" r:id="rId8"/>
    <p:sldId id="263" r:id="rId9"/>
    <p:sldId id="265" r:id="rId10"/>
    <p:sldId id="266" r:id="rId11"/>
    <p:sldId id="267" r:id="rId12"/>
    <p:sldId id="268" r:id="rId13"/>
    <p:sldId id="269" r:id="rId14"/>
    <p:sldId id="273" r:id="rId15"/>
    <p:sldId id="270" r:id="rId16"/>
    <p:sldId id="271" r:id="rId17"/>
    <p:sldId id="281" r:id="rId18"/>
    <p:sldId id="272" r:id="rId19"/>
    <p:sldId id="282" r:id="rId20"/>
    <p:sldId id="274" r:id="rId21"/>
    <p:sldId id="276" r:id="rId22"/>
    <p:sldId id="277" r:id="rId23"/>
    <p:sldId id="278" r:id="rId24"/>
    <p:sldId id="279" r:id="rId25"/>
    <p:sldId id="283" r:id="rId26"/>
    <p:sldId id="280" r:id="rId27"/>
  </p:sldIdLst>
  <p:sldSz cx="9144000" cy="6858000" type="screen4x3"/>
  <p:notesSz cx="6858000" cy="9945688"/>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1" d="100"/>
          <a:sy n="51" d="100"/>
        </p:scale>
        <p:origin x="-1842" y="-3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E337D0-3AEA-462C-B71E-73E193506F8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pl-PL"/>
        </a:p>
      </dgm:t>
    </dgm:pt>
    <dgm:pt modelId="{6D327740-F181-4AD3-AF49-A8E6D11DE31C}">
      <dgm:prSet phldrT="[Tekst]" custT="1"/>
      <dgm:spPr/>
      <dgm:t>
        <a:bodyPr/>
        <a:lstStyle/>
        <a:p>
          <a:r>
            <a:rPr lang="pl-PL" sz="2400" dirty="0" smtClean="0">
              <a:latin typeface="Times New Roman" pitchFamily="18" charset="0"/>
              <a:cs typeface="Times New Roman" pitchFamily="18" charset="0"/>
            </a:rPr>
            <a:t>Podstawy odroczenia</a:t>
          </a:r>
          <a:endParaRPr lang="pl-PL" sz="2400" dirty="0">
            <a:latin typeface="Times New Roman" pitchFamily="18" charset="0"/>
            <a:cs typeface="Times New Roman" pitchFamily="18" charset="0"/>
          </a:endParaRPr>
        </a:p>
      </dgm:t>
    </dgm:pt>
    <dgm:pt modelId="{0781A3BF-63F6-4DC7-9651-5146DD0C62E0}" type="parTrans" cxnId="{BE541042-CD37-41FE-A3E4-2BDDDCDE8C8E}">
      <dgm:prSet/>
      <dgm:spPr/>
      <dgm:t>
        <a:bodyPr/>
        <a:lstStyle/>
        <a:p>
          <a:endParaRPr lang="pl-PL"/>
        </a:p>
      </dgm:t>
    </dgm:pt>
    <dgm:pt modelId="{2CFFABA9-2644-4EA7-AD06-6C87E086F740}" type="sibTrans" cxnId="{BE541042-CD37-41FE-A3E4-2BDDDCDE8C8E}">
      <dgm:prSet/>
      <dgm:spPr/>
      <dgm:t>
        <a:bodyPr/>
        <a:lstStyle/>
        <a:p>
          <a:endParaRPr lang="pl-PL"/>
        </a:p>
      </dgm:t>
    </dgm:pt>
    <dgm:pt modelId="{6280DC09-26CB-432B-8B45-F89515FDC349}">
      <dgm:prSet phldrT="[Tekst]" custT="1"/>
      <dgm:spPr/>
      <dgm:t>
        <a:bodyPr/>
        <a:lstStyle/>
        <a:p>
          <a:r>
            <a:rPr lang="pl-PL" sz="2200" dirty="0" smtClean="0">
              <a:latin typeface="Times New Roman" pitchFamily="18" charset="0"/>
              <a:cs typeface="Times New Roman" pitchFamily="18" charset="0"/>
            </a:rPr>
            <a:t>Fakultatywne</a:t>
          </a:r>
          <a:endParaRPr lang="pl-PL" sz="2200" dirty="0">
            <a:latin typeface="Times New Roman" pitchFamily="18" charset="0"/>
            <a:cs typeface="Times New Roman" pitchFamily="18" charset="0"/>
          </a:endParaRPr>
        </a:p>
      </dgm:t>
    </dgm:pt>
    <dgm:pt modelId="{6702F347-7D7C-4833-AC4A-06DADC54BDC7}" type="parTrans" cxnId="{2F7BD3CB-BF1F-412F-AACC-A40D3A464825}">
      <dgm:prSet/>
      <dgm:spPr/>
      <dgm:t>
        <a:bodyPr/>
        <a:lstStyle/>
        <a:p>
          <a:endParaRPr lang="pl-PL" dirty="0"/>
        </a:p>
      </dgm:t>
    </dgm:pt>
    <dgm:pt modelId="{C84507E8-A3F0-4536-9667-BC84B0EA4527}" type="sibTrans" cxnId="{2F7BD3CB-BF1F-412F-AACC-A40D3A464825}">
      <dgm:prSet/>
      <dgm:spPr/>
      <dgm:t>
        <a:bodyPr/>
        <a:lstStyle/>
        <a:p>
          <a:endParaRPr lang="pl-PL"/>
        </a:p>
      </dgm:t>
    </dgm:pt>
    <dgm:pt modelId="{308B35BE-3D40-421F-9A56-A2ACCC16314D}">
      <dgm:prSet phldrT="[Tekst]" custT="1"/>
      <dgm:spPr/>
      <dgm:t>
        <a:bodyPr/>
        <a:lstStyle/>
        <a:p>
          <a:r>
            <a:rPr lang="pl-PL" sz="2400" dirty="0" smtClean="0">
              <a:latin typeface="Times New Roman" pitchFamily="18" charset="0"/>
              <a:cs typeface="Times New Roman" pitchFamily="18" charset="0"/>
            </a:rPr>
            <a:t>art. 151 § 1 k. k. w.</a:t>
          </a:r>
          <a:endParaRPr lang="pl-PL" sz="2400" dirty="0">
            <a:latin typeface="Times New Roman" pitchFamily="18" charset="0"/>
            <a:cs typeface="Times New Roman" pitchFamily="18" charset="0"/>
          </a:endParaRPr>
        </a:p>
      </dgm:t>
    </dgm:pt>
    <dgm:pt modelId="{11AD4554-56A1-442D-A01F-CC5527D32CE2}" type="parTrans" cxnId="{2840C37E-99DF-41BD-8D91-667AE59E3476}">
      <dgm:prSet/>
      <dgm:spPr/>
      <dgm:t>
        <a:bodyPr/>
        <a:lstStyle/>
        <a:p>
          <a:endParaRPr lang="pl-PL" dirty="0"/>
        </a:p>
      </dgm:t>
    </dgm:pt>
    <dgm:pt modelId="{2E0222C1-6D64-4243-91C9-EF32DC860E90}" type="sibTrans" cxnId="{2840C37E-99DF-41BD-8D91-667AE59E3476}">
      <dgm:prSet/>
      <dgm:spPr/>
      <dgm:t>
        <a:bodyPr/>
        <a:lstStyle/>
        <a:p>
          <a:endParaRPr lang="pl-PL"/>
        </a:p>
      </dgm:t>
    </dgm:pt>
    <dgm:pt modelId="{406E7984-01DF-4444-99CF-C60FBEA7A8B4}">
      <dgm:prSet phldrT="[Tekst]" custT="1"/>
      <dgm:spPr/>
      <dgm:t>
        <a:bodyPr/>
        <a:lstStyle/>
        <a:p>
          <a:r>
            <a:rPr lang="pl-PL" sz="2400" dirty="0" smtClean="0">
              <a:latin typeface="Times New Roman" pitchFamily="18" charset="0"/>
              <a:cs typeface="Times New Roman" pitchFamily="18" charset="0"/>
            </a:rPr>
            <a:t>Art. 151 § 2 k. k. w.</a:t>
          </a:r>
          <a:endParaRPr lang="pl-PL" sz="2400" dirty="0">
            <a:latin typeface="Times New Roman" pitchFamily="18" charset="0"/>
            <a:cs typeface="Times New Roman" pitchFamily="18" charset="0"/>
          </a:endParaRPr>
        </a:p>
      </dgm:t>
    </dgm:pt>
    <dgm:pt modelId="{900DDB12-F8BF-4AA4-9D3C-20E7B6816324}" type="parTrans" cxnId="{3905CA34-DF22-4E49-BEC1-04E8C9219EC8}">
      <dgm:prSet/>
      <dgm:spPr/>
      <dgm:t>
        <a:bodyPr/>
        <a:lstStyle/>
        <a:p>
          <a:endParaRPr lang="pl-PL" dirty="0"/>
        </a:p>
      </dgm:t>
    </dgm:pt>
    <dgm:pt modelId="{EBD8B571-30FD-45A4-99E7-A8DD5F92444A}" type="sibTrans" cxnId="{3905CA34-DF22-4E49-BEC1-04E8C9219EC8}">
      <dgm:prSet/>
      <dgm:spPr/>
      <dgm:t>
        <a:bodyPr/>
        <a:lstStyle/>
        <a:p>
          <a:endParaRPr lang="pl-PL"/>
        </a:p>
      </dgm:t>
    </dgm:pt>
    <dgm:pt modelId="{2C69328A-34FE-4ED9-9E0D-78B55B6C5638}">
      <dgm:prSet phldrT="[Tekst]" custT="1"/>
      <dgm:spPr/>
      <dgm:t>
        <a:bodyPr/>
        <a:lstStyle/>
        <a:p>
          <a:r>
            <a:rPr lang="pl-PL" sz="2200" dirty="0" smtClean="0">
              <a:latin typeface="Times New Roman" pitchFamily="18" charset="0"/>
              <a:cs typeface="Times New Roman" pitchFamily="18" charset="0"/>
            </a:rPr>
            <a:t>Obligatoryjne</a:t>
          </a:r>
          <a:endParaRPr lang="pl-PL" sz="2200" dirty="0">
            <a:latin typeface="Times New Roman" pitchFamily="18" charset="0"/>
            <a:cs typeface="Times New Roman" pitchFamily="18" charset="0"/>
          </a:endParaRPr>
        </a:p>
      </dgm:t>
    </dgm:pt>
    <dgm:pt modelId="{F462F10B-0C29-4AE0-9AD0-B997E1ABC4C9}" type="parTrans" cxnId="{C5747DBD-6352-4642-9763-29CE4B578927}">
      <dgm:prSet/>
      <dgm:spPr/>
      <dgm:t>
        <a:bodyPr/>
        <a:lstStyle/>
        <a:p>
          <a:endParaRPr lang="pl-PL" dirty="0"/>
        </a:p>
      </dgm:t>
    </dgm:pt>
    <dgm:pt modelId="{D34CD290-C81D-4942-A550-39D89A0B0E9C}" type="sibTrans" cxnId="{C5747DBD-6352-4642-9763-29CE4B578927}">
      <dgm:prSet/>
      <dgm:spPr/>
      <dgm:t>
        <a:bodyPr/>
        <a:lstStyle/>
        <a:p>
          <a:endParaRPr lang="pl-PL"/>
        </a:p>
      </dgm:t>
    </dgm:pt>
    <dgm:pt modelId="{98CDF8BD-6EFE-46C5-943C-DA51ED1C509F}">
      <dgm:prSet phldrT="[Tekst]" custT="1"/>
      <dgm:spPr/>
      <dgm:t>
        <a:bodyPr/>
        <a:lstStyle/>
        <a:p>
          <a:r>
            <a:rPr lang="pl-PL" sz="2400" dirty="0" smtClean="0">
              <a:latin typeface="Times New Roman" pitchFamily="18" charset="0"/>
              <a:cs typeface="Times New Roman" pitchFamily="18" charset="0"/>
            </a:rPr>
            <a:t>Art. 150 k. k. w. </a:t>
          </a:r>
          <a:endParaRPr lang="pl-PL" sz="2400" dirty="0">
            <a:latin typeface="Times New Roman" pitchFamily="18" charset="0"/>
            <a:cs typeface="Times New Roman" pitchFamily="18" charset="0"/>
          </a:endParaRPr>
        </a:p>
      </dgm:t>
    </dgm:pt>
    <dgm:pt modelId="{4127FA40-EC6D-4EAF-B81B-3052A6B1754C}" type="parTrans" cxnId="{2DE37062-5176-4820-B6F3-B1ACEE260416}">
      <dgm:prSet/>
      <dgm:spPr/>
      <dgm:t>
        <a:bodyPr/>
        <a:lstStyle/>
        <a:p>
          <a:endParaRPr lang="pl-PL" dirty="0"/>
        </a:p>
      </dgm:t>
    </dgm:pt>
    <dgm:pt modelId="{D704AB8C-F3DD-4C01-915A-45FF083044F3}" type="sibTrans" cxnId="{2DE37062-5176-4820-B6F3-B1ACEE260416}">
      <dgm:prSet/>
      <dgm:spPr/>
      <dgm:t>
        <a:bodyPr/>
        <a:lstStyle/>
        <a:p>
          <a:endParaRPr lang="pl-PL"/>
        </a:p>
      </dgm:t>
    </dgm:pt>
    <dgm:pt modelId="{2E1BF613-F62F-4D99-AFCC-B085099FDB03}" type="pres">
      <dgm:prSet presAssocID="{CCE337D0-3AEA-462C-B71E-73E193506F8A}" presName="hierChild1" presStyleCnt="0">
        <dgm:presLayoutVars>
          <dgm:chPref val="1"/>
          <dgm:dir/>
          <dgm:animOne val="branch"/>
          <dgm:animLvl val="lvl"/>
          <dgm:resizeHandles/>
        </dgm:presLayoutVars>
      </dgm:prSet>
      <dgm:spPr/>
      <dgm:t>
        <a:bodyPr/>
        <a:lstStyle/>
        <a:p>
          <a:endParaRPr lang="pl-PL"/>
        </a:p>
      </dgm:t>
    </dgm:pt>
    <dgm:pt modelId="{7F6AB6D3-5C7D-4036-BE93-25F50167A182}" type="pres">
      <dgm:prSet presAssocID="{6D327740-F181-4AD3-AF49-A8E6D11DE31C}" presName="hierRoot1" presStyleCnt="0"/>
      <dgm:spPr/>
    </dgm:pt>
    <dgm:pt modelId="{6EBD47B6-ED67-41B6-B5F0-B1171B2BACAB}" type="pres">
      <dgm:prSet presAssocID="{6D327740-F181-4AD3-AF49-A8E6D11DE31C}" presName="composite" presStyleCnt="0"/>
      <dgm:spPr/>
    </dgm:pt>
    <dgm:pt modelId="{101F409A-CD0C-4300-A3F5-5D8826D525CE}" type="pres">
      <dgm:prSet presAssocID="{6D327740-F181-4AD3-AF49-A8E6D11DE31C}" presName="background" presStyleLbl="node0" presStyleIdx="0" presStyleCnt="1"/>
      <dgm:spPr/>
    </dgm:pt>
    <dgm:pt modelId="{65625BB8-ABD4-4B5F-8A44-6085356E3557}" type="pres">
      <dgm:prSet presAssocID="{6D327740-F181-4AD3-AF49-A8E6D11DE31C}" presName="text" presStyleLbl="fgAcc0" presStyleIdx="0" presStyleCnt="1">
        <dgm:presLayoutVars>
          <dgm:chPref val="3"/>
        </dgm:presLayoutVars>
      </dgm:prSet>
      <dgm:spPr/>
      <dgm:t>
        <a:bodyPr/>
        <a:lstStyle/>
        <a:p>
          <a:endParaRPr lang="pl-PL"/>
        </a:p>
      </dgm:t>
    </dgm:pt>
    <dgm:pt modelId="{4A0D241E-F234-4CD1-A850-DB545D2B1196}" type="pres">
      <dgm:prSet presAssocID="{6D327740-F181-4AD3-AF49-A8E6D11DE31C}" presName="hierChild2" presStyleCnt="0"/>
      <dgm:spPr/>
    </dgm:pt>
    <dgm:pt modelId="{10B9E5F4-121D-4F20-B997-399C4DBE669D}" type="pres">
      <dgm:prSet presAssocID="{6702F347-7D7C-4833-AC4A-06DADC54BDC7}" presName="Name10" presStyleLbl="parChTrans1D2" presStyleIdx="0" presStyleCnt="2"/>
      <dgm:spPr/>
      <dgm:t>
        <a:bodyPr/>
        <a:lstStyle/>
        <a:p>
          <a:endParaRPr lang="pl-PL"/>
        </a:p>
      </dgm:t>
    </dgm:pt>
    <dgm:pt modelId="{0F4A1D31-6E42-4544-8AC7-2DCE753113D7}" type="pres">
      <dgm:prSet presAssocID="{6280DC09-26CB-432B-8B45-F89515FDC349}" presName="hierRoot2" presStyleCnt="0"/>
      <dgm:spPr/>
    </dgm:pt>
    <dgm:pt modelId="{5CAB64E2-1777-49B0-B43C-B6B9D67E4685}" type="pres">
      <dgm:prSet presAssocID="{6280DC09-26CB-432B-8B45-F89515FDC349}" presName="composite2" presStyleCnt="0"/>
      <dgm:spPr/>
    </dgm:pt>
    <dgm:pt modelId="{6344D72B-5A1D-4ED2-934D-3CD69F86426A}" type="pres">
      <dgm:prSet presAssocID="{6280DC09-26CB-432B-8B45-F89515FDC349}" presName="background2" presStyleLbl="node2" presStyleIdx="0" presStyleCnt="2"/>
      <dgm:spPr/>
    </dgm:pt>
    <dgm:pt modelId="{8FBB8660-FD97-4319-8ED9-66EF305E9B31}" type="pres">
      <dgm:prSet presAssocID="{6280DC09-26CB-432B-8B45-F89515FDC349}" presName="text2" presStyleLbl="fgAcc2" presStyleIdx="0" presStyleCnt="2" custScaleX="111111">
        <dgm:presLayoutVars>
          <dgm:chPref val="3"/>
        </dgm:presLayoutVars>
      </dgm:prSet>
      <dgm:spPr/>
      <dgm:t>
        <a:bodyPr/>
        <a:lstStyle/>
        <a:p>
          <a:endParaRPr lang="pl-PL"/>
        </a:p>
      </dgm:t>
    </dgm:pt>
    <dgm:pt modelId="{340CB15A-D03F-4672-8C47-03715E17CD3E}" type="pres">
      <dgm:prSet presAssocID="{6280DC09-26CB-432B-8B45-F89515FDC349}" presName="hierChild3" presStyleCnt="0"/>
      <dgm:spPr/>
    </dgm:pt>
    <dgm:pt modelId="{76B66703-6E6F-4302-8868-82CADF40BD0B}" type="pres">
      <dgm:prSet presAssocID="{11AD4554-56A1-442D-A01F-CC5527D32CE2}" presName="Name17" presStyleLbl="parChTrans1D3" presStyleIdx="0" presStyleCnt="3"/>
      <dgm:spPr/>
      <dgm:t>
        <a:bodyPr/>
        <a:lstStyle/>
        <a:p>
          <a:endParaRPr lang="pl-PL"/>
        </a:p>
      </dgm:t>
    </dgm:pt>
    <dgm:pt modelId="{4BB1023C-95FF-47E6-A08E-7215178CD9CD}" type="pres">
      <dgm:prSet presAssocID="{308B35BE-3D40-421F-9A56-A2ACCC16314D}" presName="hierRoot3" presStyleCnt="0"/>
      <dgm:spPr/>
    </dgm:pt>
    <dgm:pt modelId="{80B64E84-52CF-4AB2-96E8-33ADF33A6B8D}" type="pres">
      <dgm:prSet presAssocID="{308B35BE-3D40-421F-9A56-A2ACCC16314D}" presName="composite3" presStyleCnt="0"/>
      <dgm:spPr/>
    </dgm:pt>
    <dgm:pt modelId="{768BEDAB-2297-4E6F-9EA9-444989443958}" type="pres">
      <dgm:prSet presAssocID="{308B35BE-3D40-421F-9A56-A2ACCC16314D}" presName="background3" presStyleLbl="node3" presStyleIdx="0" presStyleCnt="3"/>
      <dgm:spPr/>
    </dgm:pt>
    <dgm:pt modelId="{7E8F99C7-6A62-4E69-8330-7833282F36CD}" type="pres">
      <dgm:prSet presAssocID="{308B35BE-3D40-421F-9A56-A2ACCC16314D}" presName="text3" presStyleLbl="fgAcc3" presStyleIdx="0" presStyleCnt="3">
        <dgm:presLayoutVars>
          <dgm:chPref val="3"/>
        </dgm:presLayoutVars>
      </dgm:prSet>
      <dgm:spPr/>
      <dgm:t>
        <a:bodyPr/>
        <a:lstStyle/>
        <a:p>
          <a:endParaRPr lang="pl-PL"/>
        </a:p>
      </dgm:t>
    </dgm:pt>
    <dgm:pt modelId="{72D3B9B2-2A8A-4198-B5F9-82DCFA2DF496}" type="pres">
      <dgm:prSet presAssocID="{308B35BE-3D40-421F-9A56-A2ACCC16314D}" presName="hierChild4" presStyleCnt="0"/>
      <dgm:spPr/>
    </dgm:pt>
    <dgm:pt modelId="{5BB0C8D8-BAF8-4781-BA6D-8F3BE0AE42A9}" type="pres">
      <dgm:prSet presAssocID="{900DDB12-F8BF-4AA4-9D3C-20E7B6816324}" presName="Name17" presStyleLbl="parChTrans1D3" presStyleIdx="1" presStyleCnt="3"/>
      <dgm:spPr/>
      <dgm:t>
        <a:bodyPr/>
        <a:lstStyle/>
        <a:p>
          <a:endParaRPr lang="pl-PL"/>
        </a:p>
      </dgm:t>
    </dgm:pt>
    <dgm:pt modelId="{ECF0BD10-B3B8-4464-ACC3-4246A1C4E919}" type="pres">
      <dgm:prSet presAssocID="{406E7984-01DF-4444-99CF-C60FBEA7A8B4}" presName="hierRoot3" presStyleCnt="0"/>
      <dgm:spPr/>
    </dgm:pt>
    <dgm:pt modelId="{038C2760-6A95-4187-8257-F04A86233431}" type="pres">
      <dgm:prSet presAssocID="{406E7984-01DF-4444-99CF-C60FBEA7A8B4}" presName="composite3" presStyleCnt="0"/>
      <dgm:spPr/>
    </dgm:pt>
    <dgm:pt modelId="{14F572C7-7553-4C57-AA31-E019D1E9FFE3}" type="pres">
      <dgm:prSet presAssocID="{406E7984-01DF-4444-99CF-C60FBEA7A8B4}" presName="background3" presStyleLbl="node3" presStyleIdx="1" presStyleCnt="3"/>
      <dgm:spPr/>
    </dgm:pt>
    <dgm:pt modelId="{FF4EA65C-AFE3-4080-A49B-D302C9BF0303}" type="pres">
      <dgm:prSet presAssocID="{406E7984-01DF-4444-99CF-C60FBEA7A8B4}" presName="text3" presStyleLbl="fgAcc3" presStyleIdx="1" presStyleCnt="3">
        <dgm:presLayoutVars>
          <dgm:chPref val="3"/>
        </dgm:presLayoutVars>
      </dgm:prSet>
      <dgm:spPr/>
      <dgm:t>
        <a:bodyPr/>
        <a:lstStyle/>
        <a:p>
          <a:endParaRPr lang="pl-PL"/>
        </a:p>
      </dgm:t>
    </dgm:pt>
    <dgm:pt modelId="{C274BEEE-0AAD-4A40-B3E8-D401E5C4DDB4}" type="pres">
      <dgm:prSet presAssocID="{406E7984-01DF-4444-99CF-C60FBEA7A8B4}" presName="hierChild4" presStyleCnt="0"/>
      <dgm:spPr/>
    </dgm:pt>
    <dgm:pt modelId="{B3C6CB15-2B67-4A47-8602-A9417EE70A78}" type="pres">
      <dgm:prSet presAssocID="{F462F10B-0C29-4AE0-9AD0-B997E1ABC4C9}" presName="Name10" presStyleLbl="parChTrans1D2" presStyleIdx="1" presStyleCnt="2"/>
      <dgm:spPr/>
      <dgm:t>
        <a:bodyPr/>
        <a:lstStyle/>
        <a:p>
          <a:endParaRPr lang="pl-PL"/>
        </a:p>
      </dgm:t>
    </dgm:pt>
    <dgm:pt modelId="{1316E0FB-55B9-4FFC-A418-D84B91756923}" type="pres">
      <dgm:prSet presAssocID="{2C69328A-34FE-4ED9-9E0D-78B55B6C5638}" presName="hierRoot2" presStyleCnt="0"/>
      <dgm:spPr/>
    </dgm:pt>
    <dgm:pt modelId="{A2F56860-233D-412C-834B-BD2BB91106A6}" type="pres">
      <dgm:prSet presAssocID="{2C69328A-34FE-4ED9-9E0D-78B55B6C5638}" presName="composite2" presStyleCnt="0"/>
      <dgm:spPr/>
    </dgm:pt>
    <dgm:pt modelId="{51948A90-A459-48E1-BDC7-9F6CF5909192}" type="pres">
      <dgm:prSet presAssocID="{2C69328A-34FE-4ED9-9E0D-78B55B6C5638}" presName="background2" presStyleLbl="node2" presStyleIdx="1" presStyleCnt="2"/>
      <dgm:spPr/>
    </dgm:pt>
    <dgm:pt modelId="{F449E42D-67A7-46EF-AA27-C7951444A9C7}" type="pres">
      <dgm:prSet presAssocID="{2C69328A-34FE-4ED9-9E0D-78B55B6C5638}" presName="text2" presStyleLbl="fgAcc2" presStyleIdx="1" presStyleCnt="2" custScaleX="115838">
        <dgm:presLayoutVars>
          <dgm:chPref val="3"/>
        </dgm:presLayoutVars>
      </dgm:prSet>
      <dgm:spPr/>
      <dgm:t>
        <a:bodyPr/>
        <a:lstStyle/>
        <a:p>
          <a:endParaRPr lang="pl-PL"/>
        </a:p>
      </dgm:t>
    </dgm:pt>
    <dgm:pt modelId="{67CA7B19-F6D1-4612-A19B-75B8A941E9A8}" type="pres">
      <dgm:prSet presAssocID="{2C69328A-34FE-4ED9-9E0D-78B55B6C5638}" presName="hierChild3" presStyleCnt="0"/>
      <dgm:spPr/>
    </dgm:pt>
    <dgm:pt modelId="{8E018267-1D31-4AFA-AF30-F9F55C83D744}" type="pres">
      <dgm:prSet presAssocID="{4127FA40-EC6D-4EAF-B81B-3052A6B1754C}" presName="Name17" presStyleLbl="parChTrans1D3" presStyleIdx="2" presStyleCnt="3"/>
      <dgm:spPr/>
      <dgm:t>
        <a:bodyPr/>
        <a:lstStyle/>
        <a:p>
          <a:endParaRPr lang="pl-PL"/>
        </a:p>
      </dgm:t>
    </dgm:pt>
    <dgm:pt modelId="{66895CF5-42DB-4FC3-BFEF-885CDA5FF067}" type="pres">
      <dgm:prSet presAssocID="{98CDF8BD-6EFE-46C5-943C-DA51ED1C509F}" presName="hierRoot3" presStyleCnt="0"/>
      <dgm:spPr/>
    </dgm:pt>
    <dgm:pt modelId="{E3E6ED19-2748-401F-9724-283312DA0033}" type="pres">
      <dgm:prSet presAssocID="{98CDF8BD-6EFE-46C5-943C-DA51ED1C509F}" presName="composite3" presStyleCnt="0"/>
      <dgm:spPr/>
    </dgm:pt>
    <dgm:pt modelId="{23E0209F-0B44-4788-8A24-392B74897E38}" type="pres">
      <dgm:prSet presAssocID="{98CDF8BD-6EFE-46C5-943C-DA51ED1C509F}" presName="background3" presStyleLbl="node3" presStyleIdx="2" presStyleCnt="3"/>
      <dgm:spPr/>
    </dgm:pt>
    <dgm:pt modelId="{26E58AF2-B46A-435E-9DCF-EBE5AEAE3CE8}" type="pres">
      <dgm:prSet presAssocID="{98CDF8BD-6EFE-46C5-943C-DA51ED1C509F}" presName="text3" presStyleLbl="fgAcc3" presStyleIdx="2" presStyleCnt="3">
        <dgm:presLayoutVars>
          <dgm:chPref val="3"/>
        </dgm:presLayoutVars>
      </dgm:prSet>
      <dgm:spPr/>
      <dgm:t>
        <a:bodyPr/>
        <a:lstStyle/>
        <a:p>
          <a:endParaRPr lang="pl-PL"/>
        </a:p>
      </dgm:t>
    </dgm:pt>
    <dgm:pt modelId="{D2FC12D1-F1FC-4DD7-9121-EBEEA576265D}" type="pres">
      <dgm:prSet presAssocID="{98CDF8BD-6EFE-46C5-943C-DA51ED1C509F}" presName="hierChild4" presStyleCnt="0"/>
      <dgm:spPr/>
    </dgm:pt>
  </dgm:ptLst>
  <dgm:cxnLst>
    <dgm:cxn modelId="{CDC82801-0DC9-4C8D-AA43-310F930239E5}" type="presOf" srcId="{11AD4554-56A1-442D-A01F-CC5527D32CE2}" destId="{76B66703-6E6F-4302-8868-82CADF40BD0B}" srcOrd="0" destOrd="0" presId="urn:microsoft.com/office/officeart/2005/8/layout/hierarchy1"/>
    <dgm:cxn modelId="{C5747DBD-6352-4642-9763-29CE4B578927}" srcId="{6D327740-F181-4AD3-AF49-A8E6D11DE31C}" destId="{2C69328A-34FE-4ED9-9E0D-78B55B6C5638}" srcOrd="1" destOrd="0" parTransId="{F462F10B-0C29-4AE0-9AD0-B997E1ABC4C9}" sibTransId="{D34CD290-C81D-4942-A550-39D89A0B0E9C}"/>
    <dgm:cxn modelId="{2F7BD3CB-BF1F-412F-AACC-A40D3A464825}" srcId="{6D327740-F181-4AD3-AF49-A8E6D11DE31C}" destId="{6280DC09-26CB-432B-8B45-F89515FDC349}" srcOrd="0" destOrd="0" parTransId="{6702F347-7D7C-4833-AC4A-06DADC54BDC7}" sibTransId="{C84507E8-A3F0-4536-9667-BC84B0EA4527}"/>
    <dgm:cxn modelId="{62E49633-02D0-4E9B-A1DB-F1242E934BFF}" type="presOf" srcId="{6280DC09-26CB-432B-8B45-F89515FDC349}" destId="{8FBB8660-FD97-4319-8ED9-66EF305E9B31}" srcOrd="0" destOrd="0" presId="urn:microsoft.com/office/officeart/2005/8/layout/hierarchy1"/>
    <dgm:cxn modelId="{2840C37E-99DF-41BD-8D91-667AE59E3476}" srcId="{6280DC09-26CB-432B-8B45-F89515FDC349}" destId="{308B35BE-3D40-421F-9A56-A2ACCC16314D}" srcOrd="0" destOrd="0" parTransId="{11AD4554-56A1-442D-A01F-CC5527D32CE2}" sibTransId="{2E0222C1-6D64-4243-91C9-EF32DC860E90}"/>
    <dgm:cxn modelId="{F3504384-1058-40F9-987D-3BAAFD180FB8}" type="presOf" srcId="{406E7984-01DF-4444-99CF-C60FBEA7A8B4}" destId="{FF4EA65C-AFE3-4080-A49B-D302C9BF0303}" srcOrd="0" destOrd="0" presId="urn:microsoft.com/office/officeart/2005/8/layout/hierarchy1"/>
    <dgm:cxn modelId="{BE541042-CD37-41FE-A3E4-2BDDDCDE8C8E}" srcId="{CCE337D0-3AEA-462C-B71E-73E193506F8A}" destId="{6D327740-F181-4AD3-AF49-A8E6D11DE31C}" srcOrd="0" destOrd="0" parTransId="{0781A3BF-63F6-4DC7-9651-5146DD0C62E0}" sibTransId="{2CFFABA9-2644-4EA7-AD06-6C87E086F740}"/>
    <dgm:cxn modelId="{177C55CF-379C-47E4-A5E7-2516B50A2BA3}" type="presOf" srcId="{4127FA40-EC6D-4EAF-B81B-3052A6B1754C}" destId="{8E018267-1D31-4AFA-AF30-F9F55C83D744}" srcOrd="0" destOrd="0" presId="urn:microsoft.com/office/officeart/2005/8/layout/hierarchy1"/>
    <dgm:cxn modelId="{171839E0-25FC-4BA5-B841-6E4033E116ED}" type="presOf" srcId="{CCE337D0-3AEA-462C-B71E-73E193506F8A}" destId="{2E1BF613-F62F-4D99-AFCC-B085099FDB03}" srcOrd="0" destOrd="0" presId="urn:microsoft.com/office/officeart/2005/8/layout/hierarchy1"/>
    <dgm:cxn modelId="{865742AB-3E98-4009-9BDA-59A557863C65}" type="presOf" srcId="{F462F10B-0C29-4AE0-9AD0-B997E1ABC4C9}" destId="{B3C6CB15-2B67-4A47-8602-A9417EE70A78}" srcOrd="0" destOrd="0" presId="urn:microsoft.com/office/officeart/2005/8/layout/hierarchy1"/>
    <dgm:cxn modelId="{2DE37062-5176-4820-B6F3-B1ACEE260416}" srcId="{2C69328A-34FE-4ED9-9E0D-78B55B6C5638}" destId="{98CDF8BD-6EFE-46C5-943C-DA51ED1C509F}" srcOrd="0" destOrd="0" parTransId="{4127FA40-EC6D-4EAF-B81B-3052A6B1754C}" sibTransId="{D704AB8C-F3DD-4C01-915A-45FF083044F3}"/>
    <dgm:cxn modelId="{A23D069A-8256-4AD4-BF84-AF422D899F9E}" type="presOf" srcId="{900DDB12-F8BF-4AA4-9D3C-20E7B6816324}" destId="{5BB0C8D8-BAF8-4781-BA6D-8F3BE0AE42A9}" srcOrd="0" destOrd="0" presId="urn:microsoft.com/office/officeart/2005/8/layout/hierarchy1"/>
    <dgm:cxn modelId="{90359B46-5423-4C95-939E-74A2173477FF}" type="presOf" srcId="{6D327740-F181-4AD3-AF49-A8E6D11DE31C}" destId="{65625BB8-ABD4-4B5F-8A44-6085356E3557}" srcOrd="0" destOrd="0" presId="urn:microsoft.com/office/officeart/2005/8/layout/hierarchy1"/>
    <dgm:cxn modelId="{EC1578F2-3B3E-419D-9A0A-C0782DBCC153}" type="presOf" srcId="{2C69328A-34FE-4ED9-9E0D-78B55B6C5638}" destId="{F449E42D-67A7-46EF-AA27-C7951444A9C7}" srcOrd="0" destOrd="0" presId="urn:microsoft.com/office/officeart/2005/8/layout/hierarchy1"/>
    <dgm:cxn modelId="{112E4438-9377-4E0C-B4BE-68C8CDA874D5}" type="presOf" srcId="{6702F347-7D7C-4833-AC4A-06DADC54BDC7}" destId="{10B9E5F4-121D-4F20-B997-399C4DBE669D}" srcOrd="0" destOrd="0" presId="urn:microsoft.com/office/officeart/2005/8/layout/hierarchy1"/>
    <dgm:cxn modelId="{51A91580-14B1-41A3-AF5D-451BB28C9B39}" type="presOf" srcId="{98CDF8BD-6EFE-46C5-943C-DA51ED1C509F}" destId="{26E58AF2-B46A-435E-9DCF-EBE5AEAE3CE8}" srcOrd="0" destOrd="0" presId="urn:microsoft.com/office/officeart/2005/8/layout/hierarchy1"/>
    <dgm:cxn modelId="{3905CA34-DF22-4E49-BEC1-04E8C9219EC8}" srcId="{6280DC09-26CB-432B-8B45-F89515FDC349}" destId="{406E7984-01DF-4444-99CF-C60FBEA7A8B4}" srcOrd="1" destOrd="0" parTransId="{900DDB12-F8BF-4AA4-9D3C-20E7B6816324}" sibTransId="{EBD8B571-30FD-45A4-99E7-A8DD5F92444A}"/>
    <dgm:cxn modelId="{6F4BBA61-66CF-412C-9A4D-485A85A41331}" type="presOf" srcId="{308B35BE-3D40-421F-9A56-A2ACCC16314D}" destId="{7E8F99C7-6A62-4E69-8330-7833282F36CD}" srcOrd="0" destOrd="0" presId="urn:microsoft.com/office/officeart/2005/8/layout/hierarchy1"/>
    <dgm:cxn modelId="{BF318E1B-B01A-427B-87AB-6021A4DBA4DE}" type="presParOf" srcId="{2E1BF613-F62F-4D99-AFCC-B085099FDB03}" destId="{7F6AB6D3-5C7D-4036-BE93-25F50167A182}" srcOrd="0" destOrd="0" presId="urn:microsoft.com/office/officeart/2005/8/layout/hierarchy1"/>
    <dgm:cxn modelId="{6CCE174D-FF14-434D-BE13-676BCF797544}" type="presParOf" srcId="{7F6AB6D3-5C7D-4036-BE93-25F50167A182}" destId="{6EBD47B6-ED67-41B6-B5F0-B1171B2BACAB}" srcOrd="0" destOrd="0" presId="urn:microsoft.com/office/officeart/2005/8/layout/hierarchy1"/>
    <dgm:cxn modelId="{512FCD05-18D9-4897-9DAA-3D50650EBF5A}" type="presParOf" srcId="{6EBD47B6-ED67-41B6-B5F0-B1171B2BACAB}" destId="{101F409A-CD0C-4300-A3F5-5D8826D525CE}" srcOrd="0" destOrd="0" presId="urn:microsoft.com/office/officeart/2005/8/layout/hierarchy1"/>
    <dgm:cxn modelId="{FE19638E-7A8B-4574-9D15-0C385E826697}" type="presParOf" srcId="{6EBD47B6-ED67-41B6-B5F0-B1171B2BACAB}" destId="{65625BB8-ABD4-4B5F-8A44-6085356E3557}" srcOrd="1" destOrd="0" presId="urn:microsoft.com/office/officeart/2005/8/layout/hierarchy1"/>
    <dgm:cxn modelId="{DEF57C40-5011-469B-B1DD-49D942A61EAF}" type="presParOf" srcId="{7F6AB6D3-5C7D-4036-BE93-25F50167A182}" destId="{4A0D241E-F234-4CD1-A850-DB545D2B1196}" srcOrd="1" destOrd="0" presId="urn:microsoft.com/office/officeart/2005/8/layout/hierarchy1"/>
    <dgm:cxn modelId="{98AB56E1-E175-4D7D-829F-D11C62EA7A28}" type="presParOf" srcId="{4A0D241E-F234-4CD1-A850-DB545D2B1196}" destId="{10B9E5F4-121D-4F20-B997-399C4DBE669D}" srcOrd="0" destOrd="0" presId="urn:microsoft.com/office/officeart/2005/8/layout/hierarchy1"/>
    <dgm:cxn modelId="{C4CA6E55-3BA3-4E86-9F1D-B8D4270414B3}" type="presParOf" srcId="{4A0D241E-F234-4CD1-A850-DB545D2B1196}" destId="{0F4A1D31-6E42-4544-8AC7-2DCE753113D7}" srcOrd="1" destOrd="0" presId="urn:microsoft.com/office/officeart/2005/8/layout/hierarchy1"/>
    <dgm:cxn modelId="{E89C5004-5595-437A-826D-D2F84A5CB3EB}" type="presParOf" srcId="{0F4A1D31-6E42-4544-8AC7-2DCE753113D7}" destId="{5CAB64E2-1777-49B0-B43C-B6B9D67E4685}" srcOrd="0" destOrd="0" presId="urn:microsoft.com/office/officeart/2005/8/layout/hierarchy1"/>
    <dgm:cxn modelId="{E7C19527-7BC7-4741-980F-CA2EB81AB3D8}" type="presParOf" srcId="{5CAB64E2-1777-49B0-B43C-B6B9D67E4685}" destId="{6344D72B-5A1D-4ED2-934D-3CD69F86426A}" srcOrd="0" destOrd="0" presId="urn:microsoft.com/office/officeart/2005/8/layout/hierarchy1"/>
    <dgm:cxn modelId="{22A2625C-7D59-4AEC-A3BB-DFF0A00DBF7F}" type="presParOf" srcId="{5CAB64E2-1777-49B0-B43C-B6B9D67E4685}" destId="{8FBB8660-FD97-4319-8ED9-66EF305E9B31}" srcOrd="1" destOrd="0" presId="urn:microsoft.com/office/officeart/2005/8/layout/hierarchy1"/>
    <dgm:cxn modelId="{5C8F82B3-A330-4F59-9321-C43EFCF2B957}" type="presParOf" srcId="{0F4A1D31-6E42-4544-8AC7-2DCE753113D7}" destId="{340CB15A-D03F-4672-8C47-03715E17CD3E}" srcOrd="1" destOrd="0" presId="urn:microsoft.com/office/officeart/2005/8/layout/hierarchy1"/>
    <dgm:cxn modelId="{57F25F60-1245-4B5E-9C4F-61E09941822A}" type="presParOf" srcId="{340CB15A-D03F-4672-8C47-03715E17CD3E}" destId="{76B66703-6E6F-4302-8868-82CADF40BD0B}" srcOrd="0" destOrd="0" presId="urn:microsoft.com/office/officeart/2005/8/layout/hierarchy1"/>
    <dgm:cxn modelId="{885392BB-C999-4EE9-8105-D6D15E5FA5AB}" type="presParOf" srcId="{340CB15A-D03F-4672-8C47-03715E17CD3E}" destId="{4BB1023C-95FF-47E6-A08E-7215178CD9CD}" srcOrd="1" destOrd="0" presId="urn:microsoft.com/office/officeart/2005/8/layout/hierarchy1"/>
    <dgm:cxn modelId="{BF44F4EE-15A8-4D12-96C9-07246085FD95}" type="presParOf" srcId="{4BB1023C-95FF-47E6-A08E-7215178CD9CD}" destId="{80B64E84-52CF-4AB2-96E8-33ADF33A6B8D}" srcOrd="0" destOrd="0" presId="urn:microsoft.com/office/officeart/2005/8/layout/hierarchy1"/>
    <dgm:cxn modelId="{A0AF219F-3D6C-4E00-B8F0-B90713DF2C14}" type="presParOf" srcId="{80B64E84-52CF-4AB2-96E8-33ADF33A6B8D}" destId="{768BEDAB-2297-4E6F-9EA9-444989443958}" srcOrd="0" destOrd="0" presId="urn:microsoft.com/office/officeart/2005/8/layout/hierarchy1"/>
    <dgm:cxn modelId="{7B7C2AE6-3A81-4DE7-A43F-913834224029}" type="presParOf" srcId="{80B64E84-52CF-4AB2-96E8-33ADF33A6B8D}" destId="{7E8F99C7-6A62-4E69-8330-7833282F36CD}" srcOrd="1" destOrd="0" presId="urn:microsoft.com/office/officeart/2005/8/layout/hierarchy1"/>
    <dgm:cxn modelId="{B92DA942-F1A1-452C-AA12-45AEFBE7D963}" type="presParOf" srcId="{4BB1023C-95FF-47E6-A08E-7215178CD9CD}" destId="{72D3B9B2-2A8A-4198-B5F9-82DCFA2DF496}" srcOrd="1" destOrd="0" presId="urn:microsoft.com/office/officeart/2005/8/layout/hierarchy1"/>
    <dgm:cxn modelId="{1F73A793-BC03-46B1-A02C-29CE1D95E0D0}" type="presParOf" srcId="{340CB15A-D03F-4672-8C47-03715E17CD3E}" destId="{5BB0C8D8-BAF8-4781-BA6D-8F3BE0AE42A9}" srcOrd="2" destOrd="0" presId="urn:microsoft.com/office/officeart/2005/8/layout/hierarchy1"/>
    <dgm:cxn modelId="{8449BD65-E8F6-4082-978A-3770DC235928}" type="presParOf" srcId="{340CB15A-D03F-4672-8C47-03715E17CD3E}" destId="{ECF0BD10-B3B8-4464-ACC3-4246A1C4E919}" srcOrd="3" destOrd="0" presId="urn:microsoft.com/office/officeart/2005/8/layout/hierarchy1"/>
    <dgm:cxn modelId="{FE5A3E82-9F32-4EF8-81B0-CAB7B06FB457}" type="presParOf" srcId="{ECF0BD10-B3B8-4464-ACC3-4246A1C4E919}" destId="{038C2760-6A95-4187-8257-F04A86233431}" srcOrd="0" destOrd="0" presId="urn:microsoft.com/office/officeart/2005/8/layout/hierarchy1"/>
    <dgm:cxn modelId="{3AB55FDC-AEB9-49D6-B3F3-017D2A0D6EEE}" type="presParOf" srcId="{038C2760-6A95-4187-8257-F04A86233431}" destId="{14F572C7-7553-4C57-AA31-E019D1E9FFE3}" srcOrd="0" destOrd="0" presId="urn:microsoft.com/office/officeart/2005/8/layout/hierarchy1"/>
    <dgm:cxn modelId="{85FD4ED9-D035-445A-8FE9-BC1442CECB65}" type="presParOf" srcId="{038C2760-6A95-4187-8257-F04A86233431}" destId="{FF4EA65C-AFE3-4080-A49B-D302C9BF0303}" srcOrd="1" destOrd="0" presId="urn:microsoft.com/office/officeart/2005/8/layout/hierarchy1"/>
    <dgm:cxn modelId="{146B474B-3618-48DC-BA4E-671AF262DC20}" type="presParOf" srcId="{ECF0BD10-B3B8-4464-ACC3-4246A1C4E919}" destId="{C274BEEE-0AAD-4A40-B3E8-D401E5C4DDB4}" srcOrd="1" destOrd="0" presId="urn:microsoft.com/office/officeart/2005/8/layout/hierarchy1"/>
    <dgm:cxn modelId="{93C86152-6B04-4234-BBF2-AC73346B29DB}" type="presParOf" srcId="{4A0D241E-F234-4CD1-A850-DB545D2B1196}" destId="{B3C6CB15-2B67-4A47-8602-A9417EE70A78}" srcOrd="2" destOrd="0" presId="urn:microsoft.com/office/officeart/2005/8/layout/hierarchy1"/>
    <dgm:cxn modelId="{63530688-12C6-465A-9A71-7563266DA19A}" type="presParOf" srcId="{4A0D241E-F234-4CD1-A850-DB545D2B1196}" destId="{1316E0FB-55B9-4FFC-A418-D84B91756923}" srcOrd="3" destOrd="0" presId="urn:microsoft.com/office/officeart/2005/8/layout/hierarchy1"/>
    <dgm:cxn modelId="{CFBCDC0B-A995-43CE-9A04-1E082EFFF819}" type="presParOf" srcId="{1316E0FB-55B9-4FFC-A418-D84B91756923}" destId="{A2F56860-233D-412C-834B-BD2BB91106A6}" srcOrd="0" destOrd="0" presId="urn:microsoft.com/office/officeart/2005/8/layout/hierarchy1"/>
    <dgm:cxn modelId="{B2DFFC71-7703-417E-B1FC-6223E63866DB}" type="presParOf" srcId="{A2F56860-233D-412C-834B-BD2BB91106A6}" destId="{51948A90-A459-48E1-BDC7-9F6CF5909192}" srcOrd="0" destOrd="0" presId="urn:microsoft.com/office/officeart/2005/8/layout/hierarchy1"/>
    <dgm:cxn modelId="{34B9AE0C-ABB3-4591-8DCD-8646098B7D0D}" type="presParOf" srcId="{A2F56860-233D-412C-834B-BD2BB91106A6}" destId="{F449E42D-67A7-46EF-AA27-C7951444A9C7}" srcOrd="1" destOrd="0" presId="urn:microsoft.com/office/officeart/2005/8/layout/hierarchy1"/>
    <dgm:cxn modelId="{9CE3CA49-FD3C-45A4-9AA6-840EE804138E}" type="presParOf" srcId="{1316E0FB-55B9-4FFC-A418-D84B91756923}" destId="{67CA7B19-F6D1-4612-A19B-75B8A941E9A8}" srcOrd="1" destOrd="0" presId="urn:microsoft.com/office/officeart/2005/8/layout/hierarchy1"/>
    <dgm:cxn modelId="{314D9C55-26B5-47EF-8622-0A41C9DFAA93}" type="presParOf" srcId="{67CA7B19-F6D1-4612-A19B-75B8A941E9A8}" destId="{8E018267-1D31-4AFA-AF30-F9F55C83D744}" srcOrd="0" destOrd="0" presId="urn:microsoft.com/office/officeart/2005/8/layout/hierarchy1"/>
    <dgm:cxn modelId="{6C77B628-AA92-4573-AC72-4069AAF95508}" type="presParOf" srcId="{67CA7B19-F6D1-4612-A19B-75B8A941E9A8}" destId="{66895CF5-42DB-4FC3-BFEF-885CDA5FF067}" srcOrd="1" destOrd="0" presId="urn:microsoft.com/office/officeart/2005/8/layout/hierarchy1"/>
    <dgm:cxn modelId="{6E4FB024-019C-47F9-A0C5-403692090CC9}" type="presParOf" srcId="{66895CF5-42DB-4FC3-BFEF-885CDA5FF067}" destId="{E3E6ED19-2748-401F-9724-283312DA0033}" srcOrd="0" destOrd="0" presId="urn:microsoft.com/office/officeart/2005/8/layout/hierarchy1"/>
    <dgm:cxn modelId="{FD5147F8-0625-4F8E-97FC-8C8392A99D08}" type="presParOf" srcId="{E3E6ED19-2748-401F-9724-283312DA0033}" destId="{23E0209F-0B44-4788-8A24-392B74897E38}" srcOrd="0" destOrd="0" presId="urn:microsoft.com/office/officeart/2005/8/layout/hierarchy1"/>
    <dgm:cxn modelId="{878745DB-FA19-40EC-B4B1-8D4EB7577DD0}" type="presParOf" srcId="{E3E6ED19-2748-401F-9724-283312DA0033}" destId="{26E58AF2-B46A-435E-9DCF-EBE5AEAE3CE8}" srcOrd="1" destOrd="0" presId="urn:microsoft.com/office/officeart/2005/8/layout/hierarchy1"/>
    <dgm:cxn modelId="{89244BA0-6326-40FF-BAB4-E0F42C5ABC74}" type="presParOf" srcId="{66895CF5-42DB-4FC3-BFEF-885CDA5FF067}" destId="{D2FC12D1-F1FC-4DD7-9121-EBEEA576265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254F20-0A55-4392-90CB-27704E37CC1E}" type="doc">
      <dgm:prSet loTypeId="urn:microsoft.com/office/officeart/2005/8/layout/hierarchy5" loCatId="hierarchy" qsTypeId="urn:microsoft.com/office/officeart/2005/8/quickstyle/simple1" qsCatId="simple" csTypeId="urn:microsoft.com/office/officeart/2005/8/colors/accent1_2" csCatId="accent1" phldr="1"/>
      <dgm:spPr/>
      <dgm:t>
        <a:bodyPr/>
        <a:lstStyle/>
        <a:p>
          <a:endParaRPr lang="pl-PL"/>
        </a:p>
      </dgm:t>
    </dgm:pt>
    <dgm:pt modelId="{92E6C73E-EA08-45F0-9625-616EF9F11C7E}">
      <dgm:prSet phldrT="[Tekst]"/>
      <dgm:spPr/>
      <dgm:t>
        <a:bodyPr/>
        <a:lstStyle/>
        <a:p>
          <a:r>
            <a:rPr lang="pl-PL" dirty="0" smtClean="0"/>
            <a:t>Podstawy udzielenia przerwy </a:t>
          </a:r>
          <a:endParaRPr lang="pl-PL" dirty="0"/>
        </a:p>
      </dgm:t>
    </dgm:pt>
    <dgm:pt modelId="{6791940E-8CCC-4C2D-9C80-4FEF44846D3F}" type="parTrans" cxnId="{19863ECC-F0B0-45C2-ABA8-F2F9E81FA26C}">
      <dgm:prSet/>
      <dgm:spPr/>
      <dgm:t>
        <a:bodyPr/>
        <a:lstStyle/>
        <a:p>
          <a:endParaRPr lang="pl-PL"/>
        </a:p>
      </dgm:t>
    </dgm:pt>
    <dgm:pt modelId="{222C54E2-6469-494C-A3AD-66D084480324}" type="sibTrans" cxnId="{19863ECC-F0B0-45C2-ABA8-F2F9E81FA26C}">
      <dgm:prSet/>
      <dgm:spPr/>
      <dgm:t>
        <a:bodyPr/>
        <a:lstStyle/>
        <a:p>
          <a:endParaRPr lang="pl-PL"/>
        </a:p>
      </dgm:t>
    </dgm:pt>
    <dgm:pt modelId="{7133D7CA-3C45-4BE4-922C-D0305D611174}">
      <dgm:prSet phldrT="[Tekst]" custT="1"/>
      <dgm:spPr/>
      <dgm:t>
        <a:bodyPr/>
        <a:lstStyle/>
        <a:p>
          <a:r>
            <a:rPr lang="pl-PL" sz="2800" dirty="0" smtClean="0">
              <a:latin typeface="Times New Roman" pitchFamily="18" charset="0"/>
              <a:cs typeface="Times New Roman" pitchFamily="18" charset="0"/>
            </a:rPr>
            <a:t>Obligatoryjna – art. 153 § 1 k. k. w. </a:t>
          </a:r>
          <a:endParaRPr lang="pl-PL" sz="2800" dirty="0">
            <a:latin typeface="Times New Roman" pitchFamily="18" charset="0"/>
            <a:cs typeface="Times New Roman" pitchFamily="18" charset="0"/>
          </a:endParaRPr>
        </a:p>
      </dgm:t>
    </dgm:pt>
    <dgm:pt modelId="{B3A3F607-59B8-44CB-9986-6C52B03CA47B}" type="parTrans" cxnId="{5B463B85-FB54-4A04-8A97-B5217B5E1D35}">
      <dgm:prSet/>
      <dgm:spPr/>
      <dgm:t>
        <a:bodyPr/>
        <a:lstStyle/>
        <a:p>
          <a:endParaRPr lang="pl-PL"/>
        </a:p>
      </dgm:t>
    </dgm:pt>
    <dgm:pt modelId="{C9EDE981-0975-40C2-B763-9F8719187A45}" type="sibTrans" cxnId="{5B463B85-FB54-4A04-8A97-B5217B5E1D35}">
      <dgm:prSet/>
      <dgm:spPr/>
      <dgm:t>
        <a:bodyPr/>
        <a:lstStyle/>
        <a:p>
          <a:endParaRPr lang="pl-PL"/>
        </a:p>
      </dgm:t>
    </dgm:pt>
    <dgm:pt modelId="{D92EC444-F9FB-4359-9AB1-CB67D7D41B9D}">
      <dgm:prSet phldrT="[Tekst]" custT="1"/>
      <dgm:spPr/>
      <dgm:t>
        <a:bodyPr/>
        <a:lstStyle/>
        <a:p>
          <a:r>
            <a:rPr lang="pl-PL" sz="2800" dirty="0" smtClean="0">
              <a:latin typeface="Times New Roman" pitchFamily="18" charset="0"/>
              <a:cs typeface="Times New Roman" pitchFamily="18" charset="0"/>
            </a:rPr>
            <a:t>Fakultatywna – art. 153 § 2 k. k. w.</a:t>
          </a:r>
          <a:endParaRPr lang="pl-PL" sz="2800" dirty="0">
            <a:latin typeface="Times New Roman" pitchFamily="18" charset="0"/>
            <a:cs typeface="Times New Roman" pitchFamily="18" charset="0"/>
          </a:endParaRPr>
        </a:p>
      </dgm:t>
    </dgm:pt>
    <dgm:pt modelId="{BB19850A-C0E6-448C-86B0-52621C67B35C}" type="parTrans" cxnId="{DB289D2C-80E5-4643-8143-F245B58F9B70}">
      <dgm:prSet/>
      <dgm:spPr/>
      <dgm:t>
        <a:bodyPr/>
        <a:lstStyle/>
        <a:p>
          <a:endParaRPr lang="pl-PL"/>
        </a:p>
      </dgm:t>
    </dgm:pt>
    <dgm:pt modelId="{807BCB1E-3F99-446A-A542-5E604855223E}" type="sibTrans" cxnId="{DB289D2C-80E5-4643-8143-F245B58F9B70}">
      <dgm:prSet/>
      <dgm:spPr/>
      <dgm:t>
        <a:bodyPr/>
        <a:lstStyle/>
        <a:p>
          <a:endParaRPr lang="pl-PL"/>
        </a:p>
      </dgm:t>
    </dgm:pt>
    <dgm:pt modelId="{6321E1AF-C8D9-4849-8FA2-3182A541EAF7}" type="pres">
      <dgm:prSet presAssocID="{BC254F20-0A55-4392-90CB-27704E37CC1E}" presName="mainComposite" presStyleCnt="0">
        <dgm:presLayoutVars>
          <dgm:chPref val="1"/>
          <dgm:dir/>
          <dgm:animOne val="branch"/>
          <dgm:animLvl val="lvl"/>
          <dgm:resizeHandles val="exact"/>
        </dgm:presLayoutVars>
      </dgm:prSet>
      <dgm:spPr/>
      <dgm:t>
        <a:bodyPr/>
        <a:lstStyle/>
        <a:p>
          <a:endParaRPr lang="pl-PL"/>
        </a:p>
      </dgm:t>
    </dgm:pt>
    <dgm:pt modelId="{6CA67D07-B298-4970-AD41-425259A21973}" type="pres">
      <dgm:prSet presAssocID="{BC254F20-0A55-4392-90CB-27704E37CC1E}" presName="hierFlow" presStyleCnt="0"/>
      <dgm:spPr/>
    </dgm:pt>
    <dgm:pt modelId="{73B328B1-B5AC-42F2-B93D-76B1B0132841}" type="pres">
      <dgm:prSet presAssocID="{BC254F20-0A55-4392-90CB-27704E37CC1E}" presName="hierChild1" presStyleCnt="0">
        <dgm:presLayoutVars>
          <dgm:chPref val="1"/>
          <dgm:animOne val="branch"/>
          <dgm:animLvl val="lvl"/>
        </dgm:presLayoutVars>
      </dgm:prSet>
      <dgm:spPr/>
    </dgm:pt>
    <dgm:pt modelId="{0A3B19EF-8400-4CC7-9E6C-AACD3951B5B0}" type="pres">
      <dgm:prSet presAssocID="{92E6C73E-EA08-45F0-9625-616EF9F11C7E}" presName="Name17" presStyleCnt="0"/>
      <dgm:spPr/>
    </dgm:pt>
    <dgm:pt modelId="{B34D1E72-1463-4BC8-80C9-51ACCF1FE408}" type="pres">
      <dgm:prSet presAssocID="{92E6C73E-EA08-45F0-9625-616EF9F11C7E}" presName="level1Shape" presStyleLbl="node0" presStyleIdx="0" presStyleCnt="1" custScaleX="78935" custScaleY="73865">
        <dgm:presLayoutVars>
          <dgm:chPref val="3"/>
        </dgm:presLayoutVars>
      </dgm:prSet>
      <dgm:spPr/>
      <dgm:t>
        <a:bodyPr/>
        <a:lstStyle/>
        <a:p>
          <a:endParaRPr lang="pl-PL"/>
        </a:p>
      </dgm:t>
    </dgm:pt>
    <dgm:pt modelId="{51714639-F5AA-4D38-BDA9-BB3656467027}" type="pres">
      <dgm:prSet presAssocID="{92E6C73E-EA08-45F0-9625-616EF9F11C7E}" presName="hierChild2" presStyleCnt="0"/>
      <dgm:spPr/>
    </dgm:pt>
    <dgm:pt modelId="{F6AA6257-E0C3-4D8F-8751-8DDDAA4E028D}" type="pres">
      <dgm:prSet presAssocID="{B3A3F607-59B8-44CB-9986-6C52B03CA47B}" presName="Name25" presStyleLbl="parChTrans1D2" presStyleIdx="0" presStyleCnt="2"/>
      <dgm:spPr/>
      <dgm:t>
        <a:bodyPr/>
        <a:lstStyle/>
        <a:p>
          <a:endParaRPr lang="pl-PL"/>
        </a:p>
      </dgm:t>
    </dgm:pt>
    <dgm:pt modelId="{5ED39033-1709-4CC1-BBF5-71516DF54881}" type="pres">
      <dgm:prSet presAssocID="{B3A3F607-59B8-44CB-9986-6C52B03CA47B}" presName="connTx" presStyleLbl="parChTrans1D2" presStyleIdx="0" presStyleCnt="2"/>
      <dgm:spPr/>
      <dgm:t>
        <a:bodyPr/>
        <a:lstStyle/>
        <a:p>
          <a:endParaRPr lang="pl-PL"/>
        </a:p>
      </dgm:t>
    </dgm:pt>
    <dgm:pt modelId="{2CF4F7D6-8EFC-47D8-8C31-C2894452B620}" type="pres">
      <dgm:prSet presAssocID="{7133D7CA-3C45-4BE4-922C-D0305D611174}" presName="Name30" presStyleCnt="0"/>
      <dgm:spPr/>
    </dgm:pt>
    <dgm:pt modelId="{6C34CFCE-9D17-4F21-A946-34DDF0EF613E}" type="pres">
      <dgm:prSet presAssocID="{7133D7CA-3C45-4BE4-922C-D0305D611174}" presName="level2Shape" presStyleLbl="node2" presStyleIdx="0" presStyleCnt="2" custScaleX="82539" custScaleY="77049"/>
      <dgm:spPr/>
      <dgm:t>
        <a:bodyPr/>
        <a:lstStyle/>
        <a:p>
          <a:endParaRPr lang="pl-PL"/>
        </a:p>
      </dgm:t>
    </dgm:pt>
    <dgm:pt modelId="{8BE64D8C-C5B6-40AC-AE93-61CE920F2902}" type="pres">
      <dgm:prSet presAssocID="{7133D7CA-3C45-4BE4-922C-D0305D611174}" presName="hierChild3" presStyleCnt="0"/>
      <dgm:spPr/>
    </dgm:pt>
    <dgm:pt modelId="{4C41A8EA-4013-49CB-9250-7E6A26FD8704}" type="pres">
      <dgm:prSet presAssocID="{BB19850A-C0E6-448C-86B0-52621C67B35C}" presName="Name25" presStyleLbl="parChTrans1D2" presStyleIdx="1" presStyleCnt="2"/>
      <dgm:spPr/>
      <dgm:t>
        <a:bodyPr/>
        <a:lstStyle/>
        <a:p>
          <a:endParaRPr lang="pl-PL"/>
        </a:p>
      </dgm:t>
    </dgm:pt>
    <dgm:pt modelId="{063C0815-4CEF-4924-A311-C5189F13E80C}" type="pres">
      <dgm:prSet presAssocID="{BB19850A-C0E6-448C-86B0-52621C67B35C}" presName="connTx" presStyleLbl="parChTrans1D2" presStyleIdx="1" presStyleCnt="2"/>
      <dgm:spPr/>
      <dgm:t>
        <a:bodyPr/>
        <a:lstStyle/>
        <a:p>
          <a:endParaRPr lang="pl-PL"/>
        </a:p>
      </dgm:t>
    </dgm:pt>
    <dgm:pt modelId="{B3144288-65D7-4065-83C7-02AE3248AEB5}" type="pres">
      <dgm:prSet presAssocID="{D92EC444-F9FB-4359-9AB1-CB67D7D41B9D}" presName="Name30" presStyleCnt="0"/>
      <dgm:spPr/>
    </dgm:pt>
    <dgm:pt modelId="{6E24DDA9-5457-414F-9DC4-D3CA3F548454}" type="pres">
      <dgm:prSet presAssocID="{D92EC444-F9FB-4359-9AB1-CB67D7D41B9D}" presName="level2Shape" presStyleLbl="node2" presStyleIdx="1" presStyleCnt="2" custScaleX="81758" custScaleY="72406"/>
      <dgm:spPr/>
      <dgm:t>
        <a:bodyPr/>
        <a:lstStyle/>
        <a:p>
          <a:endParaRPr lang="pl-PL"/>
        </a:p>
      </dgm:t>
    </dgm:pt>
    <dgm:pt modelId="{53239339-98DD-4638-9968-47679DF30D42}" type="pres">
      <dgm:prSet presAssocID="{D92EC444-F9FB-4359-9AB1-CB67D7D41B9D}" presName="hierChild3" presStyleCnt="0"/>
      <dgm:spPr/>
    </dgm:pt>
    <dgm:pt modelId="{2EAC7939-770B-4BA5-9457-52F2FEC83DF6}" type="pres">
      <dgm:prSet presAssocID="{BC254F20-0A55-4392-90CB-27704E37CC1E}" presName="bgShapesFlow" presStyleCnt="0"/>
      <dgm:spPr/>
    </dgm:pt>
  </dgm:ptLst>
  <dgm:cxnLst>
    <dgm:cxn modelId="{DE2980C7-708D-47D5-BEBB-1CB41BA5FB1E}" type="presOf" srcId="{92E6C73E-EA08-45F0-9625-616EF9F11C7E}" destId="{B34D1E72-1463-4BC8-80C9-51ACCF1FE408}" srcOrd="0" destOrd="0" presId="urn:microsoft.com/office/officeart/2005/8/layout/hierarchy5"/>
    <dgm:cxn modelId="{E156692C-9741-47E5-9C5F-4F18AC56A413}" type="presOf" srcId="{BB19850A-C0E6-448C-86B0-52621C67B35C}" destId="{063C0815-4CEF-4924-A311-C5189F13E80C}" srcOrd="1" destOrd="0" presId="urn:microsoft.com/office/officeart/2005/8/layout/hierarchy5"/>
    <dgm:cxn modelId="{B19883B5-C2E3-4908-9485-DF456FDC9477}" type="presOf" srcId="{BC254F20-0A55-4392-90CB-27704E37CC1E}" destId="{6321E1AF-C8D9-4849-8FA2-3182A541EAF7}" srcOrd="0" destOrd="0" presId="urn:microsoft.com/office/officeart/2005/8/layout/hierarchy5"/>
    <dgm:cxn modelId="{171A01E8-EED1-4174-8475-CCB08494B5DF}" type="presOf" srcId="{B3A3F607-59B8-44CB-9986-6C52B03CA47B}" destId="{5ED39033-1709-4CC1-BBF5-71516DF54881}" srcOrd="1" destOrd="0" presId="urn:microsoft.com/office/officeart/2005/8/layout/hierarchy5"/>
    <dgm:cxn modelId="{DF26E0FE-1BBF-48A6-A767-E54C1E41A042}" type="presOf" srcId="{D92EC444-F9FB-4359-9AB1-CB67D7D41B9D}" destId="{6E24DDA9-5457-414F-9DC4-D3CA3F548454}" srcOrd="0" destOrd="0" presId="urn:microsoft.com/office/officeart/2005/8/layout/hierarchy5"/>
    <dgm:cxn modelId="{19863ECC-F0B0-45C2-ABA8-F2F9E81FA26C}" srcId="{BC254F20-0A55-4392-90CB-27704E37CC1E}" destId="{92E6C73E-EA08-45F0-9625-616EF9F11C7E}" srcOrd="0" destOrd="0" parTransId="{6791940E-8CCC-4C2D-9C80-4FEF44846D3F}" sibTransId="{222C54E2-6469-494C-A3AD-66D084480324}"/>
    <dgm:cxn modelId="{DB289D2C-80E5-4643-8143-F245B58F9B70}" srcId="{92E6C73E-EA08-45F0-9625-616EF9F11C7E}" destId="{D92EC444-F9FB-4359-9AB1-CB67D7D41B9D}" srcOrd="1" destOrd="0" parTransId="{BB19850A-C0E6-448C-86B0-52621C67B35C}" sibTransId="{807BCB1E-3F99-446A-A542-5E604855223E}"/>
    <dgm:cxn modelId="{E3FAD822-13FF-4B72-82EF-0B1B60D879CE}" type="presOf" srcId="{B3A3F607-59B8-44CB-9986-6C52B03CA47B}" destId="{F6AA6257-E0C3-4D8F-8751-8DDDAA4E028D}" srcOrd="0" destOrd="0" presId="urn:microsoft.com/office/officeart/2005/8/layout/hierarchy5"/>
    <dgm:cxn modelId="{57BFEDBA-E450-4EED-AF44-20B04DA2208A}" type="presOf" srcId="{7133D7CA-3C45-4BE4-922C-D0305D611174}" destId="{6C34CFCE-9D17-4F21-A946-34DDF0EF613E}" srcOrd="0" destOrd="0" presId="urn:microsoft.com/office/officeart/2005/8/layout/hierarchy5"/>
    <dgm:cxn modelId="{9885C5D6-2285-4F09-8C0A-81BEB4C9C3A3}" type="presOf" srcId="{BB19850A-C0E6-448C-86B0-52621C67B35C}" destId="{4C41A8EA-4013-49CB-9250-7E6A26FD8704}" srcOrd="0" destOrd="0" presId="urn:microsoft.com/office/officeart/2005/8/layout/hierarchy5"/>
    <dgm:cxn modelId="{5B463B85-FB54-4A04-8A97-B5217B5E1D35}" srcId="{92E6C73E-EA08-45F0-9625-616EF9F11C7E}" destId="{7133D7CA-3C45-4BE4-922C-D0305D611174}" srcOrd="0" destOrd="0" parTransId="{B3A3F607-59B8-44CB-9986-6C52B03CA47B}" sibTransId="{C9EDE981-0975-40C2-B763-9F8719187A45}"/>
    <dgm:cxn modelId="{ABEDE383-BDAC-484E-9482-CC1703D6816F}" type="presParOf" srcId="{6321E1AF-C8D9-4849-8FA2-3182A541EAF7}" destId="{6CA67D07-B298-4970-AD41-425259A21973}" srcOrd="0" destOrd="0" presId="urn:microsoft.com/office/officeart/2005/8/layout/hierarchy5"/>
    <dgm:cxn modelId="{AC93687F-1FAF-4078-9B7D-12671CC595B9}" type="presParOf" srcId="{6CA67D07-B298-4970-AD41-425259A21973}" destId="{73B328B1-B5AC-42F2-B93D-76B1B0132841}" srcOrd="0" destOrd="0" presId="urn:microsoft.com/office/officeart/2005/8/layout/hierarchy5"/>
    <dgm:cxn modelId="{7BFA5395-D9B7-4B10-A9CE-F221AF8DB407}" type="presParOf" srcId="{73B328B1-B5AC-42F2-B93D-76B1B0132841}" destId="{0A3B19EF-8400-4CC7-9E6C-AACD3951B5B0}" srcOrd="0" destOrd="0" presId="urn:microsoft.com/office/officeart/2005/8/layout/hierarchy5"/>
    <dgm:cxn modelId="{F273F533-6E8D-47DB-9308-097338300E77}" type="presParOf" srcId="{0A3B19EF-8400-4CC7-9E6C-AACD3951B5B0}" destId="{B34D1E72-1463-4BC8-80C9-51ACCF1FE408}" srcOrd="0" destOrd="0" presId="urn:microsoft.com/office/officeart/2005/8/layout/hierarchy5"/>
    <dgm:cxn modelId="{911D19B4-09D7-4C22-ADC2-F76F36AB35EE}" type="presParOf" srcId="{0A3B19EF-8400-4CC7-9E6C-AACD3951B5B0}" destId="{51714639-F5AA-4D38-BDA9-BB3656467027}" srcOrd="1" destOrd="0" presId="urn:microsoft.com/office/officeart/2005/8/layout/hierarchy5"/>
    <dgm:cxn modelId="{7E8B723F-513E-48A7-896A-266D87075581}" type="presParOf" srcId="{51714639-F5AA-4D38-BDA9-BB3656467027}" destId="{F6AA6257-E0C3-4D8F-8751-8DDDAA4E028D}" srcOrd="0" destOrd="0" presId="urn:microsoft.com/office/officeart/2005/8/layout/hierarchy5"/>
    <dgm:cxn modelId="{93A92B88-3340-4AC5-B5A2-729F0847D91F}" type="presParOf" srcId="{F6AA6257-E0C3-4D8F-8751-8DDDAA4E028D}" destId="{5ED39033-1709-4CC1-BBF5-71516DF54881}" srcOrd="0" destOrd="0" presId="urn:microsoft.com/office/officeart/2005/8/layout/hierarchy5"/>
    <dgm:cxn modelId="{0FD83875-6B32-4016-852D-9FD4F1E5D7E9}" type="presParOf" srcId="{51714639-F5AA-4D38-BDA9-BB3656467027}" destId="{2CF4F7D6-8EFC-47D8-8C31-C2894452B620}" srcOrd="1" destOrd="0" presId="urn:microsoft.com/office/officeart/2005/8/layout/hierarchy5"/>
    <dgm:cxn modelId="{688F6621-E744-4CC6-8BF3-DA59D5250EAC}" type="presParOf" srcId="{2CF4F7D6-8EFC-47D8-8C31-C2894452B620}" destId="{6C34CFCE-9D17-4F21-A946-34DDF0EF613E}" srcOrd="0" destOrd="0" presId="urn:microsoft.com/office/officeart/2005/8/layout/hierarchy5"/>
    <dgm:cxn modelId="{24BAA917-E6B2-43B5-9372-C9E7AB0D999F}" type="presParOf" srcId="{2CF4F7D6-8EFC-47D8-8C31-C2894452B620}" destId="{8BE64D8C-C5B6-40AC-AE93-61CE920F2902}" srcOrd="1" destOrd="0" presId="urn:microsoft.com/office/officeart/2005/8/layout/hierarchy5"/>
    <dgm:cxn modelId="{05090947-3CC4-487C-B740-77C03B53D3A7}" type="presParOf" srcId="{51714639-F5AA-4D38-BDA9-BB3656467027}" destId="{4C41A8EA-4013-49CB-9250-7E6A26FD8704}" srcOrd="2" destOrd="0" presId="urn:microsoft.com/office/officeart/2005/8/layout/hierarchy5"/>
    <dgm:cxn modelId="{32DDB23A-0139-4BBD-AE0B-BDA76C841D5E}" type="presParOf" srcId="{4C41A8EA-4013-49CB-9250-7E6A26FD8704}" destId="{063C0815-4CEF-4924-A311-C5189F13E80C}" srcOrd="0" destOrd="0" presId="urn:microsoft.com/office/officeart/2005/8/layout/hierarchy5"/>
    <dgm:cxn modelId="{5986B0C7-0386-44D2-8F04-FD226A9D087C}" type="presParOf" srcId="{51714639-F5AA-4D38-BDA9-BB3656467027}" destId="{B3144288-65D7-4065-83C7-02AE3248AEB5}" srcOrd="3" destOrd="0" presId="urn:microsoft.com/office/officeart/2005/8/layout/hierarchy5"/>
    <dgm:cxn modelId="{43C4161D-9BEE-46F8-BFC3-26B4DE03B93D}" type="presParOf" srcId="{B3144288-65D7-4065-83C7-02AE3248AEB5}" destId="{6E24DDA9-5457-414F-9DC4-D3CA3F548454}" srcOrd="0" destOrd="0" presId="urn:microsoft.com/office/officeart/2005/8/layout/hierarchy5"/>
    <dgm:cxn modelId="{102770F4-F357-4C34-B701-E3F8927EB89E}" type="presParOf" srcId="{B3144288-65D7-4065-83C7-02AE3248AEB5}" destId="{53239339-98DD-4638-9968-47679DF30D42}" srcOrd="1" destOrd="0" presId="urn:microsoft.com/office/officeart/2005/8/layout/hierarchy5"/>
    <dgm:cxn modelId="{7B3EB258-6ECC-49CC-98C2-1BE942D388D5}" type="presParOf" srcId="{6321E1AF-C8D9-4849-8FA2-3182A541EAF7}" destId="{2EAC7939-770B-4BA5-9457-52F2FEC83DF6}" srcOrd="1" destOrd="0" presId="urn:microsoft.com/office/officeart/2005/8/layout/hierarchy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018267-1D31-4AFA-AF30-F9F55C83D744}">
      <dsp:nvSpPr>
        <dsp:cNvPr id="0" name=""/>
        <dsp:cNvSpPr/>
      </dsp:nvSpPr>
      <dsp:spPr>
        <a:xfrm>
          <a:off x="6035789" y="2724914"/>
          <a:ext cx="91440" cy="507496"/>
        </a:xfrm>
        <a:custGeom>
          <a:avLst/>
          <a:gdLst/>
          <a:ahLst/>
          <a:cxnLst/>
          <a:rect l="0" t="0" r="0" b="0"/>
          <a:pathLst>
            <a:path>
              <a:moveTo>
                <a:pt x="45720" y="0"/>
              </a:moveTo>
              <a:lnTo>
                <a:pt x="45720" y="507496"/>
              </a:lnTo>
            </a:path>
          </a:pathLst>
        </a:cu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B3C6CB15-2B67-4A47-8602-A9417EE70A78}">
      <dsp:nvSpPr>
        <dsp:cNvPr id="0" name=""/>
        <dsp:cNvSpPr/>
      </dsp:nvSpPr>
      <dsp:spPr>
        <a:xfrm>
          <a:off x="4502572" y="1109360"/>
          <a:ext cx="1578936" cy="507496"/>
        </a:xfrm>
        <a:custGeom>
          <a:avLst/>
          <a:gdLst/>
          <a:ahLst/>
          <a:cxnLst/>
          <a:rect l="0" t="0" r="0" b="0"/>
          <a:pathLst>
            <a:path>
              <a:moveTo>
                <a:pt x="0" y="0"/>
              </a:moveTo>
              <a:lnTo>
                <a:pt x="0" y="345843"/>
              </a:lnTo>
              <a:lnTo>
                <a:pt x="1578936" y="345843"/>
              </a:lnTo>
              <a:lnTo>
                <a:pt x="1578936" y="507496"/>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5BB0C8D8-BAF8-4781-BA6D-8F3BE0AE42A9}">
      <dsp:nvSpPr>
        <dsp:cNvPr id="0" name=""/>
        <dsp:cNvSpPr/>
      </dsp:nvSpPr>
      <dsp:spPr>
        <a:xfrm>
          <a:off x="2882392" y="2724914"/>
          <a:ext cx="1066372" cy="507496"/>
        </a:xfrm>
        <a:custGeom>
          <a:avLst/>
          <a:gdLst/>
          <a:ahLst/>
          <a:cxnLst/>
          <a:rect l="0" t="0" r="0" b="0"/>
          <a:pathLst>
            <a:path>
              <a:moveTo>
                <a:pt x="0" y="0"/>
              </a:moveTo>
              <a:lnTo>
                <a:pt x="0" y="345843"/>
              </a:lnTo>
              <a:lnTo>
                <a:pt x="1066372" y="345843"/>
              </a:lnTo>
              <a:lnTo>
                <a:pt x="1066372" y="507496"/>
              </a:lnTo>
            </a:path>
          </a:pathLst>
        </a:cu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76B66703-6E6F-4302-8868-82CADF40BD0B}">
      <dsp:nvSpPr>
        <dsp:cNvPr id="0" name=""/>
        <dsp:cNvSpPr/>
      </dsp:nvSpPr>
      <dsp:spPr>
        <a:xfrm>
          <a:off x="1816020" y="2724914"/>
          <a:ext cx="1066372" cy="507496"/>
        </a:xfrm>
        <a:custGeom>
          <a:avLst/>
          <a:gdLst/>
          <a:ahLst/>
          <a:cxnLst/>
          <a:rect l="0" t="0" r="0" b="0"/>
          <a:pathLst>
            <a:path>
              <a:moveTo>
                <a:pt x="1066372" y="0"/>
              </a:moveTo>
              <a:lnTo>
                <a:pt x="1066372" y="345843"/>
              </a:lnTo>
              <a:lnTo>
                <a:pt x="0" y="345843"/>
              </a:lnTo>
              <a:lnTo>
                <a:pt x="0" y="507496"/>
              </a:lnTo>
            </a:path>
          </a:pathLst>
        </a:cu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10B9E5F4-121D-4F20-B997-399C4DBE669D}">
      <dsp:nvSpPr>
        <dsp:cNvPr id="0" name=""/>
        <dsp:cNvSpPr/>
      </dsp:nvSpPr>
      <dsp:spPr>
        <a:xfrm>
          <a:off x="2882392" y="1109360"/>
          <a:ext cx="1620179" cy="507496"/>
        </a:xfrm>
        <a:custGeom>
          <a:avLst/>
          <a:gdLst/>
          <a:ahLst/>
          <a:cxnLst/>
          <a:rect l="0" t="0" r="0" b="0"/>
          <a:pathLst>
            <a:path>
              <a:moveTo>
                <a:pt x="1620179" y="0"/>
              </a:moveTo>
              <a:lnTo>
                <a:pt x="1620179" y="345843"/>
              </a:lnTo>
              <a:lnTo>
                <a:pt x="0" y="345843"/>
              </a:lnTo>
              <a:lnTo>
                <a:pt x="0" y="507496"/>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101F409A-CD0C-4300-A3F5-5D8826D525CE}">
      <dsp:nvSpPr>
        <dsp:cNvPr id="0" name=""/>
        <dsp:cNvSpPr/>
      </dsp:nvSpPr>
      <dsp:spPr>
        <a:xfrm>
          <a:off x="3630085" y="1303"/>
          <a:ext cx="1744972" cy="1108057"/>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65625BB8-ABD4-4B5F-8A44-6085356E3557}">
      <dsp:nvSpPr>
        <dsp:cNvPr id="0" name=""/>
        <dsp:cNvSpPr/>
      </dsp:nvSpPr>
      <dsp:spPr>
        <a:xfrm>
          <a:off x="3823971" y="185494"/>
          <a:ext cx="1744972" cy="1108057"/>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pl-PL" sz="2400" kern="1200" dirty="0" smtClean="0">
              <a:latin typeface="Times New Roman" pitchFamily="18" charset="0"/>
              <a:cs typeface="Times New Roman" pitchFamily="18" charset="0"/>
            </a:rPr>
            <a:t>Podstawy odroczenia</a:t>
          </a:r>
          <a:endParaRPr lang="pl-PL" sz="2400" kern="1200" dirty="0">
            <a:latin typeface="Times New Roman" pitchFamily="18" charset="0"/>
            <a:cs typeface="Times New Roman" pitchFamily="18" charset="0"/>
          </a:endParaRPr>
        </a:p>
      </dsp:txBody>
      <dsp:txXfrm>
        <a:off x="3856425" y="217948"/>
        <a:ext cx="1680064" cy="1043149"/>
      </dsp:txXfrm>
    </dsp:sp>
    <dsp:sp modelId="{6344D72B-5A1D-4ED2-934D-3CD69F86426A}">
      <dsp:nvSpPr>
        <dsp:cNvPr id="0" name=""/>
        <dsp:cNvSpPr/>
      </dsp:nvSpPr>
      <dsp:spPr>
        <a:xfrm>
          <a:off x="1912964" y="1616856"/>
          <a:ext cx="1938856" cy="1108057"/>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8FBB8660-FD97-4319-8ED9-66EF305E9B31}">
      <dsp:nvSpPr>
        <dsp:cNvPr id="0" name=""/>
        <dsp:cNvSpPr/>
      </dsp:nvSpPr>
      <dsp:spPr>
        <a:xfrm>
          <a:off x="2106850" y="1801048"/>
          <a:ext cx="1938856" cy="1108057"/>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pl-PL" sz="2200" kern="1200" dirty="0" smtClean="0">
              <a:latin typeface="Times New Roman" pitchFamily="18" charset="0"/>
              <a:cs typeface="Times New Roman" pitchFamily="18" charset="0"/>
            </a:rPr>
            <a:t>Fakultatywne</a:t>
          </a:r>
          <a:endParaRPr lang="pl-PL" sz="2200" kern="1200" dirty="0">
            <a:latin typeface="Times New Roman" pitchFamily="18" charset="0"/>
            <a:cs typeface="Times New Roman" pitchFamily="18" charset="0"/>
          </a:endParaRPr>
        </a:p>
      </dsp:txBody>
      <dsp:txXfrm>
        <a:off x="2139304" y="1833502"/>
        <a:ext cx="1873948" cy="1043149"/>
      </dsp:txXfrm>
    </dsp:sp>
    <dsp:sp modelId="{768BEDAB-2297-4E6F-9EA9-444989443958}">
      <dsp:nvSpPr>
        <dsp:cNvPr id="0" name=""/>
        <dsp:cNvSpPr/>
      </dsp:nvSpPr>
      <dsp:spPr>
        <a:xfrm>
          <a:off x="943534" y="3232410"/>
          <a:ext cx="1744972" cy="1108057"/>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7E8F99C7-6A62-4E69-8330-7833282F36CD}">
      <dsp:nvSpPr>
        <dsp:cNvPr id="0" name=""/>
        <dsp:cNvSpPr/>
      </dsp:nvSpPr>
      <dsp:spPr>
        <a:xfrm>
          <a:off x="1137420" y="3416602"/>
          <a:ext cx="1744972" cy="1108057"/>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pl-PL" sz="2400" kern="1200" dirty="0" smtClean="0">
              <a:latin typeface="Times New Roman" pitchFamily="18" charset="0"/>
              <a:cs typeface="Times New Roman" pitchFamily="18" charset="0"/>
            </a:rPr>
            <a:t>art. 151 § 1 k. k. w.</a:t>
          </a:r>
          <a:endParaRPr lang="pl-PL" sz="2400" kern="1200" dirty="0">
            <a:latin typeface="Times New Roman" pitchFamily="18" charset="0"/>
            <a:cs typeface="Times New Roman" pitchFamily="18" charset="0"/>
          </a:endParaRPr>
        </a:p>
      </dsp:txBody>
      <dsp:txXfrm>
        <a:off x="1169874" y="3449056"/>
        <a:ext cx="1680064" cy="1043149"/>
      </dsp:txXfrm>
    </dsp:sp>
    <dsp:sp modelId="{14F572C7-7553-4C57-AA31-E019D1E9FFE3}">
      <dsp:nvSpPr>
        <dsp:cNvPr id="0" name=""/>
        <dsp:cNvSpPr/>
      </dsp:nvSpPr>
      <dsp:spPr>
        <a:xfrm>
          <a:off x="3076278" y="3232410"/>
          <a:ext cx="1744972" cy="1108057"/>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FF4EA65C-AFE3-4080-A49B-D302C9BF0303}">
      <dsp:nvSpPr>
        <dsp:cNvPr id="0" name=""/>
        <dsp:cNvSpPr/>
      </dsp:nvSpPr>
      <dsp:spPr>
        <a:xfrm>
          <a:off x="3270164" y="3416602"/>
          <a:ext cx="1744972" cy="1108057"/>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pl-PL" sz="2400" kern="1200" dirty="0" smtClean="0">
              <a:latin typeface="Times New Roman" pitchFamily="18" charset="0"/>
              <a:cs typeface="Times New Roman" pitchFamily="18" charset="0"/>
            </a:rPr>
            <a:t>Art. 151 § 2 k. k. w.</a:t>
          </a:r>
          <a:endParaRPr lang="pl-PL" sz="2400" kern="1200" dirty="0">
            <a:latin typeface="Times New Roman" pitchFamily="18" charset="0"/>
            <a:cs typeface="Times New Roman" pitchFamily="18" charset="0"/>
          </a:endParaRPr>
        </a:p>
      </dsp:txBody>
      <dsp:txXfrm>
        <a:off x="3302618" y="3449056"/>
        <a:ext cx="1680064" cy="1043149"/>
      </dsp:txXfrm>
    </dsp:sp>
    <dsp:sp modelId="{51948A90-A459-48E1-BDC7-9F6CF5909192}">
      <dsp:nvSpPr>
        <dsp:cNvPr id="0" name=""/>
        <dsp:cNvSpPr/>
      </dsp:nvSpPr>
      <dsp:spPr>
        <a:xfrm>
          <a:off x="5070838" y="1616856"/>
          <a:ext cx="2021341" cy="1108057"/>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F449E42D-67A7-46EF-AA27-C7951444A9C7}">
      <dsp:nvSpPr>
        <dsp:cNvPr id="0" name=""/>
        <dsp:cNvSpPr/>
      </dsp:nvSpPr>
      <dsp:spPr>
        <a:xfrm>
          <a:off x="5264724" y="1801048"/>
          <a:ext cx="2021341" cy="1108057"/>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pl-PL" sz="2200" kern="1200" dirty="0" smtClean="0">
              <a:latin typeface="Times New Roman" pitchFamily="18" charset="0"/>
              <a:cs typeface="Times New Roman" pitchFamily="18" charset="0"/>
            </a:rPr>
            <a:t>Obligatoryjne</a:t>
          </a:r>
          <a:endParaRPr lang="pl-PL" sz="2200" kern="1200" dirty="0">
            <a:latin typeface="Times New Roman" pitchFamily="18" charset="0"/>
            <a:cs typeface="Times New Roman" pitchFamily="18" charset="0"/>
          </a:endParaRPr>
        </a:p>
      </dsp:txBody>
      <dsp:txXfrm>
        <a:off x="5297178" y="1833502"/>
        <a:ext cx="1956433" cy="1043149"/>
      </dsp:txXfrm>
    </dsp:sp>
    <dsp:sp modelId="{23E0209F-0B44-4788-8A24-392B74897E38}">
      <dsp:nvSpPr>
        <dsp:cNvPr id="0" name=""/>
        <dsp:cNvSpPr/>
      </dsp:nvSpPr>
      <dsp:spPr>
        <a:xfrm>
          <a:off x="5209022" y="3232410"/>
          <a:ext cx="1744972" cy="1108057"/>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26E58AF2-B46A-435E-9DCF-EBE5AEAE3CE8}">
      <dsp:nvSpPr>
        <dsp:cNvPr id="0" name=""/>
        <dsp:cNvSpPr/>
      </dsp:nvSpPr>
      <dsp:spPr>
        <a:xfrm>
          <a:off x="5402908" y="3416602"/>
          <a:ext cx="1744972" cy="1108057"/>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pl-PL" sz="2400" kern="1200" dirty="0" smtClean="0">
              <a:latin typeface="Times New Roman" pitchFamily="18" charset="0"/>
              <a:cs typeface="Times New Roman" pitchFamily="18" charset="0"/>
            </a:rPr>
            <a:t>Art. 150 k. k. w. </a:t>
          </a:r>
          <a:endParaRPr lang="pl-PL" sz="2400" kern="1200" dirty="0">
            <a:latin typeface="Times New Roman" pitchFamily="18" charset="0"/>
            <a:cs typeface="Times New Roman" pitchFamily="18" charset="0"/>
          </a:endParaRPr>
        </a:p>
      </dsp:txBody>
      <dsp:txXfrm>
        <a:off x="5435362" y="3449056"/>
        <a:ext cx="1680064" cy="10431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4D1E72-1463-4BC8-80C9-51ACCF1FE408}">
      <dsp:nvSpPr>
        <dsp:cNvPr id="0" name=""/>
        <dsp:cNvSpPr/>
      </dsp:nvSpPr>
      <dsp:spPr>
        <a:xfrm>
          <a:off x="362315" y="1575107"/>
          <a:ext cx="2940353" cy="1375747"/>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pl-PL" sz="3000" kern="1200" dirty="0" smtClean="0"/>
            <a:t>Podstawy udzielenia przerwy </a:t>
          </a:r>
          <a:endParaRPr lang="pl-PL" sz="3000" kern="1200" dirty="0"/>
        </a:p>
      </dsp:txBody>
      <dsp:txXfrm>
        <a:off x="402609" y="1615401"/>
        <a:ext cx="2859765" cy="1295159"/>
      </dsp:txXfrm>
    </dsp:sp>
    <dsp:sp modelId="{F6AA6257-E0C3-4D8F-8751-8DDDAA4E028D}">
      <dsp:nvSpPr>
        <dsp:cNvPr id="0" name=""/>
        <dsp:cNvSpPr/>
      </dsp:nvSpPr>
      <dsp:spPr>
        <a:xfrm rot="19881166">
          <a:off x="3198750" y="1818957"/>
          <a:ext cx="1697849" cy="74073"/>
        </a:xfrm>
        <a:custGeom>
          <a:avLst/>
          <a:gdLst/>
          <a:ahLst/>
          <a:cxnLst/>
          <a:rect l="0" t="0" r="0" b="0"/>
          <a:pathLst>
            <a:path>
              <a:moveTo>
                <a:pt x="0" y="37036"/>
              </a:moveTo>
              <a:lnTo>
                <a:pt x="1697849" y="37036"/>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pl-PL" sz="600" kern="1200"/>
        </a:p>
      </dsp:txBody>
      <dsp:txXfrm>
        <a:off x="4005228" y="1813547"/>
        <a:ext cx="84892" cy="84892"/>
      </dsp:txXfrm>
    </dsp:sp>
    <dsp:sp modelId="{6C34CFCE-9D17-4F21-A946-34DDF0EF613E}">
      <dsp:nvSpPr>
        <dsp:cNvPr id="0" name=""/>
        <dsp:cNvSpPr/>
      </dsp:nvSpPr>
      <dsp:spPr>
        <a:xfrm>
          <a:off x="4792681" y="731481"/>
          <a:ext cx="3074603" cy="1435049"/>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pl-PL" sz="2800" kern="1200" dirty="0" smtClean="0">
              <a:latin typeface="Times New Roman" pitchFamily="18" charset="0"/>
              <a:cs typeface="Times New Roman" pitchFamily="18" charset="0"/>
            </a:rPr>
            <a:t>Obligatoryjna – art. 153 § 1 k. k. w. </a:t>
          </a:r>
          <a:endParaRPr lang="pl-PL" sz="2800" kern="1200" dirty="0">
            <a:latin typeface="Times New Roman" pitchFamily="18" charset="0"/>
            <a:cs typeface="Times New Roman" pitchFamily="18" charset="0"/>
          </a:endParaRPr>
        </a:p>
      </dsp:txBody>
      <dsp:txXfrm>
        <a:off x="4834712" y="773512"/>
        <a:ext cx="2990541" cy="1350987"/>
      </dsp:txXfrm>
    </dsp:sp>
    <dsp:sp modelId="{4C41A8EA-4013-49CB-9250-7E6A26FD8704}">
      <dsp:nvSpPr>
        <dsp:cNvPr id="0" name=""/>
        <dsp:cNvSpPr/>
      </dsp:nvSpPr>
      <dsp:spPr>
        <a:xfrm rot="1794725">
          <a:off x="3188176" y="2654551"/>
          <a:ext cx="1718997" cy="74073"/>
        </a:xfrm>
        <a:custGeom>
          <a:avLst/>
          <a:gdLst/>
          <a:ahLst/>
          <a:cxnLst/>
          <a:rect l="0" t="0" r="0" b="0"/>
          <a:pathLst>
            <a:path>
              <a:moveTo>
                <a:pt x="0" y="37036"/>
              </a:moveTo>
              <a:lnTo>
                <a:pt x="1718997" y="37036"/>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pl-PL" sz="600" kern="1200"/>
        </a:p>
      </dsp:txBody>
      <dsp:txXfrm>
        <a:off x="4004699" y="2648613"/>
        <a:ext cx="85949" cy="85949"/>
      </dsp:txXfrm>
    </dsp:sp>
    <dsp:sp modelId="{6E24DDA9-5457-414F-9DC4-D3CA3F548454}">
      <dsp:nvSpPr>
        <dsp:cNvPr id="0" name=""/>
        <dsp:cNvSpPr/>
      </dsp:nvSpPr>
      <dsp:spPr>
        <a:xfrm>
          <a:off x="4792681" y="2445908"/>
          <a:ext cx="3045511" cy="1348573"/>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pl-PL" sz="2800" kern="1200" dirty="0" smtClean="0">
              <a:latin typeface="Times New Roman" pitchFamily="18" charset="0"/>
              <a:cs typeface="Times New Roman" pitchFamily="18" charset="0"/>
            </a:rPr>
            <a:t>Fakultatywna – art. 153 § 2 k. k. w.</a:t>
          </a:r>
          <a:endParaRPr lang="pl-PL" sz="2800" kern="1200" dirty="0">
            <a:latin typeface="Times New Roman" pitchFamily="18" charset="0"/>
            <a:cs typeface="Times New Roman" pitchFamily="18" charset="0"/>
          </a:endParaRPr>
        </a:p>
      </dsp:txBody>
      <dsp:txXfrm>
        <a:off x="4832179" y="2485406"/>
        <a:ext cx="2966515" cy="126957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pl-PL" dirty="0"/>
          </a:p>
        </p:txBody>
      </p:sp>
      <p:sp>
        <p:nvSpPr>
          <p:cNvPr id="3" name="Symbol zastępczy daty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F60E1825-092B-4A66-8F8B-78592EC68366}" type="datetimeFigureOut">
              <a:rPr lang="pl-PL" smtClean="0"/>
              <a:pPr/>
              <a:t>2014-12-19</a:t>
            </a:fld>
            <a:endParaRPr lang="pl-PL" dirty="0"/>
          </a:p>
        </p:txBody>
      </p:sp>
      <p:sp>
        <p:nvSpPr>
          <p:cNvPr id="4" name="Symbol zastępczy obrazu slajdu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pl-PL" dirty="0"/>
          </a:p>
        </p:txBody>
      </p:sp>
      <p:sp>
        <p:nvSpPr>
          <p:cNvPr id="5" name="Symbol zastępczy notatek 4"/>
          <p:cNvSpPr>
            <a:spLocks noGrp="1"/>
          </p:cNvSpPr>
          <p:nvPr>
            <p:ph type="body" sz="quarter" idx="3"/>
          </p:nvPr>
        </p:nvSpPr>
        <p:spPr>
          <a:xfrm>
            <a:off x="685800" y="4724202"/>
            <a:ext cx="5486400" cy="447556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pl-PL" dirty="0"/>
          </a:p>
        </p:txBody>
      </p:sp>
      <p:sp>
        <p:nvSpPr>
          <p:cNvPr id="7" name="Symbol zastępczy numeru slajdu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A41B9C75-B0CA-4C56-9C4F-416A45A74257}" type="slidenum">
              <a:rPr lang="pl-PL" smtClean="0"/>
              <a:pPr/>
              <a:t>‹#›</a:t>
            </a:fld>
            <a:endParaRPr lang="pl-PL" dirty="0"/>
          </a:p>
        </p:txBody>
      </p:sp>
    </p:spTree>
    <p:extLst>
      <p:ext uri="{BB962C8B-B14F-4D97-AF65-F5344CB8AC3E}">
        <p14:creationId xmlns:p14="http://schemas.microsoft.com/office/powerpoint/2010/main" val="1198410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1</a:t>
            </a:fld>
            <a:endParaRPr lang="pl-PL"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10</a:t>
            </a:fld>
            <a:endParaRPr lang="pl-PL" dirty="0"/>
          </a:p>
        </p:txBody>
      </p:sp>
    </p:spTree>
    <p:extLst>
      <p:ext uri="{BB962C8B-B14F-4D97-AF65-F5344CB8AC3E}">
        <p14:creationId xmlns:p14="http://schemas.microsoft.com/office/powerpoint/2010/main" val="2960780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11</a:t>
            </a:fld>
            <a:endParaRPr lang="pl-PL" dirty="0"/>
          </a:p>
        </p:txBody>
      </p:sp>
    </p:spTree>
    <p:extLst>
      <p:ext uri="{BB962C8B-B14F-4D97-AF65-F5344CB8AC3E}">
        <p14:creationId xmlns:p14="http://schemas.microsoft.com/office/powerpoint/2010/main" val="12710836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12</a:t>
            </a:fld>
            <a:endParaRPr lang="pl-PL" dirty="0"/>
          </a:p>
        </p:txBody>
      </p:sp>
    </p:spTree>
    <p:extLst>
      <p:ext uri="{BB962C8B-B14F-4D97-AF65-F5344CB8AC3E}">
        <p14:creationId xmlns:p14="http://schemas.microsoft.com/office/powerpoint/2010/main" val="2344149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13</a:t>
            </a:fld>
            <a:endParaRPr lang="pl-PL" dirty="0"/>
          </a:p>
        </p:txBody>
      </p:sp>
    </p:spTree>
    <p:extLst>
      <p:ext uri="{BB962C8B-B14F-4D97-AF65-F5344CB8AC3E}">
        <p14:creationId xmlns:p14="http://schemas.microsoft.com/office/powerpoint/2010/main" val="33251372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14</a:t>
            </a:fld>
            <a:endParaRPr lang="pl-PL" dirty="0"/>
          </a:p>
        </p:txBody>
      </p:sp>
    </p:spTree>
    <p:extLst>
      <p:ext uri="{BB962C8B-B14F-4D97-AF65-F5344CB8AC3E}">
        <p14:creationId xmlns:p14="http://schemas.microsoft.com/office/powerpoint/2010/main" val="26504896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15</a:t>
            </a:fld>
            <a:endParaRPr lang="pl-PL" dirty="0"/>
          </a:p>
        </p:txBody>
      </p:sp>
    </p:spTree>
    <p:extLst>
      <p:ext uri="{BB962C8B-B14F-4D97-AF65-F5344CB8AC3E}">
        <p14:creationId xmlns:p14="http://schemas.microsoft.com/office/powerpoint/2010/main" val="549804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16</a:t>
            </a:fld>
            <a:endParaRPr lang="pl-PL" dirty="0"/>
          </a:p>
        </p:txBody>
      </p:sp>
    </p:spTree>
    <p:extLst>
      <p:ext uri="{BB962C8B-B14F-4D97-AF65-F5344CB8AC3E}">
        <p14:creationId xmlns:p14="http://schemas.microsoft.com/office/powerpoint/2010/main" val="33202154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17</a:t>
            </a:fld>
            <a:endParaRPr lang="pl-PL" dirty="0"/>
          </a:p>
        </p:txBody>
      </p:sp>
    </p:spTree>
    <p:extLst>
      <p:ext uri="{BB962C8B-B14F-4D97-AF65-F5344CB8AC3E}">
        <p14:creationId xmlns:p14="http://schemas.microsoft.com/office/powerpoint/2010/main" val="31303554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18</a:t>
            </a:fld>
            <a:endParaRPr lang="pl-PL" dirty="0"/>
          </a:p>
        </p:txBody>
      </p:sp>
    </p:spTree>
    <p:extLst>
      <p:ext uri="{BB962C8B-B14F-4D97-AF65-F5344CB8AC3E}">
        <p14:creationId xmlns:p14="http://schemas.microsoft.com/office/powerpoint/2010/main" val="25936783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19</a:t>
            </a:fld>
            <a:endParaRPr lang="pl-PL" dirty="0"/>
          </a:p>
        </p:txBody>
      </p:sp>
    </p:spTree>
    <p:extLst>
      <p:ext uri="{BB962C8B-B14F-4D97-AF65-F5344CB8AC3E}">
        <p14:creationId xmlns:p14="http://schemas.microsoft.com/office/powerpoint/2010/main" val="1126196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2</a:t>
            </a:fld>
            <a:endParaRPr lang="pl-PL" dirty="0"/>
          </a:p>
        </p:txBody>
      </p:sp>
    </p:spTree>
    <p:extLst>
      <p:ext uri="{BB962C8B-B14F-4D97-AF65-F5344CB8AC3E}">
        <p14:creationId xmlns:p14="http://schemas.microsoft.com/office/powerpoint/2010/main" val="31007779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20</a:t>
            </a:fld>
            <a:endParaRPr lang="pl-PL" dirty="0"/>
          </a:p>
        </p:txBody>
      </p:sp>
    </p:spTree>
    <p:extLst>
      <p:ext uri="{BB962C8B-B14F-4D97-AF65-F5344CB8AC3E}">
        <p14:creationId xmlns:p14="http://schemas.microsoft.com/office/powerpoint/2010/main" val="38405897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21</a:t>
            </a:fld>
            <a:endParaRPr lang="pl-PL" dirty="0"/>
          </a:p>
        </p:txBody>
      </p:sp>
    </p:spTree>
    <p:extLst>
      <p:ext uri="{BB962C8B-B14F-4D97-AF65-F5344CB8AC3E}">
        <p14:creationId xmlns:p14="http://schemas.microsoft.com/office/powerpoint/2010/main" val="28379607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22</a:t>
            </a:fld>
            <a:endParaRPr lang="pl-PL" dirty="0"/>
          </a:p>
        </p:txBody>
      </p:sp>
    </p:spTree>
    <p:extLst>
      <p:ext uri="{BB962C8B-B14F-4D97-AF65-F5344CB8AC3E}">
        <p14:creationId xmlns:p14="http://schemas.microsoft.com/office/powerpoint/2010/main" val="8053340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23</a:t>
            </a:fld>
            <a:endParaRPr lang="pl-PL" dirty="0"/>
          </a:p>
        </p:txBody>
      </p:sp>
    </p:spTree>
    <p:extLst>
      <p:ext uri="{BB962C8B-B14F-4D97-AF65-F5344CB8AC3E}">
        <p14:creationId xmlns:p14="http://schemas.microsoft.com/office/powerpoint/2010/main" val="39699631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24</a:t>
            </a:fld>
            <a:endParaRPr lang="pl-PL" dirty="0"/>
          </a:p>
        </p:txBody>
      </p:sp>
    </p:spTree>
    <p:extLst>
      <p:ext uri="{BB962C8B-B14F-4D97-AF65-F5344CB8AC3E}">
        <p14:creationId xmlns:p14="http://schemas.microsoft.com/office/powerpoint/2010/main" val="19001496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25</a:t>
            </a:fld>
            <a:endParaRPr lang="pl-PL" dirty="0"/>
          </a:p>
        </p:txBody>
      </p:sp>
    </p:spTree>
    <p:extLst>
      <p:ext uri="{BB962C8B-B14F-4D97-AF65-F5344CB8AC3E}">
        <p14:creationId xmlns:p14="http://schemas.microsoft.com/office/powerpoint/2010/main" val="4650989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26</a:t>
            </a:fld>
            <a:endParaRPr lang="pl-PL" dirty="0"/>
          </a:p>
        </p:txBody>
      </p:sp>
    </p:spTree>
    <p:extLst>
      <p:ext uri="{BB962C8B-B14F-4D97-AF65-F5344CB8AC3E}">
        <p14:creationId xmlns:p14="http://schemas.microsoft.com/office/powerpoint/2010/main" val="1155500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3</a:t>
            </a:fld>
            <a:endParaRPr lang="pl-PL" dirty="0"/>
          </a:p>
        </p:txBody>
      </p:sp>
    </p:spTree>
    <p:extLst>
      <p:ext uri="{BB962C8B-B14F-4D97-AF65-F5344CB8AC3E}">
        <p14:creationId xmlns:p14="http://schemas.microsoft.com/office/powerpoint/2010/main" val="3959753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4</a:t>
            </a:fld>
            <a:endParaRPr lang="pl-PL" dirty="0"/>
          </a:p>
        </p:txBody>
      </p:sp>
    </p:spTree>
    <p:extLst>
      <p:ext uri="{BB962C8B-B14F-4D97-AF65-F5344CB8AC3E}">
        <p14:creationId xmlns:p14="http://schemas.microsoft.com/office/powerpoint/2010/main" val="14338556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5</a:t>
            </a:fld>
            <a:endParaRPr lang="pl-PL" dirty="0"/>
          </a:p>
        </p:txBody>
      </p:sp>
    </p:spTree>
    <p:extLst>
      <p:ext uri="{BB962C8B-B14F-4D97-AF65-F5344CB8AC3E}">
        <p14:creationId xmlns:p14="http://schemas.microsoft.com/office/powerpoint/2010/main" val="21632502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6</a:t>
            </a:fld>
            <a:endParaRPr lang="pl-PL"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7</a:t>
            </a:fld>
            <a:endParaRPr lang="pl-PL" dirty="0"/>
          </a:p>
        </p:txBody>
      </p:sp>
    </p:spTree>
    <p:extLst>
      <p:ext uri="{BB962C8B-B14F-4D97-AF65-F5344CB8AC3E}">
        <p14:creationId xmlns:p14="http://schemas.microsoft.com/office/powerpoint/2010/main" val="1546270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8</a:t>
            </a:fld>
            <a:endParaRPr lang="pl-PL" dirty="0"/>
          </a:p>
        </p:txBody>
      </p:sp>
    </p:spTree>
    <p:extLst>
      <p:ext uri="{BB962C8B-B14F-4D97-AF65-F5344CB8AC3E}">
        <p14:creationId xmlns:p14="http://schemas.microsoft.com/office/powerpoint/2010/main" val="828527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A41B9C75-B0CA-4C56-9C4F-416A45A74257}" type="slidenum">
              <a:rPr lang="pl-PL" smtClean="0"/>
              <a:pPr/>
              <a:t>9</a:t>
            </a:fld>
            <a:endParaRPr lang="pl-PL" dirty="0"/>
          </a:p>
        </p:txBody>
      </p:sp>
    </p:spTree>
    <p:extLst>
      <p:ext uri="{BB962C8B-B14F-4D97-AF65-F5344CB8AC3E}">
        <p14:creationId xmlns:p14="http://schemas.microsoft.com/office/powerpoint/2010/main" val="3777469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C40CF9A5-0C6E-4799-BADC-ECE44DB2C6F5}" type="datetimeFigureOut">
              <a:rPr lang="pl-PL" smtClean="0"/>
              <a:pPr/>
              <a:t>2014-12-19</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B6961308-5F7F-43AB-BA96-D7B2DDCC8464}" type="slidenum">
              <a:rPr lang="pl-PL" smtClean="0"/>
              <a:pPr/>
              <a:t>‹#›</a:t>
            </a:fld>
            <a:endParaRPr lang="pl-PL"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40CF9A5-0C6E-4799-BADC-ECE44DB2C6F5}" type="datetimeFigureOut">
              <a:rPr lang="pl-PL" smtClean="0"/>
              <a:pPr/>
              <a:t>2014-12-19</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B6961308-5F7F-43AB-BA96-D7B2DDCC8464}" type="slidenum">
              <a:rPr lang="pl-PL" smtClean="0"/>
              <a:pPr/>
              <a:t>‹#›</a:t>
            </a:fld>
            <a:endParaRPr lang="pl-P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40CF9A5-0C6E-4799-BADC-ECE44DB2C6F5}" type="datetimeFigureOut">
              <a:rPr lang="pl-PL" smtClean="0"/>
              <a:pPr/>
              <a:t>2014-12-19</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B6961308-5F7F-43AB-BA96-D7B2DDCC8464}" type="slidenum">
              <a:rPr lang="pl-PL" smtClean="0"/>
              <a:pPr/>
              <a:t>‹#›</a:t>
            </a:fld>
            <a:endParaRPr lang="pl-P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C40CF9A5-0C6E-4799-BADC-ECE44DB2C6F5}" type="datetimeFigureOut">
              <a:rPr lang="pl-PL" smtClean="0"/>
              <a:pPr/>
              <a:t>2014-12-19</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B6961308-5F7F-43AB-BA96-D7B2DDCC8464}" type="slidenum">
              <a:rPr lang="pl-PL" smtClean="0"/>
              <a:pPr/>
              <a:t>‹#›</a:t>
            </a:fld>
            <a:endParaRPr lang="pl-P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C40CF9A5-0C6E-4799-BADC-ECE44DB2C6F5}" type="datetimeFigureOut">
              <a:rPr lang="pl-PL" smtClean="0"/>
              <a:pPr/>
              <a:t>2014-12-19</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B6961308-5F7F-43AB-BA96-D7B2DDCC8464}" type="slidenum">
              <a:rPr lang="pl-PL" smtClean="0"/>
              <a:pPr/>
              <a:t>‹#›</a:t>
            </a:fld>
            <a:endParaRPr lang="pl-PL"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C40CF9A5-0C6E-4799-BADC-ECE44DB2C6F5}" type="datetimeFigureOut">
              <a:rPr lang="pl-PL" smtClean="0"/>
              <a:pPr/>
              <a:t>2014-12-19</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B6961308-5F7F-43AB-BA96-D7B2DDCC8464}" type="slidenum">
              <a:rPr lang="pl-PL" smtClean="0"/>
              <a:pPr/>
              <a:t>‹#›</a:t>
            </a:fld>
            <a:endParaRPr lang="pl-PL"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C40CF9A5-0C6E-4799-BADC-ECE44DB2C6F5}" type="datetimeFigureOut">
              <a:rPr lang="pl-PL" smtClean="0"/>
              <a:pPr/>
              <a:t>2014-12-19</a:t>
            </a:fld>
            <a:endParaRPr lang="pl-PL" dirty="0"/>
          </a:p>
        </p:txBody>
      </p:sp>
      <p:sp>
        <p:nvSpPr>
          <p:cNvPr id="8" name="Symbol zastępczy stopki 7"/>
          <p:cNvSpPr>
            <a:spLocks noGrp="1"/>
          </p:cNvSpPr>
          <p:nvPr>
            <p:ph type="ftr" sz="quarter" idx="11"/>
          </p:nvPr>
        </p:nvSpPr>
        <p:spPr/>
        <p:txBody>
          <a:bodyPr/>
          <a:lstStyle/>
          <a:p>
            <a:endParaRPr lang="pl-PL" dirty="0"/>
          </a:p>
        </p:txBody>
      </p:sp>
      <p:sp>
        <p:nvSpPr>
          <p:cNvPr id="9" name="Symbol zastępczy numeru slajdu 8"/>
          <p:cNvSpPr>
            <a:spLocks noGrp="1"/>
          </p:cNvSpPr>
          <p:nvPr>
            <p:ph type="sldNum" sz="quarter" idx="12"/>
          </p:nvPr>
        </p:nvSpPr>
        <p:spPr/>
        <p:txBody>
          <a:bodyPr/>
          <a:lstStyle/>
          <a:p>
            <a:fld id="{B6961308-5F7F-43AB-BA96-D7B2DDCC8464}" type="slidenum">
              <a:rPr lang="pl-PL" smtClean="0"/>
              <a:pPr/>
              <a:t>‹#›</a:t>
            </a:fld>
            <a:endParaRPr lang="pl-PL"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C40CF9A5-0C6E-4799-BADC-ECE44DB2C6F5}" type="datetimeFigureOut">
              <a:rPr lang="pl-PL" smtClean="0"/>
              <a:pPr/>
              <a:t>2014-12-19</a:t>
            </a:fld>
            <a:endParaRPr lang="pl-PL" dirty="0"/>
          </a:p>
        </p:txBody>
      </p:sp>
      <p:sp>
        <p:nvSpPr>
          <p:cNvPr id="4" name="Symbol zastępczy stopki 3"/>
          <p:cNvSpPr>
            <a:spLocks noGrp="1"/>
          </p:cNvSpPr>
          <p:nvPr>
            <p:ph type="ftr" sz="quarter" idx="11"/>
          </p:nvPr>
        </p:nvSpPr>
        <p:spPr/>
        <p:txBody>
          <a:bodyPr/>
          <a:lstStyle/>
          <a:p>
            <a:endParaRPr lang="pl-PL" dirty="0"/>
          </a:p>
        </p:txBody>
      </p:sp>
      <p:sp>
        <p:nvSpPr>
          <p:cNvPr id="5" name="Symbol zastępczy numeru slajdu 4"/>
          <p:cNvSpPr>
            <a:spLocks noGrp="1"/>
          </p:cNvSpPr>
          <p:nvPr>
            <p:ph type="sldNum" sz="quarter" idx="12"/>
          </p:nvPr>
        </p:nvSpPr>
        <p:spPr/>
        <p:txBody>
          <a:bodyPr/>
          <a:lstStyle/>
          <a:p>
            <a:fld id="{B6961308-5F7F-43AB-BA96-D7B2DDCC8464}" type="slidenum">
              <a:rPr lang="pl-PL" smtClean="0"/>
              <a:pPr/>
              <a:t>‹#›</a:t>
            </a:fld>
            <a:endParaRPr lang="pl-P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C40CF9A5-0C6E-4799-BADC-ECE44DB2C6F5}" type="datetimeFigureOut">
              <a:rPr lang="pl-PL" smtClean="0"/>
              <a:pPr/>
              <a:t>2014-12-19</a:t>
            </a:fld>
            <a:endParaRPr lang="pl-PL" dirty="0"/>
          </a:p>
        </p:txBody>
      </p:sp>
      <p:sp>
        <p:nvSpPr>
          <p:cNvPr id="3" name="Symbol zastępczy stopki 2"/>
          <p:cNvSpPr>
            <a:spLocks noGrp="1"/>
          </p:cNvSpPr>
          <p:nvPr>
            <p:ph type="ftr" sz="quarter" idx="11"/>
          </p:nvPr>
        </p:nvSpPr>
        <p:spPr/>
        <p:txBody>
          <a:bodyPr/>
          <a:lstStyle/>
          <a:p>
            <a:endParaRPr lang="pl-PL" dirty="0"/>
          </a:p>
        </p:txBody>
      </p:sp>
      <p:sp>
        <p:nvSpPr>
          <p:cNvPr id="4" name="Symbol zastępczy numeru slajdu 3"/>
          <p:cNvSpPr>
            <a:spLocks noGrp="1"/>
          </p:cNvSpPr>
          <p:nvPr>
            <p:ph type="sldNum" sz="quarter" idx="12"/>
          </p:nvPr>
        </p:nvSpPr>
        <p:spPr/>
        <p:txBody>
          <a:bodyPr/>
          <a:lstStyle/>
          <a:p>
            <a:fld id="{B6961308-5F7F-43AB-BA96-D7B2DDCC8464}" type="slidenum">
              <a:rPr lang="pl-PL" smtClean="0"/>
              <a:pPr/>
              <a:t>‹#›</a:t>
            </a:fld>
            <a:endParaRPr lang="pl-P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40CF9A5-0C6E-4799-BADC-ECE44DB2C6F5}" type="datetimeFigureOut">
              <a:rPr lang="pl-PL" smtClean="0"/>
              <a:pPr/>
              <a:t>2014-12-19</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B6961308-5F7F-43AB-BA96-D7B2DDCC8464}" type="slidenum">
              <a:rPr lang="pl-PL" smtClean="0"/>
              <a:pPr/>
              <a:t>‹#›</a:t>
            </a:fld>
            <a:endParaRPr lang="pl-PL"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40CF9A5-0C6E-4799-BADC-ECE44DB2C6F5}" type="datetimeFigureOut">
              <a:rPr lang="pl-PL" smtClean="0"/>
              <a:pPr/>
              <a:t>2014-12-19</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B6961308-5F7F-43AB-BA96-D7B2DDCC8464}" type="slidenum">
              <a:rPr lang="pl-PL" smtClean="0"/>
              <a:pPr/>
              <a:t>‹#›</a:t>
            </a:fld>
            <a:endParaRPr lang="pl-PL"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0CF9A5-0C6E-4799-BADC-ECE44DB2C6F5}" type="datetimeFigureOut">
              <a:rPr lang="pl-PL" smtClean="0"/>
              <a:pPr/>
              <a:t>2014-12-19</a:t>
            </a:fld>
            <a:endParaRPr lang="pl-PL" dirty="0"/>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961308-5F7F-43AB-BA96-D7B2DDCC8464}" type="slidenum">
              <a:rPr lang="pl-PL" smtClean="0"/>
              <a:pPr/>
              <a:t>‹#›</a:t>
            </a:fld>
            <a:endParaRPr lang="pl-PL"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196752"/>
            <a:ext cx="7772400" cy="504055"/>
          </a:xfrm>
        </p:spPr>
        <p:txBody>
          <a:bodyPr>
            <a:noAutofit/>
          </a:bodyPr>
          <a:lstStyle/>
          <a:p>
            <a:endParaRPr lang="pl-PL" sz="3200" dirty="0">
              <a:latin typeface="Times New Roman" pitchFamily="18" charset="0"/>
              <a:cs typeface="Times New Roman" pitchFamily="18" charset="0"/>
            </a:endParaRPr>
          </a:p>
        </p:txBody>
      </p:sp>
      <p:sp>
        <p:nvSpPr>
          <p:cNvPr id="3" name="Podtytuł 2"/>
          <p:cNvSpPr>
            <a:spLocks noGrp="1"/>
          </p:cNvSpPr>
          <p:nvPr>
            <p:ph type="subTitle" idx="1"/>
          </p:nvPr>
        </p:nvSpPr>
        <p:spPr>
          <a:xfrm>
            <a:off x="1371600" y="2060848"/>
            <a:ext cx="6400800" cy="3096344"/>
          </a:xfrm>
        </p:spPr>
        <p:txBody>
          <a:bodyPr>
            <a:noAutofit/>
          </a:bodyPr>
          <a:lstStyle/>
          <a:p>
            <a:pPr>
              <a:lnSpc>
                <a:spcPct val="120000"/>
              </a:lnSpc>
            </a:pPr>
            <a:r>
              <a:rPr lang="pl-PL" sz="3600" dirty="0" smtClean="0">
                <a:solidFill>
                  <a:schemeClr val="tx1"/>
                </a:solidFill>
                <a:latin typeface="Times New Roman" pitchFamily="18" charset="0"/>
                <a:cs typeface="Times New Roman" pitchFamily="18" charset="0"/>
              </a:rPr>
              <a:t>Odroczenie i przerwa wykonania kary pozbawienia wolności</a:t>
            </a:r>
          </a:p>
          <a:p>
            <a:pPr>
              <a:lnSpc>
                <a:spcPct val="120000"/>
              </a:lnSpc>
            </a:pPr>
            <a:r>
              <a:rPr lang="pl-PL" sz="3600" dirty="0" smtClean="0">
                <a:solidFill>
                  <a:schemeClr val="tx1"/>
                </a:solidFill>
                <a:latin typeface="Times New Roman" pitchFamily="18" charset="0"/>
                <a:cs typeface="Times New Roman" pitchFamily="18" charset="0"/>
              </a:rPr>
              <a:t>Warunkowe przedterminowe zwolnienie</a:t>
            </a:r>
            <a:endParaRPr lang="pl-PL" sz="36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u="sng" dirty="0" smtClean="0">
                <a:latin typeface="Times New Roman" pitchFamily="18" charset="0"/>
                <a:cs typeface="Times New Roman" pitchFamily="18" charset="0"/>
              </a:rPr>
              <a:t>Art. 151 § 1 k. k. w.</a:t>
            </a:r>
            <a:endParaRPr lang="pl-PL" sz="4000"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fontScale="77500" lnSpcReduction="20000"/>
          </a:bodyPr>
          <a:lstStyle/>
          <a:p>
            <a:pPr>
              <a:buNone/>
            </a:pPr>
            <a:r>
              <a:rPr lang="pl-PL" dirty="0"/>
              <a:t>	</a:t>
            </a:r>
            <a:r>
              <a:rPr lang="pl-PL" dirty="0" smtClean="0">
                <a:latin typeface="Times New Roman" pitchFamily="18" charset="0"/>
                <a:cs typeface="Times New Roman" pitchFamily="18" charset="0"/>
              </a:rPr>
              <a:t>W </a:t>
            </a:r>
            <a:r>
              <a:rPr lang="pl-PL" dirty="0">
                <a:latin typeface="Times New Roman" pitchFamily="18" charset="0"/>
                <a:cs typeface="Times New Roman" pitchFamily="18" charset="0"/>
              </a:rPr>
              <a:t>piśmiennictwie, wśród okoliczności które pociągnęłyby </a:t>
            </a:r>
            <a:r>
              <a:rPr lang="pl-PL" b="1" i="1" dirty="0">
                <a:latin typeface="Times New Roman" pitchFamily="18" charset="0"/>
                <a:cs typeface="Times New Roman" pitchFamily="18" charset="0"/>
              </a:rPr>
              <a:t>„zbyt ciężkie skutki dla skazanego” </a:t>
            </a:r>
            <a:r>
              <a:rPr lang="pl-PL" dirty="0">
                <a:latin typeface="Times New Roman" pitchFamily="18" charset="0"/>
                <a:cs typeface="Times New Roman" pitchFamily="18" charset="0"/>
              </a:rPr>
              <a:t>wymienia się m.in.: </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zakończenie kuracji leczniczej;</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zdanie ważnych egzaminów kończących cykl nauki;</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załatwienie ważnej sprawy majątkowej;</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dokończenie ważnej dla skazanego pracy, np. tymczasowej umowy o dzieło, prac polowych, prac związanych z budową domu itp.;</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chorobę skazanego, inną niż określona w art. 150 k. k. w.</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wydarzenie losowe, wymagające pilnego podjęcia czynności eliminujących jego skutki.</a:t>
            </a:r>
          </a:p>
          <a:p>
            <a:pPr>
              <a:buNone/>
            </a:pPr>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u="sng" dirty="0" smtClean="0">
                <a:latin typeface="Times New Roman" pitchFamily="18" charset="0"/>
                <a:cs typeface="Times New Roman" pitchFamily="18" charset="0"/>
              </a:rPr>
              <a:t>Art. 151 § 1 k. k. w.</a:t>
            </a:r>
            <a:endParaRPr lang="pl-PL" sz="4000" u="sng" dirty="0"/>
          </a:p>
        </p:txBody>
      </p:sp>
      <p:sp>
        <p:nvSpPr>
          <p:cNvPr id="3" name="Symbol zastępczy zawartości 2"/>
          <p:cNvSpPr>
            <a:spLocks noGrp="1"/>
          </p:cNvSpPr>
          <p:nvPr>
            <p:ph idx="1"/>
          </p:nvPr>
        </p:nvSpPr>
        <p:spPr/>
        <p:txBody>
          <a:bodyPr>
            <a:normAutofit fontScale="85000" lnSpcReduction="20000"/>
          </a:bodyPr>
          <a:lstStyle/>
          <a:p>
            <a:pPr>
              <a:buNone/>
            </a:pPr>
            <a:r>
              <a:rPr lang="pl-PL" dirty="0" smtClean="0"/>
              <a:t>	</a:t>
            </a:r>
            <a:r>
              <a:rPr lang="pl-PL" dirty="0" smtClean="0">
                <a:latin typeface="Times New Roman" pitchFamily="18" charset="0"/>
                <a:cs typeface="Times New Roman" pitchFamily="18" charset="0"/>
              </a:rPr>
              <a:t>Wśród </a:t>
            </a:r>
            <a:r>
              <a:rPr lang="pl-PL" dirty="0">
                <a:latin typeface="Times New Roman" pitchFamily="18" charset="0"/>
                <a:cs typeface="Times New Roman" pitchFamily="18" charset="0"/>
              </a:rPr>
              <a:t>okoliczności, które pociągnęłyby </a:t>
            </a:r>
            <a:r>
              <a:rPr lang="pl-PL" b="1" i="1" dirty="0" smtClean="0">
                <a:latin typeface="Times New Roman" pitchFamily="18" charset="0"/>
                <a:cs typeface="Times New Roman" pitchFamily="18" charset="0"/>
              </a:rPr>
              <a:t>„zbyt </a:t>
            </a:r>
            <a:r>
              <a:rPr lang="pl-PL" b="1" i="1" dirty="0">
                <a:latin typeface="Times New Roman" pitchFamily="18" charset="0"/>
                <a:cs typeface="Times New Roman" pitchFamily="18" charset="0"/>
              </a:rPr>
              <a:t>ciężkie skutki dla rodziny </a:t>
            </a:r>
            <a:r>
              <a:rPr lang="pl-PL" b="1" i="1" dirty="0" smtClean="0">
                <a:latin typeface="Times New Roman" pitchFamily="18" charset="0"/>
                <a:cs typeface="Times New Roman" pitchFamily="18" charset="0"/>
              </a:rPr>
              <a:t>skazanego” </a:t>
            </a:r>
            <a:r>
              <a:rPr lang="pl-PL" dirty="0">
                <a:latin typeface="Times New Roman" pitchFamily="18" charset="0"/>
                <a:cs typeface="Times New Roman" pitchFamily="18" charset="0"/>
              </a:rPr>
              <a:t>wymienia się:</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chorobę członka rodziny, wymagającego opieki, którą może zapewnić tylko skazany;</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okresowe pozostawanie rodziny skazanego bez środków do życia;</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wiek lub kalectwo członków rodziny skazanego, z którymi wspólnie zamieszkuje lub którymi się opiekuje, a opieki tej nie mogą zapewnić inne osoby;</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starania skazanego o pozostawienie dzieci pod właściwą opieką lub o umieszczenie chorego członka rodziny w szpitalu.</a:t>
            </a:r>
          </a:p>
          <a:p>
            <a:endParaRPr lang="pl-PL"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u="sng" dirty="0" smtClean="0">
                <a:latin typeface="Times New Roman" pitchFamily="18" charset="0"/>
                <a:cs typeface="Times New Roman" pitchFamily="18" charset="0"/>
              </a:rPr>
              <a:t>Art. 151 § 2 k. k. w.</a:t>
            </a:r>
            <a:endParaRPr lang="pl-PL" sz="4000"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lstStyle/>
          <a:p>
            <a:pPr>
              <a:buNone/>
            </a:pPr>
            <a:r>
              <a:rPr lang="pl-PL" dirty="0" smtClean="0">
                <a:latin typeface="Times New Roman" pitchFamily="18" charset="0"/>
                <a:cs typeface="Times New Roman" pitchFamily="18" charset="0"/>
              </a:rPr>
              <a:t>	Orzekanie </a:t>
            </a:r>
            <a:r>
              <a:rPr lang="pl-PL" dirty="0">
                <a:latin typeface="Times New Roman" pitchFamily="18" charset="0"/>
                <a:cs typeface="Times New Roman" pitchFamily="18" charset="0"/>
              </a:rPr>
              <a:t>o </a:t>
            </a:r>
            <a:r>
              <a:rPr lang="pl-PL" dirty="0" smtClean="0">
                <a:latin typeface="Times New Roman" pitchFamily="18" charset="0"/>
                <a:cs typeface="Times New Roman" pitchFamily="18" charset="0"/>
              </a:rPr>
              <a:t>odroczeniu wykonania kary </a:t>
            </a:r>
            <a:r>
              <a:rPr lang="pl-PL" dirty="0">
                <a:latin typeface="Times New Roman" pitchFamily="18" charset="0"/>
                <a:cs typeface="Times New Roman" pitchFamily="18" charset="0"/>
              </a:rPr>
              <a:t>w </a:t>
            </a:r>
            <a:r>
              <a:rPr lang="pl-PL" dirty="0" smtClean="0">
                <a:latin typeface="Times New Roman" pitchFamily="18" charset="0"/>
                <a:cs typeface="Times New Roman" pitchFamily="18" charset="0"/>
              </a:rPr>
              <a:t>przypadku przeludnienia </a:t>
            </a:r>
            <a:r>
              <a:rPr lang="pl-PL" dirty="0">
                <a:latin typeface="Times New Roman" pitchFamily="18" charset="0"/>
                <a:cs typeface="Times New Roman" pitchFamily="18" charset="0"/>
              </a:rPr>
              <a:t>odbywa się w oparciu o </a:t>
            </a:r>
            <a:r>
              <a:rPr lang="pl-PL" u="sng" dirty="0">
                <a:latin typeface="Times New Roman" pitchFamily="18" charset="0"/>
                <a:cs typeface="Times New Roman" pitchFamily="18" charset="0"/>
              </a:rPr>
              <a:t>rozporządzenie MS z 15 listopada 2009 r. w sprawie trybu postępowania właściwych organów w wypadku, gdy liczba osadzonych w zakładach karnych lub aresztach śledczych przekroczy w skali kraju ogólną pojemność tych zakładów </a:t>
            </a:r>
            <a:endParaRPr lang="pl-PL" dirty="0">
              <a:latin typeface="Times New Roman" pitchFamily="18" charset="0"/>
              <a:cs typeface="Times New Roman" pitchFamily="18" charset="0"/>
            </a:endParaRPr>
          </a:p>
          <a:p>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u="sng" dirty="0" smtClean="0">
                <a:latin typeface="Times New Roman" pitchFamily="18" charset="0"/>
                <a:cs typeface="Times New Roman" pitchFamily="18" charset="0"/>
              </a:rPr>
              <a:t>Wyjątek </a:t>
            </a:r>
            <a:endParaRPr lang="pl-PL"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fontScale="85000" lnSpcReduction="10000"/>
          </a:bodyPr>
          <a:lstStyle/>
          <a:p>
            <a:pPr>
              <a:buNone/>
            </a:pPr>
            <a:r>
              <a:rPr lang="pl-PL" dirty="0" smtClean="0">
                <a:latin typeface="Times New Roman" pitchFamily="18" charset="0"/>
                <a:cs typeface="Times New Roman" pitchFamily="18" charset="0"/>
              </a:rPr>
              <a:t>	Podstawa odroczenia wykonania kary określona w art. 151 § 2 k. k. w. nie ma zastosowania wobec:</a:t>
            </a:r>
          </a:p>
          <a:p>
            <a:pPr>
              <a:buNone/>
            </a:pPr>
            <a:r>
              <a:rPr lang="pl-PL" dirty="0" smtClean="0">
                <a:latin typeface="Times New Roman" pitchFamily="18" charset="0"/>
                <a:cs typeface="Times New Roman" pitchFamily="18" charset="0"/>
              </a:rPr>
              <a:t>	- skazanych za przestępstwa z użyciem przemocy lub groźby jej użycia – bez względu na wysokość orzeczonej kary;</a:t>
            </a:r>
          </a:p>
          <a:p>
            <a:pPr>
              <a:buNone/>
            </a:pPr>
            <a:r>
              <a:rPr lang="pl-PL" dirty="0" smtClean="0">
                <a:latin typeface="Times New Roman" pitchFamily="18" charset="0"/>
                <a:cs typeface="Times New Roman" pitchFamily="18" charset="0"/>
              </a:rPr>
              <a:t>	- skazanych określonych w art. 64 § 1 i 2 oraz 65 k. k.;</a:t>
            </a:r>
          </a:p>
          <a:p>
            <a:pPr>
              <a:buNone/>
            </a:pPr>
            <a:r>
              <a:rPr lang="pl-PL" dirty="0" smtClean="0">
                <a:latin typeface="Times New Roman" pitchFamily="18" charset="0"/>
                <a:cs typeface="Times New Roman" pitchFamily="18" charset="0"/>
              </a:rPr>
              <a:t>	- skazanych za przestępstwa określone w art. 197-203 k. k. popełnione w związku z zaburzeniami preferencji seksualnych;</a:t>
            </a:r>
          </a:p>
          <a:p>
            <a:pPr>
              <a:buNone/>
            </a:pPr>
            <a:r>
              <a:rPr lang="pl-PL" dirty="0" smtClean="0">
                <a:latin typeface="Times New Roman" pitchFamily="18" charset="0"/>
                <a:cs typeface="Times New Roman" pitchFamily="18" charset="0"/>
              </a:rPr>
              <a:t>	- skazanych za jakiekolwiek inne przestępstwo, za które orzeczono karę przekraczającą 2 lata.</a:t>
            </a:r>
          </a:p>
          <a:p>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endParaRPr lang="pl-PL"/>
          </a:p>
        </p:txBody>
      </p:sp>
      <p:pic>
        <p:nvPicPr>
          <p:cNvPr id="1026" name="Picture 2"/>
          <p:cNvPicPr>
            <a:picLocks noChangeAspect="1" noChangeArrowheads="1"/>
          </p:cNvPicPr>
          <p:nvPr/>
        </p:nvPicPr>
        <p:blipFill>
          <a:blip r:embed="rId3" cstate="print"/>
          <a:srcRect/>
          <a:stretch>
            <a:fillRect/>
          </a:stretch>
        </p:blipFill>
        <p:spPr bwMode="auto">
          <a:xfrm>
            <a:off x="467544" y="332656"/>
            <a:ext cx="8352928" cy="6264696"/>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800" u="sng" dirty="0" smtClean="0">
                <a:latin typeface="Times New Roman" pitchFamily="18" charset="0"/>
                <a:cs typeface="Times New Roman" pitchFamily="18" charset="0"/>
              </a:rPr>
              <a:t>Warunkowe zawieszenie wykonania kary na podstawie art. 152 k. k. w.</a:t>
            </a:r>
            <a:endParaRPr lang="pl-PL" sz="3800"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fontScale="85000" lnSpcReduction="10000"/>
          </a:bodyPr>
          <a:lstStyle/>
          <a:p>
            <a:pPr>
              <a:buNone/>
            </a:pPr>
            <a:r>
              <a:rPr lang="pl-PL" dirty="0" smtClean="0"/>
              <a:t>	</a:t>
            </a:r>
            <a:r>
              <a:rPr lang="pl-PL" dirty="0" smtClean="0">
                <a:latin typeface="Times New Roman" pitchFamily="18" charset="0"/>
                <a:cs typeface="Times New Roman" pitchFamily="18" charset="0"/>
              </a:rPr>
              <a:t>Przy </a:t>
            </a:r>
            <a:r>
              <a:rPr lang="pl-PL" dirty="0">
                <a:latin typeface="Times New Roman" pitchFamily="18" charset="0"/>
                <a:cs typeface="Times New Roman" pitchFamily="18" charset="0"/>
              </a:rPr>
              <a:t>odroczeniu wykonania kary pozbawienia wolności istotne znaczenie ma również instytucja warunkowego zawieszenia wykonania kary. Konieczne jest spełnienie dwóch warunków:</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odroczenie wykonania kary powinno trwać nieprzerwanie przez okres co najmniej 1 roku;</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orzeczona kara pozbawienia wolności nie przekracza 2 lat.</a:t>
            </a:r>
          </a:p>
          <a:p>
            <a:pPr>
              <a:buNone/>
            </a:pPr>
            <a:r>
              <a:rPr lang="pl-PL" dirty="0" smtClean="0">
                <a:latin typeface="Times New Roman" pitchFamily="18" charset="0"/>
                <a:cs typeface="Times New Roman" pitchFamily="18" charset="0"/>
              </a:rPr>
              <a:t>	Po </a:t>
            </a:r>
            <a:r>
              <a:rPr lang="pl-PL" dirty="0">
                <a:latin typeface="Times New Roman" pitchFamily="18" charset="0"/>
                <a:cs typeface="Times New Roman" pitchFamily="18" charset="0"/>
              </a:rPr>
              <a:t>spełnieniu tych przesłanek sąd może warunkowo zawiesić wykonanie tej kary na zasadach określonych w art. 69-75 k. k., czyli na zasadach ogólnych.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600" u="sng" dirty="0" smtClean="0">
                <a:latin typeface="Times New Roman" pitchFamily="18" charset="0"/>
                <a:cs typeface="Times New Roman" pitchFamily="18" charset="0"/>
              </a:rPr>
              <a:t>Przerwa w odbywaniu kary pozbawienia wolności </a:t>
            </a:r>
            <a:endParaRPr lang="pl-PL" sz="3600" u="sng" dirty="0">
              <a:latin typeface="Times New Roman" pitchFamily="18" charset="0"/>
              <a:cs typeface="Times New Roman" pitchFamily="18" charset="0"/>
            </a:endParaRPr>
          </a:p>
        </p:txBody>
      </p:sp>
      <p:graphicFrame>
        <p:nvGraphicFramePr>
          <p:cNvPr id="10" name="Symbol zastępczy zawartości 9"/>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u="sng" dirty="0" smtClean="0">
                <a:latin typeface="Times New Roman" pitchFamily="18" charset="0"/>
                <a:cs typeface="Times New Roman" pitchFamily="18" charset="0"/>
              </a:rPr>
              <a:t>Orzecznictwo</a:t>
            </a:r>
            <a:endParaRPr lang="pl-PL"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fontScale="85000" lnSpcReduction="10000"/>
          </a:bodyPr>
          <a:lstStyle/>
          <a:p>
            <a:pPr>
              <a:buNone/>
            </a:pPr>
            <a:r>
              <a:rPr lang="pl-PL" dirty="0" smtClean="0">
                <a:latin typeface="Times New Roman" pitchFamily="18" charset="0"/>
                <a:cs typeface="Times New Roman" pitchFamily="18" charset="0"/>
              </a:rPr>
              <a:t>	Instytucja przerwy w odbywaniu kary zastosowana być jedynie w przypadku ciężkiej choroby skazanego, i to takiej, która nie może być leczona w warunkach więziennych, lub choroby psychicznej, bądź też z ważnych względów rodzinnych lub osobistych. Ważność tych względów musi być postrzegana jako zdarzenia tak wyjątkowe, że obecność skazanego jest absolutnie niezbędna dla zagwarantowania bytu czy opieki nad członkiem rodziny. Może to mieć miejsce także wówczas, gdy tego nie można osiągnąć w żaden inny sposób (post. SA w Gdańsku z 22.08.2000 r. )</a:t>
            </a:r>
          </a:p>
          <a:p>
            <a:endParaRPr lang="pl-P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u="sng" dirty="0" smtClean="0">
                <a:latin typeface="Times New Roman" pitchFamily="18" charset="0"/>
                <a:cs typeface="Times New Roman" pitchFamily="18" charset="0"/>
              </a:rPr>
              <a:t>Warunkowe zwolnienie z odbycia reszty kary po rocznej przerwie </a:t>
            </a:r>
            <a:endParaRPr lang="pl-PL"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fontScale="92500" lnSpcReduction="20000"/>
          </a:bodyPr>
          <a:lstStyle/>
          <a:p>
            <a:pPr>
              <a:buNone/>
            </a:pPr>
            <a:r>
              <a:rPr lang="pl-PL" dirty="0" smtClean="0"/>
              <a:t>	</a:t>
            </a:r>
            <a:r>
              <a:rPr lang="pl-PL" dirty="0" smtClean="0">
                <a:latin typeface="Times New Roman" pitchFamily="18" charset="0"/>
                <a:cs typeface="Times New Roman" pitchFamily="18" charset="0"/>
              </a:rPr>
              <a:t>Kodeks </a:t>
            </a:r>
            <a:r>
              <a:rPr lang="pl-PL" dirty="0">
                <a:latin typeface="Times New Roman" pitchFamily="18" charset="0"/>
                <a:cs typeface="Times New Roman" pitchFamily="18" charset="0"/>
              </a:rPr>
              <a:t>karny wykonawczy przewiduje możliwość warunkowego przedterminowego zwolnienia z reszty kary pozbawienia wolności.</a:t>
            </a:r>
          </a:p>
          <a:p>
            <a:pPr>
              <a:buNone/>
            </a:pPr>
            <a:r>
              <a:rPr lang="pl-PL" dirty="0" smtClean="0">
                <a:latin typeface="Times New Roman" pitchFamily="18" charset="0"/>
                <a:cs typeface="Times New Roman" pitchFamily="18" charset="0"/>
              </a:rPr>
              <a:t>	Wymaga </a:t>
            </a:r>
            <a:r>
              <a:rPr lang="pl-PL" dirty="0">
                <a:latin typeface="Times New Roman" pitchFamily="18" charset="0"/>
                <a:cs typeface="Times New Roman" pitchFamily="18" charset="0"/>
              </a:rPr>
              <a:t>się jednak by skazany spełnił łącznie trzy warunki:</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skazany przez okres co najmniej roku korzystał z przerwy;</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skazany odbył przed uzyskaniem przerwy co najmniej 6 miesięcy kary;</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orzeczona kara lub suma kar nie przekracza 3 lat pozbawienia wolności.</a:t>
            </a:r>
          </a:p>
          <a:p>
            <a:endParaRPr lang="pl-P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1"/>
          </p:nvPr>
        </p:nvPicPr>
        <p:blipFill>
          <a:blip r:embed="rId3" cstate="print"/>
          <a:srcRect/>
          <a:stretch>
            <a:fillRect/>
          </a:stretch>
        </p:blipFill>
        <p:spPr bwMode="auto">
          <a:xfrm>
            <a:off x="738187" y="1124744"/>
            <a:ext cx="7667625" cy="4896543"/>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18052"/>
            <a:ext cx="8229600" cy="1143000"/>
          </a:xfrm>
        </p:spPr>
        <p:txBody>
          <a:bodyPr>
            <a:normAutofit fontScale="90000"/>
          </a:bodyPr>
          <a:lstStyle/>
          <a:p>
            <a:r>
              <a:rPr lang="pl-PL" u="sng" dirty="0" smtClean="0">
                <a:latin typeface="Times New Roman" pitchFamily="18" charset="0"/>
                <a:cs typeface="Times New Roman" pitchFamily="18" charset="0"/>
              </a:rPr>
              <a:t>Instytucja odroczenia wykonania kary</a:t>
            </a:r>
            <a:endParaRPr lang="pl-PL" u="sng"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251520" y="908720"/>
            <a:ext cx="8712968" cy="5949280"/>
          </a:xfrm>
        </p:spPr>
        <p:txBody>
          <a:bodyPr>
            <a:noAutofit/>
          </a:bodyPr>
          <a:lstStyle/>
          <a:p>
            <a:pPr marL="0" indent="0" algn="just">
              <a:buNone/>
            </a:pPr>
            <a:r>
              <a:rPr lang="pl-PL" sz="2400" dirty="0" smtClean="0">
                <a:latin typeface="Arial" panose="020B0604020202020204" pitchFamily="34" charset="0"/>
                <a:cs typeface="Arial" panose="020B0604020202020204" pitchFamily="34" charset="0"/>
              </a:rPr>
              <a:t>	</a:t>
            </a:r>
            <a:r>
              <a:rPr lang="pl-PL" sz="2600" dirty="0" smtClean="0">
                <a:latin typeface="Arial" panose="020B0604020202020204" pitchFamily="34" charset="0"/>
                <a:cs typeface="Arial" panose="020B0604020202020204" pitchFamily="34" charset="0"/>
              </a:rPr>
              <a:t>Instytucja odroczenia wykonania kary pozbawienia wolności jest obok przerwy w odbywaniu kary jedną z efektywnych </a:t>
            </a:r>
            <a:r>
              <a:rPr lang="pl-PL" sz="2600" u="sng" dirty="0" smtClean="0">
                <a:latin typeface="Arial" panose="020B0604020202020204" pitchFamily="34" charset="0"/>
                <a:cs typeface="Arial" panose="020B0604020202020204" pitchFamily="34" charset="0"/>
              </a:rPr>
              <a:t>alternatyw bezwzględnego pozbawienia wolności</a:t>
            </a:r>
            <a:r>
              <a:rPr lang="pl-PL" sz="2600" dirty="0" smtClean="0">
                <a:latin typeface="Arial" panose="020B0604020202020204" pitchFamily="34" charset="0"/>
                <a:cs typeface="Arial" panose="020B0604020202020204" pitchFamily="34" charset="0"/>
              </a:rPr>
              <a:t>. Jej ewentualne zastosowanie uzależnione jest każdorazowo od sytuacji prawnej skazanego. Oznacza to, że skazany może złożyć wniosek o odroczenie kary pozbawienia wolności tylko w przypadku, gdy nie przystąpił on do rzeczywistego jej wykonania. W przeciwnym razie może on ubiegać się o udzielenie przerwy w odbywaniu kary pozbawienia wolności. Instytucja ta, skutkuje więc wstrzymaniem rozpoczęcia wykonywania orzeczonej kary, stanowiąc tym samym wyjątek od zasady bezzwłocznego wykonania orzeczenia</a:t>
            </a:r>
            <a:r>
              <a:rPr lang="pl-PL" sz="2400" dirty="0" smtClean="0">
                <a:latin typeface="Arial" panose="020B0604020202020204" pitchFamily="34" charset="0"/>
                <a:cs typeface="Arial" panose="020B0604020202020204" pitchFamily="34" charset="0"/>
              </a:rPr>
              <a:t>. </a:t>
            </a:r>
            <a:endParaRPr lang="pl-PL" sz="2400" dirty="0">
              <a:latin typeface="Arial" panose="020B0604020202020204" pitchFamily="34" charset="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600" u="sng" dirty="0" smtClean="0">
                <a:latin typeface="Times New Roman" pitchFamily="18" charset="0"/>
                <a:cs typeface="Times New Roman" pitchFamily="18" charset="0"/>
              </a:rPr>
              <a:t>Warunkowe przedterminowe zwolnienie z reszty kary pozbawienia wolności </a:t>
            </a:r>
            <a:endParaRPr lang="pl-PL" sz="3600"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lstStyle/>
          <a:p>
            <a:pPr>
              <a:buNone/>
            </a:pPr>
            <a:r>
              <a:rPr lang="pl-PL" dirty="0" smtClean="0"/>
              <a:t>	</a:t>
            </a:r>
          </a:p>
          <a:p>
            <a:pPr>
              <a:buNone/>
            </a:pPr>
            <a:r>
              <a:rPr lang="pl-PL" dirty="0"/>
              <a:t>	</a:t>
            </a:r>
            <a:r>
              <a:rPr lang="pl-PL" dirty="0" smtClean="0">
                <a:latin typeface="Times New Roman" pitchFamily="18" charset="0"/>
                <a:cs typeface="Times New Roman" pitchFamily="18" charset="0"/>
              </a:rPr>
              <a:t>Warunkowe </a:t>
            </a:r>
            <a:r>
              <a:rPr lang="pl-PL" dirty="0">
                <a:latin typeface="Times New Roman" pitchFamily="18" charset="0"/>
                <a:cs typeface="Times New Roman" pitchFamily="18" charset="0"/>
              </a:rPr>
              <a:t>zwolnienie jest w istocie rezygnacją z wykonania reszty kary pozbawienia wolności względem skazanego na rzecz poddania go procesowi resocjalizacji w warunkach kontrolowanej wolności.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normAutofit fontScale="77500" lnSpcReduction="20000"/>
          </a:bodyPr>
          <a:lstStyle/>
          <a:p>
            <a:pPr>
              <a:buNone/>
            </a:pPr>
            <a:r>
              <a:rPr lang="pl-PL" dirty="0" smtClean="0"/>
              <a:t>	</a:t>
            </a:r>
            <a:r>
              <a:rPr lang="pl-PL" dirty="0" smtClean="0">
                <a:latin typeface="Times New Roman" pitchFamily="18" charset="0"/>
                <a:cs typeface="Times New Roman" pitchFamily="18" charset="0"/>
              </a:rPr>
              <a:t> </a:t>
            </a:r>
            <a:r>
              <a:rPr lang="pl-PL" dirty="0">
                <a:latin typeface="Times New Roman" pitchFamily="18" charset="0"/>
                <a:cs typeface="Times New Roman" pitchFamily="18" charset="0"/>
              </a:rPr>
              <a:t>Należy jednak bardzo wyraźnie zaznaczyć, iż warunkowe przedterminowe zwolnienie z odbycia reszty kary pozbawienia wolności jest środkiem wyjątkowym, zasadą zaś jest odbycie orzeczonej kary w całości, o czym świadczy postanowienie Sądu Apelacyjnego w Krakowie zgodnie, z którym „Warunkowe przedterminowe zwolnienie z reszty kary pozbawienia wolności jest wyjątkiem od zasady odbycia kary w całości, jak ją orzeczono w wyroku skazującym. Tylko przekonanie sądu powzięte na podstawie analizy przesłanek przewidzianych w art. 77 § 1 </a:t>
            </a:r>
            <a:r>
              <a:rPr lang="pl-PL" dirty="0" smtClean="0">
                <a:latin typeface="Times New Roman" pitchFamily="18" charset="0"/>
                <a:cs typeface="Times New Roman" pitchFamily="18" charset="0"/>
              </a:rPr>
              <a:t>k. k., </a:t>
            </a:r>
            <a:r>
              <a:rPr lang="pl-PL" dirty="0">
                <a:latin typeface="Times New Roman" pitchFamily="18" charset="0"/>
                <a:cs typeface="Times New Roman" pitchFamily="18" charset="0"/>
              </a:rPr>
              <a:t>że skazany będzie w przyszłości przestrzegał prawa mimo nie wykonania kary w całości, uzasadnia odstąpienie od tej zasady”. </a:t>
            </a:r>
          </a:p>
          <a:p>
            <a:pPr>
              <a:buNone/>
            </a:pPr>
            <a:r>
              <a:rPr lang="pl-PL"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u="sng" dirty="0" smtClean="0">
                <a:latin typeface="Times New Roman" pitchFamily="18" charset="0"/>
                <a:cs typeface="Times New Roman" pitchFamily="18" charset="0"/>
              </a:rPr>
              <a:t>Przesłanka materialna </a:t>
            </a:r>
            <a:endParaRPr lang="pl-PL"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fontScale="85000" lnSpcReduction="20000"/>
          </a:bodyPr>
          <a:lstStyle/>
          <a:p>
            <a:pPr>
              <a:buNone/>
            </a:pPr>
            <a:r>
              <a:rPr lang="pl-PL" dirty="0" smtClean="0">
                <a:latin typeface="Times New Roman" pitchFamily="18" charset="0"/>
                <a:cs typeface="Times New Roman" pitchFamily="18" charset="0"/>
              </a:rPr>
              <a:t>	W </a:t>
            </a:r>
            <a:r>
              <a:rPr lang="pl-PL" dirty="0">
                <a:latin typeface="Times New Roman" pitchFamily="18" charset="0"/>
                <a:cs typeface="Times New Roman" pitchFamily="18" charset="0"/>
              </a:rPr>
              <a:t>świetle art. 77 k.k. warunkowe przedterminowe zwolnienie z reszty kary pozbawienia wolności uzależnione jest od spełnienia przesłanki materialnej – pozytywnej prognozy kryminologicznej, na którą składają się następujące czynniki:</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postawa skazanego;	</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właściwości skazanego;</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warunki osobiste skazanego;</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okoliczności popełnienia przestępstwa;</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zachowanie się po popełnieniu przestępstwa;</a:t>
            </a:r>
          </a:p>
          <a:p>
            <a:pPr>
              <a:buNone/>
            </a:pPr>
            <a:r>
              <a:rPr lang="pl-PL" dirty="0" smtClean="0">
                <a:latin typeface="Times New Roman" pitchFamily="18" charset="0"/>
                <a:cs typeface="Times New Roman" pitchFamily="18" charset="0"/>
              </a:rPr>
              <a:t>	- </a:t>
            </a:r>
            <a:r>
              <a:rPr lang="pl-PL" dirty="0">
                <a:latin typeface="Times New Roman" pitchFamily="18" charset="0"/>
                <a:cs typeface="Times New Roman" pitchFamily="18" charset="0"/>
              </a:rPr>
              <a:t>zachowanie się w czasie odbywania kary.</a:t>
            </a:r>
          </a:p>
          <a:p>
            <a:endParaRPr lang="pl-PL"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u="sng" dirty="0" smtClean="0">
                <a:latin typeface="Times New Roman" pitchFamily="18" charset="0"/>
                <a:cs typeface="Times New Roman" pitchFamily="18" charset="0"/>
              </a:rPr>
              <a:t>Przesłanka formalna</a:t>
            </a:r>
            <a:endParaRPr lang="pl-PL"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a:bodyPr>
          <a:lstStyle/>
          <a:p>
            <a:pPr>
              <a:buNone/>
            </a:pPr>
            <a:r>
              <a:rPr lang="pl-PL" dirty="0" smtClean="0"/>
              <a:t>	</a:t>
            </a:r>
            <a:r>
              <a:rPr lang="pl-PL" sz="2600" dirty="0" smtClean="0">
                <a:latin typeface="Times New Roman" pitchFamily="18" charset="0"/>
                <a:cs typeface="Times New Roman" pitchFamily="18" charset="0"/>
              </a:rPr>
              <a:t>Przesłanki </a:t>
            </a:r>
            <a:r>
              <a:rPr lang="pl-PL" sz="2600" dirty="0">
                <a:latin typeface="Times New Roman" pitchFamily="18" charset="0"/>
                <a:cs typeface="Times New Roman" pitchFamily="18" charset="0"/>
              </a:rPr>
              <a:t>formalne to te, których spełnienia wymaga się od skazanego wnioskującego o warunkowe zwolnienie, a dotyczą one minimalnego okresu odbywania kary</a:t>
            </a:r>
            <a:r>
              <a:rPr lang="pl-PL" sz="2600" dirty="0" smtClean="0">
                <a:latin typeface="Times New Roman" pitchFamily="18" charset="0"/>
                <a:cs typeface="Times New Roman" pitchFamily="18" charset="0"/>
              </a:rPr>
              <a:t>.</a:t>
            </a:r>
          </a:p>
          <a:p>
            <a:pPr marL="514350" indent="-514350">
              <a:buFont typeface="+mj-lt"/>
              <a:buAutoNum type="arabicPeriod"/>
            </a:pPr>
            <a:r>
              <a:rPr lang="pl-PL" sz="2600" dirty="0" smtClean="0">
                <a:latin typeface="Times New Roman" pitchFamily="18" charset="0"/>
                <a:cs typeface="Times New Roman" pitchFamily="18" charset="0"/>
              </a:rPr>
              <a:t>Odbycie co najmniej połowy kary</a:t>
            </a:r>
          </a:p>
          <a:p>
            <a:pPr marL="514350" indent="-514350">
              <a:buFont typeface="+mj-lt"/>
              <a:buAutoNum type="arabicPeriod"/>
            </a:pPr>
            <a:r>
              <a:rPr lang="pl-PL" sz="2600" dirty="0" smtClean="0">
                <a:latin typeface="Times New Roman" pitchFamily="18" charset="0"/>
                <a:cs typeface="Times New Roman" pitchFamily="18" charset="0"/>
              </a:rPr>
              <a:t>Odbycie 2/3 kary – art. 64 § 1 k. k. </a:t>
            </a:r>
          </a:p>
          <a:p>
            <a:pPr marL="514350" indent="-514350">
              <a:buFont typeface="+mj-lt"/>
              <a:buAutoNum type="arabicPeriod"/>
            </a:pPr>
            <a:r>
              <a:rPr lang="pl-PL" sz="2600" dirty="0">
                <a:latin typeface="Times New Roman" pitchFamily="18" charset="0"/>
                <a:cs typeface="Times New Roman" pitchFamily="18" charset="0"/>
              </a:rPr>
              <a:t>O</a:t>
            </a:r>
            <a:r>
              <a:rPr lang="pl-PL" sz="2600" dirty="0" smtClean="0">
                <a:latin typeface="Times New Roman" pitchFamily="18" charset="0"/>
                <a:cs typeface="Times New Roman" pitchFamily="18" charset="0"/>
              </a:rPr>
              <a:t>dbycie 3/4 kary – art. 64 § 2 k. k.</a:t>
            </a:r>
          </a:p>
          <a:p>
            <a:pPr marL="514350" indent="-514350">
              <a:buFont typeface="+mj-lt"/>
              <a:buAutoNum type="arabicPeriod"/>
            </a:pPr>
            <a:r>
              <a:rPr lang="pl-PL" sz="2600" dirty="0" smtClean="0">
                <a:latin typeface="Times New Roman" pitchFamily="18" charset="0"/>
                <a:cs typeface="Times New Roman" pitchFamily="18" charset="0"/>
              </a:rPr>
              <a:t>Odbycie 15 lat kary – skazani na 25 lat</a:t>
            </a:r>
          </a:p>
          <a:p>
            <a:pPr marL="514350" indent="-514350">
              <a:buFont typeface="+mj-lt"/>
              <a:buAutoNum type="arabicPeriod"/>
            </a:pPr>
            <a:r>
              <a:rPr lang="pl-PL" sz="2600" dirty="0" smtClean="0">
                <a:latin typeface="Times New Roman" pitchFamily="18" charset="0"/>
                <a:cs typeface="Times New Roman" pitchFamily="18" charset="0"/>
              </a:rPr>
              <a:t>Odbycie 25 lat kary – skazani na dożywocie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u="sng" dirty="0" smtClean="0">
                <a:latin typeface="Times New Roman" pitchFamily="18" charset="0"/>
                <a:cs typeface="Times New Roman" pitchFamily="18" charset="0"/>
              </a:rPr>
              <a:t>Okres próby </a:t>
            </a:r>
            <a:endParaRPr lang="pl-PL"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fontScale="85000" lnSpcReduction="20000"/>
          </a:bodyPr>
          <a:lstStyle/>
          <a:p>
            <a:pPr>
              <a:buNone/>
            </a:pPr>
            <a:r>
              <a:rPr lang="pl-PL" dirty="0" smtClean="0">
                <a:solidFill>
                  <a:schemeClr val="tx2"/>
                </a:solidFill>
                <a:latin typeface="Arial" charset="0"/>
              </a:rPr>
              <a:t>	</a:t>
            </a:r>
            <a:r>
              <a:rPr lang="pl-PL" dirty="0" smtClean="0">
                <a:latin typeface="Times New Roman" pitchFamily="18" charset="0"/>
                <a:cs typeface="Times New Roman" pitchFamily="18" charset="0"/>
              </a:rPr>
              <a:t>Okres próby, co do zasady, trwa przez czas, jaki pozostał skazanemu do odbycia kary, jednak nie może być krótszy niż 2 lata ani dłuższy niż 5 lat. Jeżeli skazanym jest recydywista wielokrotny oraz sprawca, który z popełnienia przestępstwa uczynił sobie stałe źródło dochodu lub popełnia przestępstwo, działając w zorganizowanej grupie albo związku mającym na celu popełnienie przestępstwa, oraz sprawca przestępstwa o charakterze terrorystycznym, okres próby nie może być krótszy niż 3 lata, a w razie warunkowego zwolnienia z kary 25 lat pozbawienia wolności lub kary dożywotniego pozbawienia wolności okres próby musi wynieść 10 lat.</a:t>
            </a:r>
            <a:endParaRPr lang="pl-PL"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u="sng" dirty="0" smtClean="0">
                <a:latin typeface="Times New Roman" pitchFamily="18" charset="0"/>
                <a:cs typeface="Times New Roman" pitchFamily="18" charset="0"/>
              </a:rPr>
              <a:t>Statystyka</a:t>
            </a:r>
            <a:endParaRPr lang="pl-PL" u="sng" dirty="0">
              <a:latin typeface="Times New Roman" pitchFamily="18" charset="0"/>
              <a:cs typeface="Times New Roman" pitchFamily="18" charset="0"/>
            </a:endParaRPr>
          </a:p>
        </p:txBody>
      </p:sp>
      <p:pic>
        <p:nvPicPr>
          <p:cNvPr id="2050" name="Picture 2"/>
          <p:cNvPicPr>
            <a:picLocks noGrp="1" noChangeAspect="1" noChangeArrowheads="1"/>
          </p:cNvPicPr>
          <p:nvPr>
            <p:ph idx="1"/>
          </p:nvPr>
        </p:nvPicPr>
        <p:blipFill>
          <a:blip r:embed="rId3" cstate="print"/>
          <a:srcRect/>
          <a:stretch>
            <a:fillRect/>
          </a:stretch>
        </p:blipFill>
        <p:spPr bwMode="auto">
          <a:xfrm>
            <a:off x="614362" y="1628800"/>
            <a:ext cx="7915275" cy="432048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pPr algn="ctr">
              <a:buNone/>
            </a:pPr>
            <a:endParaRPr lang="pl-PL" sz="5400" u="sng" dirty="0" smtClean="0"/>
          </a:p>
          <a:p>
            <a:pPr algn="ctr">
              <a:buNone/>
            </a:pPr>
            <a:r>
              <a:rPr lang="pl-PL" sz="5400" u="sng" dirty="0" smtClean="0"/>
              <a:t>Dziękuję za uwagę</a:t>
            </a:r>
            <a:endParaRPr lang="pl-PL" sz="5400"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u="sng" dirty="0" smtClean="0">
                <a:latin typeface="Times New Roman" pitchFamily="18" charset="0"/>
                <a:cs typeface="Times New Roman" pitchFamily="18" charset="0"/>
              </a:rPr>
              <a:t>Przesłanki odroczenia wykonania kary</a:t>
            </a:r>
            <a:endParaRPr lang="pl-PL" dirty="0"/>
          </a:p>
        </p:txBody>
      </p:sp>
      <p:graphicFrame>
        <p:nvGraphicFramePr>
          <p:cNvPr id="4" name="Symbol zastępczy zawartości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800" u="sng" dirty="0" smtClean="0">
                <a:latin typeface="Times New Roman" pitchFamily="18" charset="0"/>
                <a:cs typeface="Times New Roman" pitchFamily="18" charset="0"/>
              </a:rPr>
              <a:t>Podstawa obligatoryjna – art. 150 k. k. w.</a:t>
            </a:r>
            <a:endParaRPr lang="pl-PL" sz="3800" u="sng"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772816"/>
            <a:ext cx="8229600" cy="4353347"/>
          </a:xfrm>
        </p:spPr>
        <p:txBody>
          <a:bodyPr/>
          <a:lstStyle/>
          <a:p>
            <a:pPr>
              <a:buNone/>
            </a:pPr>
            <a:r>
              <a:rPr lang="pl-PL" dirty="0" smtClean="0"/>
              <a:t>	</a:t>
            </a:r>
            <a:r>
              <a:rPr lang="pl-PL" dirty="0" smtClean="0">
                <a:latin typeface="Times New Roman" pitchFamily="18" charset="0"/>
                <a:cs typeface="Times New Roman" pitchFamily="18" charset="0"/>
              </a:rPr>
              <a:t>Podstawą obligatoryjnego odroczenia wykonania kary pozbawienia wolności jest </a:t>
            </a:r>
            <a:r>
              <a:rPr lang="pl-PL" b="1" dirty="0" smtClean="0">
                <a:latin typeface="Times New Roman" pitchFamily="18" charset="0"/>
                <a:cs typeface="Times New Roman" pitchFamily="18" charset="0"/>
              </a:rPr>
              <a:t>choroba psychiczna</a:t>
            </a:r>
            <a:r>
              <a:rPr lang="pl-PL" dirty="0" smtClean="0">
                <a:latin typeface="Times New Roman" pitchFamily="18" charset="0"/>
                <a:cs typeface="Times New Roman" pitchFamily="18" charset="0"/>
              </a:rPr>
              <a:t> lub </a:t>
            </a:r>
            <a:r>
              <a:rPr lang="pl-PL" b="1" dirty="0" smtClean="0">
                <a:latin typeface="Times New Roman" pitchFamily="18" charset="0"/>
                <a:cs typeface="Times New Roman" pitchFamily="18" charset="0"/>
              </a:rPr>
              <a:t>inna ciężka choroba</a:t>
            </a:r>
            <a:r>
              <a:rPr lang="pl-PL" dirty="0" smtClean="0">
                <a:latin typeface="Times New Roman" pitchFamily="18" charset="0"/>
                <a:cs typeface="Times New Roman" pitchFamily="18" charset="0"/>
              </a:rPr>
              <a:t> uniemożliwiająca wykonywanie tej kary. W takich przypadkach, sąd odracza wykonanie kary pozbawienia wolności do czasu ustania przeszkody. </a:t>
            </a:r>
            <a:endParaRPr lang="pl-PL"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u="sng" dirty="0" smtClean="0">
                <a:latin typeface="Times New Roman" pitchFamily="18" charset="0"/>
                <a:cs typeface="Times New Roman" pitchFamily="18" charset="0"/>
              </a:rPr>
              <a:t>Pojęcie „choroby ciężkiej”</a:t>
            </a:r>
            <a:endParaRPr lang="pl-PL" sz="4000"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lstStyle/>
          <a:p>
            <a:pPr>
              <a:buNone/>
            </a:pPr>
            <a:r>
              <a:rPr lang="pl-PL" dirty="0"/>
              <a:t>	</a:t>
            </a:r>
            <a:r>
              <a:rPr lang="pl-PL" dirty="0" smtClean="0">
                <a:latin typeface="Times New Roman" pitchFamily="18" charset="0"/>
                <a:cs typeface="Times New Roman" pitchFamily="18" charset="0"/>
              </a:rPr>
              <a:t>Za ciężką chorobę uznaje się taki stan skazanego, w którym umieszczenie go w zakładzie karnym może:</a:t>
            </a:r>
          </a:p>
          <a:p>
            <a:pPr>
              <a:buFont typeface="Wingdings" pitchFamily="2" charset="2"/>
              <a:buChar char="Ø"/>
            </a:pPr>
            <a:r>
              <a:rPr lang="pl-PL" dirty="0">
                <a:latin typeface="Times New Roman" pitchFamily="18" charset="0"/>
                <a:cs typeface="Times New Roman" pitchFamily="18" charset="0"/>
              </a:rPr>
              <a:t>z</a:t>
            </a:r>
            <a:r>
              <a:rPr lang="pl-PL" dirty="0" smtClean="0">
                <a:latin typeface="Times New Roman" pitchFamily="18" charset="0"/>
                <a:cs typeface="Times New Roman" pitchFamily="18" charset="0"/>
              </a:rPr>
              <a:t>agrażać życiu lub</a:t>
            </a:r>
          </a:p>
          <a:p>
            <a:pPr>
              <a:buFont typeface="Wingdings" pitchFamily="2" charset="2"/>
              <a:buChar char="Ø"/>
            </a:pPr>
            <a:r>
              <a:rPr lang="pl-PL" dirty="0">
                <a:latin typeface="Times New Roman" pitchFamily="18" charset="0"/>
                <a:cs typeface="Times New Roman" pitchFamily="18" charset="0"/>
              </a:rPr>
              <a:t>s</a:t>
            </a:r>
            <a:r>
              <a:rPr lang="pl-PL" dirty="0" smtClean="0">
                <a:latin typeface="Times New Roman" pitchFamily="18" charset="0"/>
                <a:cs typeface="Times New Roman" pitchFamily="18" charset="0"/>
              </a:rPr>
              <a:t>powodować dla jego zdrowia poważne niebezpieczeństwo</a:t>
            </a:r>
            <a:endParaRPr lang="pl-PL"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836713"/>
            <a:ext cx="8229600" cy="4824536"/>
          </a:xfrm>
        </p:spPr>
        <p:txBody>
          <a:bodyPr/>
          <a:lstStyle/>
          <a:p>
            <a:pPr>
              <a:buNone/>
            </a:pPr>
            <a:r>
              <a:rPr lang="pl-PL" dirty="0"/>
              <a:t>	</a:t>
            </a:r>
            <a:r>
              <a:rPr lang="pl-PL" dirty="0" smtClean="0">
                <a:latin typeface="Times New Roman" pitchFamily="18" charset="0"/>
                <a:cs typeface="Times New Roman" pitchFamily="18" charset="0"/>
              </a:rPr>
              <a:t>Na podstawie art. 150 k. k. w. sąd może wielokrotnie orzekać o odroczeniu wykonania kary pozbawienia wolności. Gdyby jednak okazało się, że choroba psychiczna lub inna ciężka choroba ma charakter trwały, należy rozważyć możliwość </a:t>
            </a:r>
            <a:r>
              <a:rPr lang="pl-PL" b="1" dirty="0" smtClean="0">
                <a:latin typeface="Times New Roman" pitchFamily="18" charset="0"/>
                <a:cs typeface="Times New Roman" pitchFamily="18" charset="0"/>
              </a:rPr>
              <a:t>zawieszenia postępowania wykonawczego</a:t>
            </a:r>
            <a:r>
              <a:rPr lang="pl-PL" dirty="0" smtClean="0">
                <a:latin typeface="Times New Roman" pitchFamily="18" charset="0"/>
                <a:cs typeface="Times New Roman" pitchFamily="18" charset="0"/>
              </a:rPr>
              <a:t>, w części dotyczącej wykonania kary pozbawienia wolności.</a:t>
            </a:r>
            <a:endParaRPr lang="pl-PL"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u="sng" dirty="0" smtClean="0">
                <a:latin typeface="Times New Roman" pitchFamily="18" charset="0"/>
                <a:cs typeface="Times New Roman" pitchFamily="18" charset="0"/>
              </a:rPr>
              <a:t>Zawieszenie postępowania wykonawczego </a:t>
            </a:r>
            <a:endParaRPr lang="pl-PL"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a:bodyPr>
          <a:lstStyle/>
          <a:p>
            <a:pPr>
              <a:buNone/>
            </a:pPr>
            <a:r>
              <a:rPr lang="pl-PL" dirty="0" smtClean="0"/>
              <a:t>	</a:t>
            </a:r>
            <a:r>
              <a:rPr lang="pl-PL" sz="2800" dirty="0" smtClean="0">
                <a:latin typeface="Times New Roman" pitchFamily="18" charset="0"/>
                <a:cs typeface="Times New Roman" pitchFamily="18" charset="0"/>
              </a:rPr>
              <a:t>Zawieszenie postępowania wykonawczego polega na wstrzymaniu jego biegu na czas trwania przeszkody.  </a:t>
            </a:r>
          </a:p>
          <a:p>
            <a:pPr>
              <a:buNone/>
            </a:pPr>
            <a:r>
              <a:rPr lang="pl-PL" sz="2800" dirty="0" smtClean="0">
                <a:latin typeface="Times New Roman" pitchFamily="18" charset="0"/>
                <a:cs typeface="Times New Roman" pitchFamily="18" charset="0"/>
              </a:rPr>
              <a:t>	Zgodnie z art. 15 § 2 k. k. w. okolicznością uzasadniającą zawieszenie postępowania jest:</a:t>
            </a:r>
          </a:p>
          <a:p>
            <a:pPr marL="514350" indent="-514350">
              <a:buFont typeface="+mj-lt"/>
              <a:buAutoNum type="arabicPeriod"/>
            </a:pPr>
            <a:r>
              <a:rPr lang="pl-PL" sz="2800" dirty="0">
                <a:latin typeface="Times New Roman" pitchFamily="18" charset="0"/>
                <a:cs typeface="Times New Roman" pitchFamily="18" charset="0"/>
              </a:rPr>
              <a:t>n</a:t>
            </a:r>
            <a:r>
              <a:rPr lang="pl-PL" sz="2800" dirty="0" smtClean="0">
                <a:latin typeface="Times New Roman" pitchFamily="18" charset="0"/>
                <a:cs typeface="Times New Roman" pitchFamily="18" charset="0"/>
              </a:rPr>
              <a:t>iemożność ujęcia skazanego oraz</a:t>
            </a:r>
          </a:p>
          <a:p>
            <a:pPr marL="514350" indent="-514350">
              <a:buFont typeface="+mj-lt"/>
              <a:buAutoNum type="arabicPeriod"/>
            </a:pPr>
            <a:r>
              <a:rPr lang="pl-PL" sz="2800" dirty="0">
                <a:latin typeface="Times New Roman" pitchFamily="18" charset="0"/>
                <a:cs typeface="Times New Roman" pitchFamily="18" charset="0"/>
              </a:rPr>
              <a:t>n</a:t>
            </a:r>
            <a:r>
              <a:rPr lang="pl-PL" sz="2800" dirty="0" smtClean="0">
                <a:latin typeface="Times New Roman" pitchFamily="18" charset="0"/>
                <a:cs typeface="Times New Roman" pitchFamily="18" charset="0"/>
              </a:rPr>
              <a:t>iemożność wykonania orzeczenia z powodu </a:t>
            </a:r>
            <a:r>
              <a:rPr lang="pl-PL" sz="2800" b="1" i="1" dirty="0" smtClean="0">
                <a:latin typeface="Times New Roman" pitchFamily="18" charset="0"/>
                <a:cs typeface="Times New Roman" pitchFamily="18" charset="0"/>
              </a:rPr>
              <a:t>choroby psychicznej lub innej przewlekłej, ciężkiej choroby</a:t>
            </a:r>
            <a:endParaRPr lang="pl-PL" sz="2800" b="1" i="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800" u="sng" dirty="0" smtClean="0">
                <a:latin typeface="Times New Roman" pitchFamily="18" charset="0"/>
                <a:cs typeface="Times New Roman" pitchFamily="18" charset="0"/>
              </a:rPr>
              <a:t>Podstawa fakultatywna – art. 151 k. k. w.</a:t>
            </a:r>
            <a:endParaRPr lang="pl-PL" sz="3800" u="sng"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412776"/>
            <a:ext cx="8229600" cy="4713387"/>
          </a:xfrm>
        </p:spPr>
        <p:txBody>
          <a:bodyPr>
            <a:normAutofit fontScale="92500" lnSpcReduction="10000"/>
          </a:bodyPr>
          <a:lstStyle/>
          <a:p>
            <a:pPr>
              <a:buNone/>
            </a:pPr>
            <a:r>
              <a:rPr lang="pl-PL" dirty="0" smtClean="0"/>
              <a:t>	</a:t>
            </a:r>
            <a:r>
              <a:rPr lang="pl-PL" dirty="0" smtClean="0">
                <a:latin typeface="Times New Roman" pitchFamily="18" charset="0"/>
                <a:cs typeface="Times New Roman" pitchFamily="18" charset="0"/>
              </a:rPr>
              <a:t>Podstawą fakultatywnego odroczenia wykonania kary pozbawienia wolności może być:</a:t>
            </a:r>
          </a:p>
          <a:p>
            <a:pPr marL="514350" indent="-514350">
              <a:buFont typeface="+mj-lt"/>
              <a:buAutoNum type="alphaLcPeriod"/>
            </a:pPr>
            <a:r>
              <a:rPr lang="pl-PL" dirty="0">
                <a:latin typeface="Times New Roman" pitchFamily="18" charset="0"/>
                <a:cs typeface="Times New Roman" pitchFamily="18" charset="0"/>
              </a:rPr>
              <a:t>s</a:t>
            </a:r>
            <a:r>
              <a:rPr lang="pl-PL" dirty="0" smtClean="0">
                <a:latin typeface="Times New Roman" pitchFamily="18" charset="0"/>
                <a:cs typeface="Times New Roman" pitchFamily="18" charset="0"/>
              </a:rPr>
              <a:t>ytuacja, w której natychmiastowe wykonanie kary pociągnęłoby dla skazanego lub jego rodziny zbyt ciężkie skutki</a:t>
            </a:r>
          </a:p>
          <a:p>
            <a:pPr marL="514350" indent="-514350">
              <a:buFont typeface="+mj-lt"/>
              <a:buAutoNum type="alphaLcPeriod"/>
            </a:pPr>
            <a:r>
              <a:rPr lang="pl-PL" dirty="0">
                <a:latin typeface="Times New Roman" pitchFamily="18" charset="0"/>
                <a:cs typeface="Times New Roman" pitchFamily="18" charset="0"/>
              </a:rPr>
              <a:t>s</a:t>
            </a:r>
            <a:r>
              <a:rPr lang="pl-PL" dirty="0" smtClean="0">
                <a:latin typeface="Times New Roman" pitchFamily="18" charset="0"/>
                <a:cs typeface="Times New Roman" pitchFamily="18" charset="0"/>
              </a:rPr>
              <a:t>ytuacja, gdy liczba osadzonych w zakładach karnych lub aresztach śledczych przekracza w skali kraju ogólną pojemność tych zakładów, przy uwzględnieniu 3 m² normy powierzchni przypadającej na jednego skazanego.</a:t>
            </a:r>
            <a:endParaRPr lang="pl-PL"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268761"/>
            <a:ext cx="8229600" cy="4176464"/>
          </a:xfrm>
        </p:spPr>
        <p:txBody>
          <a:bodyPr/>
          <a:lstStyle/>
          <a:p>
            <a:pPr>
              <a:buNone/>
            </a:pPr>
            <a:r>
              <a:rPr lang="pl-PL" dirty="0" smtClean="0"/>
              <a:t>	</a:t>
            </a:r>
            <a:r>
              <a:rPr lang="pl-PL" dirty="0" smtClean="0">
                <a:latin typeface="Times New Roman" pitchFamily="18" charset="0"/>
                <a:cs typeface="Times New Roman" pitchFamily="18" charset="0"/>
              </a:rPr>
              <a:t>Fakultatywne </a:t>
            </a:r>
            <a:r>
              <a:rPr lang="pl-PL" dirty="0">
                <a:latin typeface="Times New Roman" pitchFamily="18" charset="0"/>
                <a:cs typeface="Times New Roman" pitchFamily="18" charset="0"/>
              </a:rPr>
              <a:t>jest również odroczenie wykonania kary kobiecie ciężarnej lub w okresie 3 lat po urodzeniu dziecka i sprawowania nad nim opieki. </a:t>
            </a:r>
          </a:p>
          <a:p>
            <a:pPr>
              <a:buNone/>
            </a:pPr>
            <a:r>
              <a:rPr lang="pl-PL" dirty="0" smtClean="0">
                <a:latin typeface="Times New Roman" pitchFamily="18" charset="0"/>
                <a:cs typeface="Times New Roman" pitchFamily="18" charset="0"/>
              </a:rPr>
              <a:t>	Kobieta </a:t>
            </a:r>
            <a:r>
              <a:rPr lang="pl-PL" dirty="0">
                <a:latin typeface="Times New Roman" pitchFamily="18" charset="0"/>
                <a:cs typeface="Times New Roman" pitchFamily="18" charset="0"/>
              </a:rPr>
              <a:t>taka nie musi jednocześnie wykazywać, że natychmiastowe wykonanie kary pociągnęłoby dla niej zbyt ciężkie skutki. </a:t>
            </a:r>
          </a:p>
          <a:p>
            <a:endParaRPr lang="pl-PL" dirty="0"/>
          </a:p>
        </p:txBody>
      </p:sp>
    </p:spTree>
  </p:cSld>
  <p:clrMapOvr>
    <a:masterClrMapping/>
  </p:clrMapOvr>
</p:sld>
</file>

<file path=ppt/theme/theme1.xml><?xml version="1.0" encoding="utf-8"?>
<a:theme xmlns:a="http://schemas.openxmlformats.org/drawingml/2006/main" name="Motyw pakietu Office">
  <a:themeElements>
    <a:clrScheme name="Wielkomiejski">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iejski">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477</TotalTime>
  <Words>223</Words>
  <Application>Microsoft Office PowerPoint</Application>
  <PresentationFormat>Pokaz na ekranie (4:3)</PresentationFormat>
  <Paragraphs>119</Paragraphs>
  <Slides>26</Slides>
  <Notes>26</Notes>
  <HiddenSlides>0</HiddenSlides>
  <MMClips>0</MMClips>
  <ScaleCrop>false</ScaleCrop>
  <HeadingPairs>
    <vt:vector size="4" baseType="variant">
      <vt:variant>
        <vt:lpstr>Motyw</vt:lpstr>
      </vt:variant>
      <vt:variant>
        <vt:i4>1</vt:i4>
      </vt:variant>
      <vt:variant>
        <vt:lpstr>Tytuły slajdów</vt:lpstr>
      </vt:variant>
      <vt:variant>
        <vt:i4>26</vt:i4>
      </vt:variant>
    </vt:vector>
  </HeadingPairs>
  <TitlesOfParts>
    <vt:vector size="27" baseType="lpstr">
      <vt:lpstr>Motyw pakietu Office</vt:lpstr>
      <vt:lpstr>Prezentacja programu PowerPoint</vt:lpstr>
      <vt:lpstr>Instytucja odroczenia wykonania kary</vt:lpstr>
      <vt:lpstr>Przesłanki odroczenia wykonania kary</vt:lpstr>
      <vt:lpstr>Podstawa obligatoryjna – art. 150 k. k. w.</vt:lpstr>
      <vt:lpstr>Pojęcie „choroby ciężkiej”</vt:lpstr>
      <vt:lpstr>Prezentacja programu PowerPoint</vt:lpstr>
      <vt:lpstr>Zawieszenie postępowania wykonawczego </vt:lpstr>
      <vt:lpstr>Podstawa fakultatywna – art. 151 k. k. w.</vt:lpstr>
      <vt:lpstr>Prezentacja programu PowerPoint</vt:lpstr>
      <vt:lpstr>Art. 151 § 1 k. k. w.</vt:lpstr>
      <vt:lpstr>Art. 151 § 1 k. k. w.</vt:lpstr>
      <vt:lpstr>Art. 151 § 2 k. k. w.</vt:lpstr>
      <vt:lpstr>Wyjątek </vt:lpstr>
      <vt:lpstr>Prezentacja programu PowerPoint</vt:lpstr>
      <vt:lpstr>Warunkowe zawieszenie wykonania kary na podstawie art. 152 k. k. w.</vt:lpstr>
      <vt:lpstr>Przerwa w odbywaniu kary pozbawienia wolności </vt:lpstr>
      <vt:lpstr>Orzecznictwo</vt:lpstr>
      <vt:lpstr>Warunkowe zwolnienie z odbycia reszty kary po rocznej przerwie </vt:lpstr>
      <vt:lpstr>Prezentacja programu PowerPoint</vt:lpstr>
      <vt:lpstr>Warunkowe przedterminowe zwolnienie z reszty kary pozbawienia wolności </vt:lpstr>
      <vt:lpstr>Prezentacja programu PowerPoint</vt:lpstr>
      <vt:lpstr>Przesłanka materialna </vt:lpstr>
      <vt:lpstr>Przesłanka formalna</vt:lpstr>
      <vt:lpstr>Okres próby </vt:lpstr>
      <vt:lpstr>Statystyka</vt:lpstr>
      <vt:lpstr>Prezentacja programu PowerPoint</vt:lpstr>
    </vt:vector>
  </TitlesOfParts>
  <Company>ADeLine 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stycznia 2012 r.</dc:title>
  <dc:creator>kamila</dc:creator>
  <cp:lastModifiedBy>Katarzyna Gumółka</cp:lastModifiedBy>
  <cp:revision>41</cp:revision>
  <cp:lastPrinted>2014-12-19T22:01:11Z</cp:lastPrinted>
  <dcterms:created xsi:type="dcterms:W3CDTF">2013-01-06T16:56:28Z</dcterms:created>
  <dcterms:modified xsi:type="dcterms:W3CDTF">2014-12-19T22:38:20Z</dcterms:modified>
</cp:coreProperties>
</file>