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1" r:id="rId4"/>
    <p:sldId id="258" r:id="rId5"/>
    <p:sldId id="264" r:id="rId6"/>
    <p:sldId id="259" r:id="rId7"/>
    <p:sldId id="265" r:id="rId8"/>
    <p:sldId id="267" r:id="rId9"/>
    <p:sldId id="260" r:id="rId10"/>
    <p:sldId id="268" r:id="rId11"/>
    <p:sldId id="266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DA2D3B3-A206-47BF-AFB0-C0AF2AA442CE}" type="datetimeFigureOut">
              <a:rPr lang="fr-FR" smtClean="0"/>
              <a:t>27/04/2016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5BFB6DD-D273-481E-8A49-610F2F362A91}" type="slidenum">
              <a:rPr lang="fr-FR" smtClean="0"/>
              <a:t>‹#›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805" y="4581128"/>
            <a:ext cx="6553200" cy="64807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cap="none" dirty="0" smtClean="0"/>
              <a:t>Civil Law</a:t>
            </a:r>
          </a:p>
          <a:p>
            <a:pPr algn="l"/>
            <a:r>
              <a:rPr lang="fr-FR" cap="none" dirty="0" smtClean="0"/>
              <a:t>Camille OGEREAU</a:t>
            </a:r>
            <a:endParaRPr lang="fr-FR" cap="none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066063"/>
          </a:xfrm>
        </p:spPr>
        <p:txBody>
          <a:bodyPr/>
          <a:lstStyle/>
          <a:p>
            <a:r>
              <a:rPr lang="fr-FR" dirty="0" err="1" smtClean="0"/>
              <a:t>Ownership</a:t>
            </a:r>
            <a:r>
              <a:rPr lang="fr-FR" dirty="0" smtClean="0"/>
              <a:t> in France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907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Limitation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rgbClr val="BF974D"/>
              </a:buClr>
            </a:pPr>
            <a:r>
              <a:rPr lang="fr-FR" dirty="0">
                <a:solidFill>
                  <a:srgbClr val="534949"/>
                </a:solidFill>
              </a:rPr>
              <a:t>Abuse of </a:t>
            </a:r>
            <a:r>
              <a:rPr lang="fr-FR" dirty="0" err="1">
                <a:solidFill>
                  <a:srgbClr val="534949"/>
                </a:solidFill>
              </a:rPr>
              <a:t>rights</a:t>
            </a:r>
            <a:endParaRPr lang="fr-FR" dirty="0">
              <a:solidFill>
                <a:srgbClr val="534949"/>
              </a:solidFill>
            </a:endParaRPr>
          </a:p>
          <a:p>
            <a:pPr lvl="2"/>
            <a:r>
              <a:rPr lang="fr-FR" dirty="0" smtClean="0"/>
              <a:t>Clément </a:t>
            </a:r>
            <a:r>
              <a:rPr lang="fr-FR" dirty="0" err="1" smtClean="0"/>
              <a:t>Bayard’s</a:t>
            </a:r>
            <a:r>
              <a:rPr lang="fr-FR" dirty="0" smtClean="0"/>
              <a:t> case, 3 August1915 </a:t>
            </a:r>
            <a:r>
              <a:rPr lang="fr-FR" dirty="0" err="1" smtClean="0"/>
              <a:t>gives</a:t>
            </a:r>
            <a:r>
              <a:rPr lang="fr-FR" dirty="0" smtClean="0"/>
              <a:t> the </a:t>
            </a:r>
            <a:r>
              <a:rPr lang="fr-FR" dirty="0" err="1" smtClean="0"/>
              <a:t>principle</a:t>
            </a:r>
            <a:endParaRPr lang="fr-FR" dirty="0" smtClean="0"/>
          </a:p>
          <a:p>
            <a:pPr lvl="2"/>
            <a:r>
              <a:rPr lang="en-US" dirty="0"/>
              <a:t>There is abuse </a:t>
            </a:r>
            <a:r>
              <a:rPr lang="en-US" dirty="0" smtClean="0"/>
              <a:t>of the right </a:t>
            </a:r>
            <a:r>
              <a:rPr lang="en-US" dirty="0"/>
              <a:t>of ownership when the owner acts for the sole purpose of harming </a:t>
            </a:r>
            <a:r>
              <a:rPr lang="en-US" dirty="0" smtClean="0"/>
              <a:t>others</a:t>
            </a:r>
          </a:p>
          <a:p>
            <a:pPr lvl="2"/>
            <a:r>
              <a:rPr lang="en-US" dirty="0" smtClean="0"/>
              <a:t>2 cumulative conditions</a:t>
            </a:r>
            <a:endParaRPr lang="en-US" dirty="0"/>
          </a:p>
          <a:p>
            <a:pPr lvl="3"/>
            <a:r>
              <a:rPr lang="en-US" dirty="0" smtClean="0"/>
              <a:t>Action </a:t>
            </a:r>
            <a:r>
              <a:rPr lang="en-US" dirty="0"/>
              <a:t>must be free of </a:t>
            </a:r>
            <a:r>
              <a:rPr lang="en-US" dirty="0" smtClean="0"/>
              <a:t>utility</a:t>
            </a:r>
            <a:endParaRPr lang="en-US" dirty="0"/>
          </a:p>
          <a:p>
            <a:pPr lvl="3"/>
            <a:r>
              <a:rPr lang="en-US" dirty="0"/>
              <a:t>M</a:t>
            </a:r>
            <a:r>
              <a:rPr lang="en-US" dirty="0" smtClean="0"/>
              <a:t>ade </a:t>
            </a:r>
            <a:r>
              <a:rPr lang="en-US" dirty="0"/>
              <a:t>with malicious intent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996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092697"/>
          </a:xfrm>
        </p:spPr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224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Attributes</a:t>
            </a:r>
            <a:r>
              <a:rPr lang="fr-FR" dirty="0" smtClean="0"/>
              <a:t>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7" name="Espace réservé du contenu 4"/>
          <p:cNvSpPr txBox="1">
            <a:spLocks/>
          </p:cNvSpPr>
          <p:nvPr/>
        </p:nvSpPr>
        <p:spPr>
          <a:xfrm>
            <a:off x="457200" y="1752600"/>
            <a:ext cx="8229600" cy="46287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37744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Art. 544: Ownership is the right to enjoy and dispose of things in the most absolute manner, as long as  they are not used in a way prohibited by statutes or regulations. </a:t>
            </a:r>
            <a:endParaRPr lang="fr-FR" dirty="0" smtClean="0"/>
          </a:p>
          <a:p>
            <a:r>
              <a:rPr lang="fr-FR" dirty="0" smtClean="0"/>
              <a:t>Right to </a:t>
            </a:r>
            <a:r>
              <a:rPr lang="fr-FR" dirty="0" err="1" smtClean="0"/>
              <a:t>enjoy</a:t>
            </a:r>
            <a:r>
              <a:rPr lang="fr-FR" dirty="0" smtClean="0"/>
              <a:t> the </a:t>
            </a:r>
            <a:r>
              <a:rPr lang="fr-FR" dirty="0" err="1" smtClean="0"/>
              <a:t>property</a:t>
            </a:r>
            <a:endParaRPr lang="fr-FR" dirty="0" smtClean="0"/>
          </a:p>
          <a:p>
            <a:pPr lvl="1"/>
            <a:r>
              <a:rPr lang="fr-FR" dirty="0" smtClean="0"/>
              <a:t>Usus</a:t>
            </a:r>
          </a:p>
          <a:p>
            <a:pPr lvl="2"/>
            <a:r>
              <a:rPr lang="fr-FR" dirty="0" smtClean="0"/>
              <a:t>Right to use the </a:t>
            </a:r>
            <a:r>
              <a:rPr lang="fr-FR" dirty="0" err="1" smtClean="0"/>
              <a:t>thing</a:t>
            </a:r>
            <a:endParaRPr lang="fr-FR" dirty="0" smtClean="0"/>
          </a:p>
          <a:p>
            <a:pPr lvl="2"/>
            <a:r>
              <a:rPr lang="fr-FR" dirty="0" smtClean="0"/>
              <a:t>Right to not use the </a:t>
            </a:r>
            <a:r>
              <a:rPr lang="fr-FR" dirty="0" err="1" smtClean="0"/>
              <a:t>thing</a:t>
            </a:r>
            <a:endParaRPr lang="fr-FR" dirty="0" smtClean="0"/>
          </a:p>
          <a:p>
            <a:pPr lvl="1"/>
            <a:r>
              <a:rPr lang="fr-FR" dirty="0" smtClean="0"/>
              <a:t>Fructus</a:t>
            </a:r>
          </a:p>
          <a:p>
            <a:pPr lvl="2"/>
            <a:r>
              <a:rPr lang="fr-FR" dirty="0" smtClean="0"/>
              <a:t>Right to </a:t>
            </a:r>
            <a:r>
              <a:rPr lang="fr-FR" dirty="0" err="1" smtClean="0"/>
              <a:t>collect</a:t>
            </a:r>
            <a:r>
              <a:rPr lang="fr-FR" dirty="0" smtClean="0"/>
              <a:t> the fruits</a:t>
            </a:r>
          </a:p>
          <a:p>
            <a:pPr lvl="2"/>
            <a:r>
              <a:rPr lang="fr-FR" dirty="0" err="1" smtClean="0"/>
              <a:t>Three</a:t>
            </a:r>
            <a:r>
              <a:rPr lang="fr-FR" dirty="0" smtClean="0"/>
              <a:t> </a:t>
            </a:r>
            <a:r>
              <a:rPr lang="fr-FR" dirty="0" err="1" smtClean="0"/>
              <a:t>kind</a:t>
            </a:r>
            <a:r>
              <a:rPr lang="fr-FR" dirty="0" smtClean="0"/>
              <a:t> of fruits</a:t>
            </a:r>
          </a:p>
          <a:p>
            <a:pPr lvl="3"/>
            <a:r>
              <a:rPr lang="fr-FR" dirty="0" smtClean="0"/>
              <a:t>Natural fruits</a:t>
            </a:r>
          </a:p>
          <a:p>
            <a:pPr lvl="3"/>
            <a:r>
              <a:rPr lang="fr-FR" dirty="0" err="1" smtClean="0"/>
              <a:t>Industrial</a:t>
            </a:r>
            <a:r>
              <a:rPr lang="fr-FR" dirty="0" smtClean="0"/>
              <a:t> fruits</a:t>
            </a:r>
          </a:p>
          <a:p>
            <a:pPr lvl="3"/>
            <a:r>
              <a:rPr lang="fr-FR" dirty="0" smtClean="0"/>
              <a:t>Civil fruits</a:t>
            </a:r>
          </a:p>
        </p:txBody>
      </p:sp>
    </p:spTree>
    <p:extLst>
      <p:ext uri="{BB962C8B-B14F-4D97-AF65-F5344CB8AC3E}">
        <p14:creationId xmlns:p14="http://schemas.microsoft.com/office/powerpoint/2010/main" val="1540843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Attributes</a:t>
            </a:r>
            <a:r>
              <a:rPr lang="fr-FR" dirty="0" smtClean="0"/>
              <a:t>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Right to dispose : abusus</a:t>
            </a:r>
          </a:p>
          <a:p>
            <a:pPr lvl="1"/>
            <a:r>
              <a:rPr lang="fr-FR" dirty="0" err="1"/>
              <a:t>Material</a:t>
            </a:r>
            <a:r>
              <a:rPr lang="fr-FR" dirty="0"/>
              <a:t> dimension</a:t>
            </a:r>
          </a:p>
          <a:p>
            <a:pPr lvl="2"/>
            <a:r>
              <a:rPr lang="fr-FR" dirty="0" err="1" smtClean="0"/>
              <a:t>Possibility</a:t>
            </a:r>
            <a:r>
              <a:rPr lang="fr-FR" dirty="0" smtClean="0"/>
              <a:t> to change the substance of the </a:t>
            </a:r>
            <a:r>
              <a:rPr lang="fr-FR" dirty="0" err="1" smtClean="0"/>
              <a:t>thing</a:t>
            </a:r>
            <a:endParaRPr lang="fr-FR" dirty="0" smtClean="0"/>
          </a:p>
          <a:p>
            <a:pPr lvl="1"/>
            <a:r>
              <a:rPr lang="fr-FR" dirty="0" err="1" smtClean="0"/>
              <a:t>Judicial</a:t>
            </a:r>
            <a:r>
              <a:rPr lang="fr-FR" dirty="0" smtClean="0"/>
              <a:t> dimension</a:t>
            </a:r>
          </a:p>
          <a:p>
            <a:pPr lvl="2"/>
            <a:r>
              <a:rPr lang="fr-FR" dirty="0" err="1" smtClean="0"/>
              <a:t>Possibility</a:t>
            </a:r>
            <a:r>
              <a:rPr lang="fr-FR" dirty="0" smtClean="0"/>
              <a:t> to </a:t>
            </a:r>
            <a:r>
              <a:rPr lang="fr-FR" dirty="0" err="1" smtClean="0"/>
              <a:t>renounce</a:t>
            </a:r>
            <a:r>
              <a:rPr lang="fr-FR" dirty="0" smtClean="0"/>
              <a:t> at all of parts of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on the </a:t>
            </a:r>
            <a:r>
              <a:rPr lang="fr-FR" dirty="0" err="1" smtClean="0"/>
              <a:t>thing</a:t>
            </a:r>
            <a:endParaRPr lang="fr-FR" dirty="0" smtClean="0"/>
          </a:p>
          <a:p>
            <a:pPr lvl="2"/>
            <a:r>
              <a:rPr lang="fr-FR" dirty="0" err="1" smtClean="0"/>
              <a:t>Possibility</a:t>
            </a:r>
            <a:r>
              <a:rPr lang="fr-FR" dirty="0" smtClean="0"/>
              <a:t> to </a:t>
            </a:r>
            <a:r>
              <a:rPr lang="fr-FR" dirty="0" err="1" smtClean="0"/>
              <a:t>transfer</a:t>
            </a:r>
            <a:r>
              <a:rPr lang="fr-FR" dirty="0" smtClean="0"/>
              <a:t> </a:t>
            </a:r>
            <a:r>
              <a:rPr lang="fr-FR" dirty="0" err="1" smtClean="0"/>
              <a:t>his</a:t>
            </a:r>
            <a:r>
              <a:rPr lang="fr-FR" dirty="0" smtClean="0"/>
              <a:t> </a:t>
            </a:r>
            <a:r>
              <a:rPr lang="fr-FR" dirty="0" err="1" smtClean="0"/>
              <a:t>rights</a:t>
            </a:r>
            <a:r>
              <a:rPr lang="fr-FR" dirty="0" smtClean="0"/>
              <a:t> to </a:t>
            </a:r>
            <a:r>
              <a:rPr lang="fr-FR" dirty="0" err="1" smtClean="0"/>
              <a:t>someone</a:t>
            </a:r>
            <a:r>
              <a:rPr lang="fr-FR" dirty="0" smtClean="0"/>
              <a:t> </a:t>
            </a:r>
            <a:r>
              <a:rPr lang="fr-FR" dirty="0" err="1" smtClean="0"/>
              <a:t>else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6423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Characters</a:t>
            </a:r>
            <a:r>
              <a:rPr lang="fr-FR" dirty="0" smtClean="0"/>
              <a:t>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Absolute</a:t>
            </a:r>
            <a:r>
              <a:rPr lang="fr-FR" dirty="0" smtClean="0"/>
              <a:t> </a:t>
            </a:r>
            <a:r>
              <a:rPr lang="fr-FR" dirty="0" err="1" smtClean="0"/>
              <a:t>character</a:t>
            </a:r>
            <a:endParaRPr lang="fr-FR" dirty="0" smtClean="0"/>
          </a:p>
          <a:p>
            <a:pPr lvl="1"/>
            <a:r>
              <a:rPr lang="fr-FR" dirty="0" smtClean="0"/>
              <a:t>Fact </a:t>
            </a:r>
            <a:r>
              <a:rPr lang="fr-FR" dirty="0" err="1" smtClean="0"/>
              <a:t>that</a:t>
            </a:r>
            <a:r>
              <a:rPr lang="fr-FR" dirty="0" smtClean="0"/>
              <a:t> the </a:t>
            </a:r>
            <a:r>
              <a:rPr lang="fr-FR" dirty="0" err="1" smtClean="0"/>
              <a:t>owner</a:t>
            </a:r>
            <a:r>
              <a:rPr lang="fr-FR" dirty="0" smtClean="0"/>
              <a:t> has all the </a:t>
            </a:r>
            <a:r>
              <a:rPr lang="fr-FR" dirty="0" err="1" smtClean="0"/>
              <a:t>powers</a:t>
            </a:r>
            <a:r>
              <a:rPr lang="fr-FR" dirty="0" smtClean="0"/>
              <a:t> on the </a:t>
            </a:r>
            <a:r>
              <a:rPr lang="fr-FR" dirty="0" err="1" smtClean="0"/>
              <a:t>thing</a:t>
            </a:r>
            <a:r>
              <a:rPr lang="fr-FR" dirty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can</a:t>
            </a:r>
            <a:r>
              <a:rPr lang="fr-FR" dirty="0" smtClean="0"/>
              <a:t> do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wants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endParaRPr lang="fr-FR" dirty="0" smtClean="0"/>
          </a:p>
          <a:p>
            <a:pPr lvl="1"/>
            <a:r>
              <a:rPr lang="fr-FR" dirty="0" err="1" smtClean="0"/>
              <a:t>Encroachment</a:t>
            </a:r>
            <a:r>
              <a:rPr lang="fr-FR" dirty="0"/>
              <a:t> </a:t>
            </a:r>
            <a:endParaRPr lang="fr-FR" dirty="0" smtClean="0"/>
          </a:p>
          <a:p>
            <a:pPr lvl="2"/>
            <a:r>
              <a:rPr lang="fr-FR" dirty="0" err="1" smtClean="0"/>
              <a:t>When</a:t>
            </a:r>
            <a:r>
              <a:rPr lang="fr-FR" dirty="0" smtClean="0"/>
              <a:t> the </a:t>
            </a:r>
            <a:r>
              <a:rPr lang="fr-FR" dirty="0" err="1" smtClean="0"/>
              <a:t>owner</a:t>
            </a:r>
            <a:r>
              <a:rPr lang="fr-FR" dirty="0" smtClean="0"/>
              <a:t> of a land </a:t>
            </a:r>
            <a:r>
              <a:rPr lang="fr-FR" dirty="0" err="1" smtClean="0"/>
              <a:t>build</a:t>
            </a:r>
            <a:r>
              <a:rPr lang="fr-FR" dirty="0" smtClean="0"/>
              <a:t> a building on </a:t>
            </a:r>
            <a:r>
              <a:rPr lang="fr-FR" dirty="0" err="1" smtClean="0"/>
              <a:t>his</a:t>
            </a:r>
            <a:r>
              <a:rPr lang="fr-FR" dirty="0" smtClean="0"/>
              <a:t> land but </a:t>
            </a:r>
            <a:r>
              <a:rPr lang="fr-FR" dirty="0" err="1" smtClean="0"/>
              <a:t>overflow</a:t>
            </a:r>
            <a:r>
              <a:rPr lang="fr-FR" dirty="0" smtClean="0"/>
              <a:t> on the land of the </a:t>
            </a:r>
            <a:r>
              <a:rPr lang="fr-FR" dirty="0" err="1" smtClean="0"/>
              <a:t>neighbor</a:t>
            </a:r>
            <a:r>
              <a:rPr lang="fr-FR" dirty="0" smtClean="0"/>
              <a:t>. </a:t>
            </a:r>
          </a:p>
          <a:p>
            <a:pPr lvl="2"/>
            <a:r>
              <a:rPr lang="fr-FR" dirty="0" err="1" smtClean="0"/>
              <a:t>Two</a:t>
            </a:r>
            <a:r>
              <a:rPr lang="fr-FR" dirty="0" smtClean="0"/>
              <a:t> solutions</a:t>
            </a:r>
          </a:p>
          <a:p>
            <a:pPr lvl="3"/>
            <a:r>
              <a:rPr lang="fr-FR" dirty="0" smtClean="0"/>
              <a:t>Destruction of the part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encroach</a:t>
            </a:r>
            <a:endParaRPr lang="fr-FR" dirty="0" smtClean="0"/>
          </a:p>
          <a:p>
            <a:pPr lvl="3"/>
            <a:r>
              <a:rPr lang="fr-FR" dirty="0" smtClean="0"/>
              <a:t>Compensation of the damage + </a:t>
            </a:r>
            <a:r>
              <a:rPr lang="fr-FR" dirty="0" err="1" smtClean="0"/>
              <a:t>forced</a:t>
            </a:r>
            <a:r>
              <a:rPr lang="fr-FR" dirty="0" smtClean="0"/>
              <a:t> expropriation</a:t>
            </a:r>
          </a:p>
          <a:p>
            <a:pPr lvl="1"/>
            <a:r>
              <a:rPr lang="fr-FR" dirty="0" smtClean="0"/>
              <a:t>Accession</a:t>
            </a:r>
          </a:p>
          <a:p>
            <a:pPr lvl="2"/>
            <a:r>
              <a:rPr lang="fr-FR" dirty="0" err="1" smtClean="0"/>
              <a:t>Someone</a:t>
            </a:r>
            <a:r>
              <a:rPr lang="fr-FR" dirty="0" smtClean="0"/>
              <a:t> </a:t>
            </a:r>
            <a:r>
              <a:rPr lang="fr-FR" dirty="0" err="1" smtClean="0"/>
              <a:t>builds</a:t>
            </a:r>
            <a:r>
              <a:rPr lang="fr-FR" dirty="0" smtClean="0"/>
              <a:t> a building on a land of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not the </a:t>
            </a:r>
            <a:r>
              <a:rPr lang="fr-FR" dirty="0" err="1" smtClean="0"/>
              <a:t>owner</a:t>
            </a:r>
            <a:endParaRPr lang="fr-FR" dirty="0" smtClean="0"/>
          </a:p>
          <a:p>
            <a:pPr lvl="3"/>
            <a:r>
              <a:rPr lang="fr-FR" dirty="0" err="1" smtClean="0"/>
              <a:t>Owner</a:t>
            </a:r>
            <a:r>
              <a:rPr lang="fr-FR" dirty="0" smtClean="0"/>
              <a:t> of the land </a:t>
            </a:r>
            <a:r>
              <a:rPr lang="fr-FR" dirty="0" err="1" smtClean="0"/>
              <a:t>become</a:t>
            </a:r>
            <a:r>
              <a:rPr lang="fr-FR" dirty="0" smtClean="0"/>
              <a:t> </a:t>
            </a:r>
            <a:r>
              <a:rPr lang="fr-FR" dirty="0" err="1" smtClean="0"/>
              <a:t>owner</a:t>
            </a:r>
            <a:r>
              <a:rPr lang="fr-FR" dirty="0" smtClean="0"/>
              <a:t> of the building</a:t>
            </a: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4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Characters</a:t>
            </a:r>
            <a:r>
              <a:rPr lang="fr-FR" dirty="0" smtClean="0"/>
              <a:t>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Exclusif </a:t>
            </a:r>
            <a:r>
              <a:rPr lang="fr-FR" dirty="0" err="1" smtClean="0"/>
              <a:t>character</a:t>
            </a:r>
            <a:endParaRPr lang="fr-FR" dirty="0" smtClean="0"/>
          </a:p>
          <a:p>
            <a:pPr lvl="1"/>
            <a:r>
              <a:rPr lang="fr-FR" dirty="0" err="1" smtClean="0"/>
              <a:t>Owner</a:t>
            </a:r>
            <a:r>
              <a:rPr lang="fr-FR" dirty="0" smtClean="0"/>
              <a:t> </a:t>
            </a:r>
            <a:r>
              <a:rPr lang="fr-FR" dirty="0" err="1" smtClean="0"/>
              <a:t>only</a:t>
            </a:r>
            <a:r>
              <a:rPr lang="fr-FR" dirty="0" smtClean="0"/>
              <a:t> one </a:t>
            </a:r>
            <a:r>
              <a:rPr lang="fr-FR" dirty="0" err="1" smtClean="0"/>
              <a:t>who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enjoy</a:t>
            </a:r>
            <a:r>
              <a:rPr lang="fr-FR" dirty="0" smtClean="0"/>
              <a:t> the </a:t>
            </a:r>
            <a:r>
              <a:rPr lang="fr-FR" dirty="0" err="1" smtClean="0"/>
              <a:t>advantages</a:t>
            </a:r>
            <a:r>
              <a:rPr lang="fr-FR" dirty="0" smtClean="0"/>
              <a:t> of the </a:t>
            </a:r>
            <a:r>
              <a:rPr lang="fr-FR" dirty="0" err="1" smtClean="0"/>
              <a:t>thing</a:t>
            </a:r>
            <a:endParaRPr lang="fr-FR" dirty="0"/>
          </a:p>
          <a:p>
            <a:r>
              <a:rPr lang="fr-FR" dirty="0" err="1" smtClean="0"/>
              <a:t>Perpetuality</a:t>
            </a:r>
            <a:endParaRPr lang="fr-FR" dirty="0"/>
          </a:p>
          <a:p>
            <a:pPr lvl="1"/>
            <a:r>
              <a:rPr lang="fr-FR" dirty="0" smtClean="0"/>
              <a:t>No limitation time</a:t>
            </a:r>
          </a:p>
          <a:p>
            <a:pPr lvl="1"/>
            <a:r>
              <a:rPr lang="fr-FR" dirty="0" smtClean="0"/>
              <a:t>No extinctive prescription </a:t>
            </a:r>
          </a:p>
          <a:p>
            <a:pPr lvl="1"/>
            <a:r>
              <a:rPr lang="fr-FR" dirty="0" err="1" smtClean="0"/>
              <a:t>Temperament</a:t>
            </a:r>
            <a:r>
              <a:rPr lang="fr-FR" dirty="0" smtClean="0"/>
              <a:t> : </a:t>
            </a:r>
            <a:r>
              <a:rPr lang="fr-FR" dirty="0" err="1" smtClean="0"/>
              <a:t>things</a:t>
            </a:r>
            <a:r>
              <a:rPr lang="fr-FR" dirty="0" smtClean="0"/>
              <a:t> of </a:t>
            </a:r>
            <a:r>
              <a:rPr lang="fr-FR" dirty="0" err="1" smtClean="0"/>
              <a:t>intellectual</a:t>
            </a:r>
            <a:r>
              <a:rPr lang="fr-FR" dirty="0" smtClean="0"/>
              <a:t> </a:t>
            </a:r>
            <a:r>
              <a:rPr lang="fr-FR" dirty="0" err="1" smtClean="0"/>
              <a:t>property</a:t>
            </a:r>
            <a:endParaRPr lang="fr-FR" dirty="0" smtClean="0"/>
          </a:p>
          <a:p>
            <a:pPr lvl="1"/>
            <a:r>
              <a:rPr lang="fr-FR" dirty="0" smtClean="0"/>
              <a:t>Exception : </a:t>
            </a:r>
            <a:r>
              <a:rPr lang="fr-FR" dirty="0" err="1" smtClean="0"/>
              <a:t>fiduciary</a:t>
            </a:r>
            <a:r>
              <a:rPr lang="fr-FR" dirty="0" smtClean="0"/>
              <a:t> </a:t>
            </a:r>
            <a:r>
              <a:rPr lang="fr-FR" dirty="0" err="1" smtClean="0"/>
              <a:t>ownership</a:t>
            </a:r>
            <a:endParaRPr lang="fr-FR" dirty="0" smtClean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953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Action for </a:t>
            </a:r>
            <a:r>
              <a:rPr lang="fr-FR" dirty="0" err="1" smtClean="0"/>
              <a:t>recovery</a:t>
            </a:r>
            <a:r>
              <a:rPr lang="fr-FR" dirty="0" smtClean="0"/>
              <a:t> of </a:t>
            </a:r>
            <a:r>
              <a:rPr lang="fr-FR" dirty="0" err="1" smtClean="0"/>
              <a:t>property</a:t>
            </a:r>
            <a:r>
              <a:rPr lang="fr-FR" dirty="0" smtClean="0"/>
              <a:t> (Action en revendication)</a:t>
            </a:r>
          </a:p>
          <a:p>
            <a:pPr lvl="1"/>
            <a:r>
              <a:rPr lang="fr-FR" dirty="0" err="1" smtClean="0"/>
              <a:t>Exerced</a:t>
            </a:r>
            <a:r>
              <a:rPr lang="fr-FR" dirty="0" smtClean="0"/>
              <a:t> by the </a:t>
            </a:r>
            <a:r>
              <a:rPr lang="fr-FR" dirty="0" err="1" smtClean="0"/>
              <a:t>owner</a:t>
            </a:r>
            <a:r>
              <a:rPr lang="fr-FR" dirty="0" smtClean="0"/>
              <a:t> to </a:t>
            </a:r>
            <a:r>
              <a:rPr lang="fr-FR" dirty="0" err="1" smtClean="0"/>
              <a:t>recover</a:t>
            </a:r>
            <a:r>
              <a:rPr lang="fr-FR" dirty="0" smtClean="0"/>
              <a:t> the </a:t>
            </a:r>
            <a:r>
              <a:rPr lang="fr-FR" dirty="0" err="1" smtClean="0"/>
              <a:t>natural</a:t>
            </a:r>
            <a:r>
              <a:rPr lang="fr-FR" dirty="0" smtClean="0"/>
              <a:t> possession of </a:t>
            </a:r>
            <a:r>
              <a:rPr lang="fr-FR" dirty="0" err="1" smtClean="0"/>
              <a:t>his</a:t>
            </a:r>
            <a:r>
              <a:rPr lang="fr-FR" dirty="0" smtClean="0"/>
              <a:t> good</a:t>
            </a:r>
          </a:p>
          <a:p>
            <a:pPr lvl="1"/>
            <a:r>
              <a:rPr lang="fr-FR" dirty="0" smtClean="0"/>
              <a:t>« Action pétitoire » : </a:t>
            </a:r>
            <a:r>
              <a:rPr lang="en-US" dirty="0"/>
              <a:t>action by which a person makes recognize its right </a:t>
            </a:r>
            <a:r>
              <a:rPr lang="en-US" dirty="0" smtClean="0"/>
              <a:t>referring on </a:t>
            </a:r>
            <a:r>
              <a:rPr lang="en-US" dirty="0"/>
              <a:t>the act or the legal situation that gives him the real property right that is </a:t>
            </a:r>
            <a:r>
              <a:rPr lang="en-US" dirty="0" smtClean="0"/>
              <a:t>disputed.</a:t>
            </a:r>
          </a:p>
          <a:p>
            <a:pPr lvl="1"/>
            <a:r>
              <a:rPr lang="en-US" dirty="0"/>
              <a:t>3 conditions:</a:t>
            </a:r>
          </a:p>
          <a:p>
            <a:pPr lvl="2"/>
            <a:r>
              <a:rPr lang="en-US" dirty="0" smtClean="0"/>
              <a:t>An </a:t>
            </a:r>
            <a:r>
              <a:rPr lang="en-US" dirty="0"/>
              <a:t>owner who can prove his ownership</a:t>
            </a:r>
          </a:p>
          <a:p>
            <a:pPr lvl="2"/>
            <a:r>
              <a:rPr lang="en-US" dirty="0" smtClean="0"/>
              <a:t>Loss </a:t>
            </a:r>
            <a:r>
              <a:rPr lang="en-US" dirty="0"/>
              <a:t>of physically holding the well</a:t>
            </a:r>
          </a:p>
          <a:p>
            <a:pPr lvl="2"/>
            <a:r>
              <a:rPr lang="en-US" dirty="0" smtClean="0"/>
              <a:t>A </a:t>
            </a:r>
            <a:r>
              <a:rPr lang="en-US" dirty="0"/>
              <a:t>claim against the third party who has possession of the property but is not the owner</a:t>
            </a:r>
            <a:r>
              <a:rPr lang="en-US" dirty="0" smtClean="0"/>
              <a:t>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16947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Protection by the </a:t>
            </a:r>
            <a:r>
              <a:rPr lang="fr-FR" dirty="0" err="1" smtClean="0"/>
              <a:t>texts</a:t>
            </a:r>
            <a:endParaRPr lang="fr-FR" dirty="0" smtClean="0"/>
          </a:p>
          <a:p>
            <a:pPr lvl="1"/>
            <a:r>
              <a:rPr lang="fr-FR" dirty="0" smtClean="0"/>
              <a:t>Constitution</a:t>
            </a:r>
          </a:p>
          <a:p>
            <a:pPr lvl="2"/>
            <a:r>
              <a:rPr lang="en-US" dirty="0"/>
              <a:t>Declaration of </a:t>
            </a:r>
            <a:r>
              <a:rPr lang="en-US" dirty="0" smtClean="0"/>
              <a:t>the Rights of Man and Citizen </a:t>
            </a:r>
          </a:p>
          <a:p>
            <a:pPr lvl="3"/>
            <a:r>
              <a:rPr lang="en-US" dirty="0" smtClean="0"/>
              <a:t>Article 2 : property </a:t>
            </a:r>
            <a:r>
              <a:rPr lang="en-US" dirty="0"/>
              <a:t>i</a:t>
            </a:r>
            <a:r>
              <a:rPr lang="en-US" dirty="0" smtClean="0"/>
              <a:t>s a natural </a:t>
            </a:r>
            <a:r>
              <a:rPr lang="en-US" dirty="0"/>
              <a:t>and imprescriptible </a:t>
            </a:r>
            <a:r>
              <a:rPr lang="en-US" dirty="0" smtClean="0"/>
              <a:t>right</a:t>
            </a:r>
          </a:p>
          <a:p>
            <a:pPr lvl="3"/>
            <a:r>
              <a:rPr lang="fr-FR" dirty="0" smtClean="0"/>
              <a:t>Article 17 : </a:t>
            </a:r>
            <a:r>
              <a:rPr lang="fr-FR" dirty="0" err="1" smtClean="0"/>
              <a:t>property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sacred</a:t>
            </a:r>
            <a:r>
              <a:rPr lang="fr-FR" dirty="0" smtClean="0"/>
              <a:t> and inviolable right</a:t>
            </a:r>
          </a:p>
          <a:p>
            <a:pPr lvl="2"/>
            <a:r>
              <a:rPr lang="en-US" dirty="0" smtClean="0"/>
              <a:t>Distinction </a:t>
            </a:r>
            <a:r>
              <a:rPr lang="en-US" dirty="0"/>
              <a:t>between rules </a:t>
            </a:r>
            <a:r>
              <a:rPr lang="en-US" dirty="0" smtClean="0"/>
              <a:t>:</a:t>
            </a:r>
          </a:p>
          <a:p>
            <a:pPr lvl="3"/>
            <a:r>
              <a:rPr lang="en-US" dirty="0" smtClean="0"/>
              <a:t>that </a:t>
            </a:r>
            <a:r>
              <a:rPr lang="en-US" dirty="0"/>
              <a:t>would deprive an owner of his </a:t>
            </a:r>
            <a:r>
              <a:rPr lang="en-US" dirty="0" smtClean="0"/>
              <a:t>property</a:t>
            </a:r>
          </a:p>
          <a:p>
            <a:pPr lvl="3"/>
            <a:r>
              <a:rPr lang="en-US" dirty="0" smtClean="0"/>
              <a:t>that </a:t>
            </a:r>
            <a:r>
              <a:rPr lang="en-US" dirty="0"/>
              <a:t>simply restrict the exercise </a:t>
            </a:r>
            <a:r>
              <a:rPr lang="en-US" dirty="0" smtClean="0"/>
              <a:t>of the ownership</a:t>
            </a:r>
          </a:p>
          <a:p>
            <a:pPr lvl="2"/>
            <a:r>
              <a:rPr lang="en-US" dirty="0" smtClean="0"/>
              <a:t>Control of constitutionality checks if there is a public interest to justify it</a:t>
            </a:r>
          </a:p>
        </p:txBody>
      </p:sp>
    </p:spTree>
    <p:extLst>
      <p:ext uri="{BB962C8B-B14F-4D97-AF65-F5344CB8AC3E}">
        <p14:creationId xmlns:p14="http://schemas.microsoft.com/office/powerpoint/2010/main" val="23029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Protection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fr-FR" dirty="0"/>
              <a:t>ECHR</a:t>
            </a:r>
          </a:p>
          <a:p>
            <a:pPr lvl="2"/>
            <a:r>
              <a:rPr lang="en-US" dirty="0"/>
              <a:t>Article 1 of Protocol No. 1: Every natural or legal person is entitled to the peaceful enjoyment of his possessions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4 cumulative conditions of privation of property</a:t>
            </a:r>
          </a:p>
          <a:p>
            <a:pPr lvl="3"/>
            <a:r>
              <a:rPr lang="en-US" dirty="0" smtClean="0"/>
              <a:t>procedure expected, </a:t>
            </a:r>
            <a:r>
              <a:rPr lang="en-US" dirty="0"/>
              <a:t>framed and </a:t>
            </a:r>
            <a:r>
              <a:rPr lang="en-US" dirty="0" smtClean="0"/>
              <a:t>fulfilled</a:t>
            </a:r>
            <a:endParaRPr lang="en-US" dirty="0"/>
          </a:p>
          <a:p>
            <a:pPr lvl="3"/>
            <a:r>
              <a:rPr lang="en-US" dirty="0" smtClean="0"/>
              <a:t>justified </a:t>
            </a:r>
            <a:r>
              <a:rPr lang="en-US" dirty="0"/>
              <a:t>deprivation of </a:t>
            </a:r>
            <a:r>
              <a:rPr lang="en-US" dirty="0" smtClean="0"/>
              <a:t>property</a:t>
            </a:r>
            <a:endParaRPr lang="en-US" dirty="0"/>
          </a:p>
          <a:p>
            <a:pPr lvl="3"/>
            <a:r>
              <a:rPr lang="en-US" dirty="0"/>
              <a:t>deprivation of property proportionate to the objective pursued</a:t>
            </a:r>
          </a:p>
          <a:p>
            <a:pPr lvl="3"/>
            <a:r>
              <a:rPr lang="en-US" dirty="0"/>
              <a:t>pecuniary compensation to the owner.</a:t>
            </a:r>
            <a:endParaRPr lang="en-US" dirty="0" smtClean="0"/>
          </a:p>
          <a:p>
            <a:pPr lvl="2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150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Limitation of </a:t>
            </a:r>
            <a:r>
              <a:rPr lang="fr-FR" dirty="0" err="1" smtClean="0"/>
              <a:t>ownership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 the </a:t>
            </a:r>
            <a:r>
              <a:rPr lang="fr-FR" dirty="0" err="1" smtClean="0"/>
              <a:t>law</a:t>
            </a:r>
            <a:endParaRPr lang="fr-FR" dirty="0" smtClean="0"/>
          </a:p>
          <a:p>
            <a:pPr lvl="1"/>
            <a:r>
              <a:rPr lang="fr-FR" dirty="0" smtClean="0"/>
              <a:t>Causes of public </a:t>
            </a:r>
            <a:r>
              <a:rPr lang="fr-FR" dirty="0" err="1" smtClean="0"/>
              <a:t>interest</a:t>
            </a:r>
            <a:endParaRPr lang="fr-FR" dirty="0" smtClean="0"/>
          </a:p>
          <a:p>
            <a:pPr lvl="1"/>
            <a:r>
              <a:rPr lang="fr-FR" dirty="0" smtClean="0"/>
              <a:t>Planning </a:t>
            </a:r>
            <a:r>
              <a:rPr lang="fr-FR" dirty="0" err="1" smtClean="0"/>
              <a:t>law</a:t>
            </a:r>
            <a:r>
              <a:rPr lang="fr-FR" dirty="0" smtClean="0"/>
              <a:t>, </a:t>
            </a:r>
            <a:r>
              <a:rPr lang="fr-FR" dirty="0" err="1" smtClean="0"/>
              <a:t>security</a:t>
            </a:r>
            <a:r>
              <a:rPr lang="fr-FR" dirty="0"/>
              <a:t>, </a:t>
            </a:r>
            <a:r>
              <a:rPr lang="fr-FR" dirty="0" err="1" smtClean="0"/>
              <a:t>safety</a:t>
            </a:r>
            <a:r>
              <a:rPr lang="fr-FR" dirty="0" smtClean="0"/>
              <a:t>, </a:t>
            </a:r>
            <a:r>
              <a:rPr lang="fr-FR" dirty="0" err="1" smtClean="0"/>
              <a:t>aesthetic</a:t>
            </a:r>
            <a:endParaRPr lang="fr-FR" dirty="0" smtClean="0"/>
          </a:p>
          <a:p>
            <a:r>
              <a:rPr lang="fr-FR" dirty="0" smtClean="0"/>
              <a:t>In the jurisprudence</a:t>
            </a:r>
          </a:p>
          <a:p>
            <a:pPr lvl="1"/>
            <a:r>
              <a:rPr lang="fr-FR" dirty="0" smtClean="0"/>
              <a:t>Theory of </a:t>
            </a:r>
            <a:r>
              <a:rPr lang="fr-FR" dirty="0" err="1" smtClean="0"/>
              <a:t>abnormal</a:t>
            </a:r>
            <a:r>
              <a:rPr lang="fr-FR" dirty="0" smtClean="0"/>
              <a:t> </a:t>
            </a:r>
            <a:r>
              <a:rPr lang="fr-FR" dirty="0" err="1" smtClean="0"/>
              <a:t>neighborhood</a:t>
            </a:r>
            <a:r>
              <a:rPr lang="fr-FR" dirty="0"/>
              <a:t> </a:t>
            </a:r>
            <a:r>
              <a:rPr lang="fr-FR" dirty="0" err="1" smtClean="0"/>
              <a:t>disturbances</a:t>
            </a:r>
            <a:endParaRPr lang="fr-FR" dirty="0"/>
          </a:p>
          <a:p>
            <a:pPr lvl="2"/>
            <a:r>
              <a:rPr lang="fr-FR" dirty="0" smtClean="0"/>
              <a:t>Case of </a:t>
            </a:r>
            <a:r>
              <a:rPr lang="fr-FR" dirty="0" err="1" smtClean="0"/>
              <a:t>responsability</a:t>
            </a:r>
            <a:r>
              <a:rPr lang="fr-FR" dirty="0" smtClean="0"/>
              <a:t> </a:t>
            </a:r>
            <a:r>
              <a:rPr lang="fr-FR" dirty="0" err="1" smtClean="0"/>
              <a:t>without</a:t>
            </a:r>
            <a:r>
              <a:rPr lang="fr-FR" dirty="0" smtClean="0"/>
              <a:t> </a:t>
            </a:r>
            <a:r>
              <a:rPr lang="fr-FR" dirty="0" err="1" smtClean="0"/>
              <a:t>fault</a:t>
            </a:r>
            <a:endParaRPr lang="fr-FR" dirty="0"/>
          </a:p>
          <a:p>
            <a:pPr lvl="2"/>
            <a:r>
              <a:rPr lang="en-US" dirty="0" smtClean="0"/>
              <a:t>Force </a:t>
            </a:r>
            <a:r>
              <a:rPr lang="en-US" dirty="0"/>
              <a:t>the neighbor that causes a disturbance to its neighbor to repair the consequences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Exoneration</a:t>
            </a:r>
          </a:p>
          <a:p>
            <a:pPr lvl="3"/>
            <a:r>
              <a:rPr lang="en-US" dirty="0" smtClean="0"/>
              <a:t>Force majeure</a:t>
            </a:r>
          </a:p>
          <a:p>
            <a:pPr lvl="3"/>
            <a:r>
              <a:rPr lang="en-US" dirty="0" smtClean="0"/>
              <a:t>Victim’s fault</a:t>
            </a:r>
          </a:p>
          <a:p>
            <a:pPr marL="41148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837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Grille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783</TotalTime>
  <Words>382</Words>
  <Application>Microsoft Office PowerPoint</Application>
  <PresentationFormat>Pokaz na ekranie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Apothicaire</vt:lpstr>
      <vt:lpstr>Ownership in France</vt:lpstr>
      <vt:lpstr>Attributes of Ownership</vt:lpstr>
      <vt:lpstr>Attributes of Ownership</vt:lpstr>
      <vt:lpstr>Characters of ownership</vt:lpstr>
      <vt:lpstr>Characters of ownership</vt:lpstr>
      <vt:lpstr>Protection of ownership</vt:lpstr>
      <vt:lpstr>Protection of ownership</vt:lpstr>
      <vt:lpstr>Protection of ownership</vt:lpstr>
      <vt:lpstr>Limitation of ownership</vt:lpstr>
      <vt:lpstr>Limitation of ownership</vt:lpstr>
      <vt:lpstr>Thank you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Ownership in France</dc:title>
  <dc:creator>Camille Ogereau</dc:creator>
  <cp:lastModifiedBy>aa</cp:lastModifiedBy>
  <cp:revision>33</cp:revision>
  <dcterms:created xsi:type="dcterms:W3CDTF">2016-04-20T16:13:41Z</dcterms:created>
  <dcterms:modified xsi:type="dcterms:W3CDTF">2016-04-27T09:53:20Z</dcterms:modified>
</cp:coreProperties>
</file>