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0" r:id="rId5"/>
    <p:sldId id="258" r:id="rId6"/>
    <p:sldId id="263" r:id="rId7"/>
    <p:sldId id="264" r:id="rId8"/>
    <p:sldId id="261" r:id="rId9"/>
    <p:sldId id="259" r:id="rId10"/>
    <p:sldId id="260" r:id="rId11"/>
    <p:sldId id="262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718E9-5256-45E0-A2D2-E2FBD32F98FE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Legislative_act" TargetMode="External"/><Relationship Id="rId3" Type="http://schemas.openxmlformats.org/officeDocument/2006/relationships/hyperlink" Target="http://en.wikipedia.org/wiki/Prosecution" TargetMode="External"/><Relationship Id="rId7" Type="http://schemas.openxmlformats.org/officeDocument/2006/relationships/hyperlink" Target="http://en.wikipedia.org/wiki/Legal_opinion" TargetMode="External"/><Relationship Id="rId2" Type="http://schemas.openxmlformats.org/officeDocument/2006/relationships/hyperlink" Target="http://en.wikipedia.org/wiki/Polish_langu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Public_interest" TargetMode="External"/><Relationship Id="rId5" Type="http://schemas.openxmlformats.org/officeDocument/2006/relationships/hyperlink" Target="http://en.wikipedia.org/wiki/Criminal_procedure" TargetMode="External"/><Relationship Id="rId4" Type="http://schemas.openxmlformats.org/officeDocument/2006/relationships/hyperlink" Target="http://en.wikipedia.org/wiki/Police" TargetMode="External"/><Relationship Id="rId9" Type="http://schemas.openxmlformats.org/officeDocument/2006/relationships/hyperlink" Target="http://en.wikipedia.org/wiki/Civil_law_notary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Persons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Polish</a:t>
            </a:r>
            <a:r>
              <a:rPr lang="pl-PL" dirty="0" smtClean="0"/>
              <a:t> </a:t>
            </a:r>
            <a:r>
              <a:rPr lang="pl-PL" dirty="0" err="1" smtClean="0"/>
              <a:t>Civil</a:t>
            </a:r>
            <a:r>
              <a:rPr lang="pl-PL" dirty="0" smtClean="0"/>
              <a:t> law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Civil</a:t>
            </a:r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Code</a:t>
            </a:r>
            <a:endParaRPr lang="pl-PL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Comercial</a:t>
            </a:r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Companies</a:t>
            </a:r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Code</a:t>
            </a:r>
            <a:endParaRPr lang="pl-PL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Legal </a:t>
            </a:r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act</a:t>
            </a:r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ustawa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Imperfect</a:t>
            </a:r>
            <a:r>
              <a:rPr lang="pl-PL" dirty="0" smtClean="0"/>
              <a:t> legal </a:t>
            </a:r>
            <a:r>
              <a:rPr lang="pl-PL" dirty="0" err="1" smtClean="0"/>
              <a:t>persons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err="1" smtClean="0"/>
              <a:t>Companies</a:t>
            </a:r>
            <a:r>
              <a:rPr lang="pl-PL" dirty="0" smtClean="0"/>
              <a:t>: </a:t>
            </a:r>
          </a:p>
          <a:p>
            <a:r>
              <a:rPr lang="pl-PL" dirty="0" smtClean="0"/>
              <a:t>Spółka jawna, (general model of </a:t>
            </a:r>
            <a:r>
              <a:rPr lang="pl-PL" dirty="0" err="1" smtClean="0"/>
              <a:t>partnerships</a:t>
            </a:r>
            <a:r>
              <a:rPr lang="pl-PL" dirty="0" smtClean="0"/>
              <a:t>) </a:t>
            </a:r>
            <a:r>
              <a:rPr lang="pl-PL" dirty="0" err="1" smtClean="0"/>
              <a:t>s.j</a:t>
            </a:r>
            <a:r>
              <a:rPr lang="pl-PL" dirty="0" smtClean="0"/>
              <a:t>.</a:t>
            </a:r>
          </a:p>
          <a:p>
            <a:r>
              <a:rPr lang="pl-PL" dirty="0" smtClean="0"/>
              <a:t>Spółka partnerska </a:t>
            </a:r>
            <a:r>
              <a:rPr lang="pl-PL" dirty="0" err="1" smtClean="0"/>
              <a:t>partnership</a:t>
            </a:r>
            <a:r>
              <a:rPr lang="pl-PL" dirty="0" smtClean="0"/>
              <a:t> </a:t>
            </a:r>
            <a:r>
              <a:rPr lang="pl-PL" dirty="0" err="1" smtClean="0"/>
              <a:t>s.p</a:t>
            </a:r>
            <a:r>
              <a:rPr lang="pl-PL" dirty="0" smtClean="0"/>
              <a:t>.</a:t>
            </a:r>
          </a:p>
          <a:p>
            <a:r>
              <a:rPr lang="pl-PL" dirty="0" smtClean="0"/>
              <a:t>Spółka komandytowa : general</a:t>
            </a:r>
            <a:r>
              <a:rPr lang="pl-PL" b="1" dirty="0" smtClean="0"/>
              <a:t> </a:t>
            </a:r>
            <a:r>
              <a:rPr lang="pl-PL" dirty="0" smtClean="0"/>
              <a:t>(limited) </a:t>
            </a:r>
            <a:r>
              <a:rPr lang="pl-PL" dirty="0" err="1" smtClean="0"/>
              <a:t>partnership</a:t>
            </a:r>
            <a:r>
              <a:rPr lang="pl-PL" dirty="0" smtClean="0"/>
              <a:t> – </a:t>
            </a:r>
            <a:r>
              <a:rPr lang="pl-PL" dirty="0" err="1" smtClean="0"/>
              <a:t>s.k</a:t>
            </a:r>
            <a:r>
              <a:rPr lang="pl-PL" dirty="0" smtClean="0"/>
              <a:t>. </a:t>
            </a:r>
          </a:p>
          <a:p>
            <a:r>
              <a:rPr lang="pl-PL" dirty="0" smtClean="0"/>
              <a:t>(komandytowo akcyjna – </a:t>
            </a:r>
            <a:r>
              <a:rPr lang="pl-PL" dirty="0" err="1" smtClean="0"/>
              <a:t>s.k.a</a:t>
            </a:r>
            <a:r>
              <a:rPr lang="pl-PL" dirty="0" smtClean="0"/>
              <a:t>.</a:t>
            </a:r>
          </a:p>
          <a:p>
            <a:r>
              <a:rPr lang="pl-PL" dirty="0" smtClean="0"/>
              <a:t>Wspólnota mieszkaniowa - </a:t>
            </a:r>
            <a:r>
              <a:rPr lang="pl-PL" dirty="0" err="1" smtClean="0"/>
              <a:t>Condominium</a:t>
            </a:r>
            <a:r>
              <a:rPr lang="pl-PL" dirty="0" smtClean="0"/>
              <a:t> </a:t>
            </a:r>
            <a:r>
              <a:rPr lang="pl-PL" dirty="0" err="1" smtClean="0"/>
              <a:t>Association</a:t>
            </a:r>
            <a:r>
              <a:rPr lang="pl-PL" dirty="0" smtClean="0"/>
              <a:t> – </a:t>
            </a:r>
            <a:r>
              <a:rPr lang="pl-PL" dirty="0" err="1" smtClean="0"/>
              <a:t>private</a:t>
            </a:r>
            <a:r>
              <a:rPr lang="pl-PL" dirty="0" smtClean="0"/>
              <a:t> </a:t>
            </a:r>
            <a:r>
              <a:rPr lang="pl-PL" dirty="0" err="1" smtClean="0"/>
              <a:t>apartments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Imperfect</a:t>
            </a:r>
            <a:r>
              <a:rPr lang="pl-PL" dirty="0" smtClean="0"/>
              <a:t> legal </a:t>
            </a:r>
            <a:r>
              <a:rPr lang="pl-PL" dirty="0" err="1" smtClean="0"/>
              <a:t>persons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No legal </a:t>
            </a:r>
            <a:r>
              <a:rPr lang="pl-PL" dirty="0" err="1" smtClean="0"/>
              <a:t>personality</a:t>
            </a:r>
            <a:r>
              <a:rPr lang="pl-PL" dirty="0" smtClean="0"/>
              <a:t> but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granted</a:t>
            </a:r>
            <a:r>
              <a:rPr lang="pl-PL" dirty="0" smtClean="0"/>
              <a:t> legal </a:t>
            </a:r>
            <a:r>
              <a:rPr lang="pl-PL" dirty="0" err="1" smtClean="0"/>
              <a:t>capacity</a:t>
            </a:r>
            <a:r>
              <a:rPr lang="pl-PL" dirty="0" smtClean="0"/>
              <a:t> under </a:t>
            </a:r>
            <a:r>
              <a:rPr lang="pl-PL" dirty="0" err="1" smtClean="0"/>
              <a:t>the</a:t>
            </a:r>
            <a:r>
              <a:rPr lang="pl-PL" dirty="0" smtClean="0"/>
              <a:t> law</a:t>
            </a:r>
          </a:p>
          <a:p>
            <a:pPr>
              <a:buNone/>
            </a:pPr>
            <a:r>
              <a:rPr lang="pl-PL" dirty="0" err="1" smtClean="0"/>
              <a:t>Subsidiary</a:t>
            </a:r>
            <a:r>
              <a:rPr lang="pl-PL" dirty="0" smtClean="0"/>
              <a:t> </a:t>
            </a:r>
            <a:r>
              <a:rPr lang="pl-PL" dirty="0" err="1" smtClean="0"/>
              <a:t>liability</a:t>
            </a:r>
            <a:r>
              <a:rPr lang="pl-PL" dirty="0" smtClean="0"/>
              <a:t> for </a:t>
            </a:r>
            <a:r>
              <a:rPr lang="pl-PL" dirty="0" err="1" smtClean="0"/>
              <a:t>obligations</a:t>
            </a:r>
            <a:r>
              <a:rPr lang="pl-PL" dirty="0" smtClean="0"/>
              <a:t> ot </a:t>
            </a:r>
            <a:r>
              <a:rPr lang="pl-PL" dirty="0" err="1" smtClean="0"/>
              <a:t>the</a:t>
            </a:r>
            <a:r>
              <a:rPr lang="pl-PL" dirty="0" smtClean="0"/>
              <a:t> unit </a:t>
            </a:r>
            <a:r>
              <a:rPr lang="pl-PL" dirty="0" err="1" smtClean="0"/>
              <a:t>is</a:t>
            </a:r>
            <a:r>
              <a:rPr lang="pl-PL" dirty="0" smtClean="0"/>
              <a:t> borne by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members</a:t>
            </a:r>
            <a:r>
              <a:rPr lang="pl-PL" dirty="0" smtClean="0"/>
              <a:t> (</a:t>
            </a:r>
            <a:r>
              <a:rPr lang="pl-PL" dirty="0" err="1" smtClean="0"/>
              <a:t>associate</a:t>
            </a:r>
            <a:r>
              <a:rPr lang="pl-PL" dirty="0" smtClean="0"/>
              <a:t>)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pl-PL" dirty="0" err="1" smtClean="0"/>
              <a:t>Attorneys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Poland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052736"/>
            <a:ext cx="8507288" cy="5073427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The</a:t>
            </a:r>
            <a:r>
              <a:rPr lang="pl-PL" dirty="0" smtClean="0"/>
              <a:t> public</a:t>
            </a:r>
            <a:r>
              <a:rPr lang="en-US" dirty="0" smtClean="0"/>
              <a:t> </a:t>
            </a:r>
            <a:r>
              <a:rPr lang="en-US" dirty="0" err="1" smtClean="0"/>
              <a:t>licen</a:t>
            </a:r>
            <a:r>
              <a:rPr lang="pl-PL" dirty="0" err="1" smtClean="0"/>
              <a:t>ce</a:t>
            </a:r>
            <a:r>
              <a:rPr lang="pl-PL" dirty="0" smtClean="0"/>
              <a:t> </a:t>
            </a:r>
            <a:r>
              <a:rPr lang="en-US" dirty="0" smtClean="0"/>
              <a:t>legal professions </a:t>
            </a:r>
            <a:r>
              <a:rPr lang="pl-PL" dirty="0" smtClean="0"/>
              <a:t>(</a:t>
            </a:r>
            <a:r>
              <a:rPr lang="pl-PL" dirty="0" err="1" smtClean="0"/>
              <a:t>Wikipedia</a:t>
            </a:r>
            <a:r>
              <a:rPr lang="pl-PL" dirty="0" smtClean="0"/>
              <a:t>) 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judge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sędzia</a:t>
            </a:r>
            <a:r>
              <a:rPr lang="en-US" dirty="0" smtClean="0"/>
              <a:t>);</a:t>
            </a:r>
          </a:p>
          <a:p>
            <a:r>
              <a:rPr lang="en-US" b="1" dirty="0" smtClean="0"/>
              <a:t>public attorney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prokurator</a:t>
            </a:r>
            <a:r>
              <a:rPr lang="en-US" dirty="0" smtClean="0"/>
              <a:t>), legal representative of the State, with the exception of trials involving the Treasury, their primary duties include </a:t>
            </a:r>
            <a:r>
              <a:rPr lang="en-US" dirty="0" smtClean="0">
                <a:hlinkClick r:id="rId3" tooltip="Prosecution"/>
              </a:rPr>
              <a:t>prosecution</a:t>
            </a:r>
            <a:r>
              <a:rPr lang="en-US" dirty="0" smtClean="0"/>
              <a:t>, supervision over </a:t>
            </a:r>
            <a:r>
              <a:rPr lang="en-US" dirty="0" smtClean="0">
                <a:hlinkClick r:id="rId4" tooltip="Police"/>
              </a:rPr>
              <a:t>police</a:t>
            </a:r>
            <a:r>
              <a:rPr lang="en-US" dirty="0" smtClean="0"/>
              <a:t> </a:t>
            </a:r>
            <a:r>
              <a:rPr lang="en-US" dirty="0" smtClean="0">
                <a:hlinkClick r:id="rId5" tooltip="Criminal procedure"/>
              </a:rPr>
              <a:t>investigations</a:t>
            </a:r>
            <a:r>
              <a:rPr lang="en-US" dirty="0" smtClean="0"/>
              <a:t> and acting on behalf of </a:t>
            </a:r>
            <a:r>
              <a:rPr lang="en-US" dirty="0" smtClean="0">
                <a:hlinkClick r:id="rId6" tooltip="Public interest"/>
              </a:rPr>
              <a:t>public interest</a:t>
            </a:r>
            <a:r>
              <a:rPr lang="en-US" dirty="0" smtClean="0"/>
              <a:t> in all trials;</a:t>
            </a:r>
          </a:p>
          <a:p>
            <a:r>
              <a:rPr lang="en-US" b="1" dirty="0" smtClean="0"/>
              <a:t>attorney of the Treasury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radca</a:t>
            </a:r>
            <a:r>
              <a:rPr lang="en-US" i="1" dirty="0" smtClean="0"/>
              <a:t> </a:t>
            </a:r>
            <a:r>
              <a:rPr lang="en-US" i="1" dirty="0" err="1" smtClean="0"/>
              <a:t>Prokuratorii</a:t>
            </a:r>
            <a:r>
              <a:rPr lang="en-US" i="1" dirty="0" smtClean="0"/>
              <a:t> </a:t>
            </a:r>
            <a:r>
              <a:rPr lang="en-US" i="1" dirty="0" err="1" smtClean="0"/>
              <a:t>Generalnej</a:t>
            </a:r>
            <a:r>
              <a:rPr lang="en-US" i="1" dirty="0" smtClean="0"/>
              <a:t> </a:t>
            </a:r>
            <a:r>
              <a:rPr lang="en-US" i="1" dirty="0" err="1" smtClean="0"/>
              <a:t>Skarbu</a:t>
            </a:r>
            <a:r>
              <a:rPr lang="en-US" i="1" dirty="0" smtClean="0"/>
              <a:t> </a:t>
            </a:r>
            <a:r>
              <a:rPr lang="en-US" i="1" dirty="0" err="1" smtClean="0"/>
              <a:t>Państwa</a:t>
            </a:r>
            <a:r>
              <a:rPr lang="en-US" dirty="0" smtClean="0"/>
              <a:t>), legal representative of the Treasury where significant State property is at stake, their representation is also mandatory in all trials involving the Treasury at central courts,</a:t>
            </a:r>
          </a:p>
          <a:p>
            <a:r>
              <a:rPr lang="en-US" b="1" dirty="0" smtClean="0"/>
              <a:t>advocate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adwokat</a:t>
            </a:r>
            <a:r>
              <a:rPr lang="en-US" dirty="0" smtClean="0"/>
              <a:t>), whose main function is to provide legal assistance, prepare </a:t>
            </a:r>
            <a:r>
              <a:rPr lang="en-US" dirty="0" smtClean="0">
                <a:hlinkClick r:id="rId7" tooltip="Legal opinion"/>
              </a:rPr>
              <a:t>legal opinions</a:t>
            </a:r>
            <a:r>
              <a:rPr lang="en-US" dirty="0" smtClean="0"/>
              <a:t> and drafts of </a:t>
            </a:r>
            <a:r>
              <a:rPr lang="en-US" dirty="0" smtClean="0">
                <a:hlinkClick r:id="rId8" tooltip="Legislative act"/>
              </a:rPr>
              <a:t>legislative acts</a:t>
            </a:r>
            <a:r>
              <a:rPr lang="en-US" dirty="0" smtClean="0"/>
              <a:t>, and represent persons before court in civil, administrative and criminal trials;</a:t>
            </a:r>
          </a:p>
          <a:p>
            <a:r>
              <a:rPr lang="en-US" b="1" dirty="0" smtClean="0"/>
              <a:t>legal advisor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radca</a:t>
            </a:r>
            <a:r>
              <a:rPr lang="en-US" i="1" dirty="0" smtClean="0"/>
              <a:t> </a:t>
            </a:r>
            <a:r>
              <a:rPr lang="en-US" i="1" dirty="0" err="1" smtClean="0"/>
              <a:t>prawny</a:t>
            </a:r>
            <a:r>
              <a:rPr lang="en-US" dirty="0" smtClean="0"/>
              <a:t>), whose main function is to provide legal assistance, prepare </a:t>
            </a:r>
            <a:r>
              <a:rPr lang="en-US" dirty="0" smtClean="0">
                <a:hlinkClick r:id="rId7" tooltip="Legal opinion"/>
              </a:rPr>
              <a:t>legal opinions</a:t>
            </a:r>
            <a:r>
              <a:rPr lang="en-US" dirty="0" smtClean="0"/>
              <a:t> and drafts of </a:t>
            </a:r>
            <a:r>
              <a:rPr lang="en-US" dirty="0" smtClean="0">
                <a:hlinkClick r:id="rId8" tooltip="Legislative act"/>
              </a:rPr>
              <a:t>legislative acts</a:t>
            </a:r>
            <a:r>
              <a:rPr lang="en-US" dirty="0" smtClean="0"/>
              <a:t>, and represent persons before courts in civil, administrative and - in a limited scope - criminal trials;</a:t>
            </a:r>
          </a:p>
          <a:p>
            <a:r>
              <a:rPr lang="en-US" b="1" dirty="0" smtClean="0"/>
              <a:t>notary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notariusz</a:t>
            </a:r>
            <a:r>
              <a:rPr lang="en-US" dirty="0" smtClean="0"/>
              <a:t>), whose job consists of mixture of </a:t>
            </a:r>
            <a:r>
              <a:rPr lang="en-US" dirty="0" smtClean="0">
                <a:hlinkClick r:id="rId9" tooltip="Civil law notary"/>
              </a:rPr>
              <a:t>civil law notary</a:t>
            </a:r>
            <a:r>
              <a:rPr lang="en-US" dirty="0" smtClean="0"/>
              <a:t> and notary public duties;</a:t>
            </a:r>
          </a:p>
          <a:p>
            <a:r>
              <a:rPr lang="en-US" b="1" dirty="0" smtClean="0"/>
              <a:t>bailiff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komornik</a:t>
            </a:r>
            <a:r>
              <a:rPr lang="en-US" dirty="0" smtClean="0"/>
              <a:t>), a public officer (but not an official) whose main function is to execute court's decisions concerning civil claims.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/>
              <a:t>Attorney-at-law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 smtClean="0"/>
              <a:t>Procedural</a:t>
            </a:r>
            <a:r>
              <a:rPr lang="en-US" dirty="0" smtClean="0"/>
              <a:t> law representation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Advocate</a:t>
            </a:r>
            <a:r>
              <a:rPr lang="pl-PL" dirty="0" smtClean="0"/>
              <a:t>, Legal </a:t>
            </a:r>
            <a:r>
              <a:rPr lang="pl-PL" dirty="0" err="1" smtClean="0"/>
              <a:t>Advisio</a:t>
            </a:r>
            <a:r>
              <a:rPr lang="pl-PL" dirty="0" smtClean="0"/>
              <a:t> – </a:t>
            </a:r>
            <a:r>
              <a:rPr lang="pl-PL" dirty="0" err="1" smtClean="0"/>
              <a:t>both</a:t>
            </a:r>
            <a:r>
              <a:rPr lang="pl-PL" dirty="0" smtClean="0"/>
              <a:t> </a:t>
            </a:r>
            <a:r>
              <a:rPr lang="pl-PL" dirty="0" err="1" smtClean="0"/>
              <a:t>entitled</a:t>
            </a:r>
            <a:r>
              <a:rPr lang="pl-PL" dirty="0" smtClean="0"/>
              <a:t> to </a:t>
            </a:r>
            <a:r>
              <a:rPr lang="pl-PL" dirty="0" err="1" smtClean="0"/>
              <a:t>represent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party under </a:t>
            </a:r>
            <a:r>
              <a:rPr lang="pl-PL" dirty="0" err="1" smtClean="0"/>
              <a:t>all</a:t>
            </a:r>
            <a:r>
              <a:rPr lang="pl-PL" dirty="0" smtClean="0"/>
              <a:t> </a:t>
            </a:r>
            <a:r>
              <a:rPr lang="pl-PL" dirty="0" err="1" smtClean="0"/>
              <a:t>courts</a:t>
            </a:r>
            <a:r>
              <a:rPr lang="pl-PL" dirty="0" smtClean="0"/>
              <a:t> and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bodies</a:t>
            </a:r>
            <a:r>
              <a:rPr lang="pl-PL" dirty="0" smtClean="0"/>
              <a:t>.</a:t>
            </a:r>
          </a:p>
          <a:p>
            <a:r>
              <a:rPr lang="pl-PL" dirty="0" err="1" smtClean="0"/>
              <a:t>Highest</a:t>
            </a:r>
            <a:r>
              <a:rPr lang="pl-PL" dirty="0" smtClean="0"/>
              <a:t> </a:t>
            </a:r>
            <a:r>
              <a:rPr lang="pl-PL" dirty="0" err="1" smtClean="0"/>
              <a:t>Court</a:t>
            </a:r>
            <a:r>
              <a:rPr lang="pl-PL" dirty="0" smtClean="0"/>
              <a:t> (Sąd Najwyższy) and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Highest</a:t>
            </a:r>
            <a:r>
              <a:rPr lang="pl-PL" dirty="0" smtClean="0"/>
              <a:t> </a:t>
            </a:r>
            <a:r>
              <a:rPr lang="pl-PL" dirty="0" err="1" smtClean="0"/>
              <a:t>Court</a:t>
            </a:r>
            <a:r>
              <a:rPr lang="pl-PL" dirty="0" smtClean="0"/>
              <a:t> (NSA) – </a:t>
            </a:r>
            <a:r>
              <a:rPr lang="pl-PL" dirty="0" err="1" smtClean="0"/>
              <a:t>obligatory</a:t>
            </a:r>
            <a:r>
              <a:rPr lang="pl-PL" dirty="0" smtClean="0"/>
              <a:t> </a:t>
            </a:r>
            <a:r>
              <a:rPr lang="pl-PL" dirty="0" err="1" smtClean="0"/>
              <a:t>attorney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law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l-PL" dirty="0" err="1" smtClean="0"/>
              <a:t>Attorney-in-fact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 smtClean="0"/>
              <a:t>material</a:t>
            </a:r>
            <a:r>
              <a:rPr lang="pl-PL" dirty="0" smtClean="0"/>
              <a:t> law </a:t>
            </a:r>
            <a:r>
              <a:rPr lang="pl-PL" dirty="0" err="1" smtClean="0"/>
              <a:t>representation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4929411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Legal </a:t>
            </a:r>
            <a:r>
              <a:rPr lang="pl-PL" dirty="0" err="1" smtClean="0"/>
              <a:t>act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performed</a:t>
            </a:r>
            <a:r>
              <a:rPr lang="pl-PL" dirty="0" smtClean="0"/>
              <a:t> by </a:t>
            </a:r>
            <a:r>
              <a:rPr lang="pl-PL" dirty="0" err="1" smtClean="0"/>
              <a:t>representative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limits</a:t>
            </a:r>
            <a:r>
              <a:rPr lang="pl-PL" dirty="0" smtClean="0"/>
              <a:t> of his </a:t>
            </a:r>
            <a:r>
              <a:rPr lang="pl-PL" dirty="0" err="1" smtClean="0"/>
              <a:t>authorisation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Authorisation</a:t>
            </a:r>
            <a:r>
              <a:rPr lang="pl-PL" dirty="0" smtClean="0"/>
              <a:t> to </a:t>
            </a:r>
            <a:r>
              <a:rPr lang="pl-PL" dirty="0" err="1" smtClean="0"/>
              <a:t>act</a:t>
            </a:r>
            <a:r>
              <a:rPr lang="pl-PL" dirty="0" smtClean="0"/>
              <a:t> on </a:t>
            </a:r>
            <a:r>
              <a:rPr lang="pl-PL" dirty="0" err="1" smtClean="0"/>
              <a:t>behalf</a:t>
            </a:r>
            <a:r>
              <a:rPr lang="pl-PL" dirty="0" smtClean="0"/>
              <a:t> of </a:t>
            </a:r>
            <a:r>
              <a:rPr lang="pl-PL" dirty="0" err="1" smtClean="0"/>
              <a:t>another</a:t>
            </a:r>
            <a:r>
              <a:rPr lang="pl-PL" dirty="0" smtClean="0"/>
              <a:t> person</a:t>
            </a:r>
          </a:p>
          <a:p>
            <a:pPr lvl="1"/>
            <a:r>
              <a:rPr lang="pl-PL" dirty="0" err="1" smtClean="0"/>
              <a:t>based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law – </a:t>
            </a:r>
            <a:r>
              <a:rPr lang="pl-PL" dirty="0" err="1" smtClean="0"/>
              <a:t>staturory</a:t>
            </a:r>
            <a:r>
              <a:rPr lang="pl-PL" dirty="0" smtClean="0"/>
              <a:t> </a:t>
            </a:r>
            <a:r>
              <a:rPr lang="pl-PL" dirty="0" err="1" smtClean="0"/>
              <a:t>representation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guardian (full </a:t>
            </a:r>
            <a:r>
              <a:rPr lang="en-US" dirty="0" err="1" smtClean="0"/>
              <a:t>reprezentation</a:t>
            </a:r>
            <a:r>
              <a:rPr lang="en-US" dirty="0" smtClean="0"/>
              <a:t>), custodian (limited custody)</a:t>
            </a:r>
            <a:endParaRPr lang="pl-PL" dirty="0" smtClean="0"/>
          </a:p>
          <a:p>
            <a:pPr lvl="1"/>
            <a:r>
              <a:rPr lang="pl-PL" dirty="0" err="1" smtClean="0"/>
              <a:t>based</a:t>
            </a:r>
            <a:r>
              <a:rPr lang="pl-PL" dirty="0" smtClean="0"/>
              <a:t> on a </a:t>
            </a:r>
            <a:r>
              <a:rPr lang="pl-PL" dirty="0" err="1" smtClean="0"/>
              <a:t>declaration</a:t>
            </a:r>
            <a:r>
              <a:rPr lang="pl-PL" dirty="0" smtClean="0"/>
              <a:t> </a:t>
            </a:r>
            <a:r>
              <a:rPr lang="pl-PL" dirty="0" err="1" smtClean="0"/>
              <a:t>made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person </a:t>
            </a:r>
            <a:r>
              <a:rPr lang="pl-PL" dirty="0" err="1" smtClean="0"/>
              <a:t>represented</a:t>
            </a:r>
            <a:r>
              <a:rPr lang="pl-PL" dirty="0" smtClean="0"/>
              <a:t> </a:t>
            </a:r>
            <a:r>
              <a:rPr lang="pl-PL" dirty="0" err="1" smtClean="0"/>
              <a:t>(power</a:t>
            </a:r>
            <a:r>
              <a:rPr lang="pl-PL" dirty="0" smtClean="0"/>
              <a:t> of </a:t>
            </a:r>
            <a:r>
              <a:rPr lang="pl-PL" dirty="0" err="1" smtClean="0"/>
              <a:t>attorney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Presumption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Art. 97 CC – a person </a:t>
            </a:r>
            <a:r>
              <a:rPr lang="pl-PL" dirty="0" err="1" smtClean="0"/>
              <a:t>acting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premises</a:t>
            </a:r>
            <a:r>
              <a:rPr lang="pl-PL" dirty="0" smtClean="0"/>
              <a:t> of an </a:t>
            </a:r>
            <a:r>
              <a:rPr lang="pl-PL" dirty="0" err="1" smtClean="0"/>
              <a:t>enterprise</a:t>
            </a:r>
            <a:r>
              <a:rPr lang="pl-PL" dirty="0" smtClean="0"/>
              <a:t> </a:t>
            </a:r>
            <a:r>
              <a:rPr lang="pl-PL" dirty="0" err="1" smtClean="0"/>
              <a:t>whose</a:t>
            </a:r>
            <a:r>
              <a:rPr lang="pl-PL" dirty="0" smtClean="0"/>
              <a:t> </a:t>
            </a:r>
            <a:r>
              <a:rPr lang="pl-PL" dirty="0" err="1" smtClean="0"/>
              <a:t>purpose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to </a:t>
            </a:r>
            <a:r>
              <a:rPr lang="pl-PL" dirty="0" err="1" smtClean="0"/>
              <a:t>serve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public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deemed</a:t>
            </a:r>
            <a:r>
              <a:rPr lang="pl-PL" dirty="0" smtClean="0"/>
              <a:t>,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case</a:t>
            </a:r>
            <a:r>
              <a:rPr lang="pl-PL" dirty="0" smtClean="0"/>
              <a:t> of </a:t>
            </a:r>
            <a:r>
              <a:rPr lang="pl-PL" dirty="0" err="1" smtClean="0"/>
              <a:t>doubt</a:t>
            </a:r>
            <a:r>
              <a:rPr lang="pl-PL" dirty="0" smtClean="0"/>
              <a:t>, </a:t>
            </a:r>
            <a:r>
              <a:rPr lang="pl-PL" dirty="0" err="1" smtClean="0"/>
              <a:t>authorised</a:t>
            </a:r>
            <a:r>
              <a:rPr lang="pl-PL" dirty="0" smtClean="0"/>
              <a:t> to </a:t>
            </a:r>
            <a:r>
              <a:rPr lang="pl-PL" dirty="0" err="1" smtClean="0"/>
              <a:t>perform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legal </a:t>
            </a:r>
            <a:r>
              <a:rPr lang="pl-PL" dirty="0" err="1" smtClean="0"/>
              <a:t>acts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usually</a:t>
            </a:r>
            <a:r>
              <a:rPr lang="pl-PL" dirty="0" smtClean="0"/>
              <a:t> </a:t>
            </a:r>
            <a:r>
              <a:rPr lang="pl-PL" dirty="0" err="1" smtClean="0"/>
              <a:t>perfomed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persons</a:t>
            </a:r>
            <a:r>
              <a:rPr lang="pl-PL" dirty="0" smtClean="0"/>
              <a:t> </a:t>
            </a:r>
            <a:r>
              <a:rPr lang="pl-PL" dirty="0" err="1" smtClean="0"/>
              <a:t>using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enterprise</a:t>
            </a:r>
            <a:r>
              <a:rPr lang="en-US" dirty="0" smtClean="0"/>
              <a:t>’</a:t>
            </a:r>
            <a:r>
              <a:rPr lang="pl-PL" dirty="0" smtClean="0"/>
              <a:t>s services. 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Natural person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Nasciturus</a:t>
            </a:r>
            <a:endParaRPr lang="pl-PL" dirty="0" smtClean="0"/>
          </a:p>
          <a:p>
            <a:r>
              <a:rPr lang="pl-PL" dirty="0" smtClean="0"/>
              <a:t>0-13 </a:t>
            </a:r>
            <a:r>
              <a:rPr lang="pl-PL" dirty="0" err="1" smtClean="0"/>
              <a:t>years</a:t>
            </a:r>
            <a:r>
              <a:rPr lang="pl-PL" dirty="0" smtClean="0"/>
              <a:t> – no </a:t>
            </a:r>
            <a:r>
              <a:rPr lang="pl-PL" dirty="0" err="1" smtClean="0"/>
              <a:t>capacity</a:t>
            </a:r>
            <a:r>
              <a:rPr lang="pl-PL" dirty="0" smtClean="0"/>
              <a:t> </a:t>
            </a:r>
            <a:r>
              <a:rPr lang="pl-PL" dirty="0" err="1" smtClean="0"/>
              <a:t>exept</a:t>
            </a:r>
            <a:r>
              <a:rPr lang="pl-PL" dirty="0" smtClean="0"/>
              <a:t> minor </a:t>
            </a:r>
            <a:r>
              <a:rPr lang="pl-PL" dirty="0" err="1" smtClean="0"/>
              <a:t>contracts</a:t>
            </a:r>
            <a:endParaRPr lang="pl-PL" dirty="0" smtClean="0"/>
          </a:p>
          <a:p>
            <a:r>
              <a:rPr lang="pl-PL" dirty="0" smtClean="0"/>
              <a:t>13- 18 (16) </a:t>
            </a:r>
            <a:r>
              <a:rPr lang="pl-PL" dirty="0" err="1" smtClean="0"/>
              <a:t>years</a:t>
            </a:r>
            <a:r>
              <a:rPr lang="pl-PL" dirty="0" smtClean="0"/>
              <a:t> – limited </a:t>
            </a:r>
            <a:r>
              <a:rPr lang="pl-PL" dirty="0" err="1" smtClean="0"/>
              <a:t>capacity</a:t>
            </a:r>
            <a:endParaRPr lang="pl-PL" dirty="0" smtClean="0"/>
          </a:p>
          <a:p>
            <a:r>
              <a:rPr lang="pl-PL" dirty="0" err="1" smtClean="0"/>
              <a:t>Adults</a:t>
            </a:r>
            <a:r>
              <a:rPr lang="pl-PL" dirty="0" smtClean="0"/>
              <a:t> – </a:t>
            </a:r>
            <a:r>
              <a:rPr lang="pl-PL" dirty="0" err="1" smtClean="0"/>
              <a:t>full</a:t>
            </a:r>
            <a:r>
              <a:rPr lang="pl-PL" dirty="0" smtClean="0"/>
              <a:t> </a:t>
            </a:r>
            <a:r>
              <a:rPr lang="pl-PL" dirty="0" err="1" smtClean="0"/>
              <a:t>capacity</a:t>
            </a:r>
            <a:r>
              <a:rPr lang="pl-PL" dirty="0" smtClean="0"/>
              <a:t> for legal </a:t>
            </a:r>
            <a:r>
              <a:rPr lang="pl-PL" dirty="0" err="1" smtClean="0"/>
              <a:t>acts</a:t>
            </a:r>
            <a:endParaRPr lang="pl-PL" dirty="0" smtClean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Natural person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incapacitated</a:t>
            </a:r>
            <a:r>
              <a:rPr lang="pl-PL" dirty="0" smtClean="0"/>
              <a:t> </a:t>
            </a:r>
            <a:r>
              <a:rPr lang="pl-PL" dirty="0" err="1" smtClean="0"/>
              <a:t>fully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partially</a:t>
            </a:r>
            <a:r>
              <a:rPr lang="pl-PL" dirty="0" smtClean="0"/>
              <a:t> – </a:t>
            </a:r>
            <a:r>
              <a:rPr lang="pl-PL" dirty="0" err="1" smtClean="0"/>
              <a:t>District</a:t>
            </a:r>
            <a:r>
              <a:rPr lang="pl-PL" dirty="0" smtClean="0"/>
              <a:t> </a:t>
            </a:r>
            <a:r>
              <a:rPr lang="pl-PL" dirty="0" err="1" smtClean="0"/>
              <a:t>Court</a:t>
            </a:r>
            <a:r>
              <a:rPr lang="pl-PL" dirty="0" smtClean="0"/>
              <a:t> </a:t>
            </a:r>
            <a:r>
              <a:rPr lang="pl-PL" dirty="0" err="1" smtClean="0"/>
              <a:t>sentence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Personal</a:t>
            </a:r>
            <a:r>
              <a:rPr lang="pl-PL" dirty="0" smtClean="0"/>
              <a:t> </a:t>
            </a:r>
            <a:r>
              <a:rPr lang="pl-PL" dirty="0" err="1" smtClean="0"/>
              <a:t>interests</a:t>
            </a:r>
            <a:r>
              <a:rPr lang="pl-PL" dirty="0" smtClean="0"/>
              <a:t> art. </a:t>
            </a:r>
            <a:r>
              <a:rPr lang="pl-PL" smtClean="0"/>
              <a:t>23 – 24 C.C.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Personal</a:t>
            </a:r>
            <a:r>
              <a:rPr lang="pl-PL" dirty="0" smtClean="0"/>
              <a:t> </a:t>
            </a:r>
            <a:r>
              <a:rPr lang="pl-PL" dirty="0" err="1" smtClean="0"/>
              <a:t>interests</a:t>
            </a:r>
            <a:r>
              <a:rPr lang="pl-PL" dirty="0" smtClean="0"/>
              <a:t> of a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being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particular</a:t>
            </a:r>
            <a:r>
              <a:rPr lang="pl-PL" dirty="0" smtClean="0"/>
              <a:t> health, </a:t>
            </a:r>
            <a:r>
              <a:rPr lang="pl-PL" dirty="0" err="1" smtClean="0"/>
              <a:t>freedom</a:t>
            </a:r>
            <a:r>
              <a:rPr lang="pl-PL" dirty="0" smtClean="0"/>
              <a:t>, </a:t>
            </a:r>
            <a:r>
              <a:rPr lang="pl-PL" dirty="0" err="1" smtClean="0"/>
              <a:t>dignity</a:t>
            </a:r>
            <a:r>
              <a:rPr lang="pl-PL" dirty="0" smtClean="0"/>
              <a:t>, </a:t>
            </a:r>
            <a:r>
              <a:rPr lang="pl-PL" dirty="0" err="1" smtClean="0"/>
              <a:t>freedom</a:t>
            </a:r>
            <a:r>
              <a:rPr lang="pl-PL" dirty="0" smtClean="0"/>
              <a:t> of </a:t>
            </a:r>
            <a:r>
              <a:rPr lang="pl-PL" dirty="0" err="1" smtClean="0"/>
              <a:t>conscience</a:t>
            </a:r>
            <a:r>
              <a:rPr lang="pl-PL" dirty="0" smtClean="0"/>
              <a:t>, </a:t>
            </a:r>
            <a:r>
              <a:rPr lang="pl-PL" dirty="0" err="1" smtClean="0"/>
              <a:t>name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pseudonim, </a:t>
            </a:r>
            <a:r>
              <a:rPr lang="pl-PL" dirty="0" err="1" smtClean="0"/>
              <a:t>image</a:t>
            </a:r>
            <a:r>
              <a:rPr lang="pl-PL" dirty="0" smtClean="0"/>
              <a:t>, </a:t>
            </a:r>
            <a:r>
              <a:rPr lang="pl-PL" dirty="0" err="1" smtClean="0"/>
              <a:t>privacy</a:t>
            </a:r>
            <a:r>
              <a:rPr lang="pl-PL" dirty="0" smtClean="0"/>
              <a:t> of </a:t>
            </a:r>
            <a:r>
              <a:rPr lang="pl-PL" dirty="0" err="1" smtClean="0"/>
              <a:t>correspondence</a:t>
            </a:r>
            <a:r>
              <a:rPr lang="pl-PL" dirty="0" smtClean="0"/>
              <a:t>, </a:t>
            </a:r>
            <a:r>
              <a:rPr lang="pl-PL" dirty="0" err="1" smtClean="0"/>
              <a:t>inviolability</a:t>
            </a:r>
            <a:r>
              <a:rPr lang="pl-PL" dirty="0" smtClean="0"/>
              <a:t> of </a:t>
            </a:r>
            <a:r>
              <a:rPr lang="pl-PL" dirty="0" err="1" smtClean="0"/>
              <a:t>home</a:t>
            </a:r>
            <a:r>
              <a:rPr lang="pl-PL" dirty="0" smtClean="0"/>
              <a:t> and scientific, </a:t>
            </a:r>
            <a:r>
              <a:rPr lang="pl-PL" dirty="0" err="1" smtClean="0"/>
              <a:t>artistic</a:t>
            </a:r>
            <a:r>
              <a:rPr lang="pl-PL" dirty="0" smtClean="0"/>
              <a:t>, </a:t>
            </a:r>
            <a:r>
              <a:rPr lang="pl-PL" dirty="0" err="1" smtClean="0"/>
              <a:t>inventice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improvement</a:t>
            </a:r>
            <a:r>
              <a:rPr lang="pl-PL" dirty="0" smtClean="0"/>
              <a:t> </a:t>
            </a:r>
            <a:r>
              <a:rPr lang="pl-PL" dirty="0" err="1" smtClean="0"/>
              <a:t>achievements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protected</a:t>
            </a:r>
            <a:r>
              <a:rPr lang="pl-PL" dirty="0" smtClean="0"/>
              <a:t> by </a:t>
            </a:r>
            <a:r>
              <a:rPr lang="pl-PL" dirty="0" err="1" smtClean="0"/>
              <a:t>civil</a:t>
            </a:r>
            <a:r>
              <a:rPr lang="pl-PL" dirty="0" smtClean="0"/>
              <a:t> law, </a:t>
            </a:r>
            <a:r>
              <a:rPr lang="pl-PL" dirty="0" err="1" smtClean="0"/>
              <a:t>independently</a:t>
            </a:r>
            <a:r>
              <a:rPr lang="pl-PL" dirty="0" smtClean="0"/>
              <a:t> of </a:t>
            </a:r>
            <a:r>
              <a:rPr lang="pl-PL" dirty="0" err="1" smtClean="0"/>
              <a:t>protection</a:t>
            </a:r>
            <a:r>
              <a:rPr lang="pl-PL" dirty="0" smtClean="0"/>
              <a:t> under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regulations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6553200" y="6356350"/>
            <a:ext cx="2133600" cy="365125"/>
          </a:xfrm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pl-PL" smtClean="0"/>
              <a:t>Dr  Monika Drela</a:t>
            </a:r>
          </a:p>
        </p:txBody>
      </p:sp>
      <p:sp>
        <p:nvSpPr>
          <p:cNvPr id="15363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l-PL" sz="4000" dirty="0" err="1" smtClean="0"/>
              <a:t>The</a:t>
            </a:r>
            <a:r>
              <a:rPr lang="pl-PL" sz="4000" dirty="0" smtClean="0"/>
              <a:t> </a:t>
            </a:r>
            <a:r>
              <a:rPr lang="pl-PL" sz="4000" dirty="0" err="1" smtClean="0"/>
              <a:t>act</a:t>
            </a:r>
            <a:r>
              <a:rPr lang="pl-PL" sz="4000" dirty="0" smtClean="0"/>
              <a:t> of </a:t>
            </a:r>
            <a:r>
              <a:rPr lang="pl-PL" sz="4000" dirty="0" err="1" smtClean="0"/>
              <a:t>divulging</a:t>
            </a:r>
            <a:r>
              <a:rPr lang="pl-PL" sz="4000" dirty="0" smtClean="0"/>
              <a:t> a </a:t>
            </a:r>
            <a:r>
              <a:rPr lang="pl-PL" sz="4000" dirty="0" err="1" smtClean="0"/>
              <a:t>picture</a:t>
            </a:r>
            <a:r>
              <a:rPr lang="pl-PL" sz="4000" dirty="0" smtClean="0"/>
              <a:t> of natural person</a:t>
            </a:r>
            <a:br>
              <a:rPr lang="pl-PL" sz="4000" dirty="0" smtClean="0"/>
            </a:br>
            <a:endParaRPr lang="pl-PL" sz="4000" dirty="0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000" smtClean="0"/>
              <a:t>	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995937" y="1268413"/>
            <a:ext cx="5148064" cy="4857750"/>
          </a:xfrm>
        </p:spPr>
        <p:txBody>
          <a:bodyPr>
            <a:normAutofit lnSpcReduction="10000"/>
          </a:bodyPr>
          <a:lstStyle/>
          <a:p>
            <a:pPr marL="381000" indent="-381000" eaLnBrk="1" hangingPunct="1">
              <a:lnSpc>
                <a:spcPct val="80000"/>
              </a:lnSpc>
            </a:pPr>
            <a:r>
              <a:rPr lang="pl-PL" sz="2000" b="1" dirty="0" smtClean="0"/>
              <a:t>Art. 81 </a:t>
            </a:r>
            <a:r>
              <a:rPr lang="pl-PL" sz="2000" b="1" dirty="0" err="1" smtClean="0"/>
              <a:t>Polish</a:t>
            </a:r>
            <a:r>
              <a:rPr lang="pl-PL" sz="2000" b="1" dirty="0" smtClean="0"/>
              <a:t> Copyright </a:t>
            </a:r>
            <a:r>
              <a:rPr lang="pl-PL" sz="2000" b="1" dirty="0" err="1" smtClean="0"/>
              <a:t>statute</a:t>
            </a:r>
            <a:r>
              <a:rPr lang="pl-PL" sz="2000" b="1" dirty="0" smtClean="0"/>
              <a:t>  of 4.2.1994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pl-PL" sz="2000" b="1" dirty="0" smtClean="0"/>
              <a:t>1.</a:t>
            </a:r>
          </a:p>
          <a:p>
            <a:pPr marL="381000" indent="-381000" eaLnBrk="1" hangingPunct="1">
              <a:lnSpc>
                <a:spcPct val="80000"/>
              </a:lnSpc>
              <a:buFontTx/>
              <a:buChar char="-"/>
            </a:pPr>
            <a:r>
              <a:rPr lang="pl-PL" sz="2000" dirty="0" err="1" smtClean="0"/>
              <a:t>Publishing</a:t>
            </a:r>
            <a:r>
              <a:rPr lang="pl-PL" sz="2000" dirty="0" smtClean="0"/>
              <a:t> a </a:t>
            </a:r>
            <a:r>
              <a:rPr lang="pl-PL" sz="2000" dirty="0" err="1" smtClean="0"/>
              <a:t>picture</a:t>
            </a:r>
            <a:r>
              <a:rPr lang="pl-PL" sz="2000" dirty="0" smtClean="0"/>
              <a:t> </a:t>
            </a:r>
            <a:r>
              <a:rPr lang="pl-PL" sz="2000" dirty="0" err="1" smtClean="0"/>
              <a:t>recquires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</a:t>
            </a:r>
            <a:r>
              <a:rPr lang="pl-PL" sz="2000" dirty="0" err="1" smtClean="0"/>
              <a:t>preson’s</a:t>
            </a:r>
            <a:r>
              <a:rPr lang="pl-PL" sz="2000" dirty="0" smtClean="0"/>
              <a:t> </a:t>
            </a:r>
            <a:r>
              <a:rPr lang="pl-PL" sz="2000" dirty="0" err="1" smtClean="0"/>
              <a:t>consent</a:t>
            </a: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FontTx/>
              <a:buChar char="-"/>
            </a:pPr>
            <a:r>
              <a:rPr lang="pl-PL" sz="2000" dirty="0" err="1" smtClean="0"/>
              <a:t>If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model </a:t>
            </a:r>
            <a:r>
              <a:rPr lang="pl-PL" sz="2000" dirty="0" err="1" smtClean="0"/>
              <a:t>has</a:t>
            </a:r>
            <a:r>
              <a:rPr lang="pl-PL" sz="2000" dirty="0" smtClean="0"/>
              <a:t> </a:t>
            </a:r>
            <a:r>
              <a:rPr lang="pl-PL" sz="2000" dirty="0" err="1" smtClean="0"/>
              <a:t>been</a:t>
            </a:r>
            <a:r>
              <a:rPr lang="pl-PL" sz="2000" dirty="0" smtClean="0"/>
              <a:t> </a:t>
            </a:r>
            <a:r>
              <a:rPr lang="pl-PL" sz="2000" dirty="0" err="1" smtClean="0"/>
              <a:t>payed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</a:t>
            </a:r>
            <a:r>
              <a:rPr lang="pl-PL" sz="2000" dirty="0" err="1" smtClean="0"/>
              <a:t>consent</a:t>
            </a:r>
            <a:r>
              <a:rPr lang="pl-PL" sz="2000" dirty="0" smtClean="0"/>
              <a:t> </a:t>
            </a:r>
            <a:r>
              <a:rPr lang="pl-PL" sz="2000" dirty="0" err="1" smtClean="0"/>
              <a:t>is</a:t>
            </a:r>
            <a:r>
              <a:rPr lang="pl-PL" sz="2000" dirty="0" smtClean="0"/>
              <a:t> </a:t>
            </a:r>
            <a:r>
              <a:rPr lang="pl-PL" sz="2000" dirty="0" err="1" smtClean="0"/>
              <a:t>presumed</a:t>
            </a:r>
            <a:r>
              <a:rPr lang="pl-PL" sz="2000" dirty="0" smtClean="0"/>
              <a:t> </a:t>
            </a:r>
            <a:r>
              <a:rPr lang="pl-PL" sz="2000" dirty="0" err="1" smtClean="0"/>
              <a:t>unless</a:t>
            </a:r>
            <a:r>
              <a:rPr lang="pl-PL" sz="2000" dirty="0" smtClean="0"/>
              <a:t> </a:t>
            </a:r>
            <a:r>
              <a:rPr lang="pl-PL" sz="2000" dirty="0" err="1" smtClean="0"/>
              <a:t>otherwise</a:t>
            </a:r>
            <a:r>
              <a:rPr lang="pl-PL" sz="2000" dirty="0" smtClean="0"/>
              <a:t> </a:t>
            </a:r>
            <a:r>
              <a:rPr lang="pl-PL" sz="2000" dirty="0" err="1" smtClean="0"/>
              <a:t>stated</a:t>
            </a:r>
            <a:r>
              <a:rPr lang="pl-PL" sz="2000" dirty="0" smtClean="0"/>
              <a:t> </a:t>
            </a:r>
            <a:r>
              <a:rPr lang="pl-PL" sz="2000" dirty="0" err="1" smtClean="0"/>
              <a:t>in</a:t>
            </a:r>
            <a:r>
              <a:rPr lang="pl-PL" sz="2000" dirty="0" smtClean="0"/>
              <a:t> </a:t>
            </a:r>
            <a:r>
              <a:rPr lang="pl-PL" sz="2000" dirty="0" err="1" smtClean="0"/>
              <a:t>contract</a:t>
            </a: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None/>
            </a:pP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pl-PL" sz="2000" dirty="0" smtClean="0"/>
              <a:t>2. </a:t>
            </a:r>
            <a:r>
              <a:rPr lang="pl-PL" sz="2000" b="1" dirty="0" err="1" smtClean="0"/>
              <a:t>Consent</a:t>
            </a:r>
            <a:r>
              <a:rPr lang="pl-PL" sz="2000" dirty="0" smtClean="0"/>
              <a:t> </a:t>
            </a:r>
            <a:r>
              <a:rPr lang="pl-PL" sz="2000" dirty="0" err="1" smtClean="0"/>
              <a:t>is</a:t>
            </a:r>
            <a:r>
              <a:rPr lang="pl-PL" sz="2000" dirty="0" smtClean="0"/>
              <a:t> not </a:t>
            </a:r>
            <a:r>
              <a:rPr lang="pl-PL" sz="2000" dirty="0" err="1" smtClean="0"/>
              <a:t>recquires</a:t>
            </a:r>
            <a:r>
              <a:rPr lang="pl-PL" sz="2000" dirty="0" smtClean="0"/>
              <a:t> </a:t>
            </a:r>
            <a:r>
              <a:rPr lang="pl-PL" sz="2000" dirty="0" err="1" smtClean="0"/>
              <a:t>when</a:t>
            </a:r>
            <a:r>
              <a:rPr lang="pl-PL" sz="2000" dirty="0" smtClean="0"/>
              <a:t> </a:t>
            </a:r>
            <a:r>
              <a:rPr lang="pl-PL" sz="2000" dirty="0" err="1" smtClean="0"/>
              <a:t>publishing</a:t>
            </a:r>
            <a:r>
              <a:rPr lang="pl-PL" sz="2000" dirty="0" smtClean="0"/>
              <a:t> a </a:t>
            </a:r>
            <a:r>
              <a:rPr lang="pl-PL" sz="2000" dirty="0" err="1" smtClean="0"/>
              <a:t>picture</a:t>
            </a:r>
            <a:r>
              <a:rPr lang="pl-PL" sz="2000" dirty="0" smtClean="0"/>
              <a:t> of :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AutoNum type="arabicParenR"/>
            </a:pPr>
            <a:r>
              <a:rPr lang="pl-PL" sz="2000" dirty="0" smtClean="0"/>
              <a:t>Public person – </a:t>
            </a:r>
            <a:r>
              <a:rPr lang="pl-PL" sz="2000" dirty="0" err="1" smtClean="0"/>
              <a:t>when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</a:t>
            </a:r>
            <a:r>
              <a:rPr lang="pl-PL" sz="2000" dirty="0" err="1" smtClean="0"/>
              <a:t>picture</a:t>
            </a:r>
            <a:r>
              <a:rPr lang="pl-PL" sz="2000" dirty="0" smtClean="0"/>
              <a:t> </a:t>
            </a:r>
            <a:r>
              <a:rPr lang="pl-PL" sz="2000" dirty="0" err="1" smtClean="0"/>
              <a:t>is</a:t>
            </a:r>
            <a:r>
              <a:rPr lang="pl-PL" sz="2000" dirty="0" smtClean="0"/>
              <a:t> </a:t>
            </a:r>
            <a:r>
              <a:rPr lang="pl-PL" sz="2000" dirty="0" err="1" smtClean="0"/>
              <a:t>taken</a:t>
            </a:r>
            <a:r>
              <a:rPr lang="pl-PL" sz="2000" dirty="0" smtClean="0"/>
              <a:t>  </a:t>
            </a:r>
            <a:r>
              <a:rPr lang="pl-PL" sz="2000" dirty="0" err="1" smtClean="0"/>
              <a:t>while</a:t>
            </a:r>
            <a:r>
              <a:rPr lang="pl-PL" sz="2000" dirty="0" smtClean="0"/>
              <a:t> performing </a:t>
            </a:r>
            <a:r>
              <a:rPr lang="pl-PL" sz="2000" dirty="0" err="1" smtClean="0"/>
              <a:t>official</a:t>
            </a:r>
            <a:r>
              <a:rPr lang="pl-PL" sz="2000" dirty="0" smtClean="0"/>
              <a:t> </a:t>
            </a:r>
            <a:r>
              <a:rPr lang="pl-PL" sz="2000" dirty="0" err="1" smtClean="0"/>
              <a:t>function</a:t>
            </a:r>
            <a:r>
              <a:rPr lang="pl-PL" sz="2000" dirty="0" smtClean="0"/>
              <a:t> / </a:t>
            </a:r>
            <a:r>
              <a:rPr lang="pl-PL" sz="2000" dirty="0" err="1" smtClean="0"/>
              <a:t>work</a:t>
            </a:r>
            <a:r>
              <a:rPr lang="pl-PL" sz="2000" dirty="0" smtClean="0"/>
              <a:t>, </a:t>
            </a:r>
            <a:r>
              <a:rPr lang="pl-PL" sz="2000" dirty="0" err="1" smtClean="0"/>
              <a:t>social</a:t>
            </a:r>
            <a:r>
              <a:rPr lang="pl-PL" sz="2000" dirty="0" smtClean="0"/>
              <a:t>, </a:t>
            </a:r>
            <a:r>
              <a:rPr lang="pl-PL" sz="2000" dirty="0" err="1" smtClean="0"/>
              <a:t>political</a:t>
            </a:r>
            <a:r>
              <a:rPr lang="pl-PL" sz="2000" dirty="0" smtClean="0"/>
              <a:t> </a:t>
            </a:r>
            <a:r>
              <a:rPr lang="pl-PL" sz="2000" dirty="0" err="1" smtClean="0"/>
              <a:t>duties</a:t>
            </a: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AutoNum type="arabicParenR"/>
            </a:pP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000" dirty="0" smtClean="0"/>
              <a:t>2) </a:t>
            </a:r>
            <a:r>
              <a:rPr lang="pl-PL" sz="2000" dirty="0" err="1" smtClean="0"/>
              <a:t>When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person </a:t>
            </a:r>
            <a:r>
              <a:rPr lang="pl-PL" sz="2000" dirty="0" err="1" smtClean="0"/>
              <a:t>is</a:t>
            </a:r>
            <a:r>
              <a:rPr lang="pl-PL" sz="2000" dirty="0" smtClean="0"/>
              <a:t> </a:t>
            </a:r>
            <a:r>
              <a:rPr lang="pl-PL" sz="2000" dirty="0" err="1" smtClean="0"/>
              <a:t>merely</a:t>
            </a:r>
            <a:r>
              <a:rPr lang="pl-PL" sz="2000" dirty="0" smtClean="0"/>
              <a:t> a </a:t>
            </a:r>
            <a:r>
              <a:rPr lang="pl-PL" sz="2000" dirty="0" err="1" smtClean="0"/>
              <a:t>detail</a:t>
            </a:r>
            <a:r>
              <a:rPr lang="pl-PL" sz="2000" dirty="0" smtClean="0"/>
              <a:t> of a </a:t>
            </a:r>
            <a:r>
              <a:rPr lang="pl-PL" sz="2000" dirty="0" err="1" smtClean="0"/>
              <a:t>bigger</a:t>
            </a:r>
            <a:r>
              <a:rPr lang="pl-PL" sz="2000" dirty="0" smtClean="0"/>
              <a:t> </a:t>
            </a:r>
            <a:r>
              <a:rPr lang="pl-PL" sz="2000" dirty="0" err="1" smtClean="0"/>
              <a:t>composition</a:t>
            </a:r>
            <a:r>
              <a:rPr lang="pl-PL" sz="2000" dirty="0" smtClean="0"/>
              <a:t> as for </a:t>
            </a:r>
            <a:r>
              <a:rPr lang="pl-PL" sz="2000" dirty="0" err="1" smtClean="0"/>
              <a:t>example</a:t>
            </a:r>
            <a:r>
              <a:rPr lang="pl-PL" sz="2000" dirty="0" smtClean="0"/>
              <a:t>: </a:t>
            </a:r>
            <a:r>
              <a:rPr lang="pl-PL" sz="2000" dirty="0" err="1" smtClean="0"/>
              <a:t>assembly</a:t>
            </a:r>
            <a:r>
              <a:rPr lang="pl-PL" sz="2000" dirty="0" smtClean="0"/>
              <a:t>,  </a:t>
            </a:r>
            <a:r>
              <a:rPr lang="pl-PL" sz="2000" dirty="0" err="1" smtClean="0"/>
              <a:t>landcape</a:t>
            </a:r>
            <a:r>
              <a:rPr lang="pl-PL" sz="2000" dirty="0" smtClean="0"/>
              <a:t>, </a:t>
            </a:r>
            <a:r>
              <a:rPr lang="pl-PL" sz="2000" dirty="0" err="1" smtClean="0"/>
              <a:t>scenery</a:t>
            </a:r>
            <a:r>
              <a:rPr lang="pl-PL" sz="2000" dirty="0" smtClean="0"/>
              <a:t>, public </a:t>
            </a:r>
            <a:r>
              <a:rPr lang="pl-PL" sz="2000" dirty="0" err="1" smtClean="0"/>
              <a:t>meeting</a:t>
            </a:r>
            <a:endParaRPr lang="pl-PL" sz="2000" dirty="0" smtClean="0"/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624"/>
            <a:ext cx="3816350" cy="26211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536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21100"/>
            <a:ext cx="4183063" cy="3136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Legal </a:t>
            </a:r>
            <a:r>
              <a:rPr lang="pl-PL" dirty="0" err="1" smtClean="0"/>
              <a:t>persons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Art. 33 CC legal </a:t>
            </a:r>
            <a:r>
              <a:rPr lang="pl-PL" dirty="0" err="1" smtClean="0"/>
              <a:t>persons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State </a:t>
            </a:r>
            <a:r>
              <a:rPr lang="pl-PL" dirty="0" err="1" smtClean="0"/>
              <a:t>Treasury</a:t>
            </a:r>
            <a:r>
              <a:rPr lang="pl-PL" dirty="0" smtClean="0"/>
              <a:t> and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units</a:t>
            </a:r>
            <a:r>
              <a:rPr lang="pl-PL" dirty="0" smtClean="0"/>
              <a:t>, </a:t>
            </a:r>
            <a:r>
              <a:rPr lang="pl-PL" dirty="0" err="1" smtClean="0"/>
              <a:t>wchi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accorded</a:t>
            </a:r>
            <a:r>
              <a:rPr lang="pl-PL" dirty="0" smtClean="0"/>
              <a:t> legal </a:t>
            </a:r>
            <a:r>
              <a:rPr lang="pl-PL" dirty="0" err="1" smtClean="0"/>
              <a:t>personality</a:t>
            </a:r>
            <a:r>
              <a:rPr lang="pl-PL" dirty="0" smtClean="0"/>
              <a:t> by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regulations</a:t>
            </a:r>
            <a:endParaRPr lang="pl-PL" dirty="0" smtClean="0"/>
          </a:p>
          <a:p>
            <a:r>
              <a:rPr lang="pl-PL" dirty="0" smtClean="0"/>
              <a:t>Legal </a:t>
            </a:r>
            <a:r>
              <a:rPr lang="pl-PL" dirty="0" err="1" smtClean="0"/>
              <a:t>personality</a:t>
            </a:r>
            <a:r>
              <a:rPr lang="pl-PL" dirty="0" smtClean="0"/>
              <a:t> </a:t>
            </a:r>
            <a:r>
              <a:rPr lang="pl-PL" dirty="0" err="1" smtClean="0"/>
              <a:t>attained</a:t>
            </a:r>
            <a:r>
              <a:rPr lang="pl-PL" dirty="0" smtClean="0"/>
              <a:t> upon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entry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a </a:t>
            </a:r>
            <a:r>
              <a:rPr lang="pl-PL" dirty="0" err="1" smtClean="0"/>
              <a:t>relevant</a:t>
            </a:r>
            <a:r>
              <a:rPr lang="pl-PL" dirty="0" smtClean="0"/>
              <a:t> register : KRS.</a:t>
            </a:r>
          </a:p>
          <a:p>
            <a:r>
              <a:rPr lang="pl-PL" dirty="0" smtClean="0"/>
              <a:t>Legal person </a:t>
            </a:r>
            <a:r>
              <a:rPr lang="pl-PL" dirty="0" err="1" smtClean="0"/>
              <a:t>acts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bodies</a:t>
            </a:r>
            <a:r>
              <a:rPr lang="pl-PL" dirty="0" smtClean="0"/>
              <a:t> – management </a:t>
            </a:r>
            <a:r>
              <a:rPr lang="pl-PL" dirty="0" err="1" smtClean="0"/>
              <a:t>boards</a:t>
            </a:r>
            <a:r>
              <a:rPr lang="pl-PL" dirty="0"/>
              <a:t> </a:t>
            </a:r>
            <a:r>
              <a:rPr lang="pl-PL" dirty="0" err="1" smtClean="0"/>
              <a:t>generally</a:t>
            </a:r>
            <a:endParaRPr lang="pl-PL" dirty="0" smtClean="0"/>
          </a:p>
          <a:p>
            <a:r>
              <a:rPr lang="pl-PL" dirty="0" err="1" smtClean="0"/>
              <a:t>Invalid</a:t>
            </a:r>
            <a:r>
              <a:rPr lang="pl-PL" dirty="0" smtClean="0"/>
              <a:t> legal </a:t>
            </a:r>
            <a:r>
              <a:rPr lang="pl-PL" dirty="0" err="1" smtClean="0"/>
              <a:t>act</a:t>
            </a:r>
            <a:r>
              <a:rPr lang="pl-PL" dirty="0" smtClean="0"/>
              <a:t>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unauthorized</a:t>
            </a:r>
            <a:r>
              <a:rPr lang="pl-PL" dirty="0" smtClean="0"/>
              <a:t> </a:t>
            </a:r>
            <a:r>
              <a:rPr lang="pl-PL" dirty="0" err="1" smtClean="0"/>
              <a:t>reprezentation</a:t>
            </a:r>
            <a:r>
              <a:rPr lang="pl-PL" dirty="0" smtClean="0"/>
              <a:t> – </a:t>
            </a:r>
            <a:r>
              <a:rPr lang="pl-PL" dirty="0" err="1" smtClean="0"/>
              <a:t>remedy</a:t>
            </a:r>
            <a:r>
              <a:rPr lang="pl-PL" dirty="0" smtClean="0"/>
              <a:t> of </a:t>
            </a:r>
            <a:r>
              <a:rPr lang="pl-PL" dirty="0" err="1" smtClean="0"/>
              <a:t>damages</a:t>
            </a:r>
            <a:r>
              <a:rPr lang="pl-PL" dirty="0" smtClean="0"/>
              <a:t> </a:t>
            </a:r>
            <a:r>
              <a:rPr lang="pl-PL" dirty="0" err="1" smtClean="0"/>
              <a:t>only</a:t>
            </a:r>
            <a:endParaRPr lang="pl-P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Proper</a:t>
            </a:r>
            <a:r>
              <a:rPr lang="pl-PL" dirty="0" smtClean="0"/>
              <a:t> body of legal person!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lack</a:t>
            </a:r>
            <a:r>
              <a:rPr lang="pl-PL" dirty="0" smtClean="0"/>
              <a:t> of </a:t>
            </a:r>
            <a:r>
              <a:rPr lang="pl-PL" dirty="0" err="1" smtClean="0"/>
              <a:t>due</a:t>
            </a:r>
            <a:r>
              <a:rPr lang="pl-PL" dirty="0" smtClean="0"/>
              <a:t> </a:t>
            </a:r>
            <a:r>
              <a:rPr lang="pl-PL" dirty="0" err="1" smtClean="0"/>
              <a:t>bodies</a:t>
            </a:r>
            <a:r>
              <a:rPr lang="pl-PL" dirty="0" smtClean="0"/>
              <a:t> – </a:t>
            </a:r>
            <a:r>
              <a:rPr lang="pl-PL" dirty="0" err="1" smtClean="0"/>
              <a:t>court</a:t>
            </a:r>
            <a:r>
              <a:rPr lang="pl-PL" dirty="0" smtClean="0"/>
              <a:t> </a:t>
            </a:r>
            <a:r>
              <a:rPr lang="pl-PL" dirty="0" err="1" smtClean="0"/>
              <a:t>appoints</a:t>
            </a:r>
            <a:r>
              <a:rPr lang="pl-PL" dirty="0" smtClean="0"/>
              <a:t> a </a:t>
            </a:r>
            <a:r>
              <a:rPr lang="pl-PL" dirty="0" err="1" smtClean="0"/>
              <a:t>conservator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legal person </a:t>
            </a:r>
            <a:r>
              <a:rPr lang="pl-PL" dirty="0" err="1" smtClean="0"/>
              <a:t>who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</a:t>
            </a:r>
            <a:r>
              <a:rPr lang="pl-PL" dirty="0" err="1" smtClean="0"/>
              <a:t>immediately</a:t>
            </a:r>
            <a:r>
              <a:rPr lang="pl-PL" dirty="0" smtClean="0"/>
              <a:t> set </a:t>
            </a:r>
            <a:r>
              <a:rPr lang="pl-PL" dirty="0" err="1" smtClean="0"/>
              <a:t>up</a:t>
            </a:r>
            <a:r>
              <a:rPr lang="pl-PL" dirty="0" smtClean="0"/>
              <a:t> </a:t>
            </a:r>
            <a:r>
              <a:rPr lang="pl-PL" dirty="0" err="1" smtClean="0"/>
              <a:t>proper</a:t>
            </a:r>
            <a:r>
              <a:rPr lang="pl-PL" dirty="0" smtClean="0"/>
              <a:t> </a:t>
            </a:r>
            <a:r>
              <a:rPr lang="pl-PL" dirty="0" err="1" smtClean="0"/>
              <a:t>bodies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liquidate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person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Enterpreneurs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Natural person</a:t>
            </a:r>
          </a:p>
          <a:p>
            <a:r>
              <a:rPr lang="pl-PL" dirty="0" smtClean="0"/>
              <a:t>Legal </a:t>
            </a:r>
            <a:r>
              <a:rPr lang="pl-PL" dirty="0" err="1" smtClean="0"/>
              <a:t>persons</a:t>
            </a:r>
            <a:endParaRPr lang="pl-PL" dirty="0" smtClean="0"/>
          </a:p>
          <a:p>
            <a:r>
              <a:rPr lang="pl-PL" dirty="0" err="1" smtClean="0"/>
              <a:t>Imperfect</a:t>
            </a:r>
            <a:r>
              <a:rPr lang="pl-PL" dirty="0" smtClean="0"/>
              <a:t> legal </a:t>
            </a:r>
            <a:r>
              <a:rPr lang="pl-PL" dirty="0" err="1" smtClean="0"/>
              <a:t>persons</a:t>
            </a:r>
            <a:r>
              <a:rPr lang="pl-PL" dirty="0" smtClean="0"/>
              <a:t> – </a:t>
            </a:r>
            <a:r>
              <a:rPr lang="pl-PL" dirty="0" err="1" smtClean="0"/>
              <a:t>companies</a:t>
            </a:r>
            <a:endParaRPr lang="pl-PL" dirty="0" smtClean="0"/>
          </a:p>
          <a:p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</a:t>
            </a:r>
            <a:r>
              <a:rPr lang="pl-PL" dirty="0" err="1" smtClean="0"/>
              <a:t>branch</a:t>
            </a:r>
            <a:r>
              <a:rPr lang="pl-PL" dirty="0" smtClean="0"/>
              <a:t> ? (oddział)</a:t>
            </a:r>
          </a:p>
          <a:p>
            <a:endParaRPr lang="pl-PL" dirty="0"/>
          </a:p>
          <a:p>
            <a:pPr>
              <a:buNone/>
            </a:pPr>
            <a:r>
              <a:rPr lang="pl-PL" dirty="0" err="1" smtClean="0"/>
              <a:t>Conducting</a:t>
            </a:r>
            <a:r>
              <a:rPr lang="pl-PL" dirty="0" smtClean="0"/>
              <a:t> business of </a:t>
            </a:r>
            <a:r>
              <a:rPr lang="pl-PL" dirty="0" err="1" smtClean="0"/>
              <a:t>professional</a:t>
            </a:r>
            <a:r>
              <a:rPr lang="pl-PL" dirty="0" smtClean="0"/>
              <a:t> </a:t>
            </a:r>
            <a:r>
              <a:rPr lang="pl-PL" dirty="0" err="1" smtClean="0"/>
              <a:t>activity</a:t>
            </a:r>
            <a:r>
              <a:rPr lang="pl-PL" dirty="0" smtClean="0"/>
              <a:t> on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own</a:t>
            </a:r>
            <a:r>
              <a:rPr lang="pl-PL" dirty="0" smtClean="0"/>
              <a:t> </a:t>
            </a:r>
            <a:r>
              <a:rPr lang="pl-PL" dirty="0" err="1" smtClean="0"/>
              <a:t>behalf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smtClean="0"/>
              <a:t>Business </a:t>
            </a:r>
            <a:r>
              <a:rPr lang="pl-PL" dirty="0" err="1" smtClean="0"/>
              <a:t>name</a:t>
            </a:r>
            <a:r>
              <a:rPr lang="pl-PL" dirty="0" smtClean="0"/>
              <a:t> and business </a:t>
            </a:r>
            <a:r>
              <a:rPr lang="pl-PL" dirty="0" err="1" smtClean="0"/>
              <a:t>name</a:t>
            </a:r>
            <a:r>
              <a:rPr lang="pl-PL" dirty="0" smtClean="0"/>
              <a:t> of a </a:t>
            </a:r>
            <a:r>
              <a:rPr lang="pl-PL" dirty="0" err="1" smtClean="0"/>
              <a:t>branch</a:t>
            </a:r>
            <a:endParaRPr lang="pl-PL" dirty="0" smtClean="0"/>
          </a:p>
          <a:p>
            <a:pPr>
              <a:buNone/>
            </a:pPr>
            <a:r>
              <a:rPr lang="pl-PL" dirty="0" err="1" smtClean="0"/>
              <a:t>Registers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pl-PL" dirty="0" smtClean="0"/>
              <a:t>KRS and CEDIG </a:t>
            </a:r>
            <a:r>
              <a:rPr lang="pl-PL" dirty="0" err="1" smtClean="0"/>
              <a:t>firma.gov.pl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Private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cooperative</a:t>
            </a:r>
            <a:r>
              <a:rPr lang="pl-PL" dirty="0" smtClean="0"/>
              <a:t> </a:t>
            </a:r>
            <a:r>
              <a:rPr lang="pl-PL" dirty="0" err="1" smtClean="0"/>
              <a:t>society</a:t>
            </a:r>
            <a:r>
              <a:rPr lang="pl-PL" dirty="0" smtClean="0"/>
              <a:t> - </a:t>
            </a:r>
            <a:r>
              <a:rPr lang="pl-PL" dirty="0" err="1" smtClean="0"/>
              <a:t>housing</a:t>
            </a:r>
            <a:endParaRPr lang="pl-PL" dirty="0" smtClean="0"/>
          </a:p>
          <a:p>
            <a:r>
              <a:rPr lang="pl-PL" dirty="0" err="1" smtClean="0"/>
              <a:t>Companies</a:t>
            </a:r>
            <a:r>
              <a:rPr lang="pl-PL" dirty="0" smtClean="0"/>
              <a:t>: </a:t>
            </a:r>
            <a:r>
              <a:rPr lang="pl-PL" dirty="0" err="1" smtClean="0"/>
              <a:t>lilited</a:t>
            </a:r>
            <a:r>
              <a:rPr lang="pl-PL" dirty="0" smtClean="0"/>
              <a:t> </a:t>
            </a:r>
            <a:r>
              <a:rPr lang="pl-PL" dirty="0" err="1" smtClean="0"/>
              <a:t>liability</a:t>
            </a:r>
            <a:r>
              <a:rPr lang="pl-PL" dirty="0" smtClean="0"/>
              <a:t> (z o.o.) </a:t>
            </a:r>
          </a:p>
          <a:p>
            <a:pPr>
              <a:buNone/>
            </a:pPr>
            <a:r>
              <a:rPr lang="pl-PL" dirty="0" err="1" smtClean="0"/>
              <a:t>joint-stock</a:t>
            </a:r>
            <a:r>
              <a:rPr lang="pl-PL" dirty="0" smtClean="0"/>
              <a:t> company - per </a:t>
            </a:r>
            <a:r>
              <a:rPr lang="pl-PL" dirty="0" err="1" smtClean="0"/>
              <a:t>actions</a:t>
            </a:r>
            <a:r>
              <a:rPr lang="pl-PL" dirty="0" smtClean="0"/>
              <a:t>  (akcyjna)</a:t>
            </a:r>
          </a:p>
          <a:p>
            <a:r>
              <a:rPr lang="pl-PL" dirty="0" err="1" smtClean="0"/>
              <a:t>Foundations</a:t>
            </a:r>
            <a:endParaRPr lang="pl-PL" dirty="0" smtClean="0"/>
          </a:p>
          <a:p>
            <a:r>
              <a:rPr lang="pl-PL" dirty="0" err="1" smtClean="0"/>
              <a:t>Association</a:t>
            </a:r>
            <a:r>
              <a:rPr lang="pl-PL" dirty="0" smtClean="0"/>
              <a:t> 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registered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Public legal </a:t>
            </a:r>
            <a:r>
              <a:rPr lang="pl-PL" dirty="0" err="1" smtClean="0"/>
              <a:t>persons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State </a:t>
            </a:r>
            <a:r>
              <a:rPr lang="pl-PL" dirty="0" err="1" smtClean="0"/>
              <a:t>Treasury</a:t>
            </a:r>
            <a:r>
              <a:rPr lang="pl-PL" dirty="0" smtClean="0"/>
              <a:t> and state legal </a:t>
            </a:r>
            <a:r>
              <a:rPr lang="pl-PL" dirty="0" err="1" smtClean="0"/>
              <a:t>persons</a:t>
            </a:r>
            <a:endParaRPr lang="pl-PL" dirty="0" smtClean="0"/>
          </a:p>
          <a:p>
            <a:r>
              <a:rPr lang="pl-PL" dirty="0" smtClean="0"/>
              <a:t>High </a:t>
            </a:r>
            <a:r>
              <a:rPr lang="pl-PL" dirty="0" err="1" smtClean="0"/>
              <a:t>schools</a:t>
            </a:r>
            <a:r>
              <a:rPr lang="pl-PL" dirty="0" smtClean="0"/>
              <a:t> (</a:t>
            </a:r>
            <a:r>
              <a:rPr lang="pl-PL" dirty="0" err="1" smtClean="0"/>
              <a:t>university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Local</a:t>
            </a:r>
            <a:r>
              <a:rPr lang="pl-PL" dirty="0" smtClean="0"/>
              <a:t> </a:t>
            </a:r>
            <a:r>
              <a:rPr lang="pl-PL" dirty="0" err="1"/>
              <a:t>g</a:t>
            </a:r>
            <a:r>
              <a:rPr lang="pl-PL" smtClean="0"/>
              <a:t>overments</a:t>
            </a:r>
            <a:r>
              <a:rPr lang="pl-PL" dirty="0" smtClean="0"/>
              <a:t> </a:t>
            </a:r>
            <a:r>
              <a:rPr lang="pl-PL" dirty="0" err="1" smtClean="0"/>
              <a:t>units</a:t>
            </a:r>
            <a:r>
              <a:rPr lang="pl-PL" dirty="0" smtClean="0"/>
              <a:t> : gmina (</a:t>
            </a:r>
            <a:r>
              <a:rPr lang="pl-PL" dirty="0" err="1" smtClean="0"/>
              <a:t>municipality</a:t>
            </a:r>
            <a:r>
              <a:rPr lang="pl-PL" dirty="0" smtClean="0"/>
              <a:t>), powiat (</a:t>
            </a:r>
            <a:r>
              <a:rPr lang="pl-PL" dirty="0" err="1" smtClean="0"/>
              <a:t>district</a:t>
            </a:r>
            <a:r>
              <a:rPr lang="pl-PL" dirty="0" smtClean="0"/>
              <a:t>), województwo (</a:t>
            </a:r>
            <a:r>
              <a:rPr lang="pl-PL" dirty="0" err="1" smtClean="0"/>
              <a:t>voivodship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Statio</a:t>
            </a:r>
            <a:r>
              <a:rPr lang="pl-PL" dirty="0" smtClean="0"/>
              <a:t> </a:t>
            </a:r>
            <a:r>
              <a:rPr lang="pl-PL" dirty="0" err="1" smtClean="0"/>
              <a:t>fisci</a:t>
            </a:r>
            <a:r>
              <a:rPr lang="pl-PL" dirty="0" smtClean="0"/>
              <a:t>  - </a:t>
            </a:r>
            <a:r>
              <a:rPr lang="pl-PL" dirty="0" err="1" smtClean="0"/>
              <a:t>headquarters</a:t>
            </a:r>
            <a:r>
              <a:rPr lang="pl-PL" dirty="0" smtClean="0"/>
              <a:t> of Police, </a:t>
            </a:r>
            <a:r>
              <a:rPr lang="pl-PL" dirty="0" err="1" smtClean="0"/>
              <a:t>Courts</a:t>
            </a:r>
            <a:r>
              <a:rPr lang="pl-PL" dirty="0"/>
              <a:t> </a:t>
            </a:r>
            <a:r>
              <a:rPr lang="pl-PL" dirty="0" smtClean="0"/>
              <a:t>etc.</a:t>
            </a:r>
          </a:p>
          <a:p>
            <a:r>
              <a:rPr lang="pl-PL" dirty="0" err="1" smtClean="0"/>
              <a:t>Statio</a:t>
            </a:r>
            <a:r>
              <a:rPr lang="pl-PL" dirty="0" smtClean="0"/>
              <a:t> </a:t>
            </a:r>
            <a:r>
              <a:rPr lang="pl-PL" dirty="0" err="1" smtClean="0"/>
              <a:t>municipii</a:t>
            </a:r>
            <a:r>
              <a:rPr lang="pl-PL" dirty="0" smtClean="0"/>
              <a:t> (</a:t>
            </a:r>
            <a:r>
              <a:rPr lang="pl-PL" dirty="0" err="1" smtClean="0"/>
              <a:t>primary</a:t>
            </a:r>
            <a:r>
              <a:rPr lang="pl-PL" dirty="0" smtClean="0"/>
              <a:t> </a:t>
            </a:r>
            <a:r>
              <a:rPr lang="pl-PL" dirty="0" err="1" smtClean="0"/>
              <a:t>school</a:t>
            </a:r>
            <a:r>
              <a:rPr lang="pl-PL" dirty="0" smtClean="0"/>
              <a:t>)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864</Words>
  <Application>Microsoft Office PowerPoint</Application>
  <PresentationFormat>Pokaz na ekranie (4:3)</PresentationFormat>
  <Paragraphs>85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Motyw pakietu Office</vt:lpstr>
      <vt:lpstr>Persons in Polish Civil law</vt:lpstr>
      <vt:lpstr>Natural person</vt:lpstr>
      <vt:lpstr>Personal interests art. 23 – 24 C.C.</vt:lpstr>
      <vt:lpstr>The act of divulging a picture of natural person </vt:lpstr>
      <vt:lpstr>Legal persons</vt:lpstr>
      <vt:lpstr>Proper body of legal person!</vt:lpstr>
      <vt:lpstr>Enterpreneurs</vt:lpstr>
      <vt:lpstr>Private</vt:lpstr>
      <vt:lpstr>Public legal persons</vt:lpstr>
      <vt:lpstr>Imperfect legal persons</vt:lpstr>
      <vt:lpstr>Imperfect legal persons</vt:lpstr>
      <vt:lpstr>Attorneys in Poland</vt:lpstr>
      <vt:lpstr>Attorney-at-law Procedural law representation</vt:lpstr>
      <vt:lpstr>Attorney-in-fact material law representation</vt:lpstr>
      <vt:lpstr>Presumption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Persons in Polish Civil law</dc:title>
  <dc:creator>drela</dc:creator>
  <cp:lastModifiedBy>drela</cp:lastModifiedBy>
  <cp:revision>34</cp:revision>
  <dcterms:created xsi:type="dcterms:W3CDTF">2013-10-16T12:36:01Z</dcterms:created>
  <dcterms:modified xsi:type="dcterms:W3CDTF">2015-02-05T12:53:03Z</dcterms:modified>
</cp:coreProperties>
</file>