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0" r:id="rId5"/>
    <p:sldId id="258" r:id="rId6"/>
    <p:sldId id="263" r:id="rId7"/>
    <p:sldId id="264" r:id="rId8"/>
    <p:sldId id="261" r:id="rId9"/>
    <p:sldId id="259" r:id="rId10"/>
    <p:sldId id="260" r:id="rId11"/>
    <p:sldId id="262" r:id="rId12"/>
    <p:sldId id="273" r:id="rId13"/>
    <p:sldId id="274" r:id="rId14"/>
    <p:sldId id="275" r:id="rId15"/>
    <p:sldId id="276" r:id="rId16"/>
    <p:sldId id="277" r:id="rId17"/>
    <p:sldId id="278" r:id="rId18"/>
    <p:sldId id="272" r:id="rId19"/>
    <p:sldId id="265" r:id="rId20"/>
    <p:sldId id="266" r:id="rId21"/>
    <p:sldId id="267" r:id="rId22"/>
    <p:sldId id="279" r:id="rId23"/>
    <p:sldId id="268" r:id="rId2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18E9-5256-45E0-A2D2-E2FBD32F98FE}" type="datetimeFigureOut">
              <a:rPr lang="pl-PL" smtClean="0"/>
              <a:pPr/>
              <a:t>2015-10-26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18E9-5256-45E0-A2D2-E2FBD32F98FE}" type="datetimeFigureOut">
              <a:rPr lang="pl-PL" smtClean="0"/>
              <a:pPr/>
              <a:t>2015-10-26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18E9-5256-45E0-A2D2-E2FBD32F98FE}" type="datetimeFigureOut">
              <a:rPr lang="pl-PL" smtClean="0"/>
              <a:pPr/>
              <a:t>2015-10-26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18E9-5256-45E0-A2D2-E2FBD32F98FE}" type="datetimeFigureOut">
              <a:rPr lang="pl-PL" smtClean="0"/>
              <a:pPr/>
              <a:t>2015-10-26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18E9-5256-45E0-A2D2-E2FBD32F98FE}" type="datetimeFigureOut">
              <a:rPr lang="pl-PL" smtClean="0"/>
              <a:pPr/>
              <a:t>2015-10-26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18E9-5256-45E0-A2D2-E2FBD32F98FE}" type="datetimeFigureOut">
              <a:rPr lang="pl-PL" smtClean="0"/>
              <a:pPr/>
              <a:t>2015-10-26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18E9-5256-45E0-A2D2-E2FBD32F98FE}" type="datetimeFigureOut">
              <a:rPr lang="pl-PL" smtClean="0"/>
              <a:pPr/>
              <a:t>2015-10-26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18E9-5256-45E0-A2D2-E2FBD32F98FE}" type="datetimeFigureOut">
              <a:rPr lang="pl-PL" smtClean="0"/>
              <a:pPr/>
              <a:t>2015-10-26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18E9-5256-45E0-A2D2-E2FBD32F98FE}" type="datetimeFigureOut">
              <a:rPr lang="pl-PL" smtClean="0"/>
              <a:pPr/>
              <a:t>2015-10-26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18E9-5256-45E0-A2D2-E2FBD32F98FE}" type="datetimeFigureOut">
              <a:rPr lang="pl-PL" smtClean="0"/>
              <a:pPr/>
              <a:t>2015-10-26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18E9-5256-45E0-A2D2-E2FBD32F98FE}" type="datetimeFigureOut">
              <a:rPr lang="pl-PL" smtClean="0"/>
              <a:pPr/>
              <a:t>2015-10-26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718E9-5256-45E0-A2D2-E2FBD32F98FE}" type="datetimeFigureOut">
              <a:rPr lang="pl-PL" smtClean="0"/>
              <a:pPr/>
              <a:t>2015-10-26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FAB19-C791-4ADA-8477-B173C0D97918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Legislative_act" TargetMode="External"/><Relationship Id="rId3" Type="http://schemas.openxmlformats.org/officeDocument/2006/relationships/hyperlink" Target="http://en.wikipedia.org/wiki/Prosecution" TargetMode="External"/><Relationship Id="rId7" Type="http://schemas.openxmlformats.org/officeDocument/2006/relationships/hyperlink" Target="http://en.wikipedia.org/wiki/Legal_opinion" TargetMode="External"/><Relationship Id="rId2" Type="http://schemas.openxmlformats.org/officeDocument/2006/relationships/hyperlink" Target="http://en.wikipedia.org/wiki/Polish_langu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Public_interest" TargetMode="External"/><Relationship Id="rId5" Type="http://schemas.openxmlformats.org/officeDocument/2006/relationships/hyperlink" Target="http://en.wikipedia.org/wiki/Criminal_procedure" TargetMode="External"/><Relationship Id="rId4" Type="http://schemas.openxmlformats.org/officeDocument/2006/relationships/hyperlink" Target="http://en.wikipedia.org/wiki/Police" TargetMode="External"/><Relationship Id="rId9" Type="http://schemas.openxmlformats.org/officeDocument/2006/relationships/hyperlink" Target="http://en.wikipedia.org/wiki/Civil_law_notary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 smtClean="0"/>
              <a:t>Persons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Polish</a:t>
            </a:r>
            <a:r>
              <a:rPr lang="pl-PL" dirty="0" smtClean="0"/>
              <a:t> </a:t>
            </a:r>
            <a:r>
              <a:rPr lang="pl-PL" dirty="0" err="1" smtClean="0"/>
              <a:t>Civil</a:t>
            </a:r>
            <a:r>
              <a:rPr lang="pl-PL" dirty="0" smtClean="0"/>
              <a:t> law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pl-PL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Civil</a:t>
            </a:r>
            <a:r>
              <a:rPr lang="pl-PL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pl-PL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Code</a:t>
            </a:r>
            <a:endParaRPr lang="pl-PL" sz="4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r>
              <a:rPr lang="pl-PL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Comercial</a:t>
            </a:r>
            <a:r>
              <a:rPr lang="pl-PL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pl-PL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Companies</a:t>
            </a:r>
            <a:r>
              <a:rPr lang="pl-PL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pl-PL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Code</a:t>
            </a:r>
            <a:endParaRPr lang="pl-PL" sz="44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r>
              <a:rPr lang="pl-PL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Legal </a:t>
            </a:r>
            <a:r>
              <a:rPr lang="pl-PL" sz="44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act</a:t>
            </a:r>
            <a:r>
              <a:rPr lang="pl-PL" sz="44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– ustawa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pl-PL" dirty="0" err="1" smtClean="0"/>
              <a:t>Imperfect</a:t>
            </a:r>
            <a:r>
              <a:rPr lang="pl-PL" dirty="0" smtClean="0"/>
              <a:t> legal </a:t>
            </a:r>
            <a:r>
              <a:rPr lang="pl-PL" dirty="0" err="1" smtClean="0"/>
              <a:t>persons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268760"/>
            <a:ext cx="8280920" cy="525658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pl-PL" dirty="0" err="1" smtClean="0"/>
              <a:t>Partnerships</a:t>
            </a:r>
            <a:r>
              <a:rPr lang="pl-PL" dirty="0" smtClean="0"/>
              <a:t>: </a:t>
            </a:r>
          </a:p>
          <a:p>
            <a:r>
              <a:rPr lang="pl-PL" dirty="0" smtClean="0"/>
              <a:t>Spółka jawna, (general model of </a:t>
            </a:r>
            <a:r>
              <a:rPr lang="pl-PL" dirty="0" err="1" smtClean="0"/>
              <a:t>partnerships</a:t>
            </a:r>
            <a:r>
              <a:rPr lang="pl-PL" dirty="0" smtClean="0"/>
              <a:t>) </a:t>
            </a:r>
            <a:r>
              <a:rPr lang="pl-PL" dirty="0" err="1" smtClean="0"/>
              <a:t>s.j</a:t>
            </a:r>
            <a:r>
              <a:rPr lang="pl-PL" dirty="0" smtClean="0"/>
              <a:t>.</a:t>
            </a:r>
          </a:p>
          <a:p>
            <a:r>
              <a:rPr lang="pl-PL" dirty="0" smtClean="0"/>
              <a:t>Spółka partnerska </a:t>
            </a:r>
            <a:r>
              <a:rPr lang="pl-PL" dirty="0" smtClean="0"/>
              <a:t>(</a:t>
            </a:r>
            <a:r>
              <a:rPr lang="pl-PL" dirty="0" err="1" smtClean="0"/>
              <a:t>partnership</a:t>
            </a:r>
            <a:r>
              <a:rPr lang="pl-PL" dirty="0" smtClean="0"/>
              <a:t>) </a:t>
            </a:r>
            <a:r>
              <a:rPr lang="pl-PL" dirty="0" err="1" smtClean="0"/>
              <a:t>s.p</a:t>
            </a:r>
            <a:r>
              <a:rPr lang="pl-PL" dirty="0" smtClean="0"/>
              <a:t>.</a:t>
            </a:r>
          </a:p>
          <a:p>
            <a:r>
              <a:rPr lang="pl-PL" dirty="0" smtClean="0"/>
              <a:t>Spółka komandytowa : </a:t>
            </a:r>
            <a:r>
              <a:rPr lang="pl-PL" dirty="0" smtClean="0"/>
              <a:t>general but </a:t>
            </a:r>
            <a:r>
              <a:rPr lang="pl-PL" dirty="0" err="1" smtClean="0"/>
              <a:t>with</a:t>
            </a:r>
            <a:r>
              <a:rPr lang="pl-PL" b="1" dirty="0" smtClean="0"/>
              <a:t> </a:t>
            </a:r>
            <a:r>
              <a:rPr lang="pl-PL" dirty="0" smtClean="0"/>
              <a:t>limited</a:t>
            </a:r>
            <a:r>
              <a:rPr lang="pl-PL" dirty="0" smtClean="0"/>
              <a:t> </a:t>
            </a:r>
            <a:r>
              <a:rPr lang="pl-PL" dirty="0" err="1" smtClean="0"/>
              <a:t>liability</a:t>
            </a:r>
            <a:r>
              <a:rPr lang="pl-PL" dirty="0" smtClean="0"/>
              <a:t> of one </a:t>
            </a:r>
            <a:r>
              <a:rPr lang="pl-PL" dirty="0" err="1" smtClean="0"/>
              <a:t>associate</a:t>
            </a:r>
            <a:r>
              <a:rPr lang="pl-PL" dirty="0" smtClean="0"/>
              <a:t> </a:t>
            </a:r>
            <a:r>
              <a:rPr lang="pl-PL" dirty="0" err="1" smtClean="0"/>
              <a:t>partnership</a:t>
            </a:r>
            <a:r>
              <a:rPr lang="pl-PL" dirty="0" smtClean="0"/>
              <a:t> </a:t>
            </a:r>
            <a:r>
              <a:rPr lang="pl-PL" dirty="0" smtClean="0"/>
              <a:t>– </a:t>
            </a:r>
            <a:r>
              <a:rPr lang="pl-PL" dirty="0" err="1" smtClean="0"/>
              <a:t>s.k</a:t>
            </a:r>
            <a:r>
              <a:rPr lang="pl-PL" dirty="0" smtClean="0"/>
              <a:t>. </a:t>
            </a:r>
          </a:p>
          <a:p>
            <a:r>
              <a:rPr lang="pl-PL" dirty="0" smtClean="0"/>
              <a:t>Spółka komandytowo </a:t>
            </a:r>
            <a:r>
              <a:rPr lang="pl-PL" dirty="0" smtClean="0"/>
              <a:t>akcyjna – </a:t>
            </a:r>
            <a:r>
              <a:rPr lang="pl-PL" dirty="0" err="1" smtClean="0"/>
              <a:t>s.k.a</a:t>
            </a:r>
            <a:r>
              <a:rPr lang="pl-PL" dirty="0" smtClean="0"/>
              <a:t>. - </a:t>
            </a:r>
            <a:r>
              <a:rPr lang="en-US" dirty="0" smtClean="0"/>
              <a:t>partnership limited by shares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Wspólnota </a:t>
            </a:r>
            <a:r>
              <a:rPr lang="pl-PL" dirty="0" smtClean="0"/>
              <a:t>mieszkaniowa - </a:t>
            </a:r>
            <a:r>
              <a:rPr lang="pl-PL" dirty="0" err="1" smtClean="0"/>
              <a:t>Condominium</a:t>
            </a:r>
            <a:r>
              <a:rPr lang="pl-PL" dirty="0" smtClean="0"/>
              <a:t> </a:t>
            </a:r>
            <a:r>
              <a:rPr lang="pl-PL" dirty="0" err="1" smtClean="0"/>
              <a:t>Association</a:t>
            </a:r>
            <a:r>
              <a:rPr lang="pl-PL" dirty="0" smtClean="0"/>
              <a:t> – </a:t>
            </a:r>
            <a:r>
              <a:rPr lang="pl-PL" dirty="0" err="1" smtClean="0"/>
              <a:t>private</a:t>
            </a:r>
            <a:r>
              <a:rPr lang="pl-PL" dirty="0" smtClean="0"/>
              <a:t> </a:t>
            </a:r>
            <a:r>
              <a:rPr lang="pl-PL" dirty="0" err="1" smtClean="0"/>
              <a:t>apartments</a:t>
            </a:r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pl-PL" dirty="0" err="1" smtClean="0"/>
              <a:t>Imperfect</a:t>
            </a:r>
            <a:r>
              <a:rPr lang="pl-PL" dirty="0" smtClean="0"/>
              <a:t> legal </a:t>
            </a:r>
            <a:r>
              <a:rPr lang="pl-PL" dirty="0" err="1" smtClean="0"/>
              <a:t>persons</a:t>
            </a:r>
            <a:r>
              <a:rPr lang="pl-PL" dirty="0" smtClean="0"/>
              <a:t> - </a:t>
            </a:r>
            <a:r>
              <a:rPr lang="pl-PL" dirty="0" err="1" smtClean="0"/>
              <a:t>partnerships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pl-PL" dirty="0" smtClean="0"/>
              <a:t>No legal </a:t>
            </a:r>
            <a:r>
              <a:rPr lang="pl-PL" dirty="0" err="1" smtClean="0"/>
              <a:t>personality</a:t>
            </a:r>
            <a:r>
              <a:rPr lang="pl-PL" dirty="0" smtClean="0"/>
              <a:t> but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granted</a:t>
            </a:r>
            <a:r>
              <a:rPr lang="pl-PL" dirty="0" smtClean="0"/>
              <a:t> legal </a:t>
            </a:r>
            <a:r>
              <a:rPr lang="pl-PL" dirty="0" err="1" smtClean="0"/>
              <a:t>capacity</a:t>
            </a:r>
            <a:r>
              <a:rPr lang="pl-PL" dirty="0" smtClean="0"/>
              <a:t> under </a:t>
            </a:r>
            <a:r>
              <a:rPr lang="pl-PL" dirty="0" err="1" smtClean="0"/>
              <a:t>the</a:t>
            </a:r>
            <a:r>
              <a:rPr lang="pl-PL" dirty="0" smtClean="0"/>
              <a:t> law</a:t>
            </a:r>
          </a:p>
          <a:p>
            <a:pPr>
              <a:buNone/>
            </a:pPr>
            <a:r>
              <a:rPr lang="pl-PL" b="1" dirty="0" err="1" smtClean="0">
                <a:solidFill>
                  <a:srgbClr val="00B050"/>
                </a:solidFill>
              </a:rPr>
              <a:t>Subsidiary</a:t>
            </a:r>
            <a:r>
              <a:rPr lang="pl-PL" dirty="0" smtClean="0"/>
              <a:t> </a:t>
            </a:r>
            <a:r>
              <a:rPr lang="pl-PL" dirty="0" err="1" smtClean="0"/>
              <a:t>liability</a:t>
            </a:r>
            <a:r>
              <a:rPr lang="pl-PL" dirty="0" smtClean="0"/>
              <a:t> for </a:t>
            </a:r>
            <a:r>
              <a:rPr lang="pl-PL" dirty="0" err="1" smtClean="0"/>
              <a:t>obligations</a:t>
            </a:r>
            <a:r>
              <a:rPr lang="pl-PL" dirty="0" smtClean="0"/>
              <a:t> ot </a:t>
            </a:r>
            <a:r>
              <a:rPr lang="pl-PL" dirty="0" err="1" smtClean="0"/>
              <a:t>the</a:t>
            </a:r>
            <a:r>
              <a:rPr lang="pl-PL" dirty="0" smtClean="0"/>
              <a:t> unit </a:t>
            </a:r>
            <a:r>
              <a:rPr lang="pl-PL" dirty="0" err="1" smtClean="0"/>
              <a:t>is</a:t>
            </a:r>
            <a:r>
              <a:rPr lang="pl-PL" dirty="0" smtClean="0"/>
              <a:t> borne by </a:t>
            </a:r>
            <a:r>
              <a:rPr lang="pl-PL" dirty="0" err="1" smtClean="0"/>
              <a:t>its</a:t>
            </a:r>
            <a:r>
              <a:rPr lang="pl-PL" dirty="0" smtClean="0"/>
              <a:t> </a:t>
            </a:r>
            <a:r>
              <a:rPr lang="pl-PL" dirty="0" err="1" smtClean="0"/>
              <a:t>members</a:t>
            </a:r>
            <a:r>
              <a:rPr lang="pl-PL" dirty="0" smtClean="0"/>
              <a:t> (</a:t>
            </a:r>
            <a:r>
              <a:rPr lang="pl-PL" dirty="0" err="1" smtClean="0"/>
              <a:t>associates</a:t>
            </a:r>
            <a:r>
              <a:rPr lang="pl-PL" dirty="0" smtClean="0"/>
              <a:t>)</a:t>
            </a:r>
          </a:p>
          <a:p>
            <a:pPr>
              <a:buNone/>
            </a:pPr>
            <a:r>
              <a:rPr lang="pl-PL" dirty="0" smtClean="0">
                <a:solidFill>
                  <a:srgbClr val="00B050"/>
                </a:solidFill>
              </a:rPr>
              <a:t>In spółka jawna</a:t>
            </a:r>
          </a:p>
          <a:p>
            <a:pPr>
              <a:buNone/>
            </a:pPr>
            <a:r>
              <a:rPr lang="en-US" dirty="0" smtClean="0"/>
              <a:t>each partner is liable for the partnership’s </a:t>
            </a:r>
            <a:r>
              <a:rPr lang="pl-PL" dirty="0" err="1" smtClean="0"/>
              <a:t>debts</a:t>
            </a:r>
            <a:r>
              <a:rPr lang="pl-PL" dirty="0" smtClean="0"/>
              <a:t> </a:t>
            </a:r>
            <a:r>
              <a:rPr lang="en-US" dirty="0" smtClean="0"/>
              <a:t>without </a:t>
            </a:r>
            <a:r>
              <a:rPr lang="en-US" dirty="0" smtClean="0"/>
              <a:t>any limitation – jointly and severally with the other partners and the </a:t>
            </a:r>
            <a:r>
              <a:rPr lang="en-US" dirty="0" smtClean="0"/>
              <a:t>partnership</a:t>
            </a:r>
            <a:r>
              <a:rPr lang="pl-PL" dirty="0" smtClean="0"/>
              <a:t>. </a:t>
            </a:r>
            <a:r>
              <a:rPr lang="pl-PL" dirty="0" err="1" smtClean="0"/>
              <a:t>Yet</a:t>
            </a:r>
            <a:r>
              <a:rPr lang="pl-PL" dirty="0" smtClean="0"/>
              <a:t> his </a:t>
            </a:r>
            <a:r>
              <a:rPr lang="pl-PL" dirty="0" err="1" smtClean="0"/>
              <a:t>liability</a:t>
            </a:r>
            <a:r>
              <a:rPr lang="pl-PL" dirty="0" smtClean="0"/>
              <a:t> </a:t>
            </a:r>
            <a:r>
              <a:rPr lang="pl-PL" dirty="0" err="1" smtClean="0"/>
              <a:t>arises</a:t>
            </a:r>
            <a:r>
              <a:rPr lang="pl-PL" dirty="0" smtClean="0"/>
              <a:t> </a:t>
            </a:r>
            <a:r>
              <a:rPr lang="pl-PL" b="1" dirty="0" err="1" smtClean="0">
                <a:solidFill>
                  <a:srgbClr val="00B050"/>
                </a:solidFill>
              </a:rPr>
              <a:t>only</a:t>
            </a:r>
            <a:r>
              <a:rPr lang="pl-PL" b="1" dirty="0" smtClean="0">
                <a:solidFill>
                  <a:srgbClr val="00B050"/>
                </a:solidFill>
              </a:rPr>
              <a:t> </a:t>
            </a:r>
            <a:r>
              <a:rPr lang="pl-PL" b="1" dirty="0" err="1" smtClean="0">
                <a:solidFill>
                  <a:srgbClr val="00B050"/>
                </a:solidFill>
              </a:rPr>
              <a:t>when</a:t>
            </a:r>
            <a:r>
              <a:rPr lang="pl-PL" b="1" dirty="0" smtClean="0">
                <a:solidFill>
                  <a:srgbClr val="00B050"/>
                </a:solidFill>
              </a:rPr>
              <a:t> </a:t>
            </a:r>
            <a:r>
              <a:rPr lang="pl-PL" b="1" dirty="0" err="1" smtClean="0">
                <a:solidFill>
                  <a:srgbClr val="00B050"/>
                </a:solidFill>
              </a:rPr>
              <a:t>the</a:t>
            </a:r>
            <a:r>
              <a:rPr lang="pl-PL" b="1" dirty="0" smtClean="0">
                <a:solidFill>
                  <a:srgbClr val="00B050"/>
                </a:solidFill>
              </a:rPr>
              <a:t> </a:t>
            </a:r>
            <a:r>
              <a:rPr lang="pl-PL" b="1" dirty="0" err="1" smtClean="0">
                <a:solidFill>
                  <a:srgbClr val="00B050"/>
                </a:solidFill>
              </a:rPr>
              <a:t>partnership’s</a:t>
            </a:r>
            <a:r>
              <a:rPr lang="pl-PL" b="1" dirty="0" smtClean="0">
                <a:solidFill>
                  <a:srgbClr val="00B050"/>
                </a:solidFill>
              </a:rPr>
              <a:t> property </a:t>
            </a:r>
            <a:r>
              <a:rPr lang="pl-PL" b="1" dirty="0" err="1" smtClean="0">
                <a:solidFill>
                  <a:srgbClr val="00B050"/>
                </a:solidFill>
              </a:rPr>
              <a:t>is</a:t>
            </a:r>
            <a:r>
              <a:rPr lang="pl-PL" b="1" dirty="0" smtClean="0">
                <a:solidFill>
                  <a:srgbClr val="00B050"/>
                </a:solidFill>
              </a:rPr>
              <a:t> not </a:t>
            </a:r>
            <a:r>
              <a:rPr lang="pl-PL" b="1" dirty="0" err="1" smtClean="0">
                <a:solidFill>
                  <a:srgbClr val="00B050"/>
                </a:solidFill>
              </a:rPr>
              <a:t>sufficient</a:t>
            </a:r>
            <a:r>
              <a:rPr lang="pl-PL" b="1" dirty="0" smtClean="0">
                <a:solidFill>
                  <a:srgbClr val="00B050"/>
                </a:solidFill>
              </a:rPr>
              <a:t> to </a:t>
            </a:r>
            <a:r>
              <a:rPr lang="pl-PL" b="1" dirty="0" err="1" smtClean="0">
                <a:solidFill>
                  <a:srgbClr val="00B050"/>
                </a:solidFill>
              </a:rPr>
              <a:t>cover</a:t>
            </a:r>
            <a:r>
              <a:rPr lang="pl-PL" b="1" dirty="0" smtClean="0">
                <a:solidFill>
                  <a:srgbClr val="00B050"/>
                </a:solidFill>
              </a:rPr>
              <a:t> </a:t>
            </a:r>
            <a:r>
              <a:rPr lang="pl-PL" b="1" dirty="0" err="1" smtClean="0">
                <a:solidFill>
                  <a:srgbClr val="00B050"/>
                </a:solidFill>
              </a:rPr>
              <a:t>the</a:t>
            </a:r>
            <a:r>
              <a:rPr lang="pl-PL" b="1" dirty="0" smtClean="0">
                <a:solidFill>
                  <a:srgbClr val="00B050"/>
                </a:solidFill>
              </a:rPr>
              <a:t> </a:t>
            </a:r>
            <a:r>
              <a:rPr lang="pl-PL" b="1" dirty="0" err="1" smtClean="0">
                <a:solidFill>
                  <a:srgbClr val="00B050"/>
                </a:solidFill>
              </a:rPr>
              <a:t>debts</a:t>
            </a:r>
            <a:r>
              <a:rPr lang="pl-PL" dirty="0" smtClean="0">
                <a:solidFill>
                  <a:srgbClr val="00B050"/>
                </a:solidFill>
              </a:rPr>
              <a:t>.</a:t>
            </a:r>
          </a:p>
          <a:p>
            <a:pPr>
              <a:buNone/>
            </a:pP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Spółka partnerska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en-US" dirty="0" smtClean="0"/>
              <a:t>only </a:t>
            </a:r>
            <a:r>
              <a:rPr lang="en-US" dirty="0" smtClean="0"/>
              <a:t>certain professionals may become partners of such a partnership (e.g. medicine doctors, architects, </a:t>
            </a:r>
            <a:r>
              <a:rPr lang="en-US" dirty="0" smtClean="0"/>
              <a:t>advocates</a:t>
            </a:r>
            <a:r>
              <a:rPr lang="pl-PL" dirty="0" smtClean="0"/>
              <a:t>, </a:t>
            </a:r>
            <a:r>
              <a:rPr lang="pl-PL" dirty="0" err="1" smtClean="0"/>
              <a:t>accountants</a:t>
            </a:r>
            <a:r>
              <a:rPr lang="en-US" dirty="0" smtClean="0"/>
              <a:t> </a:t>
            </a:r>
            <a:r>
              <a:rPr lang="en-US" dirty="0" smtClean="0"/>
              <a:t>etc.); </a:t>
            </a:r>
            <a:endParaRPr lang="pl-PL" dirty="0" smtClean="0"/>
          </a:p>
          <a:p>
            <a:pPr marL="514350" indent="-514350">
              <a:buAutoNum type="arabicParenR"/>
            </a:pPr>
            <a:r>
              <a:rPr lang="en-US" dirty="0" smtClean="0"/>
              <a:t>other </a:t>
            </a:r>
            <a:r>
              <a:rPr lang="en-US" dirty="0" smtClean="0"/>
              <a:t>partners are not liable for mistakes of </a:t>
            </a:r>
            <a:r>
              <a:rPr lang="en-US" dirty="0" smtClean="0"/>
              <a:t>a</a:t>
            </a:r>
            <a:r>
              <a:rPr lang="pl-PL" dirty="0" err="1" smtClean="0"/>
              <a:t>nother</a:t>
            </a:r>
            <a:r>
              <a:rPr lang="en-US" dirty="0" smtClean="0"/>
              <a:t> </a:t>
            </a:r>
            <a:r>
              <a:rPr lang="en-US" dirty="0" smtClean="0"/>
              <a:t>partner </a:t>
            </a:r>
            <a:r>
              <a:rPr lang="pl-PL" dirty="0" err="1" smtClean="0"/>
              <a:t>resulting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damadges</a:t>
            </a:r>
            <a:r>
              <a:rPr lang="pl-PL" dirty="0" smtClean="0"/>
              <a:t>, </a:t>
            </a:r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they</a:t>
            </a:r>
            <a:r>
              <a:rPr lang="pl-PL" dirty="0" smtClean="0"/>
              <a:t> </a:t>
            </a:r>
            <a:r>
              <a:rPr lang="pl-PL" dirty="0" err="1" smtClean="0"/>
              <a:t>were</a:t>
            </a:r>
            <a:r>
              <a:rPr lang="pl-PL" dirty="0" smtClean="0"/>
              <a:t> </a:t>
            </a:r>
            <a:r>
              <a:rPr lang="pl-PL" dirty="0" err="1" smtClean="0"/>
              <a:t>connected</a:t>
            </a:r>
            <a:r>
              <a:rPr lang="pl-PL" dirty="0" smtClean="0"/>
              <a:t> </a:t>
            </a:r>
            <a:r>
              <a:rPr lang="pl-PL" dirty="0" err="1" smtClean="0"/>
              <a:t>solely</a:t>
            </a:r>
            <a:r>
              <a:rPr lang="pl-PL" dirty="0" smtClean="0"/>
              <a:t> to </a:t>
            </a:r>
            <a:r>
              <a:rPr lang="en-US" dirty="0" smtClean="0"/>
              <a:t>his </a:t>
            </a:r>
            <a:r>
              <a:rPr lang="en-US" dirty="0" smtClean="0"/>
              <a:t>professional services; </a:t>
            </a:r>
            <a:endParaRPr lang="pl-PL" dirty="0" smtClean="0"/>
          </a:p>
          <a:p>
            <a:pPr marL="514350" indent="-514350">
              <a:buAutoNum type="arabicParenR"/>
            </a:pPr>
            <a:r>
              <a:rPr lang="en-US" dirty="0" smtClean="0"/>
              <a:t>professional </a:t>
            </a:r>
            <a:r>
              <a:rPr lang="en-US" dirty="0" smtClean="0"/>
              <a:t>partnership may be managed by a management board (if the partnership contract </a:t>
            </a:r>
            <a:r>
              <a:rPr lang="en-US" dirty="0" smtClean="0"/>
              <a:t> provides</a:t>
            </a:r>
            <a:r>
              <a:rPr lang="pl-PL" dirty="0" smtClean="0"/>
              <a:t> so</a:t>
            </a:r>
            <a:r>
              <a:rPr lang="en-US" dirty="0" smtClean="0"/>
              <a:t>).</a:t>
            </a:r>
            <a:endParaRPr lang="pl-P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Spółka komandytowa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8686800" cy="4857403"/>
          </a:xfrm>
        </p:spPr>
        <p:txBody>
          <a:bodyPr>
            <a:normAutofit fontScale="92500"/>
          </a:bodyPr>
          <a:lstStyle/>
          <a:p>
            <a:r>
              <a:rPr lang="pl-PL" dirty="0" err="1" smtClean="0"/>
              <a:t>Debt</a:t>
            </a:r>
            <a:r>
              <a:rPr lang="pl-PL" dirty="0" smtClean="0"/>
              <a:t> l</a:t>
            </a:r>
            <a:r>
              <a:rPr lang="en-US" dirty="0" err="1" smtClean="0"/>
              <a:t>iability</a:t>
            </a:r>
            <a:r>
              <a:rPr lang="en-US" dirty="0" smtClean="0"/>
              <a:t> </a:t>
            </a:r>
            <a:r>
              <a:rPr lang="en-US" dirty="0" smtClean="0"/>
              <a:t>of some </a:t>
            </a:r>
            <a:r>
              <a:rPr lang="en-US" dirty="0" smtClean="0"/>
              <a:t>partners </a:t>
            </a:r>
            <a:r>
              <a:rPr lang="en-US" dirty="0" smtClean="0"/>
              <a:t>is unlimited. Liability of the other </a:t>
            </a:r>
            <a:r>
              <a:rPr lang="en-US" dirty="0" smtClean="0"/>
              <a:t>partner</a:t>
            </a:r>
            <a:r>
              <a:rPr lang="pl-PL" dirty="0" smtClean="0"/>
              <a:t> (</a:t>
            </a:r>
            <a:r>
              <a:rPr lang="pl-PL" i="1" dirty="0" err="1" smtClean="0"/>
              <a:t>named</a:t>
            </a:r>
            <a:r>
              <a:rPr lang="pl-PL" i="1" dirty="0" smtClean="0"/>
              <a:t>: komandytariusz</a:t>
            </a:r>
            <a:r>
              <a:rPr lang="pl-PL" dirty="0" smtClean="0"/>
              <a:t>)</a:t>
            </a:r>
            <a:r>
              <a:rPr lang="en-US" dirty="0" smtClean="0"/>
              <a:t> </a:t>
            </a:r>
            <a:r>
              <a:rPr lang="en-US" dirty="0" smtClean="0"/>
              <a:t>is limited to an amount indicated in the partnership contract (‘</a:t>
            </a:r>
            <a:r>
              <a:rPr lang="en-US" i="1" dirty="0" err="1" smtClean="0"/>
              <a:t>suma</a:t>
            </a:r>
            <a:r>
              <a:rPr lang="en-US" i="1" dirty="0" smtClean="0"/>
              <a:t> </a:t>
            </a:r>
            <a:r>
              <a:rPr lang="en-US" i="1" dirty="0" err="1" smtClean="0"/>
              <a:t>komandytowa</a:t>
            </a:r>
            <a:r>
              <a:rPr lang="en-US" i="1" dirty="0" smtClean="0"/>
              <a:t>’</a:t>
            </a:r>
            <a:r>
              <a:rPr lang="en-US" dirty="0" smtClean="0"/>
              <a:t>). 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pl-PL" dirty="0" err="1" smtClean="0"/>
              <a:t>The</a:t>
            </a:r>
            <a:r>
              <a:rPr lang="en-US" dirty="0" smtClean="0"/>
              <a:t> </a:t>
            </a:r>
            <a:r>
              <a:rPr lang="en-US" dirty="0" smtClean="0"/>
              <a:t>name of </a:t>
            </a:r>
            <a:r>
              <a:rPr lang="pl-PL" dirty="0" err="1" smtClean="0"/>
              <a:t>this</a:t>
            </a:r>
            <a:r>
              <a:rPr lang="pl-PL" dirty="0" smtClean="0"/>
              <a:t> </a:t>
            </a:r>
            <a:r>
              <a:rPr lang="pl-PL" dirty="0" err="1" smtClean="0"/>
              <a:t>partnership</a:t>
            </a:r>
            <a:r>
              <a:rPr lang="en-US" dirty="0" smtClean="0"/>
              <a:t> </a:t>
            </a:r>
            <a:r>
              <a:rPr lang="en-US" dirty="0" smtClean="0"/>
              <a:t>should not contain the name of any of the partners whose liability is limited. Otherwise their liability becomes unlimited. The name should include a name of at least one of the </a:t>
            </a:r>
            <a:r>
              <a:rPr lang="en-US" dirty="0" smtClean="0"/>
              <a:t>partners </a:t>
            </a:r>
            <a:r>
              <a:rPr lang="en-US" dirty="0" smtClean="0"/>
              <a:t>whose liability is unlimited.</a:t>
            </a:r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en-US" sz="3200" b="1" i="1" dirty="0" err="1" smtClean="0"/>
              <a:t>Spolka</a:t>
            </a:r>
            <a:r>
              <a:rPr lang="en-US" sz="3200" b="1" i="1" dirty="0" smtClean="0"/>
              <a:t> z </a:t>
            </a:r>
            <a:r>
              <a:rPr lang="en-US" sz="3200" b="1" i="1" dirty="0" err="1" smtClean="0"/>
              <a:t>ograniczona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odpowiedzialnoscia</a:t>
            </a:r>
            <a:r>
              <a:rPr lang="en-US" sz="3200" dirty="0" smtClean="0"/>
              <a:t> ("limited liability company</a:t>
            </a:r>
            <a:r>
              <a:rPr lang="en-US" sz="3200" dirty="0" smtClean="0"/>
              <a:t>")</a:t>
            </a:r>
            <a:r>
              <a:rPr lang="pl-PL" sz="3200" dirty="0" smtClean="0"/>
              <a:t> Sp. z o.o.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2"/>
            <a:ext cx="8686800" cy="525658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I</a:t>
            </a:r>
            <a:r>
              <a:rPr lang="pl-PL" dirty="0" smtClean="0"/>
              <a:t>n </a:t>
            </a:r>
            <a:r>
              <a:rPr lang="en-US" dirty="0" smtClean="0"/>
              <a:t>English</a:t>
            </a:r>
            <a:r>
              <a:rPr lang="pl-PL" dirty="0" smtClean="0"/>
              <a:t>:</a:t>
            </a:r>
            <a:r>
              <a:rPr lang="en-US" dirty="0" smtClean="0"/>
              <a:t> </a:t>
            </a:r>
            <a:r>
              <a:rPr lang="en-US" dirty="0" smtClean="0"/>
              <a:t>private company limited by </a:t>
            </a:r>
            <a:r>
              <a:rPr lang="en-US" dirty="0" smtClean="0"/>
              <a:t>shares</a:t>
            </a:r>
            <a:r>
              <a:rPr lang="pl-PL" dirty="0" smtClean="0"/>
              <a:t>, </a:t>
            </a:r>
          </a:p>
          <a:p>
            <a:pPr>
              <a:buNone/>
            </a:pP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en-US" dirty="0" smtClean="0"/>
              <a:t> German</a:t>
            </a:r>
            <a:r>
              <a:rPr lang="pl-PL" dirty="0" smtClean="0"/>
              <a:t>:</a:t>
            </a:r>
            <a:r>
              <a:rPr lang="en-US" dirty="0" smtClean="0"/>
              <a:t> </a:t>
            </a:r>
            <a:r>
              <a:rPr lang="en-US" i="1" dirty="0" err="1" smtClean="0"/>
              <a:t>Gesellschaft</a:t>
            </a:r>
            <a:r>
              <a:rPr lang="en-US" i="1" dirty="0" smtClean="0"/>
              <a:t> </a:t>
            </a:r>
            <a:r>
              <a:rPr lang="en-US" i="1" dirty="0" err="1" smtClean="0"/>
              <a:t>mit</a:t>
            </a:r>
            <a:r>
              <a:rPr lang="en-US" i="1" dirty="0" smtClean="0"/>
              <a:t> </a:t>
            </a:r>
            <a:r>
              <a:rPr lang="en-US" i="1" dirty="0" err="1" smtClean="0"/>
              <a:t>beschränkter</a:t>
            </a:r>
            <a:r>
              <a:rPr lang="en-US" i="1" dirty="0" smtClean="0"/>
              <a:t> </a:t>
            </a:r>
            <a:r>
              <a:rPr lang="en-US" i="1" dirty="0" err="1" smtClean="0"/>
              <a:t>Haftung</a:t>
            </a:r>
            <a:r>
              <a:rPr lang="en-US" dirty="0" smtClean="0"/>
              <a:t>.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en-US" dirty="0" smtClean="0"/>
              <a:t> Shareholders</a:t>
            </a:r>
            <a:r>
              <a:rPr lang="pl-PL" dirty="0" smtClean="0"/>
              <a:t> </a:t>
            </a:r>
            <a:r>
              <a:rPr lang="pl-PL" dirty="0" err="1" smtClean="0"/>
              <a:t>own</a:t>
            </a:r>
            <a:r>
              <a:rPr lang="pl-PL" dirty="0" smtClean="0"/>
              <a:t> </a:t>
            </a:r>
            <a:r>
              <a:rPr lang="pl-PL" dirty="0" err="1" smtClean="0"/>
              <a:t>shares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 </a:t>
            </a:r>
            <a:r>
              <a:rPr lang="pl-PL" dirty="0" err="1" smtClean="0"/>
              <a:t>the</a:t>
            </a:r>
            <a:r>
              <a:rPr lang="en-US" dirty="0" smtClean="0"/>
              <a:t> </a:t>
            </a:r>
            <a:r>
              <a:rPr lang="en-US" dirty="0" smtClean="0"/>
              <a:t>company. It is a </a:t>
            </a:r>
            <a:r>
              <a:rPr lang="pl-PL" dirty="0" err="1" smtClean="0"/>
              <a:t>registered</a:t>
            </a:r>
            <a:r>
              <a:rPr lang="pl-PL" dirty="0" smtClean="0"/>
              <a:t> </a:t>
            </a:r>
            <a:r>
              <a:rPr lang="en-US" dirty="0" smtClean="0"/>
              <a:t>legal </a:t>
            </a:r>
            <a:r>
              <a:rPr lang="en-US" dirty="0" smtClean="0"/>
              <a:t>person, but does not have to meet numerous obligations that are imposed on </a:t>
            </a:r>
            <a:r>
              <a:rPr lang="en-US" i="1" dirty="0" err="1" smtClean="0"/>
              <a:t>spolka</a:t>
            </a:r>
            <a:r>
              <a:rPr lang="en-US" i="1" dirty="0" smtClean="0"/>
              <a:t> </a:t>
            </a:r>
            <a:r>
              <a:rPr lang="en-US" i="1" dirty="0" err="1" smtClean="0"/>
              <a:t>akcyjna</a:t>
            </a:r>
            <a:r>
              <a:rPr lang="en-US" dirty="0" smtClean="0"/>
              <a:t>. </a:t>
            </a:r>
            <a:endParaRPr lang="pl-PL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 smtClean="0"/>
              <a:t> </a:t>
            </a:r>
            <a:r>
              <a:rPr lang="en-US" dirty="0" smtClean="0"/>
              <a:t>mandatory </a:t>
            </a:r>
            <a:r>
              <a:rPr lang="en-US" dirty="0" smtClean="0"/>
              <a:t>body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:  t</a:t>
            </a:r>
            <a:r>
              <a:rPr lang="en-US" dirty="0" smtClean="0"/>
              <a:t>he </a:t>
            </a:r>
            <a:r>
              <a:rPr lang="en-US" dirty="0" smtClean="0"/>
              <a:t>management </a:t>
            </a:r>
            <a:r>
              <a:rPr lang="en-US" dirty="0" smtClean="0"/>
              <a:t>board</a:t>
            </a:r>
            <a:r>
              <a:rPr lang="pl-PL" dirty="0" smtClean="0"/>
              <a:t> and </a:t>
            </a:r>
            <a:r>
              <a:rPr lang="pl-PL" dirty="0" err="1" smtClean="0"/>
              <a:t>shareholders</a:t>
            </a:r>
            <a:r>
              <a:rPr lang="pl-PL" dirty="0" smtClean="0"/>
              <a:t> </a:t>
            </a:r>
            <a:r>
              <a:rPr lang="pl-PL" dirty="0" err="1" smtClean="0"/>
              <a:t>meeting</a:t>
            </a:r>
            <a:r>
              <a:rPr lang="en-US" dirty="0" smtClean="0"/>
              <a:t>. </a:t>
            </a:r>
            <a:r>
              <a:rPr lang="en-US" dirty="0" smtClean="0"/>
              <a:t>It is possible to establish a supervisory board as well, but it is mandatory only in companies that have the share capital higher than PLN 500,000 and have more than 25 shareholders.</a:t>
            </a:r>
            <a:br>
              <a:rPr lang="en-US" dirty="0" smtClean="0"/>
            </a:br>
            <a:endParaRPr lang="pl-PL" dirty="0" smtClean="0"/>
          </a:p>
          <a:p>
            <a:pPr>
              <a:buNone/>
            </a:pPr>
            <a:r>
              <a:rPr lang="en-US" dirty="0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may</a:t>
            </a:r>
            <a:r>
              <a:rPr lang="pl-PL" dirty="0" smtClean="0"/>
              <a:t> be </a:t>
            </a:r>
            <a:r>
              <a:rPr lang="pl-PL" dirty="0" err="1" smtClean="0"/>
              <a:t>created</a:t>
            </a:r>
            <a:r>
              <a:rPr lang="pl-PL" dirty="0" smtClean="0"/>
              <a:t> by </a:t>
            </a:r>
            <a:r>
              <a:rPr lang="en-US" dirty="0" smtClean="0"/>
              <a:t> </a:t>
            </a:r>
            <a:r>
              <a:rPr lang="en-US" dirty="0" smtClean="0"/>
              <a:t>a single shareholder. However, it cannot be another </a:t>
            </a:r>
            <a:r>
              <a:rPr lang="pl-PL" dirty="0" smtClean="0"/>
              <a:t>company z o.o. 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members</a:t>
            </a:r>
            <a:r>
              <a:rPr lang="pl-PL" dirty="0" smtClean="0"/>
              <a:t> of management </a:t>
            </a:r>
            <a:r>
              <a:rPr lang="pl-PL" dirty="0" err="1" smtClean="0"/>
              <a:t>board</a:t>
            </a:r>
            <a:r>
              <a:rPr lang="pl-PL" dirty="0" smtClean="0"/>
              <a:t> </a:t>
            </a:r>
            <a:r>
              <a:rPr lang="pl-PL" dirty="0" err="1" smtClean="0"/>
              <a:t>bear</a:t>
            </a:r>
            <a:r>
              <a:rPr lang="pl-PL" dirty="0" smtClean="0"/>
              <a:t> </a:t>
            </a:r>
            <a:r>
              <a:rPr lang="pl-PL" dirty="0" err="1" smtClean="0"/>
              <a:t>liability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some</a:t>
            </a:r>
            <a:r>
              <a:rPr lang="pl-PL" dirty="0" smtClean="0"/>
              <a:t> </a:t>
            </a:r>
            <a:r>
              <a:rPr lang="pl-PL" dirty="0" err="1" smtClean="0"/>
              <a:t>particular</a:t>
            </a:r>
            <a:r>
              <a:rPr lang="pl-PL" dirty="0" smtClean="0"/>
              <a:t> </a:t>
            </a:r>
            <a:r>
              <a:rPr lang="pl-PL" dirty="0" err="1" smtClean="0"/>
              <a:t>cases</a:t>
            </a:r>
            <a:r>
              <a:rPr lang="pl-PL" dirty="0" smtClean="0"/>
              <a:t>. </a:t>
            </a:r>
            <a:r>
              <a:rPr lang="pl-PL" b="1" dirty="0" err="1" smtClean="0">
                <a:solidFill>
                  <a:srgbClr val="00B050"/>
                </a:solidFill>
              </a:rPr>
              <a:t>Read</a:t>
            </a:r>
            <a:r>
              <a:rPr lang="pl-PL" b="1" dirty="0" smtClean="0">
                <a:solidFill>
                  <a:srgbClr val="00B050"/>
                </a:solidFill>
              </a:rPr>
              <a:t>  </a:t>
            </a:r>
            <a:r>
              <a:rPr lang="pl-PL" b="1" dirty="0" err="1" smtClean="0">
                <a:solidFill>
                  <a:srgbClr val="00B050"/>
                </a:solidFill>
              </a:rPr>
              <a:t>the</a:t>
            </a:r>
            <a:r>
              <a:rPr lang="pl-PL" b="1" dirty="0" smtClean="0">
                <a:solidFill>
                  <a:srgbClr val="00B050"/>
                </a:solidFill>
              </a:rPr>
              <a:t> </a:t>
            </a:r>
            <a:r>
              <a:rPr lang="pl-PL" b="1" dirty="0" err="1" smtClean="0">
                <a:solidFill>
                  <a:srgbClr val="00B050"/>
                </a:solidFill>
              </a:rPr>
              <a:t>following</a:t>
            </a:r>
            <a:r>
              <a:rPr lang="pl-PL" b="1" dirty="0" smtClean="0">
                <a:solidFill>
                  <a:srgbClr val="00B050"/>
                </a:solidFill>
              </a:rPr>
              <a:t> </a:t>
            </a:r>
            <a:r>
              <a:rPr lang="pl-PL" b="1" dirty="0" err="1" smtClean="0">
                <a:solidFill>
                  <a:srgbClr val="00B050"/>
                </a:solidFill>
              </a:rPr>
              <a:t>article</a:t>
            </a:r>
            <a:r>
              <a:rPr lang="pl-PL" b="1" dirty="0" smtClean="0">
                <a:solidFill>
                  <a:srgbClr val="00B050"/>
                </a:solidFill>
              </a:rPr>
              <a:t>:</a:t>
            </a:r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http://www.hg.org/article.asp?id=32239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Minimum share capital </a:t>
            </a:r>
            <a:r>
              <a:rPr lang="en-US" dirty="0" smtClean="0"/>
              <a:t>is </a:t>
            </a:r>
            <a:r>
              <a:rPr lang="en-US" dirty="0" smtClean="0"/>
              <a:t>just PLN 5,000 (approximately 1,200 euro)</a:t>
            </a:r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pl-PL" dirty="0" err="1" smtClean="0"/>
              <a:t>Comercial</a:t>
            </a:r>
            <a:r>
              <a:rPr lang="pl-PL" dirty="0" smtClean="0"/>
              <a:t> </a:t>
            </a:r>
            <a:r>
              <a:rPr lang="pl-PL" dirty="0" err="1" smtClean="0"/>
              <a:t>Companies</a:t>
            </a:r>
            <a:r>
              <a:rPr lang="pl-PL" dirty="0" smtClean="0"/>
              <a:t> </a:t>
            </a:r>
            <a:r>
              <a:rPr lang="pl-PL" dirty="0" err="1" smtClean="0"/>
              <a:t>Code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052736"/>
            <a:ext cx="8363272" cy="547260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Article 299. § 1. If the execution against the company proves ineffective, members of the management board shall be jointly and severally liable for the company's liabilities</a:t>
            </a:r>
            <a:r>
              <a:rPr lang="en-US" dirty="0" smtClean="0"/>
              <a:t>.</a:t>
            </a:r>
            <a:endParaRPr lang="pl-PL" dirty="0" smtClean="0"/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§ 2. A member of the management board may be discharged from liability referred to in § 1 above if he proves that the petition in bankruptcy was timely filed or arrangement proceedings were initiated, or that a failure to file the petition in bankruptcy or a failure to initiate arrangement proceedings occurred through no fault on his part, or that despite the failure to file the petition or initiate arrangement proceedings the creditor suffered no damage.</a:t>
            </a:r>
            <a:br>
              <a:rPr lang="en-US" dirty="0" smtClean="0"/>
            </a:br>
            <a:endParaRPr lang="pl-P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Spółka Akcyjna SA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Joint Stock Company</a:t>
            </a:r>
          </a:p>
          <a:p>
            <a:r>
              <a:rPr lang="pl-PL" dirty="0" smtClean="0"/>
              <a:t>Management </a:t>
            </a:r>
            <a:r>
              <a:rPr lang="pl-PL" dirty="0" err="1" smtClean="0"/>
              <a:t>Board</a:t>
            </a:r>
            <a:endParaRPr lang="pl-PL" dirty="0" smtClean="0"/>
          </a:p>
          <a:p>
            <a:r>
              <a:rPr lang="pl-PL" dirty="0" err="1" smtClean="0"/>
              <a:t>Shareholders</a:t>
            </a:r>
            <a:r>
              <a:rPr lang="pl-PL" dirty="0" smtClean="0"/>
              <a:t> </a:t>
            </a:r>
            <a:r>
              <a:rPr lang="pl-PL" dirty="0" err="1" smtClean="0"/>
              <a:t>Assembly</a:t>
            </a:r>
            <a:endParaRPr lang="pl-PL" dirty="0" smtClean="0"/>
          </a:p>
          <a:p>
            <a:r>
              <a:rPr lang="pl-PL" dirty="0" err="1" smtClean="0"/>
              <a:t>Supervisory</a:t>
            </a:r>
            <a:r>
              <a:rPr lang="pl-PL" dirty="0" smtClean="0"/>
              <a:t> </a:t>
            </a:r>
            <a:r>
              <a:rPr lang="pl-PL" dirty="0" err="1" smtClean="0"/>
              <a:t>Board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end</a:t>
            </a:r>
            <a:r>
              <a:rPr lang="pl-PL" dirty="0" smtClean="0"/>
              <a:t> of </a:t>
            </a:r>
            <a:r>
              <a:rPr lang="pl-PL" dirty="0" err="1" smtClean="0"/>
              <a:t>partnership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company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err="1" smtClean="0"/>
              <a:t>Dissolution</a:t>
            </a:r>
            <a:r>
              <a:rPr lang="pl-PL" dirty="0" smtClean="0"/>
              <a:t> – resolution, </a:t>
            </a:r>
            <a:r>
              <a:rPr lang="pl-PL" dirty="0" err="1" smtClean="0"/>
              <a:t>transferring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seat </a:t>
            </a:r>
            <a:r>
              <a:rPr lang="pl-PL" dirty="0" err="1" smtClean="0"/>
              <a:t>abroad</a:t>
            </a:r>
            <a:endParaRPr lang="pl-PL" dirty="0" smtClean="0"/>
          </a:p>
          <a:p>
            <a:r>
              <a:rPr lang="pl-PL" dirty="0" err="1" smtClean="0"/>
              <a:t>Liquidation</a:t>
            </a:r>
            <a:r>
              <a:rPr lang="pl-PL" dirty="0" smtClean="0"/>
              <a:t> – resolution of </a:t>
            </a:r>
            <a:r>
              <a:rPr lang="pl-PL" dirty="0" err="1" smtClean="0"/>
              <a:t>shareholdres</a:t>
            </a:r>
            <a:r>
              <a:rPr lang="pl-PL" dirty="0" smtClean="0"/>
              <a:t>, </a:t>
            </a:r>
            <a:r>
              <a:rPr lang="pl-PL" dirty="0" err="1" smtClean="0"/>
              <a:t>court</a:t>
            </a:r>
            <a:r>
              <a:rPr lang="pl-PL" dirty="0" smtClean="0"/>
              <a:t> </a:t>
            </a:r>
            <a:r>
              <a:rPr lang="pl-PL" dirty="0" err="1" smtClean="0"/>
              <a:t>decision</a:t>
            </a:r>
            <a:endParaRPr lang="pl-PL" dirty="0" smtClean="0"/>
          </a:p>
          <a:p>
            <a:r>
              <a:rPr lang="pl-PL" dirty="0" err="1" smtClean="0"/>
              <a:t>Bancrupcy</a:t>
            </a:r>
            <a:r>
              <a:rPr lang="pl-PL" dirty="0" smtClean="0"/>
              <a:t> – </a:t>
            </a:r>
            <a:r>
              <a:rPr lang="pl-PL" dirty="0" err="1" smtClean="0"/>
              <a:t>application</a:t>
            </a:r>
            <a:r>
              <a:rPr lang="pl-PL" dirty="0" smtClean="0"/>
              <a:t> </a:t>
            </a:r>
            <a:r>
              <a:rPr lang="pl-PL" dirty="0" err="1" smtClean="0"/>
              <a:t>filed</a:t>
            </a:r>
            <a:r>
              <a:rPr lang="pl-PL" dirty="0" smtClean="0"/>
              <a:t> to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court</a:t>
            </a:r>
            <a:r>
              <a:rPr lang="pl-PL" dirty="0" smtClean="0"/>
              <a:t>, </a:t>
            </a:r>
            <a:r>
              <a:rPr lang="pl-PL" dirty="0" err="1" smtClean="0"/>
              <a:t>proceeding</a:t>
            </a:r>
            <a:r>
              <a:rPr lang="pl-PL" dirty="0" smtClean="0"/>
              <a:t> </a:t>
            </a:r>
            <a:r>
              <a:rPr lang="pl-PL" dirty="0" err="1" smtClean="0"/>
              <a:t>regulated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Bancruptcy</a:t>
            </a:r>
            <a:r>
              <a:rPr lang="pl-PL" dirty="0" smtClean="0"/>
              <a:t> Law. Syndyk – </a:t>
            </a:r>
            <a:r>
              <a:rPr lang="pl-PL" dirty="0" err="1" smtClean="0"/>
              <a:t>bancruptcy</a:t>
            </a:r>
            <a:r>
              <a:rPr lang="pl-PL" dirty="0" smtClean="0"/>
              <a:t> manager </a:t>
            </a:r>
            <a:r>
              <a:rPr lang="pl-PL" dirty="0" err="1" smtClean="0"/>
              <a:t>appointed</a:t>
            </a:r>
            <a:r>
              <a:rPr lang="pl-PL" dirty="0" smtClean="0"/>
              <a:t> by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judge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err="1" smtClean="0"/>
              <a:t>Removal</a:t>
            </a:r>
            <a:r>
              <a:rPr lang="pl-PL" dirty="0" smtClean="0"/>
              <a:t> </a:t>
            </a:r>
            <a:r>
              <a:rPr lang="pl-PL" dirty="0" err="1" smtClean="0"/>
              <a:t>from</a:t>
            </a:r>
            <a:r>
              <a:rPr lang="pl-PL" dirty="0" smtClean="0"/>
              <a:t> National </a:t>
            </a:r>
            <a:r>
              <a:rPr lang="pl-PL" dirty="0" err="1" smtClean="0"/>
              <a:t>Court</a:t>
            </a:r>
            <a:r>
              <a:rPr lang="pl-PL" dirty="0" smtClean="0"/>
              <a:t> Register (KRS)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always</a:t>
            </a:r>
            <a:r>
              <a:rPr lang="pl-PL" dirty="0" smtClean="0"/>
              <a:t> </a:t>
            </a:r>
            <a:r>
              <a:rPr lang="pl-PL" dirty="0" err="1" smtClean="0"/>
              <a:t>recquired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pl-PL" dirty="0" err="1" smtClean="0"/>
              <a:t>Civil</a:t>
            </a:r>
            <a:r>
              <a:rPr lang="pl-PL" dirty="0" smtClean="0"/>
              <a:t> Law </a:t>
            </a:r>
            <a:r>
              <a:rPr lang="pl-PL" dirty="0" err="1" smtClean="0"/>
              <a:t>partnership</a:t>
            </a:r>
            <a:r>
              <a:rPr lang="pl-PL" dirty="0" smtClean="0"/>
              <a:t> – Spółka cywilna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340768"/>
            <a:ext cx="8686800" cy="551723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Partners </a:t>
            </a:r>
            <a:r>
              <a:rPr lang="pl-PL" dirty="0" smtClean="0"/>
              <a:t>enter</a:t>
            </a:r>
            <a:r>
              <a:rPr lang="en-US" dirty="0" smtClean="0"/>
              <a:t> a</a:t>
            </a:r>
            <a:r>
              <a:rPr lang="pl-PL" dirty="0" smtClean="0"/>
              <a:t> </a:t>
            </a:r>
            <a:r>
              <a:rPr lang="pl-PL" dirty="0" err="1" smtClean="0"/>
              <a:t>written</a:t>
            </a:r>
            <a:r>
              <a:rPr lang="pl-PL" dirty="0" smtClean="0"/>
              <a:t> form</a:t>
            </a:r>
            <a:r>
              <a:rPr lang="en-US" dirty="0" smtClean="0"/>
              <a:t> </a:t>
            </a:r>
            <a:r>
              <a:rPr lang="en-US" dirty="0" smtClean="0"/>
              <a:t>contract, in which they </a:t>
            </a:r>
            <a:r>
              <a:rPr lang="pl-PL" dirty="0" err="1" smtClean="0"/>
              <a:t>oblige</a:t>
            </a:r>
            <a:r>
              <a:rPr lang="pl-PL" dirty="0" smtClean="0"/>
              <a:t> </a:t>
            </a:r>
            <a:r>
              <a:rPr lang="pl-PL" dirty="0" err="1" smtClean="0"/>
              <a:t>themselves</a:t>
            </a:r>
            <a:r>
              <a:rPr lang="pl-PL" dirty="0" smtClean="0"/>
              <a:t> </a:t>
            </a:r>
            <a:r>
              <a:rPr lang="en-US" dirty="0" smtClean="0"/>
              <a:t>to  </a:t>
            </a:r>
            <a:r>
              <a:rPr lang="en-US" dirty="0" smtClean="0"/>
              <a:t>achieve a common economic </a:t>
            </a:r>
            <a:r>
              <a:rPr lang="pl-PL" dirty="0" err="1" smtClean="0"/>
              <a:t>goal</a:t>
            </a:r>
            <a:r>
              <a:rPr lang="pl-PL" dirty="0" smtClean="0"/>
              <a:t> </a:t>
            </a:r>
            <a:r>
              <a:rPr lang="en-US" dirty="0" smtClean="0"/>
              <a:t> </a:t>
            </a:r>
            <a:r>
              <a:rPr lang="en-US" dirty="0" smtClean="0"/>
              <a:t>by acting in a manner indicated in the contract, </a:t>
            </a:r>
            <a:r>
              <a:rPr lang="pl-PL" dirty="0" smtClean="0"/>
              <a:t> </a:t>
            </a:r>
            <a:r>
              <a:rPr lang="pl-PL" dirty="0" err="1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may</a:t>
            </a:r>
            <a:r>
              <a:rPr lang="pl-PL" dirty="0" smtClean="0"/>
              <a:t> be by </a:t>
            </a:r>
            <a:r>
              <a:rPr lang="en-US" dirty="0" smtClean="0"/>
              <a:t>making contributions </a:t>
            </a:r>
            <a:r>
              <a:rPr lang="pl-PL" dirty="0" smtClean="0"/>
              <a:t> (transfer of </a:t>
            </a:r>
            <a:r>
              <a:rPr lang="en-US" dirty="0" smtClean="0"/>
              <a:t> </a:t>
            </a:r>
            <a:r>
              <a:rPr lang="en-US" dirty="0" smtClean="0"/>
              <a:t>property or other rights into the </a:t>
            </a:r>
            <a:r>
              <a:rPr lang="pl-PL" dirty="0" smtClean="0"/>
              <a:t> </a:t>
            </a:r>
            <a:r>
              <a:rPr lang="pl-PL" dirty="0" err="1" smtClean="0"/>
              <a:t>common</a:t>
            </a:r>
            <a:r>
              <a:rPr lang="pl-PL" dirty="0" smtClean="0"/>
              <a:t> property of </a:t>
            </a:r>
            <a:r>
              <a:rPr lang="en-US" dirty="0" smtClean="0"/>
              <a:t>partnership</a:t>
            </a:r>
            <a:r>
              <a:rPr lang="pl-PL" dirty="0" smtClean="0"/>
              <a:t>)</a:t>
            </a:r>
            <a:r>
              <a:rPr lang="en-US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by</a:t>
            </a:r>
            <a:r>
              <a:rPr lang="en-US" dirty="0" smtClean="0"/>
              <a:t> </a:t>
            </a:r>
            <a:r>
              <a:rPr lang="en-US" dirty="0" smtClean="0"/>
              <a:t>providing </a:t>
            </a:r>
            <a:r>
              <a:rPr lang="en-US" dirty="0" smtClean="0"/>
              <a:t>services</a:t>
            </a:r>
            <a:r>
              <a:rPr lang="pl-PL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Each </a:t>
            </a:r>
            <a:r>
              <a:rPr lang="en-US" dirty="0" smtClean="0"/>
              <a:t>partner </a:t>
            </a:r>
            <a:r>
              <a:rPr lang="en-US" dirty="0" smtClean="0"/>
              <a:t>is entitled and obligated to </a:t>
            </a:r>
            <a:r>
              <a:rPr lang="pl-PL" dirty="0" smtClean="0"/>
              <a:t>run</a:t>
            </a:r>
            <a:r>
              <a:rPr lang="en-US" dirty="0" smtClean="0"/>
              <a:t> </a:t>
            </a:r>
            <a:r>
              <a:rPr lang="en-US" dirty="0" smtClean="0"/>
              <a:t>the partnership’s business. Each of them is also entitled to </a:t>
            </a:r>
            <a:r>
              <a:rPr lang="pl-PL" dirty="0" err="1" smtClean="0"/>
              <a:t>conclude</a:t>
            </a:r>
            <a:r>
              <a:rPr lang="en-US" dirty="0" smtClean="0"/>
              <a:t> </a:t>
            </a:r>
            <a:r>
              <a:rPr lang="en-US" dirty="0" smtClean="0"/>
              <a:t>contracts </a:t>
            </a:r>
            <a:r>
              <a:rPr lang="pl-PL" dirty="0" smtClean="0"/>
              <a:t> </a:t>
            </a:r>
            <a:r>
              <a:rPr lang="en-US" dirty="0" smtClean="0"/>
              <a:t>on </a:t>
            </a:r>
            <a:r>
              <a:rPr lang="en-US" dirty="0" smtClean="0"/>
              <a:t>behalf of the partnership, unless otherwise provided for in the partnership contract or in a partners’ resolution.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pl-PL" dirty="0" smtClean="0"/>
              <a:t>A</a:t>
            </a:r>
            <a:r>
              <a:rPr lang="en-US" dirty="0" err="1" smtClean="0"/>
              <a:t>ll</a:t>
            </a:r>
            <a:r>
              <a:rPr lang="en-US" dirty="0" smtClean="0"/>
              <a:t> </a:t>
            </a:r>
            <a:r>
              <a:rPr lang="en-US" dirty="0" smtClean="0"/>
              <a:t>partners are jointly and severally liable for the partnership’s </a:t>
            </a:r>
            <a:r>
              <a:rPr lang="pl-PL" dirty="0" err="1" smtClean="0"/>
              <a:t>debts</a:t>
            </a:r>
            <a:r>
              <a:rPr lang="pl-PL" dirty="0" smtClean="0"/>
              <a:t> and </a:t>
            </a:r>
            <a:r>
              <a:rPr lang="pl-PL" dirty="0" err="1" smtClean="0"/>
              <a:t>fiscal</a:t>
            </a:r>
            <a:r>
              <a:rPr lang="pl-PL" dirty="0" smtClean="0"/>
              <a:t> </a:t>
            </a:r>
            <a:r>
              <a:rPr lang="pl-PL" dirty="0" err="1" smtClean="0"/>
              <a:t>liabilities</a:t>
            </a:r>
            <a:r>
              <a:rPr lang="en-US" dirty="0" smtClean="0"/>
              <a:t>. </a:t>
            </a:r>
            <a:r>
              <a:rPr lang="en-US" dirty="0" smtClean="0"/>
              <a:t>Their liability is unlimited.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It is the only partnership that is regulated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en-US" dirty="0" smtClean="0"/>
              <a:t> </a:t>
            </a:r>
            <a:r>
              <a:rPr lang="en-US" dirty="0" smtClean="0"/>
              <a:t>Civil </a:t>
            </a:r>
            <a:r>
              <a:rPr lang="en-US" dirty="0" smtClean="0"/>
              <a:t>Code</a:t>
            </a:r>
            <a:r>
              <a:rPr lang="pl-PL" dirty="0" smtClean="0"/>
              <a:t>, </a:t>
            </a:r>
            <a:r>
              <a:rPr lang="pl-PL" dirty="0" err="1" smtClean="0"/>
              <a:t>yet</a:t>
            </a:r>
            <a:r>
              <a:rPr lang="pl-PL" dirty="0" smtClean="0"/>
              <a:t> </a:t>
            </a:r>
            <a:r>
              <a:rPr lang="pl-PL" dirty="0" err="1" smtClean="0"/>
              <a:t>this</a:t>
            </a:r>
            <a:r>
              <a:rPr lang="pl-PL" dirty="0" smtClean="0"/>
              <a:t> </a:t>
            </a:r>
            <a:r>
              <a:rPr lang="pl-PL" dirty="0" err="1" smtClean="0"/>
              <a:t>partnership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not </a:t>
            </a:r>
            <a:r>
              <a:rPr lang="pl-PL" dirty="0" err="1" smtClean="0"/>
              <a:t>formally</a:t>
            </a:r>
            <a:r>
              <a:rPr lang="pl-PL" dirty="0" smtClean="0"/>
              <a:t> </a:t>
            </a:r>
            <a:r>
              <a:rPr lang="pl-PL" dirty="0" err="1" smtClean="0"/>
              <a:t>registered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pl-PL" dirty="0" err="1" smtClean="0"/>
              <a:t>Attorneys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Poland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052736"/>
            <a:ext cx="8507288" cy="5073427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The</a:t>
            </a:r>
            <a:r>
              <a:rPr lang="pl-PL" dirty="0" smtClean="0"/>
              <a:t> public</a:t>
            </a:r>
            <a:r>
              <a:rPr lang="en-US" dirty="0" smtClean="0"/>
              <a:t> </a:t>
            </a:r>
            <a:r>
              <a:rPr lang="en-US" dirty="0" err="1" smtClean="0"/>
              <a:t>licen</a:t>
            </a:r>
            <a:r>
              <a:rPr lang="pl-PL" dirty="0" err="1" smtClean="0"/>
              <a:t>ce</a:t>
            </a:r>
            <a:r>
              <a:rPr lang="pl-PL" dirty="0" smtClean="0"/>
              <a:t> </a:t>
            </a:r>
            <a:r>
              <a:rPr lang="en-US" dirty="0" smtClean="0"/>
              <a:t>legal professions </a:t>
            </a:r>
            <a:r>
              <a:rPr lang="pl-PL" dirty="0" smtClean="0"/>
              <a:t>(</a:t>
            </a:r>
            <a:r>
              <a:rPr lang="pl-PL" dirty="0" err="1" smtClean="0"/>
              <a:t>Wikipedia</a:t>
            </a:r>
            <a:r>
              <a:rPr lang="pl-PL" dirty="0" smtClean="0"/>
              <a:t>) </a:t>
            </a:r>
            <a:r>
              <a:rPr lang="en-US" dirty="0" smtClean="0"/>
              <a:t>:</a:t>
            </a:r>
          </a:p>
          <a:p>
            <a:r>
              <a:rPr lang="en-US" b="1" dirty="0" smtClean="0"/>
              <a:t>judge</a:t>
            </a:r>
            <a:r>
              <a:rPr lang="en-US" dirty="0" smtClean="0"/>
              <a:t> (</a:t>
            </a:r>
            <a:r>
              <a:rPr lang="en-US" dirty="0" smtClean="0">
                <a:hlinkClick r:id="rId2" tooltip="Polish language"/>
              </a:rPr>
              <a:t>Polish</a:t>
            </a:r>
            <a:r>
              <a:rPr lang="en-US" dirty="0" smtClean="0"/>
              <a:t>: </a:t>
            </a:r>
            <a:r>
              <a:rPr lang="en-US" i="1" dirty="0" err="1" smtClean="0"/>
              <a:t>sędzia</a:t>
            </a:r>
            <a:r>
              <a:rPr lang="en-US" dirty="0" smtClean="0"/>
              <a:t>);</a:t>
            </a:r>
          </a:p>
          <a:p>
            <a:r>
              <a:rPr lang="en-US" b="1" dirty="0" smtClean="0"/>
              <a:t>public attorney</a:t>
            </a:r>
            <a:r>
              <a:rPr lang="en-US" dirty="0" smtClean="0"/>
              <a:t> (</a:t>
            </a:r>
            <a:r>
              <a:rPr lang="en-US" dirty="0" smtClean="0">
                <a:hlinkClick r:id="rId2" tooltip="Polish language"/>
              </a:rPr>
              <a:t>Polish</a:t>
            </a:r>
            <a:r>
              <a:rPr lang="en-US" dirty="0" smtClean="0"/>
              <a:t>: </a:t>
            </a:r>
            <a:r>
              <a:rPr lang="en-US" i="1" dirty="0" err="1" smtClean="0"/>
              <a:t>prokurator</a:t>
            </a:r>
            <a:r>
              <a:rPr lang="en-US" dirty="0" smtClean="0"/>
              <a:t>), legal representative of the State, with the exception of trials involving the Treasury, their primary duties include </a:t>
            </a:r>
            <a:r>
              <a:rPr lang="en-US" dirty="0" smtClean="0">
                <a:hlinkClick r:id="rId3" tooltip="Prosecution"/>
              </a:rPr>
              <a:t>prosecution</a:t>
            </a:r>
            <a:r>
              <a:rPr lang="en-US" dirty="0" smtClean="0"/>
              <a:t>, supervision over </a:t>
            </a:r>
            <a:r>
              <a:rPr lang="en-US" dirty="0" smtClean="0">
                <a:hlinkClick r:id="rId4" tooltip="Police"/>
              </a:rPr>
              <a:t>police</a:t>
            </a:r>
            <a:r>
              <a:rPr lang="en-US" dirty="0" smtClean="0"/>
              <a:t> </a:t>
            </a:r>
            <a:r>
              <a:rPr lang="en-US" dirty="0" smtClean="0">
                <a:hlinkClick r:id="rId5" tooltip="Criminal procedure"/>
              </a:rPr>
              <a:t>investigations</a:t>
            </a:r>
            <a:r>
              <a:rPr lang="en-US" dirty="0" smtClean="0"/>
              <a:t> and acting on behalf of </a:t>
            </a:r>
            <a:r>
              <a:rPr lang="en-US" dirty="0" smtClean="0">
                <a:hlinkClick r:id="rId6" tooltip="Public interest"/>
              </a:rPr>
              <a:t>public interest</a:t>
            </a:r>
            <a:r>
              <a:rPr lang="en-US" dirty="0" smtClean="0"/>
              <a:t> in all trials;</a:t>
            </a:r>
          </a:p>
          <a:p>
            <a:r>
              <a:rPr lang="en-US" b="1" dirty="0" smtClean="0"/>
              <a:t>attorney of the Treasury</a:t>
            </a:r>
            <a:r>
              <a:rPr lang="en-US" dirty="0" smtClean="0"/>
              <a:t> (</a:t>
            </a:r>
            <a:r>
              <a:rPr lang="en-US" dirty="0" smtClean="0">
                <a:hlinkClick r:id="rId2" tooltip="Polish language"/>
              </a:rPr>
              <a:t>Polish</a:t>
            </a:r>
            <a:r>
              <a:rPr lang="en-US" dirty="0" smtClean="0"/>
              <a:t>: </a:t>
            </a:r>
            <a:r>
              <a:rPr lang="en-US" i="1" dirty="0" err="1" smtClean="0"/>
              <a:t>radca</a:t>
            </a:r>
            <a:r>
              <a:rPr lang="en-US" i="1" dirty="0" smtClean="0"/>
              <a:t> </a:t>
            </a:r>
            <a:r>
              <a:rPr lang="en-US" i="1" dirty="0" err="1" smtClean="0"/>
              <a:t>Prokuratorii</a:t>
            </a:r>
            <a:r>
              <a:rPr lang="en-US" i="1" dirty="0" smtClean="0"/>
              <a:t> </a:t>
            </a:r>
            <a:r>
              <a:rPr lang="en-US" i="1" dirty="0" err="1" smtClean="0"/>
              <a:t>Generalnej</a:t>
            </a:r>
            <a:r>
              <a:rPr lang="en-US" i="1" dirty="0" smtClean="0"/>
              <a:t> </a:t>
            </a:r>
            <a:r>
              <a:rPr lang="en-US" i="1" dirty="0" err="1" smtClean="0"/>
              <a:t>Skarbu</a:t>
            </a:r>
            <a:r>
              <a:rPr lang="en-US" i="1" dirty="0" smtClean="0"/>
              <a:t> </a:t>
            </a:r>
            <a:r>
              <a:rPr lang="en-US" i="1" dirty="0" err="1" smtClean="0"/>
              <a:t>Państwa</a:t>
            </a:r>
            <a:r>
              <a:rPr lang="en-US" dirty="0" smtClean="0"/>
              <a:t>), legal representative of the Treasury where significant State property is at stake, their representation is also mandatory in all trials involving the Treasury at central courts,</a:t>
            </a:r>
          </a:p>
          <a:p>
            <a:r>
              <a:rPr lang="en-US" b="1" dirty="0" smtClean="0"/>
              <a:t>advocate</a:t>
            </a:r>
            <a:r>
              <a:rPr lang="en-US" dirty="0" smtClean="0"/>
              <a:t> (</a:t>
            </a:r>
            <a:r>
              <a:rPr lang="en-US" dirty="0" smtClean="0">
                <a:hlinkClick r:id="rId2" tooltip="Polish language"/>
              </a:rPr>
              <a:t>Polish</a:t>
            </a:r>
            <a:r>
              <a:rPr lang="en-US" dirty="0" smtClean="0"/>
              <a:t>: </a:t>
            </a:r>
            <a:r>
              <a:rPr lang="en-US" i="1" dirty="0" err="1" smtClean="0"/>
              <a:t>adwokat</a:t>
            </a:r>
            <a:r>
              <a:rPr lang="en-US" dirty="0" smtClean="0"/>
              <a:t>), whose main function is to provide legal assistance, prepare </a:t>
            </a:r>
            <a:r>
              <a:rPr lang="en-US" dirty="0" smtClean="0">
                <a:hlinkClick r:id="rId7" tooltip="Legal opinion"/>
              </a:rPr>
              <a:t>legal opinions</a:t>
            </a:r>
            <a:r>
              <a:rPr lang="en-US" dirty="0" smtClean="0"/>
              <a:t> and drafts of </a:t>
            </a:r>
            <a:r>
              <a:rPr lang="en-US" dirty="0" smtClean="0">
                <a:hlinkClick r:id="rId8" tooltip="Legislative act"/>
              </a:rPr>
              <a:t>legislative acts</a:t>
            </a:r>
            <a:r>
              <a:rPr lang="en-US" dirty="0" smtClean="0"/>
              <a:t>, and represent persons before court in civil, administrative and criminal trials;</a:t>
            </a:r>
          </a:p>
          <a:p>
            <a:r>
              <a:rPr lang="en-US" b="1" dirty="0" smtClean="0"/>
              <a:t>legal advisor</a:t>
            </a:r>
            <a:r>
              <a:rPr lang="en-US" dirty="0" smtClean="0"/>
              <a:t> (</a:t>
            </a:r>
            <a:r>
              <a:rPr lang="en-US" dirty="0" smtClean="0">
                <a:hlinkClick r:id="rId2" tooltip="Polish language"/>
              </a:rPr>
              <a:t>Polish</a:t>
            </a:r>
            <a:r>
              <a:rPr lang="en-US" dirty="0" smtClean="0"/>
              <a:t>: </a:t>
            </a:r>
            <a:r>
              <a:rPr lang="en-US" i="1" dirty="0" err="1" smtClean="0"/>
              <a:t>radca</a:t>
            </a:r>
            <a:r>
              <a:rPr lang="en-US" i="1" dirty="0" smtClean="0"/>
              <a:t> </a:t>
            </a:r>
            <a:r>
              <a:rPr lang="en-US" i="1" dirty="0" err="1" smtClean="0"/>
              <a:t>prawny</a:t>
            </a:r>
            <a:r>
              <a:rPr lang="en-US" dirty="0" smtClean="0"/>
              <a:t>), whose main function is to provide legal assistance, prepare </a:t>
            </a:r>
            <a:r>
              <a:rPr lang="en-US" dirty="0" smtClean="0">
                <a:hlinkClick r:id="rId7" tooltip="Legal opinion"/>
              </a:rPr>
              <a:t>legal opinions</a:t>
            </a:r>
            <a:r>
              <a:rPr lang="en-US" dirty="0" smtClean="0"/>
              <a:t> and drafts of </a:t>
            </a:r>
            <a:r>
              <a:rPr lang="en-US" dirty="0" smtClean="0">
                <a:hlinkClick r:id="rId8" tooltip="Legislative act"/>
              </a:rPr>
              <a:t>legislative acts</a:t>
            </a:r>
            <a:r>
              <a:rPr lang="en-US" dirty="0" smtClean="0"/>
              <a:t>, and represent persons before courts in civil, administrative and - in a limited scope - criminal trials;</a:t>
            </a:r>
          </a:p>
          <a:p>
            <a:r>
              <a:rPr lang="en-US" b="1" dirty="0" smtClean="0"/>
              <a:t>notary</a:t>
            </a:r>
            <a:r>
              <a:rPr lang="en-US" dirty="0" smtClean="0"/>
              <a:t> (</a:t>
            </a:r>
            <a:r>
              <a:rPr lang="en-US" dirty="0" smtClean="0">
                <a:hlinkClick r:id="rId2" tooltip="Polish language"/>
              </a:rPr>
              <a:t>Polish</a:t>
            </a:r>
            <a:r>
              <a:rPr lang="en-US" dirty="0" smtClean="0"/>
              <a:t>: </a:t>
            </a:r>
            <a:r>
              <a:rPr lang="en-US" i="1" dirty="0" err="1" smtClean="0"/>
              <a:t>notariusz</a:t>
            </a:r>
            <a:r>
              <a:rPr lang="en-US" dirty="0" smtClean="0"/>
              <a:t>), whose job consists of mixture of </a:t>
            </a:r>
            <a:r>
              <a:rPr lang="en-US" dirty="0" smtClean="0">
                <a:hlinkClick r:id="rId9" tooltip="Civil law notary"/>
              </a:rPr>
              <a:t>civil law notary</a:t>
            </a:r>
            <a:r>
              <a:rPr lang="en-US" dirty="0" smtClean="0"/>
              <a:t> and notary public duties;</a:t>
            </a:r>
          </a:p>
          <a:p>
            <a:r>
              <a:rPr lang="en-US" b="1" dirty="0" smtClean="0"/>
              <a:t>bailiff</a:t>
            </a:r>
            <a:r>
              <a:rPr lang="en-US" dirty="0" smtClean="0"/>
              <a:t> (</a:t>
            </a:r>
            <a:r>
              <a:rPr lang="en-US" dirty="0" smtClean="0">
                <a:hlinkClick r:id="rId2" tooltip="Polish language"/>
              </a:rPr>
              <a:t>Polish</a:t>
            </a:r>
            <a:r>
              <a:rPr lang="en-US" dirty="0" smtClean="0"/>
              <a:t>: </a:t>
            </a:r>
            <a:r>
              <a:rPr lang="en-US" i="1" dirty="0" err="1" smtClean="0"/>
              <a:t>komornik</a:t>
            </a:r>
            <a:r>
              <a:rPr lang="en-US" dirty="0" smtClean="0"/>
              <a:t>), a public officer (but not an official) whose main function is to execute court's decisions concerning civil claims.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Natural person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Nasciturus</a:t>
            </a:r>
            <a:endParaRPr lang="pl-PL" dirty="0" smtClean="0"/>
          </a:p>
          <a:p>
            <a:r>
              <a:rPr lang="pl-PL" dirty="0" smtClean="0"/>
              <a:t>0-13 </a:t>
            </a:r>
            <a:r>
              <a:rPr lang="pl-PL" dirty="0" err="1" smtClean="0"/>
              <a:t>years</a:t>
            </a:r>
            <a:r>
              <a:rPr lang="pl-PL" dirty="0" smtClean="0"/>
              <a:t> – no </a:t>
            </a:r>
            <a:r>
              <a:rPr lang="pl-PL" dirty="0" err="1" smtClean="0"/>
              <a:t>capacity</a:t>
            </a:r>
            <a:r>
              <a:rPr lang="pl-PL" dirty="0" smtClean="0"/>
              <a:t> </a:t>
            </a:r>
            <a:r>
              <a:rPr lang="pl-PL" dirty="0" err="1" smtClean="0"/>
              <a:t>exept</a:t>
            </a:r>
            <a:r>
              <a:rPr lang="pl-PL" dirty="0" smtClean="0"/>
              <a:t> minor </a:t>
            </a:r>
            <a:r>
              <a:rPr lang="pl-PL" dirty="0" err="1" smtClean="0"/>
              <a:t>contracts</a:t>
            </a:r>
            <a:endParaRPr lang="pl-PL" dirty="0" smtClean="0"/>
          </a:p>
          <a:p>
            <a:r>
              <a:rPr lang="pl-PL" dirty="0" smtClean="0"/>
              <a:t>13- 18 (16) </a:t>
            </a:r>
            <a:r>
              <a:rPr lang="pl-PL" dirty="0" err="1" smtClean="0"/>
              <a:t>years</a:t>
            </a:r>
            <a:r>
              <a:rPr lang="pl-PL" dirty="0" smtClean="0"/>
              <a:t> – limited </a:t>
            </a:r>
            <a:r>
              <a:rPr lang="pl-PL" dirty="0" err="1" smtClean="0"/>
              <a:t>capacity</a:t>
            </a:r>
            <a:endParaRPr lang="pl-PL" dirty="0" smtClean="0"/>
          </a:p>
          <a:p>
            <a:r>
              <a:rPr lang="pl-PL" dirty="0" err="1" smtClean="0"/>
              <a:t>Adults</a:t>
            </a:r>
            <a:r>
              <a:rPr lang="pl-PL" dirty="0" smtClean="0"/>
              <a:t> – </a:t>
            </a:r>
            <a:r>
              <a:rPr lang="pl-PL" dirty="0" err="1" smtClean="0"/>
              <a:t>full</a:t>
            </a:r>
            <a:r>
              <a:rPr lang="pl-PL" dirty="0" smtClean="0"/>
              <a:t> </a:t>
            </a:r>
            <a:r>
              <a:rPr lang="pl-PL" dirty="0" err="1" smtClean="0"/>
              <a:t>capacity</a:t>
            </a:r>
            <a:r>
              <a:rPr lang="pl-PL" dirty="0" smtClean="0"/>
              <a:t> for legal </a:t>
            </a:r>
            <a:r>
              <a:rPr lang="pl-PL" dirty="0" err="1" smtClean="0"/>
              <a:t>acts</a:t>
            </a:r>
            <a:endParaRPr lang="pl-PL" dirty="0" smtClean="0"/>
          </a:p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dirty="0" smtClean="0"/>
              <a:t>Natural person </a:t>
            </a:r>
            <a:r>
              <a:rPr lang="pl-PL" dirty="0" err="1" smtClean="0"/>
              <a:t>may</a:t>
            </a:r>
            <a:r>
              <a:rPr lang="pl-PL" dirty="0" smtClean="0"/>
              <a:t> be </a:t>
            </a:r>
            <a:r>
              <a:rPr lang="pl-PL" dirty="0" err="1" smtClean="0"/>
              <a:t>incapacitated</a:t>
            </a:r>
            <a:r>
              <a:rPr lang="pl-PL" dirty="0" smtClean="0"/>
              <a:t> </a:t>
            </a:r>
            <a:r>
              <a:rPr lang="pl-PL" dirty="0" err="1" smtClean="0"/>
              <a:t>fully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partially</a:t>
            </a:r>
            <a:r>
              <a:rPr lang="pl-PL" dirty="0" smtClean="0"/>
              <a:t> – </a:t>
            </a:r>
            <a:r>
              <a:rPr lang="pl-PL" dirty="0" err="1" smtClean="0"/>
              <a:t>District</a:t>
            </a:r>
            <a:r>
              <a:rPr lang="pl-PL" dirty="0" smtClean="0"/>
              <a:t> </a:t>
            </a:r>
            <a:r>
              <a:rPr lang="pl-PL" dirty="0" err="1" smtClean="0"/>
              <a:t>Court</a:t>
            </a:r>
            <a:r>
              <a:rPr lang="pl-PL" dirty="0" smtClean="0"/>
              <a:t> </a:t>
            </a:r>
            <a:r>
              <a:rPr lang="pl-PL" dirty="0" err="1" smtClean="0"/>
              <a:t>sentence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err="1" smtClean="0"/>
              <a:t>Attorney-at-law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err="1" smtClean="0"/>
              <a:t>Procedural</a:t>
            </a:r>
            <a:r>
              <a:rPr lang="en-US" dirty="0" smtClean="0"/>
              <a:t> law representation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Advocate</a:t>
            </a:r>
            <a:r>
              <a:rPr lang="pl-PL" dirty="0" smtClean="0"/>
              <a:t>, Legal </a:t>
            </a:r>
            <a:r>
              <a:rPr lang="pl-PL" dirty="0" err="1" smtClean="0"/>
              <a:t>Advisor</a:t>
            </a:r>
            <a:r>
              <a:rPr lang="pl-PL" dirty="0" smtClean="0"/>
              <a:t> </a:t>
            </a:r>
            <a:r>
              <a:rPr lang="pl-PL" dirty="0" smtClean="0"/>
              <a:t>– </a:t>
            </a:r>
            <a:r>
              <a:rPr lang="pl-PL" dirty="0" err="1" smtClean="0"/>
              <a:t>both</a:t>
            </a:r>
            <a:r>
              <a:rPr lang="pl-PL" dirty="0" smtClean="0"/>
              <a:t> </a:t>
            </a:r>
            <a:r>
              <a:rPr lang="pl-PL" dirty="0" err="1" smtClean="0"/>
              <a:t>entitled</a:t>
            </a:r>
            <a:r>
              <a:rPr lang="pl-PL" dirty="0" smtClean="0"/>
              <a:t> to </a:t>
            </a:r>
            <a:r>
              <a:rPr lang="pl-PL" dirty="0" err="1" smtClean="0"/>
              <a:t>represent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party under </a:t>
            </a:r>
            <a:r>
              <a:rPr lang="pl-PL" dirty="0" err="1" smtClean="0"/>
              <a:t>all</a:t>
            </a:r>
            <a:r>
              <a:rPr lang="pl-PL" dirty="0" smtClean="0"/>
              <a:t> </a:t>
            </a:r>
            <a:r>
              <a:rPr lang="pl-PL" dirty="0" err="1" smtClean="0"/>
              <a:t>courts</a:t>
            </a:r>
            <a:r>
              <a:rPr lang="pl-PL" dirty="0" smtClean="0"/>
              <a:t> and </a:t>
            </a:r>
            <a:r>
              <a:rPr lang="pl-PL" dirty="0" err="1" smtClean="0"/>
              <a:t>administrative</a:t>
            </a:r>
            <a:r>
              <a:rPr lang="pl-PL" dirty="0" smtClean="0"/>
              <a:t> </a:t>
            </a:r>
            <a:r>
              <a:rPr lang="pl-PL" dirty="0" err="1" smtClean="0"/>
              <a:t>bodies</a:t>
            </a:r>
            <a:r>
              <a:rPr lang="pl-PL" dirty="0" smtClean="0"/>
              <a:t>.</a:t>
            </a:r>
          </a:p>
          <a:p>
            <a:r>
              <a:rPr lang="pl-PL" dirty="0" err="1" smtClean="0"/>
              <a:t>Highest</a:t>
            </a:r>
            <a:r>
              <a:rPr lang="pl-PL" dirty="0" smtClean="0"/>
              <a:t> </a:t>
            </a:r>
            <a:r>
              <a:rPr lang="pl-PL" dirty="0" err="1" smtClean="0"/>
              <a:t>Court</a:t>
            </a:r>
            <a:r>
              <a:rPr lang="pl-PL" dirty="0" smtClean="0"/>
              <a:t> (Sąd Najwyższy) and </a:t>
            </a:r>
            <a:r>
              <a:rPr lang="pl-PL" dirty="0" err="1" smtClean="0"/>
              <a:t>Administrative</a:t>
            </a:r>
            <a:r>
              <a:rPr lang="pl-PL" dirty="0" smtClean="0"/>
              <a:t> </a:t>
            </a:r>
            <a:r>
              <a:rPr lang="pl-PL" dirty="0" err="1" smtClean="0"/>
              <a:t>Highest</a:t>
            </a:r>
            <a:r>
              <a:rPr lang="pl-PL" dirty="0" smtClean="0"/>
              <a:t> </a:t>
            </a:r>
            <a:r>
              <a:rPr lang="pl-PL" dirty="0" err="1" smtClean="0"/>
              <a:t>Court</a:t>
            </a:r>
            <a:r>
              <a:rPr lang="pl-PL" dirty="0" smtClean="0"/>
              <a:t> (NSA) – </a:t>
            </a:r>
            <a:r>
              <a:rPr lang="pl-PL" dirty="0" err="1" smtClean="0"/>
              <a:t>obligatory</a:t>
            </a:r>
            <a:r>
              <a:rPr lang="pl-PL" dirty="0" smtClean="0"/>
              <a:t> </a:t>
            </a:r>
            <a:r>
              <a:rPr lang="pl-PL" dirty="0" err="1" smtClean="0"/>
              <a:t>attorney</a:t>
            </a:r>
            <a:r>
              <a:rPr lang="pl-PL" dirty="0" smtClean="0"/>
              <a:t> </a:t>
            </a:r>
            <a:r>
              <a:rPr lang="pl-PL" dirty="0" err="1" smtClean="0"/>
              <a:t>at</a:t>
            </a:r>
            <a:r>
              <a:rPr lang="pl-PL" dirty="0" smtClean="0"/>
              <a:t> law</a:t>
            </a:r>
            <a:endParaRPr lang="pl-PL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pl-PL" dirty="0" err="1" smtClean="0"/>
              <a:t>Attorney-in-fact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dirty="0" err="1" smtClean="0"/>
              <a:t>material</a:t>
            </a:r>
            <a:r>
              <a:rPr lang="pl-PL" dirty="0" smtClean="0"/>
              <a:t> law </a:t>
            </a:r>
            <a:r>
              <a:rPr lang="pl-PL" dirty="0" err="1" smtClean="0"/>
              <a:t>representation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196752"/>
            <a:ext cx="8435280" cy="4929411"/>
          </a:xfrm>
        </p:spPr>
        <p:txBody>
          <a:bodyPr>
            <a:normAutofit lnSpcReduction="10000"/>
          </a:bodyPr>
          <a:lstStyle/>
          <a:p>
            <a:r>
              <a:rPr lang="pl-PL" dirty="0" smtClean="0"/>
              <a:t>Legal </a:t>
            </a:r>
            <a:r>
              <a:rPr lang="pl-PL" dirty="0" err="1" smtClean="0"/>
              <a:t>act</a:t>
            </a:r>
            <a:r>
              <a:rPr lang="pl-PL" dirty="0" smtClean="0"/>
              <a:t> </a:t>
            </a:r>
            <a:r>
              <a:rPr lang="pl-PL" dirty="0" err="1" smtClean="0"/>
              <a:t>may</a:t>
            </a:r>
            <a:r>
              <a:rPr lang="pl-PL" dirty="0" smtClean="0"/>
              <a:t> be </a:t>
            </a:r>
            <a:r>
              <a:rPr lang="pl-PL" dirty="0" err="1" smtClean="0"/>
              <a:t>performed</a:t>
            </a:r>
            <a:r>
              <a:rPr lang="pl-PL" dirty="0" smtClean="0"/>
              <a:t> by </a:t>
            </a:r>
            <a:r>
              <a:rPr lang="pl-PL" dirty="0" err="1" smtClean="0"/>
              <a:t>representative</a:t>
            </a:r>
            <a:r>
              <a:rPr lang="pl-PL" dirty="0" smtClean="0"/>
              <a:t> </a:t>
            </a:r>
            <a:r>
              <a:rPr lang="pl-PL" dirty="0" err="1" smtClean="0"/>
              <a:t>within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limits</a:t>
            </a:r>
            <a:r>
              <a:rPr lang="pl-PL" dirty="0" smtClean="0"/>
              <a:t> of his </a:t>
            </a:r>
            <a:r>
              <a:rPr lang="pl-PL" dirty="0" err="1" smtClean="0"/>
              <a:t>authorisation</a:t>
            </a:r>
            <a:endParaRPr lang="pl-PL" dirty="0" smtClean="0"/>
          </a:p>
          <a:p>
            <a:pPr>
              <a:buNone/>
            </a:pPr>
            <a:endParaRPr lang="pl-PL" dirty="0" smtClean="0"/>
          </a:p>
          <a:p>
            <a:r>
              <a:rPr lang="pl-PL" dirty="0" err="1" smtClean="0"/>
              <a:t>Authorisation</a:t>
            </a:r>
            <a:r>
              <a:rPr lang="pl-PL" dirty="0" smtClean="0"/>
              <a:t> to </a:t>
            </a:r>
            <a:r>
              <a:rPr lang="pl-PL" dirty="0" err="1" smtClean="0"/>
              <a:t>act</a:t>
            </a:r>
            <a:r>
              <a:rPr lang="pl-PL" dirty="0" smtClean="0"/>
              <a:t> on </a:t>
            </a:r>
            <a:r>
              <a:rPr lang="pl-PL" dirty="0" err="1" smtClean="0"/>
              <a:t>behalf</a:t>
            </a:r>
            <a:r>
              <a:rPr lang="pl-PL" dirty="0" smtClean="0"/>
              <a:t> of </a:t>
            </a:r>
            <a:r>
              <a:rPr lang="pl-PL" dirty="0" err="1" smtClean="0"/>
              <a:t>another</a:t>
            </a:r>
            <a:r>
              <a:rPr lang="pl-PL" dirty="0" smtClean="0"/>
              <a:t> person</a:t>
            </a:r>
          </a:p>
          <a:p>
            <a:pPr lvl="1"/>
            <a:r>
              <a:rPr lang="pl-PL" dirty="0" err="1" smtClean="0"/>
              <a:t>based</a:t>
            </a:r>
            <a:r>
              <a:rPr lang="pl-PL" dirty="0" smtClean="0"/>
              <a:t> on </a:t>
            </a:r>
            <a:r>
              <a:rPr lang="pl-PL" dirty="0" err="1" smtClean="0"/>
              <a:t>the</a:t>
            </a:r>
            <a:r>
              <a:rPr lang="pl-PL" dirty="0" smtClean="0"/>
              <a:t> law – </a:t>
            </a:r>
            <a:r>
              <a:rPr lang="pl-PL" dirty="0" err="1" smtClean="0"/>
              <a:t>staturory</a:t>
            </a:r>
            <a:r>
              <a:rPr lang="pl-PL" dirty="0" smtClean="0"/>
              <a:t> </a:t>
            </a:r>
            <a:r>
              <a:rPr lang="pl-PL" dirty="0" err="1" smtClean="0"/>
              <a:t>representation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guardian (full </a:t>
            </a:r>
            <a:r>
              <a:rPr lang="en-US" dirty="0" err="1" smtClean="0"/>
              <a:t>reprezentation</a:t>
            </a:r>
            <a:r>
              <a:rPr lang="en-US" dirty="0" smtClean="0"/>
              <a:t>), custodian (limited custody)</a:t>
            </a:r>
            <a:endParaRPr lang="pl-PL" dirty="0" smtClean="0"/>
          </a:p>
          <a:p>
            <a:pPr lvl="1"/>
            <a:r>
              <a:rPr lang="pl-PL" dirty="0" err="1" smtClean="0"/>
              <a:t>based</a:t>
            </a:r>
            <a:r>
              <a:rPr lang="pl-PL" dirty="0" smtClean="0"/>
              <a:t> on a </a:t>
            </a:r>
            <a:r>
              <a:rPr lang="pl-PL" dirty="0" err="1" smtClean="0"/>
              <a:t>declaration</a:t>
            </a:r>
            <a:r>
              <a:rPr lang="pl-PL" dirty="0" smtClean="0"/>
              <a:t> </a:t>
            </a:r>
            <a:r>
              <a:rPr lang="pl-PL" dirty="0" err="1" smtClean="0"/>
              <a:t>made</a:t>
            </a:r>
            <a:r>
              <a:rPr lang="pl-PL" dirty="0" smtClean="0"/>
              <a:t> by </a:t>
            </a:r>
            <a:r>
              <a:rPr lang="pl-PL" dirty="0" err="1" smtClean="0"/>
              <a:t>the</a:t>
            </a:r>
            <a:r>
              <a:rPr lang="pl-PL" dirty="0" smtClean="0"/>
              <a:t> person </a:t>
            </a:r>
            <a:r>
              <a:rPr lang="pl-PL" dirty="0" err="1" smtClean="0"/>
              <a:t>represented</a:t>
            </a:r>
            <a:r>
              <a:rPr lang="pl-PL" dirty="0" smtClean="0"/>
              <a:t> </a:t>
            </a:r>
            <a:r>
              <a:rPr lang="pl-PL" dirty="0" err="1" smtClean="0"/>
              <a:t>(power</a:t>
            </a:r>
            <a:r>
              <a:rPr lang="pl-PL" dirty="0" smtClean="0"/>
              <a:t> of </a:t>
            </a:r>
            <a:r>
              <a:rPr lang="pl-PL" dirty="0" err="1" smtClean="0"/>
              <a:t>attorney</a:t>
            </a:r>
            <a:r>
              <a:rPr lang="pl-PL" dirty="0" smtClean="0"/>
              <a:t>)</a:t>
            </a:r>
            <a:endParaRPr lang="pl-PL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Prokurent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Polish</a:t>
            </a:r>
            <a:r>
              <a:rPr lang="pl-PL" dirty="0" smtClean="0"/>
              <a:t> Law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836712"/>
            <a:ext cx="8435280" cy="5616624"/>
          </a:xfrm>
        </p:spPr>
        <p:txBody>
          <a:bodyPr>
            <a:normAutofit fontScale="85000" lnSpcReduction="10000"/>
          </a:bodyPr>
          <a:lstStyle/>
          <a:p>
            <a:r>
              <a:rPr lang="pl-PL" dirty="0" err="1" smtClean="0"/>
              <a:t>Shown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register</a:t>
            </a:r>
          </a:p>
          <a:p>
            <a:r>
              <a:rPr lang="pl-PL" dirty="0" smtClean="0"/>
              <a:t>Commercial </a:t>
            </a:r>
            <a:r>
              <a:rPr lang="pl-PL" dirty="0" err="1" smtClean="0"/>
              <a:t>proxy</a:t>
            </a:r>
            <a:r>
              <a:rPr lang="pl-PL" dirty="0" smtClean="0"/>
              <a:t> - </a:t>
            </a:r>
            <a:r>
              <a:rPr lang="pl-PL" dirty="0" err="1" smtClean="0"/>
              <a:t>individual</a:t>
            </a:r>
            <a:endParaRPr lang="pl-PL" dirty="0" smtClean="0"/>
          </a:p>
          <a:p>
            <a:r>
              <a:rPr lang="en-US" dirty="0" smtClean="0"/>
              <a:t>branch </a:t>
            </a:r>
            <a:r>
              <a:rPr lang="en-US" dirty="0" smtClean="0"/>
              <a:t>commercial power of attorney</a:t>
            </a:r>
            <a:endParaRPr lang="pl-PL" dirty="0" smtClean="0"/>
          </a:p>
          <a:p>
            <a:r>
              <a:rPr lang="en-US" dirty="0" smtClean="0"/>
              <a:t>joint regular commercial power of attorney (two holders of the commercial power of attorney acting jointly</a:t>
            </a:r>
            <a:r>
              <a:rPr lang="en-US" dirty="0" smtClean="0"/>
              <a:t>)</a:t>
            </a:r>
            <a:endParaRPr lang="pl-PL" dirty="0" smtClean="0"/>
          </a:p>
          <a:p>
            <a:r>
              <a:rPr lang="en-US" dirty="0" smtClean="0"/>
              <a:t>It</a:t>
            </a:r>
            <a:r>
              <a:rPr lang="pl-PL" dirty="0" smtClean="0"/>
              <a:t> </a:t>
            </a:r>
            <a:r>
              <a:rPr lang="pl-PL" dirty="0" err="1" smtClean="0"/>
              <a:t>used</a:t>
            </a:r>
            <a:r>
              <a:rPr lang="pl-PL" dirty="0" smtClean="0"/>
              <a:t> to be</a:t>
            </a:r>
            <a:r>
              <a:rPr lang="en-US" dirty="0" smtClean="0"/>
              <a:t> </a:t>
            </a:r>
            <a:r>
              <a:rPr lang="en-US" b="1" dirty="0" smtClean="0"/>
              <a:t>admissible</a:t>
            </a:r>
            <a:r>
              <a:rPr lang="en-US" dirty="0" smtClean="0"/>
              <a:t> </a:t>
            </a:r>
            <a:r>
              <a:rPr lang="en-US" dirty="0" smtClean="0"/>
              <a:t>to grant commercial power of attorney </a:t>
            </a:r>
            <a:r>
              <a:rPr lang="pl-PL" dirty="0" smtClean="0"/>
              <a:t> </a:t>
            </a:r>
            <a:r>
              <a:rPr lang="pl-PL" dirty="0" err="1" smtClean="0"/>
              <a:t>where</a:t>
            </a:r>
            <a:r>
              <a:rPr lang="pl-PL" dirty="0" smtClean="0"/>
              <a:t> </a:t>
            </a:r>
            <a:r>
              <a:rPr lang="en-US" dirty="0" smtClean="0"/>
              <a:t>its </a:t>
            </a:r>
            <a:r>
              <a:rPr lang="en-US" dirty="0" smtClean="0"/>
              <a:t>holder </a:t>
            </a:r>
            <a:r>
              <a:rPr lang="pl-PL" dirty="0" smtClean="0"/>
              <a:t>was</a:t>
            </a:r>
            <a:r>
              <a:rPr lang="en-US" dirty="0" smtClean="0"/>
              <a:t> </a:t>
            </a:r>
            <a:r>
              <a:rPr lang="en-US" dirty="0" smtClean="0"/>
              <a:t>only </a:t>
            </a:r>
            <a:r>
              <a:rPr lang="en-US" dirty="0" err="1" smtClean="0"/>
              <a:t>authorised</a:t>
            </a:r>
            <a:r>
              <a:rPr lang="en-US" dirty="0" smtClean="0"/>
              <a:t> to act jointly with a management board member or a partner. </a:t>
            </a:r>
            <a:r>
              <a:rPr lang="pl-PL" dirty="0" err="1" smtClean="0"/>
              <a:t>It</a:t>
            </a:r>
            <a:r>
              <a:rPr lang="pl-PL" dirty="0" smtClean="0"/>
              <a:t> was </a:t>
            </a:r>
            <a:r>
              <a:rPr lang="pl-PL" dirty="0" err="1" smtClean="0"/>
              <a:t>called</a:t>
            </a:r>
            <a:r>
              <a:rPr lang="pl-PL" dirty="0" smtClean="0"/>
              <a:t>: </a:t>
            </a:r>
            <a:r>
              <a:rPr lang="en-US" dirty="0" smtClean="0">
                <a:solidFill>
                  <a:srgbClr val="00B050"/>
                </a:solidFill>
              </a:rPr>
              <a:t>joint </a:t>
            </a:r>
            <a:r>
              <a:rPr lang="en-US" dirty="0" smtClean="0">
                <a:solidFill>
                  <a:srgbClr val="00B050"/>
                </a:solidFill>
              </a:rPr>
              <a:t>irregular commercial power of </a:t>
            </a:r>
            <a:r>
              <a:rPr lang="en-US" dirty="0" smtClean="0">
                <a:solidFill>
                  <a:srgbClr val="00B050"/>
                </a:solidFill>
              </a:rPr>
              <a:t>attorney</a:t>
            </a:r>
            <a:r>
              <a:rPr lang="pl-PL" dirty="0" smtClean="0"/>
              <a:t>. In 2015</a:t>
            </a:r>
            <a:r>
              <a:rPr lang="en-US" dirty="0" smtClean="0"/>
              <a:t> </a:t>
            </a:r>
            <a:r>
              <a:rPr lang="en-US" dirty="0" smtClean="0"/>
              <a:t>the </a:t>
            </a:r>
            <a:r>
              <a:rPr lang="pl-PL" dirty="0" err="1" smtClean="0"/>
              <a:t>Highest</a:t>
            </a:r>
            <a:r>
              <a:rPr lang="pl-PL" dirty="0" smtClean="0"/>
              <a:t> </a:t>
            </a:r>
            <a:r>
              <a:rPr lang="pl-PL" dirty="0" err="1" smtClean="0"/>
              <a:t>Court</a:t>
            </a:r>
            <a:r>
              <a:rPr lang="en-US" dirty="0" smtClean="0"/>
              <a:t> </a:t>
            </a:r>
            <a:r>
              <a:rPr lang="en-US" dirty="0" smtClean="0"/>
              <a:t>previously stated that a this solution restricts the management board member's right of representation and not that of the holder of the commercial power of attorney.</a:t>
            </a:r>
            <a:endParaRPr lang="pl-PL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Presumption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Art. 97 CC – a person </a:t>
            </a:r>
            <a:r>
              <a:rPr lang="pl-PL" dirty="0" err="1" smtClean="0"/>
              <a:t>acting</a:t>
            </a:r>
            <a:r>
              <a:rPr lang="pl-PL" dirty="0" smtClean="0"/>
              <a:t> on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premises</a:t>
            </a:r>
            <a:r>
              <a:rPr lang="pl-PL" dirty="0" smtClean="0"/>
              <a:t> of an </a:t>
            </a:r>
            <a:r>
              <a:rPr lang="pl-PL" dirty="0" err="1" smtClean="0"/>
              <a:t>enterprise</a:t>
            </a:r>
            <a:r>
              <a:rPr lang="pl-PL" dirty="0" smtClean="0"/>
              <a:t> </a:t>
            </a:r>
            <a:r>
              <a:rPr lang="pl-PL" dirty="0" err="1" smtClean="0"/>
              <a:t>whose</a:t>
            </a:r>
            <a:r>
              <a:rPr lang="pl-PL" dirty="0" smtClean="0"/>
              <a:t> </a:t>
            </a:r>
            <a:r>
              <a:rPr lang="pl-PL" dirty="0" err="1" smtClean="0"/>
              <a:t>purpose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to </a:t>
            </a:r>
            <a:r>
              <a:rPr lang="pl-PL" dirty="0" err="1" smtClean="0"/>
              <a:t>serve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public </a:t>
            </a:r>
            <a:r>
              <a:rPr lang="pl-PL" dirty="0" err="1" smtClean="0"/>
              <a:t>is</a:t>
            </a:r>
            <a:r>
              <a:rPr lang="pl-PL" dirty="0" smtClean="0"/>
              <a:t> </a:t>
            </a:r>
            <a:r>
              <a:rPr lang="pl-PL" dirty="0" err="1" smtClean="0"/>
              <a:t>deemed</a:t>
            </a:r>
            <a:r>
              <a:rPr lang="pl-PL" dirty="0" smtClean="0"/>
              <a:t>,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case</a:t>
            </a:r>
            <a:r>
              <a:rPr lang="pl-PL" dirty="0" smtClean="0"/>
              <a:t> of </a:t>
            </a:r>
            <a:r>
              <a:rPr lang="pl-PL" dirty="0" err="1" smtClean="0"/>
              <a:t>doubt</a:t>
            </a:r>
            <a:r>
              <a:rPr lang="pl-PL" dirty="0" smtClean="0"/>
              <a:t>, </a:t>
            </a:r>
            <a:r>
              <a:rPr lang="pl-PL" dirty="0" err="1" smtClean="0"/>
              <a:t>authorised</a:t>
            </a:r>
            <a:r>
              <a:rPr lang="pl-PL" dirty="0" smtClean="0"/>
              <a:t> to </a:t>
            </a:r>
            <a:r>
              <a:rPr lang="pl-PL" dirty="0" err="1" smtClean="0"/>
              <a:t>perform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legal </a:t>
            </a:r>
            <a:r>
              <a:rPr lang="pl-PL" dirty="0" err="1" smtClean="0"/>
              <a:t>acts</a:t>
            </a:r>
            <a:r>
              <a:rPr lang="pl-PL" dirty="0" smtClean="0"/>
              <a:t> </a:t>
            </a:r>
            <a:r>
              <a:rPr lang="pl-PL" dirty="0" err="1" smtClean="0"/>
              <a:t>that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usually</a:t>
            </a:r>
            <a:r>
              <a:rPr lang="pl-PL" dirty="0" smtClean="0"/>
              <a:t> </a:t>
            </a:r>
            <a:r>
              <a:rPr lang="pl-PL" dirty="0" err="1" smtClean="0"/>
              <a:t>perfomed</a:t>
            </a:r>
            <a:r>
              <a:rPr lang="pl-PL" dirty="0" smtClean="0"/>
              <a:t> </a:t>
            </a:r>
            <a:r>
              <a:rPr lang="pl-PL" dirty="0" err="1" smtClean="0"/>
              <a:t>with</a:t>
            </a:r>
            <a:r>
              <a:rPr lang="pl-PL" dirty="0" smtClean="0"/>
              <a:t> </a:t>
            </a:r>
            <a:r>
              <a:rPr lang="pl-PL" dirty="0" err="1" smtClean="0"/>
              <a:t>persons</a:t>
            </a:r>
            <a:r>
              <a:rPr lang="pl-PL" dirty="0" smtClean="0"/>
              <a:t> </a:t>
            </a:r>
            <a:r>
              <a:rPr lang="pl-PL" dirty="0" err="1" smtClean="0"/>
              <a:t>using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</a:t>
            </a:r>
            <a:r>
              <a:rPr lang="pl-PL" dirty="0" err="1" smtClean="0"/>
              <a:t>enterprise</a:t>
            </a:r>
            <a:r>
              <a:rPr lang="en-US" dirty="0" smtClean="0"/>
              <a:t>’</a:t>
            </a:r>
            <a:r>
              <a:rPr lang="pl-PL" dirty="0" smtClean="0"/>
              <a:t>s services. 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Personal</a:t>
            </a:r>
            <a:r>
              <a:rPr lang="pl-PL" dirty="0" smtClean="0"/>
              <a:t> </a:t>
            </a:r>
            <a:r>
              <a:rPr lang="pl-PL" dirty="0" err="1" smtClean="0"/>
              <a:t>interests</a:t>
            </a:r>
            <a:r>
              <a:rPr lang="pl-PL" dirty="0" smtClean="0"/>
              <a:t> art. </a:t>
            </a:r>
            <a:r>
              <a:rPr lang="pl-PL" smtClean="0"/>
              <a:t>23 – 24 C.C.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Personal</a:t>
            </a:r>
            <a:r>
              <a:rPr lang="pl-PL" dirty="0" smtClean="0"/>
              <a:t> </a:t>
            </a:r>
            <a:r>
              <a:rPr lang="pl-PL" dirty="0" err="1" smtClean="0"/>
              <a:t>interests</a:t>
            </a:r>
            <a:r>
              <a:rPr lang="pl-PL" dirty="0" smtClean="0"/>
              <a:t> of a </a:t>
            </a:r>
            <a:r>
              <a:rPr lang="pl-PL" dirty="0" err="1" smtClean="0"/>
              <a:t>human</a:t>
            </a:r>
            <a:r>
              <a:rPr lang="pl-PL" dirty="0" smtClean="0"/>
              <a:t> </a:t>
            </a:r>
            <a:r>
              <a:rPr lang="pl-PL" dirty="0" err="1" smtClean="0"/>
              <a:t>being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</a:t>
            </a:r>
            <a:r>
              <a:rPr lang="pl-PL" dirty="0" err="1" smtClean="0"/>
              <a:t>particular</a:t>
            </a:r>
            <a:r>
              <a:rPr lang="pl-PL" dirty="0" smtClean="0"/>
              <a:t> health, </a:t>
            </a:r>
            <a:r>
              <a:rPr lang="pl-PL" dirty="0" err="1" smtClean="0"/>
              <a:t>freedom</a:t>
            </a:r>
            <a:r>
              <a:rPr lang="pl-PL" dirty="0" smtClean="0"/>
              <a:t>, </a:t>
            </a:r>
            <a:r>
              <a:rPr lang="pl-PL" dirty="0" err="1" smtClean="0"/>
              <a:t>dignity</a:t>
            </a:r>
            <a:r>
              <a:rPr lang="pl-PL" dirty="0" smtClean="0"/>
              <a:t>, </a:t>
            </a:r>
            <a:r>
              <a:rPr lang="pl-PL" dirty="0" err="1" smtClean="0"/>
              <a:t>freedom</a:t>
            </a:r>
            <a:r>
              <a:rPr lang="pl-PL" dirty="0" smtClean="0"/>
              <a:t> of </a:t>
            </a:r>
            <a:r>
              <a:rPr lang="pl-PL" dirty="0" err="1" smtClean="0"/>
              <a:t>conscience</a:t>
            </a:r>
            <a:r>
              <a:rPr lang="pl-PL" dirty="0" smtClean="0"/>
              <a:t>, </a:t>
            </a:r>
            <a:r>
              <a:rPr lang="pl-PL" dirty="0" err="1" smtClean="0"/>
              <a:t>name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pseudonim, </a:t>
            </a:r>
            <a:r>
              <a:rPr lang="pl-PL" dirty="0" err="1" smtClean="0"/>
              <a:t>image</a:t>
            </a:r>
            <a:r>
              <a:rPr lang="pl-PL" dirty="0" smtClean="0"/>
              <a:t>, </a:t>
            </a:r>
            <a:r>
              <a:rPr lang="pl-PL" dirty="0" err="1" smtClean="0"/>
              <a:t>privacy</a:t>
            </a:r>
            <a:r>
              <a:rPr lang="pl-PL" dirty="0" smtClean="0"/>
              <a:t> of </a:t>
            </a:r>
            <a:r>
              <a:rPr lang="pl-PL" dirty="0" err="1" smtClean="0"/>
              <a:t>correspondence</a:t>
            </a:r>
            <a:r>
              <a:rPr lang="pl-PL" dirty="0" smtClean="0"/>
              <a:t>, </a:t>
            </a:r>
            <a:r>
              <a:rPr lang="pl-PL" dirty="0" err="1" smtClean="0"/>
              <a:t>inviolability</a:t>
            </a:r>
            <a:r>
              <a:rPr lang="pl-PL" dirty="0" smtClean="0"/>
              <a:t> of </a:t>
            </a:r>
            <a:r>
              <a:rPr lang="pl-PL" dirty="0" err="1" smtClean="0"/>
              <a:t>home</a:t>
            </a:r>
            <a:r>
              <a:rPr lang="pl-PL" dirty="0" smtClean="0"/>
              <a:t> and scientific, </a:t>
            </a:r>
            <a:r>
              <a:rPr lang="pl-PL" dirty="0" err="1" smtClean="0"/>
              <a:t>artistic</a:t>
            </a:r>
            <a:r>
              <a:rPr lang="pl-PL" dirty="0" smtClean="0"/>
              <a:t>, </a:t>
            </a:r>
            <a:r>
              <a:rPr lang="pl-PL" dirty="0" err="1" smtClean="0"/>
              <a:t>inventice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improvement</a:t>
            </a:r>
            <a:r>
              <a:rPr lang="pl-PL" dirty="0" smtClean="0"/>
              <a:t> </a:t>
            </a:r>
            <a:r>
              <a:rPr lang="pl-PL" dirty="0" err="1" smtClean="0"/>
              <a:t>achievements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protected</a:t>
            </a:r>
            <a:r>
              <a:rPr lang="pl-PL" dirty="0" smtClean="0"/>
              <a:t> by </a:t>
            </a:r>
            <a:r>
              <a:rPr lang="pl-PL" dirty="0" err="1" smtClean="0"/>
              <a:t>civil</a:t>
            </a:r>
            <a:r>
              <a:rPr lang="pl-PL" dirty="0" smtClean="0"/>
              <a:t> law, </a:t>
            </a:r>
            <a:r>
              <a:rPr lang="pl-PL" dirty="0" err="1" smtClean="0"/>
              <a:t>independently</a:t>
            </a:r>
            <a:r>
              <a:rPr lang="pl-PL" dirty="0" smtClean="0"/>
              <a:t> of </a:t>
            </a:r>
            <a:r>
              <a:rPr lang="pl-PL" dirty="0" err="1" smtClean="0"/>
              <a:t>protection</a:t>
            </a:r>
            <a:r>
              <a:rPr lang="pl-PL" dirty="0" smtClean="0"/>
              <a:t> under </a:t>
            </a:r>
            <a:r>
              <a:rPr lang="pl-PL" dirty="0" err="1" smtClean="0"/>
              <a:t>other</a:t>
            </a:r>
            <a:r>
              <a:rPr lang="pl-PL" dirty="0" smtClean="0"/>
              <a:t> </a:t>
            </a:r>
            <a:r>
              <a:rPr lang="pl-PL" dirty="0" err="1" smtClean="0"/>
              <a:t>regulations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6553200" y="6356350"/>
            <a:ext cx="2133600" cy="365125"/>
          </a:xfrm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r>
              <a:rPr lang="pl-PL" smtClean="0"/>
              <a:t>Dr  Monika Drela</a:t>
            </a:r>
          </a:p>
        </p:txBody>
      </p:sp>
      <p:sp>
        <p:nvSpPr>
          <p:cNvPr id="15363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pl-PL" sz="4000" dirty="0" err="1" smtClean="0"/>
              <a:t>The</a:t>
            </a:r>
            <a:r>
              <a:rPr lang="pl-PL" sz="4000" dirty="0" smtClean="0"/>
              <a:t> </a:t>
            </a:r>
            <a:r>
              <a:rPr lang="pl-PL" sz="4000" dirty="0" err="1" smtClean="0"/>
              <a:t>act</a:t>
            </a:r>
            <a:r>
              <a:rPr lang="pl-PL" sz="4000" dirty="0" smtClean="0"/>
              <a:t> of </a:t>
            </a:r>
            <a:r>
              <a:rPr lang="pl-PL" sz="4000" dirty="0" err="1" smtClean="0"/>
              <a:t>divulging</a:t>
            </a:r>
            <a:r>
              <a:rPr lang="pl-PL" sz="4000" dirty="0" smtClean="0"/>
              <a:t> a </a:t>
            </a:r>
            <a:r>
              <a:rPr lang="pl-PL" sz="4000" dirty="0" err="1" smtClean="0"/>
              <a:t>picture</a:t>
            </a:r>
            <a:r>
              <a:rPr lang="pl-PL" sz="4000" dirty="0" smtClean="0"/>
              <a:t> of natural person</a:t>
            </a:r>
            <a:br>
              <a:rPr lang="pl-PL" sz="4000" dirty="0" smtClean="0"/>
            </a:br>
            <a:endParaRPr lang="pl-PL" sz="4000" dirty="0" smtClean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z="2000" smtClean="0"/>
              <a:t>	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3995937" y="1268413"/>
            <a:ext cx="5148064" cy="4857750"/>
          </a:xfrm>
        </p:spPr>
        <p:txBody>
          <a:bodyPr>
            <a:normAutofit lnSpcReduction="10000"/>
          </a:bodyPr>
          <a:lstStyle/>
          <a:p>
            <a:pPr marL="381000" indent="-381000" eaLnBrk="1" hangingPunct="1">
              <a:lnSpc>
                <a:spcPct val="80000"/>
              </a:lnSpc>
            </a:pPr>
            <a:r>
              <a:rPr lang="pl-PL" sz="2000" b="1" dirty="0" smtClean="0"/>
              <a:t>Art. 81 </a:t>
            </a:r>
            <a:r>
              <a:rPr lang="pl-PL" sz="2000" b="1" dirty="0" err="1" smtClean="0"/>
              <a:t>Polish</a:t>
            </a:r>
            <a:r>
              <a:rPr lang="pl-PL" sz="2000" b="1" dirty="0" smtClean="0"/>
              <a:t> Copyright </a:t>
            </a:r>
            <a:r>
              <a:rPr lang="pl-PL" sz="2000" b="1" dirty="0" err="1" smtClean="0"/>
              <a:t>statute</a:t>
            </a:r>
            <a:r>
              <a:rPr lang="pl-PL" sz="2000" b="1" dirty="0" smtClean="0"/>
              <a:t>  of 4.2.1994</a:t>
            </a:r>
          </a:p>
          <a:p>
            <a:pPr marL="381000" indent="-381000" eaLnBrk="1" hangingPunct="1">
              <a:lnSpc>
                <a:spcPct val="80000"/>
              </a:lnSpc>
              <a:buNone/>
            </a:pPr>
            <a:r>
              <a:rPr lang="pl-PL" sz="2000" b="1" dirty="0" smtClean="0"/>
              <a:t>1.</a:t>
            </a:r>
          </a:p>
          <a:p>
            <a:pPr marL="381000" indent="-381000" eaLnBrk="1" hangingPunct="1">
              <a:lnSpc>
                <a:spcPct val="80000"/>
              </a:lnSpc>
              <a:buFontTx/>
              <a:buChar char="-"/>
            </a:pPr>
            <a:r>
              <a:rPr lang="pl-PL" sz="2000" dirty="0" err="1" smtClean="0"/>
              <a:t>Publishing</a:t>
            </a:r>
            <a:r>
              <a:rPr lang="pl-PL" sz="2000" dirty="0" smtClean="0"/>
              <a:t> a </a:t>
            </a:r>
            <a:r>
              <a:rPr lang="pl-PL" sz="2000" dirty="0" err="1" smtClean="0"/>
              <a:t>picture</a:t>
            </a:r>
            <a:r>
              <a:rPr lang="pl-PL" sz="2000" dirty="0" smtClean="0"/>
              <a:t> </a:t>
            </a:r>
            <a:r>
              <a:rPr lang="pl-PL" sz="2000" dirty="0" err="1" smtClean="0"/>
              <a:t>recquires</a:t>
            </a:r>
            <a:r>
              <a:rPr lang="pl-PL" sz="2000" dirty="0" smtClean="0"/>
              <a:t> </a:t>
            </a:r>
            <a:r>
              <a:rPr lang="pl-PL" sz="2000" dirty="0" err="1" smtClean="0"/>
              <a:t>the</a:t>
            </a:r>
            <a:r>
              <a:rPr lang="pl-PL" sz="2000" dirty="0" smtClean="0"/>
              <a:t> </a:t>
            </a:r>
            <a:r>
              <a:rPr lang="pl-PL" sz="2000" dirty="0" err="1" smtClean="0"/>
              <a:t>preson’s</a:t>
            </a:r>
            <a:r>
              <a:rPr lang="pl-PL" sz="2000" dirty="0" smtClean="0"/>
              <a:t> </a:t>
            </a:r>
            <a:r>
              <a:rPr lang="pl-PL" sz="2000" dirty="0" err="1" smtClean="0"/>
              <a:t>consent</a:t>
            </a:r>
            <a:endParaRPr lang="pl-PL" sz="2000" dirty="0" smtClean="0"/>
          </a:p>
          <a:p>
            <a:pPr marL="381000" indent="-381000" eaLnBrk="1" hangingPunct="1">
              <a:lnSpc>
                <a:spcPct val="80000"/>
              </a:lnSpc>
              <a:buFontTx/>
              <a:buChar char="-"/>
            </a:pPr>
            <a:r>
              <a:rPr lang="pl-PL" sz="2000" dirty="0" err="1" smtClean="0"/>
              <a:t>If</a:t>
            </a:r>
            <a:r>
              <a:rPr lang="pl-PL" sz="2000" dirty="0" smtClean="0"/>
              <a:t> </a:t>
            </a:r>
            <a:r>
              <a:rPr lang="pl-PL" sz="2000" dirty="0" err="1" smtClean="0"/>
              <a:t>the</a:t>
            </a:r>
            <a:r>
              <a:rPr lang="pl-PL" sz="2000" dirty="0" smtClean="0"/>
              <a:t> model </a:t>
            </a:r>
            <a:r>
              <a:rPr lang="pl-PL" sz="2000" dirty="0" err="1" smtClean="0"/>
              <a:t>has</a:t>
            </a:r>
            <a:r>
              <a:rPr lang="pl-PL" sz="2000" dirty="0" smtClean="0"/>
              <a:t> </a:t>
            </a:r>
            <a:r>
              <a:rPr lang="pl-PL" sz="2000" dirty="0" err="1" smtClean="0"/>
              <a:t>been</a:t>
            </a:r>
            <a:r>
              <a:rPr lang="pl-PL" sz="2000" dirty="0" smtClean="0"/>
              <a:t> </a:t>
            </a:r>
            <a:r>
              <a:rPr lang="pl-PL" sz="2000" dirty="0" err="1" smtClean="0"/>
              <a:t>payed</a:t>
            </a:r>
            <a:r>
              <a:rPr lang="pl-PL" sz="2000" dirty="0" smtClean="0"/>
              <a:t> </a:t>
            </a:r>
            <a:r>
              <a:rPr lang="pl-PL" sz="2000" dirty="0" err="1" smtClean="0"/>
              <a:t>the</a:t>
            </a:r>
            <a:r>
              <a:rPr lang="pl-PL" sz="2000" dirty="0" smtClean="0"/>
              <a:t> </a:t>
            </a:r>
            <a:r>
              <a:rPr lang="pl-PL" sz="2000" dirty="0" err="1" smtClean="0"/>
              <a:t>consent</a:t>
            </a:r>
            <a:r>
              <a:rPr lang="pl-PL" sz="2000" dirty="0" smtClean="0"/>
              <a:t> </a:t>
            </a:r>
            <a:r>
              <a:rPr lang="pl-PL" sz="2000" dirty="0" err="1" smtClean="0"/>
              <a:t>is</a:t>
            </a:r>
            <a:r>
              <a:rPr lang="pl-PL" sz="2000" dirty="0" smtClean="0"/>
              <a:t> </a:t>
            </a:r>
            <a:r>
              <a:rPr lang="pl-PL" sz="2000" dirty="0" err="1" smtClean="0"/>
              <a:t>presumed</a:t>
            </a:r>
            <a:r>
              <a:rPr lang="pl-PL" sz="2000" dirty="0" smtClean="0"/>
              <a:t> </a:t>
            </a:r>
            <a:r>
              <a:rPr lang="pl-PL" sz="2000" dirty="0" err="1" smtClean="0"/>
              <a:t>unless</a:t>
            </a:r>
            <a:r>
              <a:rPr lang="pl-PL" sz="2000" dirty="0" smtClean="0"/>
              <a:t> </a:t>
            </a:r>
            <a:r>
              <a:rPr lang="pl-PL" sz="2000" dirty="0" err="1" smtClean="0"/>
              <a:t>otherwise</a:t>
            </a:r>
            <a:r>
              <a:rPr lang="pl-PL" sz="2000" dirty="0" smtClean="0"/>
              <a:t> </a:t>
            </a:r>
            <a:r>
              <a:rPr lang="pl-PL" sz="2000" dirty="0" err="1" smtClean="0"/>
              <a:t>stated</a:t>
            </a:r>
            <a:r>
              <a:rPr lang="pl-PL" sz="2000" dirty="0" smtClean="0"/>
              <a:t> </a:t>
            </a:r>
            <a:r>
              <a:rPr lang="pl-PL" sz="2000" dirty="0" err="1" smtClean="0"/>
              <a:t>in</a:t>
            </a:r>
            <a:r>
              <a:rPr lang="pl-PL" sz="2000" dirty="0" smtClean="0"/>
              <a:t> </a:t>
            </a:r>
            <a:r>
              <a:rPr lang="pl-PL" sz="2000" dirty="0" err="1" smtClean="0"/>
              <a:t>contract</a:t>
            </a:r>
            <a:endParaRPr lang="pl-PL" sz="2000" dirty="0" smtClean="0"/>
          </a:p>
          <a:p>
            <a:pPr marL="381000" indent="-381000" eaLnBrk="1" hangingPunct="1">
              <a:lnSpc>
                <a:spcPct val="80000"/>
              </a:lnSpc>
              <a:buNone/>
            </a:pPr>
            <a:endParaRPr lang="pl-PL" sz="2000" dirty="0" smtClean="0"/>
          </a:p>
          <a:p>
            <a:pPr marL="381000" indent="-381000" eaLnBrk="1" hangingPunct="1">
              <a:lnSpc>
                <a:spcPct val="80000"/>
              </a:lnSpc>
              <a:buNone/>
            </a:pPr>
            <a:r>
              <a:rPr lang="pl-PL" sz="2000" dirty="0" smtClean="0"/>
              <a:t>2. </a:t>
            </a:r>
            <a:r>
              <a:rPr lang="pl-PL" sz="2000" b="1" dirty="0" err="1" smtClean="0"/>
              <a:t>Consent</a:t>
            </a:r>
            <a:r>
              <a:rPr lang="pl-PL" sz="2000" dirty="0" smtClean="0"/>
              <a:t> </a:t>
            </a:r>
            <a:r>
              <a:rPr lang="pl-PL" sz="2000" dirty="0" err="1" smtClean="0"/>
              <a:t>is</a:t>
            </a:r>
            <a:r>
              <a:rPr lang="pl-PL" sz="2000" dirty="0" smtClean="0"/>
              <a:t> not </a:t>
            </a:r>
            <a:r>
              <a:rPr lang="pl-PL" sz="2000" dirty="0" err="1" smtClean="0"/>
              <a:t>recquires</a:t>
            </a:r>
            <a:r>
              <a:rPr lang="pl-PL" sz="2000" dirty="0" smtClean="0"/>
              <a:t> </a:t>
            </a:r>
            <a:r>
              <a:rPr lang="pl-PL" sz="2000" dirty="0" err="1" smtClean="0"/>
              <a:t>when</a:t>
            </a:r>
            <a:r>
              <a:rPr lang="pl-PL" sz="2000" dirty="0" smtClean="0"/>
              <a:t> </a:t>
            </a:r>
            <a:r>
              <a:rPr lang="pl-PL" sz="2000" dirty="0" err="1" smtClean="0"/>
              <a:t>publishing</a:t>
            </a:r>
            <a:r>
              <a:rPr lang="pl-PL" sz="2000" dirty="0" smtClean="0"/>
              <a:t> a </a:t>
            </a:r>
            <a:r>
              <a:rPr lang="pl-PL" sz="2000" dirty="0" err="1" smtClean="0"/>
              <a:t>picture</a:t>
            </a:r>
            <a:r>
              <a:rPr lang="pl-PL" sz="2000" dirty="0" smtClean="0"/>
              <a:t> of :</a:t>
            </a:r>
          </a:p>
          <a:p>
            <a:pPr marL="381000" indent="-381000" eaLnBrk="1" hangingPunct="1">
              <a:lnSpc>
                <a:spcPct val="80000"/>
              </a:lnSpc>
              <a:buFont typeface="Wingdings" pitchFamily="2" charset="2"/>
              <a:buAutoNum type="arabicParenR"/>
            </a:pPr>
            <a:r>
              <a:rPr lang="pl-PL" sz="2000" dirty="0" smtClean="0"/>
              <a:t>Public person – </a:t>
            </a:r>
            <a:r>
              <a:rPr lang="pl-PL" sz="2000" dirty="0" err="1" smtClean="0"/>
              <a:t>when</a:t>
            </a:r>
            <a:r>
              <a:rPr lang="pl-PL" sz="2000" dirty="0" smtClean="0"/>
              <a:t> </a:t>
            </a:r>
            <a:r>
              <a:rPr lang="pl-PL" sz="2000" dirty="0" err="1" smtClean="0"/>
              <a:t>the</a:t>
            </a:r>
            <a:r>
              <a:rPr lang="pl-PL" sz="2000" dirty="0" smtClean="0"/>
              <a:t> </a:t>
            </a:r>
            <a:r>
              <a:rPr lang="pl-PL" sz="2000" dirty="0" err="1" smtClean="0"/>
              <a:t>picture</a:t>
            </a:r>
            <a:r>
              <a:rPr lang="pl-PL" sz="2000" dirty="0" smtClean="0"/>
              <a:t> </a:t>
            </a:r>
            <a:r>
              <a:rPr lang="pl-PL" sz="2000" dirty="0" err="1" smtClean="0"/>
              <a:t>is</a:t>
            </a:r>
            <a:r>
              <a:rPr lang="pl-PL" sz="2000" dirty="0" smtClean="0"/>
              <a:t> </a:t>
            </a:r>
            <a:r>
              <a:rPr lang="pl-PL" sz="2000" dirty="0" err="1" smtClean="0"/>
              <a:t>taken</a:t>
            </a:r>
            <a:r>
              <a:rPr lang="pl-PL" sz="2000" dirty="0" smtClean="0"/>
              <a:t>  </a:t>
            </a:r>
            <a:r>
              <a:rPr lang="pl-PL" sz="2000" dirty="0" err="1" smtClean="0"/>
              <a:t>while</a:t>
            </a:r>
            <a:r>
              <a:rPr lang="pl-PL" sz="2000" dirty="0" smtClean="0"/>
              <a:t> performing </a:t>
            </a:r>
            <a:r>
              <a:rPr lang="pl-PL" sz="2000" dirty="0" err="1" smtClean="0"/>
              <a:t>official</a:t>
            </a:r>
            <a:r>
              <a:rPr lang="pl-PL" sz="2000" dirty="0" smtClean="0"/>
              <a:t> </a:t>
            </a:r>
            <a:r>
              <a:rPr lang="pl-PL" sz="2000" dirty="0" err="1" smtClean="0"/>
              <a:t>function</a:t>
            </a:r>
            <a:r>
              <a:rPr lang="pl-PL" sz="2000" dirty="0" smtClean="0"/>
              <a:t> / </a:t>
            </a:r>
            <a:r>
              <a:rPr lang="pl-PL" sz="2000" dirty="0" err="1" smtClean="0"/>
              <a:t>work</a:t>
            </a:r>
            <a:r>
              <a:rPr lang="pl-PL" sz="2000" dirty="0" smtClean="0"/>
              <a:t>, </a:t>
            </a:r>
            <a:r>
              <a:rPr lang="pl-PL" sz="2000" dirty="0" err="1" smtClean="0"/>
              <a:t>social</a:t>
            </a:r>
            <a:r>
              <a:rPr lang="pl-PL" sz="2000" dirty="0" smtClean="0"/>
              <a:t>, </a:t>
            </a:r>
            <a:r>
              <a:rPr lang="pl-PL" sz="2000" dirty="0" err="1" smtClean="0"/>
              <a:t>political</a:t>
            </a:r>
            <a:r>
              <a:rPr lang="pl-PL" sz="2000" dirty="0" smtClean="0"/>
              <a:t> </a:t>
            </a:r>
            <a:r>
              <a:rPr lang="pl-PL" sz="2000" dirty="0" err="1" smtClean="0"/>
              <a:t>duties</a:t>
            </a:r>
            <a:endParaRPr lang="pl-PL" sz="2000" dirty="0" smtClean="0"/>
          </a:p>
          <a:p>
            <a:pPr marL="381000" indent="-381000" eaLnBrk="1" hangingPunct="1">
              <a:lnSpc>
                <a:spcPct val="80000"/>
              </a:lnSpc>
              <a:buFont typeface="Wingdings" pitchFamily="2" charset="2"/>
              <a:buAutoNum type="arabicParenR"/>
            </a:pPr>
            <a:endParaRPr lang="pl-PL" sz="2000" dirty="0" smtClean="0"/>
          </a:p>
          <a:p>
            <a:pPr marL="381000" indent="-3810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l-PL" sz="2000" dirty="0" smtClean="0"/>
              <a:t>2) </a:t>
            </a:r>
            <a:r>
              <a:rPr lang="pl-PL" sz="2000" dirty="0" err="1" smtClean="0"/>
              <a:t>When</a:t>
            </a:r>
            <a:r>
              <a:rPr lang="pl-PL" sz="2000" dirty="0" smtClean="0"/>
              <a:t> </a:t>
            </a:r>
            <a:r>
              <a:rPr lang="pl-PL" sz="2000" dirty="0" err="1" smtClean="0"/>
              <a:t>the</a:t>
            </a:r>
            <a:r>
              <a:rPr lang="pl-PL" sz="2000" dirty="0" smtClean="0"/>
              <a:t> person </a:t>
            </a:r>
            <a:r>
              <a:rPr lang="pl-PL" sz="2000" dirty="0" err="1" smtClean="0"/>
              <a:t>is</a:t>
            </a:r>
            <a:r>
              <a:rPr lang="pl-PL" sz="2000" dirty="0" smtClean="0"/>
              <a:t> </a:t>
            </a:r>
            <a:r>
              <a:rPr lang="pl-PL" sz="2000" dirty="0" err="1" smtClean="0"/>
              <a:t>merely</a:t>
            </a:r>
            <a:r>
              <a:rPr lang="pl-PL" sz="2000" dirty="0" smtClean="0"/>
              <a:t> a </a:t>
            </a:r>
            <a:r>
              <a:rPr lang="pl-PL" sz="2000" dirty="0" err="1" smtClean="0"/>
              <a:t>detail</a:t>
            </a:r>
            <a:r>
              <a:rPr lang="pl-PL" sz="2000" dirty="0" smtClean="0"/>
              <a:t> of a </a:t>
            </a:r>
            <a:r>
              <a:rPr lang="pl-PL" sz="2000" dirty="0" err="1" smtClean="0"/>
              <a:t>bigger</a:t>
            </a:r>
            <a:r>
              <a:rPr lang="pl-PL" sz="2000" dirty="0" smtClean="0"/>
              <a:t> </a:t>
            </a:r>
            <a:r>
              <a:rPr lang="pl-PL" sz="2000" dirty="0" err="1" smtClean="0"/>
              <a:t>composition</a:t>
            </a:r>
            <a:r>
              <a:rPr lang="pl-PL" sz="2000" dirty="0" smtClean="0"/>
              <a:t> as for </a:t>
            </a:r>
            <a:r>
              <a:rPr lang="pl-PL" sz="2000" dirty="0" err="1" smtClean="0"/>
              <a:t>example</a:t>
            </a:r>
            <a:r>
              <a:rPr lang="pl-PL" sz="2000" dirty="0" smtClean="0"/>
              <a:t>: </a:t>
            </a:r>
            <a:r>
              <a:rPr lang="pl-PL" sz="2000" dirty="0" err="1" smtClean="0"/>
              <a:t>assembly</a:t>
            </a:r>
            <a:r>
              <a:rPr lang="pl-PL" sz="2000" dirty="0" smtClean="0"/>
              <a:t>,  </a:t>
            </a:r>
            <a:r>
              <a:rPr lang="pl-PL" sz="2000" dirty="0" err="1" smtClean="0"/>
              <a:t>landcape</a:t>
            </a:r>
            <a:r>
              <a:rPr lang="pl-PL" sz="2000" dirty="0" smtClean="0"/>
              <a:t>, </a:t>
            </a:r>
            <a:r>
              <a:rPr lang="pl-PL" sz="2000" dirty="0" err="1" smtClean="0"/>
              <a:t>scenery</a:t>
            </a:r>
            <a:r>
              <a:rPr lang="pl-PL" sz="2000" dirty="0" smtClean="0"/>
              <a:t>, public </a:t>
            </a:r>
            <a:r>
              <a:rPr lang="pl-PL" sz="2000" dirty="0" err="1" smtClean="0"/>
              <a:t>meeting</a:t>
            </a:r>
            <a:endParaRPr lang="pl-PL" sz="2000" dirty="0" smtClean="0"/>
          </a:p>
        </p:txBody>
      </p:sp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5624"/>
            <a:ext cx="3816350" cy="262113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5367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721100"/>
            <a:ext cx="4183063" cy="3136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Legal </a:t>
            </a:r>
            <a:r>
              <a:rPr lang="pl-PL" dirty="0" err="1" smtClean="0"/>
              <a:t>persons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Art. 33 CC legal </a:t>
            </a:r>
            <a:r>
              <a:rPr lang="pl-PL" dirty="0" err="1" smtClean="0"/>
              <a:t>persons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State </a:t>
            </a:r>
            <a:r>
              <a:rPr lang="pl-PL" dirty="0" err="1" smtClean="0"/>
              <a:t>Treasury</a:t>
            </a:r>
            <a:r>
              <a:rPr lang="pl-PL" dirty="0" smtClean="0"/>
              <a:t> and </a:t>
            </a:r>
            <a:r>
              <a:rPr lang="pl-PL" dirty="0" err="1" smtClean="0"/>
              <a:t>organizational</a:t>
            </a:r>
            <a:r>
              <a:rPr lang="pl-PL" dirty="0" smtClean="0"/>
              <a:t> </a:t>
            </a:r>
            <a:r>
              <a:rPr lang="pl-PL" dirty="0" err="1" smtClean="0"/>
              <a:t>units</a:t>
            </a:r>
            <a:r>
              <a:rPr lang="pl-PL" dirty="0" smtClean="0"/>
              <a:t>, </a:t>
            </a:r>
            <a:r>
              <a:rPr lang="pl-PL" dirty="0" err="1" smtClean="0"/>
              <a:t>wchi</a:t>
            </a:r>
            <a:r>
              <a:rPr lang="pl-PL" dirty="0" smtClean="0"/>
              <a:t> </a:t>
            </a:r>
            <a:r>
              <a:rPr lang="pl-PL" dirty="0" err="1" smtClean="0"/>
              <a:t>are</a:t>
            </a:r>
            <a:r>
              <a:rPr lang="pl-PL" dirty="0" smtClean="0"/>
              <a:t> </a:t>
            </a:r>
            <a:r>
              <a:rPr lang="pl-PL" dirty="0" err="1" smtClean="0"/>
              <a:t>accorded</a:t>
            </a:r>
            <a:r>
              <a:rPr lang="pl-PL" dirty="0" smtClean="0"/>
              <a:t> legal </a:t>
            </a:r>
            <a:r>
              <a:rPr lang="pl-PL" dirty="0" err="1" smtClean="0"/>
              <a:t>personality</a:t>
            </a:r>
            <a:r>
              <a:rPr lang="pl-PL" dirty="0" smtClean="0"/>
              <a:t> by </a:t>
            </a:r>
            <a:r>
              <a:rPr lang="pl-PL" dirty="0" err="1" smtClean="0"/>
              <a:t>specific</a:t>
            </a:r>
            <a:r>
              <a:rPr lang="pl-PL" dirty="0" smtClean="0"/>
              <a:t> </a:t>
            </a:r>
            <a:r>
              <a:rPr lang="pl-PL" dirty="0" err="1" smtClean="0"/>
              <a:t>regulations</a:t>
            </a:r>
            <a:endParaRPr lang="pl-PL" dirty="0" smtClean="0"/>
          </a:p>
          <a:p>
            <a:r>
              <a:rPr lang="pl-PL" dirty="0" smtClean="0"/>
              <a:t>Legal </a:t>
            </a:r>
            <a:r>
              <a:rPr lang="pl-PL" dirty="0" err="1" smtClean="0"/>
              <a:t>personality</a:t>
            </a:r>
            <a:r>
              <a:rPr lang="pl-PL" dirty="0" smtClean="0"/>
              <a:t> </a:t>
            </a:r>
            <a:r>
              <a:rPr lang="pl-PL" dirty="0" err="1" smtClean="0"/>
              <a:t>attained</a:t>
            </a:r>
            <a:r>
              <a:rPr lang="pl-PL" dirty="0" smtClean="0"/>
              <a:t> upon </a:t>
            </a:r>
            <a:r>
              <a:rPr lang="pl-PL" dirty="0" err="1" smtClean="0"/>
              <a:t>its</a:t>
            </a:r>
            <a:r>
              <a:rPr lang="pl-PL" dirty="0" smtClean="0"/>
              <a:t> </a:t>
            </a:r>
            <a:r>
              <a:rPr lang="pl-PL" dirty="0" err="1" smtClean="0"/>
              <a:t>entry</a:t>
            </a:r>
            <a:r>
              <a:rPr lang="pl-PL" dirty="0" smtClean="0"/>
              <a:t> </a:t>
            </a:r>
            <a:r>
              <a:rPr lang="pl-PL" dirty="0" err="1" smtClean="0"/>
              <a:t>in</a:t>
            </a:r>
            <a:r>
              <a:rPr lang="pl-PL" dirty="0" smtClean="0"/>
              <a:t> a </a:t>
            </a:r>
            <a:r>
              <a:rPr lang="pl-PL" dirty="0" err="1" smtClean="0"/>
              <a:t>relevant</a:t>
            </a:r>
            <a:r>
              <a:rPr lang="pl-PL" dirty="0" smtClean="0"/>
              <a:t> register : KRS.</a:t>
            </a:r>
          </a:p>
          <a:p>
            <a:r>
              <a:rPr lang="pl-PL" dirty="0" smtClean="0"/>
              <a:t>Legal person </a:t>
            </a:r>
            <a:r>
              <a:rPr lang="pl-PL" dirty="0" err="1" smtClean="0"/>
              <a:t>acts</a:t>
            </a:r>
            <a:r>
              <a:rPr lang="pl-PL" dirty="0" smtClean="0"/>
              <a:t> </a:t>
            </a:r>
            <a:r>
              <a:rPr lang="pl-PL" dirty="0" err="1" smtClean="0"/>
              <a:t>through</a:t>
            </a:r>
            <a:r>
              <a:rPr lang="pl-PL" dirty="0" smtClean="0"/>
              <a:t> </a:t>
            </a:r>
            <a:r>
              <a:rPr lang="pl-PL" dirty="0" err="1" smtClean="0"/>
              <a:t>its</a:t>
            </a:r>
            <a:r>
              <a:rPr lang="pl-PL" dirty="0" smtClean="0"/>
              <a:t> </a:t>
            </a:r>
            <a:r>
              <a:rPr lang="pl-PL" dirty="0" err="1" smtClean="0"/>
              <a:t>bodies</a:t>
            </a:r>
            <a:r>
              <a:rPr lang="pl-PL" dirty="0" smtClean="0"/>
              <a:t> – management </a:t>
            </a:r>
            <a:r>
              <a:rPr lang="pl-PL" dirty="0" err="1" smtClean="0"/>
              <a:t>boards</a:t>
            </a:r>
            <a:r>
              <a:rPr lang="pl-PL" dirty="0"/>
              <a:t> </a:t>
            </a:r>
            <a:r>
              <a:rPr lang="pl-PL" dirty="0" err="1" smtClean="0"/>
              <a:t>generally</a:t>
            </a:r>
            <a:endParaRPr lang="pl-PL" dirty="0" smtClean="0"/>
          </a:p>
          <a:p>
            <a:r>
              <a:rPr lang="pl-PL" dirty="0" err="1" smtClean="0"/>
              <a:t>Invalid</a:t>
            </a:r>
            <a:r>
              <a:rPr lang="pl-PL" dirty="0" smtClean="0"/>
              <a:t> legal </a:t>
            </a:r>
            <a:r>
              <a:rPr lang="pl-PL" dirty="0" err="1" smtClean="0"/>
              <a:t>act</a:t>
            </a:r>
            <a:r>
              <a:rPr lang="pl-PL" dirty="0" smtClean="0"/>
              <a:t> </a:t>
            </a:r>
            <a:r>
              <a:rPr lang="pl-PL" dirty="0" err="1" smtClean="0"/>
              <a:t>when</a:t>
            </a:r>
            <a:r>
              <a:rPr lang="pl-PL" dirty="0" smtClean="0"/>
              <a:t> </a:t>
            </a:r>
            <a:r>
              <a:rPr lang="pl-PL" dirty="0" err="1" smtClean="0"/>
              <a:t>unauthorized</a:t>
            </a:r>
            <a:r>
              <a:rPr lang="pl-PL" dirty="0" smtClean="0"/>
              <a:t> </a:t>
            </a:r>
            <a:r>
              <a:rPr lang="pl-PL" dirty="0" err="1" smtClean="0"/>
              <a:t>reprezentation</a:t>
            </a:r>
            <a:r>
              <a:rPr lang="pl-PL" dirty="0" smtClean="0"/>
              <a:t> – </a:t>
            </a:r>
            <a:r>
              <a:rPr lang="pl-PL" dirty="0" err="1" smtClean="0"/>
              <a:t>remedy</a:t>
            </a:r>
            <a:r>
              <a:rPr lang="pl-PL" dirty="0" smtClean="0"/>
              <a:t> of </a:t>
            </a:r>
            <a:r>
              <a:rPr lang="pl-PL" dirty="0" err="1" smtClean="0"/>
              <a:t>damages</a:t>
            </a:r>
            <a:r>
              <a:rPr lang="pl-PL" dirty="0" smtClean="0"/>
              <a:t> </a:t>
            </a:r>
            <a:r>
              <a:rPr lang="pl-PL" dirty="0" err="1" smtClean="0"/>
              <a:t>only</a:t>
            </a:r>
            <a:endParaRPr lang="pl-PL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Proper</a:t>
            </a:r>
            <a:r>
              <a:rPr lang="pl-PL" dirty="0" smtClean="0"/>
              <a:t> body of legal person!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lack</a:t>
            </a:r>
            <a:r>
              <a:rPr lang="pl-PL" dirty="0" smtClean="0"/>
              <a:t> of </a:t>
            </a:r>
            <a:r>
              <a:rPr lang="pl-PL" dirty="0" err="1" smtClean="0"/>
              <a:t>due</a:t>
            </a:r>
            <a:r>
              <a:rPr lang="pl-PL" dirty="0" smtClean="0"/>
              <a:t> </a:t>
            </a:r>
            <a:r>
              <a:rPr lang="pl-PL" dirty="0" err="1" smtClean="0"/>
              <a:t>bodies</a:t>
            </a:r>
            <a:r>
              <a:rPr lang="pl-PL" dirty="0" smtClean="0"/>
              <a:t> – </a:t>
            </a:r>
            <a:r>
              <a:rPr lang="pl-PL" dirty="0" err="1" smtClean="0"/>
              <a:t>court</a:t>
            </a:r>
            <a:r>
              <a:rPr lang="pl-PL" dirty="0" smtClean="0"/>
              <a:t> </a:t>
            </a:r>
            <a:r>
              <a:rPr lang="pl-PL" dirty="0" err="1" smtClean="0"/>
              <a:t>appoints</a:t>
            </a:r>
            <a:r>
              <a:rPr lang="pl-PL" dirty="0" smtClean="0"/>
              <a:t> a </a:t>
            </a:r>
            <a:r>
              <a:rPr lang="pl-PL" dirty="0" err="1" smtClean="0"/>
              <a:t>conservator</a:t>
            </a:r>
            <a:r>
              <a:rPr lang="pl-PL" dirty="0" smtClean="0"/>
              <a:t> for </a:t>
            </a:r>
            <a:r>
              <a:rPr lang="pl-PL" dirty="0" err="1" smtClean="0"/>
              <a:t>the</a:t>
            </a:r>
            <a:r>
              <a:rPr lang="pl-PL" dirty="0" smtClean="0"/>
              <a:t> legal person </a:t>
            </a:r>
            <a:r>
              <a:rPr lang="pl-PL" dirty="0" err="1" smtClean="0"/>
              <a:t>who</a:t>
            </a:r>
            <a:r>
              <a:rPr lang="pl-PL" dirty="0" smtClean="0"/>
              <a:t> </a:t>
            </a:r>
            <a:r>
              <a:rPr lang="pl-PL" dirty="0" err="1" smtClean="0"/>
              <a:t>should</a:t>
            </a:r>
            <a:r>
              <a:rPr lang="pl-PL" dirty="0" smtClean="0"/>
              <a:t> </a:t>
            </a:r>
            <a:r>
              <a:rPr lang="pl-PL" dirty="0" err="1" smtClean="0"/>
              <a:t>immediately</a:t>
            </a:r>
            <a:r>
              <a:rPr lang="pl-PL" dirty="0" smtClean="0"/>
              <a:t> set </a:t>
            </a:r>
            <a:r>
              <a:rPr lang="pl-PL" dirty="0" err="1" smtClean="0"/>
              <a:t>up</a:t>
            </a:r>
            <a:r>
              <a:rPr lang="pl-PL" dirty="0" smtClean="0"/>
              <a:t> </a:t>
            </a:r>
            <a:r>
              <a:rPr lang="pl-PL" dirty="0" err="1" smtClean="0"/>
              <a:t>proper</a:t>
            </a:r>
            <a:r>
              <a:rPr lang="pl-PL" dirty="0" smtClean="0"/>
              <a:t> </a:t>
            </a:r>
            <a:r>
              <a:rPr lang="pl-PL" dirty="0" err="1" smtClean="0"/>
              <a:t>bodies</a:t>
            </a:r>
            <a:r>
              <a:rPr lang="pl-PL" dirty="0" smtClean="0"/>
              <a:t> </a:t>
            </a:r>
            <a:r>
              <a:rPr lang="pl-PL" dirty="0" err="1" smtClean="0"/>
              <a:t>or</a:t>
            </a:r>
            <a:r>
              <a:rPr lang="pl-PL" dirty="0" smtClean="0"/>
              <a:t> </a:t>
            </a:r>
            <a:r>
              <a:rPr lang="pl-PL" dirty="0" err="1" smtClean="0"/>
              <a:t>liquidate</a:t>
            </a:r>
            <a:r>
              <a:rPr lang="pl-PL" dirty="0" smtClean="0"/>
              <a:t> </a:t>
            </a:r>
            <a:r>
              <a:rPr lang="pl-PL" dirty="0" err="1" smtClean="0"/>
              <a:t>the</a:t>
            </a:r>
            <a:r>
              <a:rPr lang="pl-PL" dirty="0" smtClean="0"/>
              <a:t> person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Enterpreneurs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 smtClean="0"/>
              <a:t>Natural person</a:t>
            </a:r>
          </a:p>
          <a:p>
            <a:r>
              <a:rPr lang="pl-PL" dirty="0" smtClean="0"/>
              <a:t>Legal </a:t>
            </a:r>
            <a:r>
              <a:rPr lang="pl-PL" dirty="0" err="1" smtClean="0"/>
              <a:t>persons</a:t>
            </a:r>
            <a:endParaRPr lang="pl-PL" dirty="0" smtClean="0"/>
          </a:p>
          <a:p>
            <a:r>
              <a:rPr lang="pl-PL" dirty="0" err="1" smtClean="0"/>
              <a:t>Imperfect</a:t>
            </a:r>
            <a:r>
              <a:rPr lang="pl-PL" dirty="0" smtClean="0"/>
              <a:t> legal </a:t>
            </a:r>
            <a:r>
              <a:rPr lang="pl-PL" dirty="0" err="1" smtClean="0"/>
              <a:t>persons</a:t>
            </a:r>
            <a:r>
              <a:rPr lang="pl-PL" dirty="0" smtClean="0"/>
              <a:t> – </a:t>
            </a:r>
            <a:r>
              <a:rPr lang="pl-PL" dirty="0" err="1" smtClean="0"/>
              <a:t>companies</a:t>
            </a:r>
            <a:endParaRPr lang="pl-PL" dirty="0" smtClean="0"/>
          </a:p>
          <a:p>
            <a:r>
              <a:rPr lang="pl-PL" dirty="0" err="1" smtClean="0"/>
              <a:t>What</a:t>
            </a:r>
            <a:r>
              <a:rPr lang="pl-PL" dirty="0" smtClean="0"/>
              <a:t> </a:t>
            </a:r>
            <a:r>
              <a:rPr lang="pl-PL" dirty="0" err="1" smtClean="0"/>
              <a:t>is</a:t>
            </a:r>
            <a:r>
              <a:rPr lang="pl-PL" dirty="0" smtClean="0"/>
              <a:t> a </a:t>
            </a:r>
            <a:r>
              <a:rPr lang="pl-PL" dirty="0" err="1" smtClean="0"/>
              <a:t>branch</a:t>
            </a:r>
            <a:r>
              <a:rPr lang="pl-PL" dirty="0" smtClean="0"/>
              <a:t> ? (oddział)</a:t>
            </a:r>
          </a:p>
          <a:p>
            <a:endParaRPr lang="pl-PL" dirty="0"/>
          </a:p>
          <a:p>
            <a:pPr>
              <a:buNone/>
            </a:pPr>
            <a:r>
              <a:rPr lang="pl-PL" dirty="0" err="1" smtClean="0"/>
              <a:t>Conducting</a:t>
            </a:r>
            <a:r>
              <a:rPr lang="pl-PL" dirty="0" smtClean="0"/>
              <a:t> business of </a:t>
            </a:r>
            <a:r>
              <a:rPr lang="pl-PL" dirty="0" err="1" smtClean="0"/>
              <a:t>professional</a:t>
            </a:r>
            <a:r>
              <a:rPr lang="pl-PL" dirty="0" smtClean="0"/>
              <a:t> </a:t>
            </a:r>
            <a:r>
              <a:rPr lang="pl-PL" dirty="0" err="1" smtClean="0"/>
              <a:t>activity</a:t>
            </a:r>
            <a:r>
              <a:rPr lang="pl-PL" dirty="0" smtClean="0"/>
              <a:t> on </a:t>
            </a:r>
            <a:r>
              <a:rPr lang="pl-PL" dirty="0" err="1" smtClean="0"/>
              <a:t>its</a:t>
            </a:r>
            <a:r>
              <a:rPr lang="pl-PL" dirty="0" smtClean="0"/>
              <a:t> </a:t>
            </a:r>
            <a:r>
              <a:rPr lang="pl-PL" dirty="0" err="1" smtClean="0"/>
              <a:t>own</a:t>
            </a:r>
            <a:r>
              <a:rPr lang="pl-PL" dirty="0" smtClean="0"/>
              <a:t> </a:t>
            </a:r>
            <a:r>
              <a:rPr lang="pl-PL" dirty="0" err="1" smtClean="0"/>
              <a:t>behalf</a:t>
            </a:r>
            <a:r>
              <a:rPr lang="pl-PL" dirty="0" smtClean="0"/>
              <a:t>.</a:t>
            </a:r>
          </a:p>
          <a:p>
            <a:pPr>
              <a:buNone/>
            </a:pPr>
            <a:r>
              <a:rPr lang="pl-PL" dirty="0" smtClean="0"/>
              <a:t>Business </a:t>
            </a:r>
            <a:r>
              <a:rPr lang="pl-PL" dirty="0" err="1" smtClean="0"/>
              <a:t>name</a:t>
            </a:r>
            <a:r>
              <a:rPr lang="pl-PL" dirty="0" smtClean="0"/>
              <a:t> and business </a:t>
            </a:r>
            <a:r>
              <a:rPr lang="pl-PL" dirty="0" err="1" smtClean="0"/>
              <a:t>name</a:t>
            </a:r>
            <a:r>
              <a:rPr lang="pl-PL" dirty="0" smtClean="0"/>
              <a:t> of a </a:t>
            </a:r>
            <a:r>
              <a:rPr lang="pl-PL" dirty="0" err="1" smtClean="0"/>
              <a:t>branch</a:t>
            </a:r>
            <a:endParaRPr lang="pl-PL" dirty="0" smtClean="0"/>
          </a:p>
          <a:p>
            <a:pPr>
              <a:buNone/>
            </a:pPr>
            <a:r>
              <a:rPr lang="pl-PL" dirty="0" err="1" smtClean="0"/>
              <a:t>Registers</a:t>
            </a:r>
            <a:r>
              <a:rPr lang="pl-PL" dirty="0" smtClean="0"/>
              <a:t>:</a:t>
            </a:r>
          </a:p>
          <a:p>
            <a:pPr>
              <a:buNone/>
            </a:pPr>
            <a:r>
              <a:rPr lang="pl-PL" dirty="0" smtClean="0"/>
              <a:t>KRS and </a:t>
            </a:r>
            <a:r>
              <a:rPr lang="pl-PL" dirty="0" smtClean="0"/>
              <a:t>CEIDG </a:t>
            </a:r>
            <a:r>
              <a:rPr lang="pl-PL" dirty="0" err="1" smtClean="0"/>
              <a:t>firma.gov.pl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Private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 smtClean="0"/>
              <a:t>Cooperative</a:t>
            </a:r>
            <a:r>
              <a:rPr lang="pl-PL" dirty="0" smtClean="0"/>
              <a:t> </a:t>
            </a:r>
            <a:r>
              <a:rPr lang="pl-PL" dirty="0" err="1" smtClean="0"/>
              <a:t>society</a:t>
            </a:r>
            <a:r>
              <a:rPr lang="pl-PL" dirty="0" smtClean="0"/>
              <a:t> - </a:t>
            </a:r>
            <a:r>
              <a:rPr lang="pl-PL" dirty="0" err="1" smtClean="0"/>
              <a:t>housing</a:t>
            </a:r>
            <a:endParaRPr lang="pl-PL" dirty="0" smtClean="0"/>
          </a:p>
          <a:p>
            <a:r>
              <a:rPr lang="pl-PL" dirty="0" err="1" smtClean="0"/>
              <a:t>Companies</a:t>
            </a:r>
            <a:r>
              <a:rPr lang="pl-PL" dirty="0" smtClean="0"/>
              <a:t>: </a:t>
            </a:r>
            <a:r>
              <a:rPr lang="pl-PL" dirty="0" smtClean="0"/>
              <a:t>limited </a:t>
            </a:r>
            <a:r>
              <a:rPr lang="pl-PL" dirty="0" err="1" smtClean="0"/>
              <a:t>liability</a:t>
            </a:r>
            <a:r>
              <a:rPr lang="pl-PL" dirty="0" smtClean="0"/>
              <a:t> company </a:t>
            </a:r>
            <a:r>
              <a:rPr lang="pl-PL" dirty="0" smtClean="0"/>
              <a:t>(z o.o.) </a:t>
            </a:r>
          </a:p>
          <a:p>
            <a:pPr>
              <a:buNone/>
            </a:pPr>
            <a:r>
              <a:rPr lang="pl-PL" dirty="0" err="1" smtClean="0"/>
              <a:t>joint-stock</a:t>
            </a:r>
            <a:r>
              <a:rPr lang="pl-PL" dirty="0" smtClean="0"/>
              <a:t> company - per </a:t>
            </a:r>
            <a:r>
              <a:rPr lang="pl-PL" dirty="0" err="1" smtClean="0"/>
              <a:t>actions</a:t>
            </a:r>
            <a:r>
              <a:rPr lang="pl-PL" dirty="0" smtClean="0"/>
              <a:t>  (akcyjna)</a:t>
            </a:r>
          </a:p>
          <a:p>
            <a:r>
              <a:rPr lang="pl-PL" dirty="0" err="1" smtClean="0"/>
              <a:t>Foundations</a:t>
            </a:r>
            <a:endParaRPr lang="pl-PL" dirty="0" smtClean="0"/>
          </a:p>
          <a:p>
            <a:r>
              <a:rPr lang="pl-PL" dirty="0" err="1" smtClean="0"/>
              <a:t>Association</a:t>
            </a:r>
            <a:r>
              <a:rPr lang="pl-PL" dirty="0" smtClean="0"/>
              <a:t>  </a:t>
            </a:r>
            <a:r>
              <a:rPr lang="pl-PL" dirty="0" err="1" smtClean="0"/>
              <a:t>if</a:t>
            </a:r>
            <a:r>
              <a:rPr lang="pl-PL" dirty="0" smtClean="0"/>
              <a:t> </a:t>
            </a:r>
            <a:r>
              <a:rPr lang="pl-PL" dirty="0" err="1" smtClean="0"/>
              <a:t>registered</a:t>
            </a:r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Public legal </a:t>
            </a:r>
            <a:r>
              <a:rPr lang="pl-PL" dirty="0" err="1" smtClean="0"/>
              <a:t>persons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State </a:t>
            </a:r>
            <a:r>
              <a:rPr lang="pl-PL" dirty="0" err="1" smtClean="0"/>
              <a:t>Treasury</a:t>
            </a:r>
            <a:r>
              <a:rPr lang="pl-PL" dirty="0" smtClean="0"/>
              <a:t> and state legal </a:t>
            </a:r>
            <a:r>
              <a:rPr lang="pl-PL" dirty="0" err="1" smtClean="0"/>
              <a:t>persons</a:t>
            </a:r>
            <a:endParaRPr lang="pl-PL" dirty="0" smtClean="0"/>
          </a:p>
          <a:p>
            <a:r>
              <a:rPr lang="pl-PL" dirty="0" smtClean="0"/>
              <a:t>High </a:t>
            </a:r>
            <a:r>
              <a:rPr lang="pl-PL" dirty="0" err="1" smtClean="0"/>
              <a:t>schools</a:t>
            </a:r>
            <a:r>
              <a:rPr lang="pl-PL" dirty="0" smtClean="0"/>
              <a:t> (</a:t>
            </a:r>
            <a:r>
              <a:rPr lang="pl-PL" dirty="0" err="1" smtClean="0"/>
              <a:t>university</a:t>
            </a:r>
            <a:r>
              <a:rPr lang="pl-PL" dirty="0" smtClean="0"/>
              <a:t>)</a:t>
            </a:r>
          </a:p>
          <a:p>
            <a:r>
              <a:rPr lang="pl-PL" dirty="0" err="1" smtClean="0"/>
              <a:t>Local</a:t>
            </a:r>
            <a:r>
              <a:rPr lang="pl-PL" dirty="0" smtClean="0"/>
              <a:t> </a:t>
            </a:r>
            <a:r>
              <a:rPr lang="pl-PL" dirty="0" err="1"/>
              <a:t>g</a:t>
            </a:r>
            <a:r>
              <a:rPr lang="pl-PL" smtClean="0"/>
              <a:t>overments</a:t>
            </a:r>
            <a:r>
              <a:rPr lang="pl-PL" dirty="0" smtClean="0"/>
              <a:t> </a:t>
            </a:r>
            <a:r>
              <a:rPr lang="pl-PL" dirty="0" err="1" smtClean="0"/>
              <a:t>units</a:t>
            </a:r>
            <a:r>
              <a:rPr lang="pl-PL" dirty="0" smtClean="0"/>
              <a:t> : gmina (</a:t>
            </a:r>
            <a:r>
              <a:rPr lang="pl-PL" dirty="0" err="1" smtClean="0"/>
              <a:t>municipality</a:t>
            </a:r>
            <a:r>
              <a:rPr lang="pl-PL" dirty="0" smtClean="0"/>
              <a:t>), powiat (</a:t>
            </a:r>
            <a:r>
              <a:rPr lang="pl-PL" dirty="0" err="1" smtClean="0"/>
              <a:t>district</a:t>
            </a:r>
            <a:r>
              <a:rPr lang="pl-PL" dirty="0" smtClean="0"/>
              <a:t>), województwo (</a:t>
            </a:r>
            <a:r>
              <a:rPr lang="pl-PL" dirty="0" err="1" smtClean="0"/>
              <a:t>voivodship</a:t>
            </a:r>
            <a:r>
              <a:rPr lang="pl-PL" dirty="0" smtClean="0"/>
              <a:t>)</a:t>
            </a:r>
          </a:p>
          <a:p>
            <a:r>
              <a:rPr lang="pl-PL" dirty="0" err="1" smtClean="0"/>
              <a:t>Statio</a:t>
            </a:r>
            <a:r>
              <a:rPr lang="pl-PL" dirty="0" smtClean="0"/>
              <a:t> </a:t>
            </a:r>
            <a:r>
              <a:rPr lang="pl-PL" dirty="0" err="1" smtClean="0"/>
              <a:t>fisci</a:t>
            </a:r>
            <a:r>
              <a:rPr lang="pl-PL" dirty="0" smtClean="0"/>
              <a:t>  - </a:t>
            </a:r>
            <a:r>
              <a:rPr lang="pl-PL" dirty="0" err="1" smtClean="0"/>
              <a:t>headquarters</a:t>
            </a:r>
            <a:r>
              <a:rPr lang="pl-PL" dirty="0" smtClean="0"/>
              <a:t> of Police, </a:t>
            </a:r>
            <a:r>
              <a:rPr lang="pl-PL" dirty="0" err="1" smtClean="0"/>
              <a:t>Courts</a:t>
            </a:r>
            <a:r>
              <a:rPr lang="pl-PL" dirty="0"/>
              <a:t> </a:t>
            </a:r>
            <a:r>
              <a:rPr lang="pl-PL" dirty="0" smtClean="0"/>
              <a:t>etc.</a:t>
            </a:r>
          </a:p>
          <a:p>
            <a:r>
              <a:rPr lang="pl-PL" dirty="0" err="1" smtClean="0"/>
              <a:t>Statio</a:t>
            </a:r>
            <a:r>
              <a:rPr lang="pl-PL" dirty="0" smtClean="0"/>
              <a:t> </a:t>
            </a:r>
            <a:r>
              <a:rPr lang="pl-PL" dirty="0" err="1" smtClean="0"/>
              <a:t>municipii</a:t>
            </a:r>
            <a:r>
              <a:rPr lang="pl-PL" dirty="0" smtClean="0"/>
              <a:t> (</a:t>
            </a:r>
            <a:r>
              <a:rPr lang="pl-PL" dirty="0" err="1" smtClean="0"/>
              <a:t>primary</a:t>
            </a:r>
            <a:r>
              <a:rPr lang="pl-PL" dirty="0" smtClean="0"/>
              <a:t> </a:t>
            </a:r>
            <a:r>
              <a:rPr lang="pl-PL" dirty="0" err="1" smtClean="0"/>
              <a:t>school</a:t>
            </a:r>
            <a:r>
              <a:rPr lang="pl-PL" dirty="0" smtClean="0"/>
              <a:t>)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1351</Words>
  <Application>Microsoft Office PowerPoint</Application>
  <PresentationFormat>Pokaz na ekranie (4:3)</PresentationFormat>
  <Paragraphs>126</Paragraphs>
  <Slides>23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4" baseType="lpstr">
      <vt:lpstr>Motyw pakietu Office</vt:lpstr>
      <vt:lpstr>Persons in Polish Civil law</vt:lpstr>
      <vt:lpstr>Natural person</vt:lpstr>
      <vt:lpstr>Personal interests art. 23 – 24 C.C.</vt:lpstr>
      <vt:lpstr>The act of divulging a picture of natural person </vt:lpstr>
      <vt:lpstr>Legal persons</vt:lpstr>
      <vt:lpstr>Proper body of legal person!</vt:lpstr>
      <vt:lpstr>Enterpreneurs</vt:lpstr>
      <vt:lpstr>Private</vt:lpstr>
      <vt:lpstr>Public legal persons</vt:lpstr>
      <vt:lpstr>Imperfect legal persons</vt:lpstr>
      <vt:lpstr>Imperfect legal persons - partnerships</vt:lpstr>
      <vt:lpstr>Spółka partnerska</vt:lpstr>
      <vt:lpstr>Spółka komandytowa</vt:lpstr>
      <vt:lpstr>Spolka z ograniczona odpowiedzialnoscia ("limited liability company") Sp. z o.o.</vt:lpstr>
      <vt:lpstr>Comercial Companies Code</vt:lpstr>
      <vt:lpstr>Spółka Akcyjna SA</vt:lpstr>
      <vt:lpstr>The end of partnership or company</vt:lpstr>
      <vt:lpstr>Civil Law partnership – Spółka cywilna</vt:lpstr>
      <vt:lpstr>Attorneys in Poland</vt:lpstr>
      <vt:lpstr>Attorney-at-law Procedural law representation</vt:lpstr>
      <vt:lpstr>Attorney-in-fact material law representation</vt:lpstr>
      <vt:lpstr>Prokurent in Polish Law</vt:lpstr>
      <vt:lpstr>Presumption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Persons in Polish Civil law</dc:title>
  <dc:creator>drela</dc:creator>
  <cp:lastModifiedBy>drela</cp:lastModifiedBy>
  <cp:revision>56</cp:revision>
  <dcterms:created xsi:type="dcterms:W3CDTF">2013-10-16T12:36:01Z</dcterms:created>
  <dcterms:modified xsi:type="dcterms:W3CDTF">2015-10-26T11:48:17Z</dcterms:modified>
</cp:coreProperties>
</file>