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0889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918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541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6086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156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081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882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39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536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58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45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2">
                <a:lumMod val="90000"/>
              </a:scheme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31EB2-3711-4D18-9D03-2599B30106B1}" type="datetimeFigureOut">
              <a:rPr lang="pl-PL" smtClean="0"/>
              <a:t>2014-12-09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FB3B8-2628-475E-B6CA-BB491415792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709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Prawo spadkowe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/>
            </a:r>
            <a:b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wprowadzenie</a:t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niegodność dziedziczenia</a:t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dziedziczenie ustawowe</a:t>
            </a:r>
            <a:b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pl-PL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przyjęcie i odrzucenie spadku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1600" i="1" dirty="0" smtClean="0"/>
              <a:t>Przygotowała mgr Małgorzata Wilczyńska</a:t>
            </a: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3947515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548679"/>
            <a:ext cx="9077144" cy="5688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5983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" y="620688"/>
            <a:ext cx="8449899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3218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8960603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859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710386"/>
            <a:ext cx="9169884" cy="537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683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742" y="502956"/>
            <a:ext cx="9130557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8254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5743" y="404664"/>
            <a:ext cx="9364674" cy="684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8816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4488"/>
            <a:ext cx="8871934" cy="5692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3350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3813"/>
            <a:ext cx="8671804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1020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548680"/>
            <a:ext cx="9024054" cy="590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6456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188640"/>
            <a:ext cx="914501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647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404664"/>
            <a:ext cx="9069317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369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1079" y="404664"/>
            <a:ext cx="9213559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2092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820472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5711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69" y="548679"/>
            <a:ext cx="8740031" cy="6120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83832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7" y="404664"/>
            <a:ext cx="881552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3178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3" y="620688"/>
            <a:ext cx="8660223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9847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620688"/>
            <a:ext cx="9371309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579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6712"/>
            <a:ext cx="8155621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4422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88641"/>
            <a:ext cx="9329249" cy="6603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0927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4571" y="0"/>
            <a:ext cx="9292706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899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6817" y="260648"/>
            <a:ext cx="932130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856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32656"/>
            <a:ext cx="9114011" cy="6120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389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6749"/>
            <a:ext cx="9143999" cy="6739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394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404664"/>
            <a:ext cx="8992311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6837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8784976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470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2"/>
            <a:ext cx="8784976" cy="662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781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2576" y="89248"/>
            <a:ext cx="9468188" cy="676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8078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</Words>
  <Application>Microsoft Office PowerPoint</Application>
  <PresentationFormat>Pokaz na ekranie (4:3)</PresentationFormat>
  <Paragraphs>2</Paragraphs>
  <Slides>28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29" baseType="lpstr">
      <vt:lpstr>Motyw pakietu Office</vt:lpstr>
      <vt:lpstr>Prawo spadkowe  wprowadzenie niegodność dziedziczenia dziedziczenie ustawowe przyjęcie i odrzucenie spadku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spadkowe  wprowadzenie niegodność dziedziczenia dziedziczenie ustawowe przyjęcie i odrzucenie spadku</dc:title>
  <dc:creator>Gosia</dc:creator>
  <cp:lastModifiedBy>Gosia</cp:lastModifiedBy>
  <cp:revision>3</cp:revision>
  <dcterms:created xsi:type="dcterms:W3CDTF">2014-12-07T21:45:48Z</dcterms:created>
  <dcterms:modified xsi:type="dcterms:W3CDTF">2014-12-09T12:13:29Z</dcterms:modified>
</cp:coreProperties>
</file>