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57" r:id="rId3"/>
    <p:sldId id="258" r:id="rId4"/>
  </p:sldIdLst>
  <p:sldSz cx="9144000" cy="6858000" type="screen4x3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21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BD444-F8F1-E941-848C-E7045C66DC75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7189F-52AC-D84C-8912-A4E9C7BE27B7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502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60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950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156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4698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0727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6716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513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17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202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019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50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2598E-D202-B44D-B39F-A8F652911030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EE908-3174-2844-80E8-093A7B8D70F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411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Geneza systemu ochrony praw człowieka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pl-PL" dirty="0" smtClean="0"/>
              <a:t>Rozwój koncepcji praw człowieka 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 smtClean="0"/>
              <a:t>starożytność </a:t>
            </a:r>
            <a:r>
              <a:rPr lang="pl-PL" dirty="0" smtClean="0"/>
              <a:t>i średniowiecze,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 smtClean="0"/>
              <a:t>oświeceniowa koncepcja wolności dla każdego,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 smtClean="0"/>
              <a:t>myśliciele mający wpływ na koncepcje oświeceniową praw człowieka: John </a:t>
            </a:r>
            <a:r>
              <a:rPr lang="pl-PL" dirty="0" err="1" smtClean="0"/>
              <a:t>Locke</a:t>
            </a:r>
            <a:r>
              <a:rPr lang="pl-PL" dirty="0" smtClean="0"/>
              <a:t>, Karol Monteskiusz oraz Jan Jakub Rousseau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4503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Geneza systemu ochrony praw człowieka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 startAt="2"/>
            </a:pPr>
            <a:r>
              <a:rPr lang="pl-PL" dirty="0" smtClean="0"/>
              <a:t>Zmiany ustrojowe, polityczne,  a także wydarzenia mające znaczący wpływ na rozwój praw człowieka.</a:t>
            </a:r>
          </a:p>
          <a:p>
            <a:pPr marL="514350" indent="-514350">
              <a:buAutoNum type="alphaLcParenR"/>
            </a:pPr>
            <a:r>
              <a:rPr lang="pl-PL" dirty="0" smtClean="0"/>
              <a:t>Rewolucja francuska</a:t>
            </a:r>
          </a:p>
          <a:p>
            <a:pPr marL="514350" indent="-514350">
              <a:buAutoNum type="alphaLcParenR"/>
            </a:pPr>
            <a:r>
              <a:rPr lang="pl-PL" dirty="0" smtClean="0"/>
              <a:t>Deklaracja Praw Człowieka i Obywatela</a:t>
            </a:r>
          </a:p>
          <a:p>
            <a:pPr marL="514350" indent="-514350">
              <a:buAutoNum type="alphaLcParenR"/>
            </a:pPr>
            <a:r>
              <a:rPr lang="pl-PL" dirty="0" smtClean="0"/>
              <a:t>Rewolucja amerykańska </a:t>
            </a:r>
          </a:p>
          <a:p>
            <a:pPr marL="514350" indent="-514350">
              <a:buAutoNum type="alphaLcParenR"/>
            </a:pPr>
            <a:r>
              <a:rPr lang="pl-PL" dirty="0" smtClean="0"/>
              <a:t>Deklaracja Niepodległości Stanów Zjednoczonych Ameryki </a:t>
            </a:r>
          </a:p>
        </p:txBody>
      </p:sp>
    </p:spTree>
    <p:extLst>
      <p:ext uri="{BB962C8B-B14F-4D97-AF65-F5344CB8AC3E}">
        <p14:creationId xmlns:p14="http://schemas.microsoft.com/office/powerpoint/2010/main" val="43980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Geneza systemu ochrony praw człowieka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e) Rewolucja przemysłowa</a:t>
            </a:r>
          </a:p>
          <a:p>
            <a:pPr marL="0" indent="0">
              <a:buNone/>
            </a:pPr>
            <a:r>
              <a:rPr lang="pl-PL" dirty="0" smtClean="0"/>
              <a:t>f) </a:t>
            </a:r>
            <a:r>
              <a:rPr lang="pl-PL" dirty="0" smtClean="0">
                <a:cs typeface="Candara" charset="0"/>
              </a:rPr>
              <a:t>Konwencje</a:t>
            </a:r>
            <a:r>
              <a:rPr lang="pl-PL" dirty="0" smtClean="0">
                <a:latin typeface="Candara" charset="0"/>
                <a:cs typeface="Candara" charset="0"/>
              </a:rPr>
              <a:t> genewskie </a:t>
            </a:r>
            <a:endParaRPr lang="pl-PL" dirty="0">
              <a:latin typeface="Candara" charset="0"/>
              <a:cs typeface="Candara" charset="0"/>
            </a:endParaRPr>
          </a:p>
          <a:p>
            <a:pPr marL="0" indent="0">
              <a:buNone/>
            </a:pPr>
            <a:r>
              <a:rPr lang="pl-PL" dirty="0"/>
              <a:t>g</a:t>
            </a:r>
            <a:r>
              <a:rPr lang="pl-PL" dirty="0" smtClean="0"/>
              <a:t>) Nowe </a:t>
            </a:r>
            <a:r>
              <a:rPr lang="pl-PL" smtClean="0"/>
              <a:t>ideologie społeczne</a:t>
            </a:r>
            <a:endParaRPr lang="pl-PL" dirty="0" smtClean="0"/>
          </a:p>
          <a:p>
            <a:pPr marL="0" indent="0">
              <a:buNone/>
            </a:pPr>
            <a:r>
              <a:rPr lang="pl-PL" dirty="0"/>
              <a:t>h</a:t>
            </a:r>
            <a:r>
              <a:rPr lang="pl-PL" dirty="0" smtClean="0"/>
              <a:t>) Katolicka Nauka Kościoła</a:t>
            </a:r>
          </a:p>
          <a:p>
            <a:pPr marL="0" indent="0">
              <a:buNone/>
            </a:pPr>
            <a:r>
              <a:rPr lang="pl-PL" dirty="0" smtClean="0"/>
              <a:t>i) Pierwsza Wojna Światowa</a:t>
            </a:r>
          </a:p>
          <a:p>
            <a:pPr marL="0" indent="0">
              <a:buNone/>
            </a:pPr>
            <a:r>
              <a:rPr lang="pl-PL" dirty="0" smtClean="0"/>
              <a:t>j)</a:t>
            </a:r>
            <a:r>
              <a:rPr lang="pl-PL" dirty="0"/>
              <a:t> </a:t>
            </a:r>
            <a:r>
              <a:rPr lang="pl-PL" dirty="0" smtClean="0"/>
              <a:t>Druga Wojna Światowa</a:t>
            </a:r>
          </a:p>
          <a:p>
            <a:pPr marL="0" indent="0">
              <a:buNone/>
            </a:pPr>
            <a:r>
              <a:rPr lang="pl-PL" dirty="0" smtClean="0"/>
              <a:t>k) Proces Norymberski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06181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109</Words>
  <Application>Microsoft Macintosh PowerPoint</Application>
  <PresentationFormat>Pokaz na ekranie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Motyw pakietu Office</vt:lpstr>
      <vt:lpstr>Geneza systemu ochrony praw człowieka</vt:lpstr>
      <vt:lpstr>Geneza systemu ochrony praw człowieka</vt:lpstr>
      <vt:lpstr>Geneza systemu ochrony praw człowieka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Damian Mroczynski</dc:creator>
  <cp:lastModifiedBy>Damian Mroczynski</cp:lastModifiedBy>
  <cp:revision>9</cp:revision>
  <dcterms:created xsi:type="dcterms:W3CDTF">2015-01-03T13:17:08Z</dcterms:created>
  <dcterms:modified xsi:type="dcterms:W3CDTF">2015-01-04T20:47:33Z</dcterms:modified>
</cp:coreProperties>
</file>