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5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7FFA6A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2BAFD-CDEE-431C-9762-F758F4E1E725}" type="datetimeFigureOut">
              <a:rPr lang="pl-PL" smtClean="0"/>
              <a:t>2014-12-28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E7B9B7-FCAC-4BE8-A1F2-F4656EA209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5649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E7B9B7-FCAC-4BE8-A1F2-F4656EA209D9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4157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E20D-E8EE-4F6E-B76F-D61CE876F1C5}" type="datetimeFigureOut">
              <a:rPr lang="pl-PL" smtClean="0"/>
              <a:t>2014-12-28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6B77A-B564-490F-AC2D-8BA3E8C675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8046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E20D-E8EE-4F6E-B76F-D61CE876F1C5}" type="datetimeFigureOut">
              <a:rPr lang="pl-PL" smtClean="0"/>
              <a:t>2014-12-28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6B77A-B564-490F-AC2D-8BA3E8C675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263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E20D-E8EE-4F6E-B76F-D61CE876F1C5}" type="datetimeFigureOut">
              <a:rPr lang="pl-PL" smtClean="0"/>
              <a:t>2014-12-28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6B77A-B564-490F-AC2D-8BA3E8C675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580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E20D-E8EE-4F6E-B76F-D61CE876F1C5}" type="datetimeFigureOut">
              <a:rPr lang="pl-PL" smtClean="0"/>
              <a:t>2014-12-28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6B77A-B564-490F-AC2D-8BA3E8C675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8878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E20D-E8EE-4F6E-B76F-D61CE876F1C5}" type="datetimeFigureOut">
              <a:rPr lang="pl-PL" smtClean="0"/>
              <a:t>2014-12-28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6B77A-B564-490F-AC2D-8BA3E8C675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19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E20D-E8EE-4F6E-B76F-D61CE876F1C5}" type="datetimeFigureOut">
              <a:rPr lang="pl-PL" smtClean="0"/>
              <a:t>2014-12-28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6B77A-B564-490F-AC2D-8BA3E8C675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303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E20D-E8EE-4F6E-B76F-D61CE876F1C5}" type="datetimeFigureOut">
              <a:rPr lang="pl-PL" smtClean="0"/>
              <a:t>2014-12-28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6B77A-B564-490F-AC2D-8BA3E8C675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25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E20D-E8EE-4F6E-B76F-D61CE876F1C5}" type="datetimeFigureOut">
              <a:rPr lang="pl-PL" smtClean="0"/>
              <a:t>2014-12-28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6B77A-B564-490F-AC2D-8BA3E8C675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209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E20D-E8EE-4F6E-B76F-D61CE876F1C5}" type="datetimeFigureOut">
              <a:rPr lang="pl-PL" smtClean="0"/>
              <a:t>2014-12-28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6B77A-B564-490F-AC2D-8BA3E8C675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7364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E20D-E8EE-4F6E-B76F-D61CE876F1C5}" type="datetimeFigureOut">
              <a:rPr lang="pl-PL" smtClean="0"/>
              <a:t>2014-12-28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6B77A-B564-490F-AC2D-8BA3E8C675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1623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4E20D-E8EE-4F6E-B76F-D61CE876F1C5}" type="datetimeFigureOut">
              <a:rPr lang="pl-PL" smtClean="0"/>
              <a:t>2014-12-28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6B77A-B564-490F-AC2D-8BA3E8C675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0067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4000">
              <a:schemeClr val="accent1">
                <a:lumMod val="40000"/>
                <a:lumOff val="60000"/>
              </a:schemeClr>
            </a:gs>
            <a:gs pos="93000">
              <a:schemeClr val="accent1">
                <a:tint val="44500"/>
                <a:satMod val="160000"/>
              </a:schemeClr>
            </a:gs>
            <a:gs pos="98000">
              <a:srgbClr val="CC0000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4E20D-E8EE-4F6E-B76F-D61CE876F1C5}" type="datetimeFigureOut">
              <a:rPr lang="pl-PL" smtClean="0"/>
              <a:t>2014-12-28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6B77A-B564-490F-AC2D-8BA3E8C675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55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1520" y="1124744"/>
            <a:ext cx="8712968" cy="2808311"/>
          </a:xfrm>
        </p:spPr>
        <p:txBody>
          <a:bodyPr>
            <a:noAutofit/>
          </a:bodyPr>
          <a:lstStyle/>
          <a:p>
            <a:r>
              <a:rPr lang="pl-PL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Rozporządzenia na wypadek śmierci</a:t>
            </a:r>
            <a:endParaRPr lang="pl-PL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Przygotowała mgr Małgorzata Wilczyńska</a:t>
            </a:r>
            <a:endParaRPr lang="pl-PL" sz="1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721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8" y="548680"/>
            <a:ext cx="8978156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6928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1" y="620688"/>
            <a:ext cx="8895928" cy="4968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7766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79" y="315322"/>
            <a:ext cx="8892480" cy="6525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3698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8131" y="404664"/>
            <a:ext cx="8876596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9114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7" y="404664"/>
            <a:ext cx="9001000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8706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239216"/>
            <a:ext cx="9145016" cy="6618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7739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0"/>
            <a:ext cx="8496943" cy="7101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7774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97"/>
            <a:ext cx="9143999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9778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560" y="260648"/>
            <a:ext cx="9456153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9551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332656"/>
            <a:ext cx="9145015" cy="2664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852936"/>
            <a:ext cx="8820472" cy="3255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9378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404664"/>
            <a:ext cx="9074199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0645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552" y="260648"/>
            <a:ext cx="9391012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4869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332657"/>
            <a:ext cx="9144000" cy="6525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9550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16632"/>
            <a:ext cx="8784975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7890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0"/>
            <a:ext cx="9143999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3180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142" y="116632"/>
            <a:ext cx="9053799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22821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560" y="548680"/>
            <a:ext cx="9236939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32935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4292" y="188640"/>
            <a:ext cx="9116772" cy="6557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3138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332656"/>
            <a:ext cx="9001000" cy="590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7381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332656"/>
            <a:ext cx="8712968" cy="6336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8020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559" y="188640"/>
            <a:ext cx="9526440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794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48680"/>
            <a:ext cx="8640959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3927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6" y="11088"/>
            <a:ext cx="11017224" cy="619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7738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28" y="188640"/>
            <a:ext cx="9057772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1098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8734" y="1052736"/>
            <a:ext cx="9442734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938040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</Words>
  <Application>Microsoft Office PowerPoint</Application>
  <PresentationFormat>Pokaz na ekranie (4:3)</PresentationFormat>
  <Paragraphs>3</Paragraphs>
  <Slides>26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27" baseType="lpstr">
      <vt:lpstr>Motyw pakietu Office</vt:lpstr>
      <vt:lpstr>Rozporządzenia na wypadek śmierci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Rozporządzenia na wypadek śmierci</dc:title>
  <dc:creator>Gosia</dc:creator>
  <cp:lastModifiedBy>Gosia</cp:lastModifiedBy>
  <cp:revision>5</cp:revision>
  <dcterms:created xsi:type="dcterms:W3CDTF">2014-12-14T21:33:12Z</dcterms:created>
  <dcterms:modified xsi:type="dcterms:W3CDTF">2014-12-28T09:10:42Z</dcterms:modified>
</cp:coreProperties>
</file>