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F48A5E8-239B-4976-AB9A-F5961CB462DA}" type="datetimeFigureOut">
              <a:rPr lang="pl-PL" smtClean="0"/>
              <a:t>2014-02-03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819E76-8FD9-420B-8B0C-DAB829EABA5C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OBOWIĄZKI PRACOWNIKA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DR JACEK BOROWICZ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pl-PL" b="1" dirty="0" smtClean="0"/>
              <a:t>ZAKAZ KONKURENCJI</a:t>
            </a:r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W TRAKCIE STOSUNKU PRACY</a:t>
            </a:r>
          </a:p>
          <a:p>
            <a:pPr algn="r">
              <a:buNone/>
            </a:pPr>
            <a:endParaRPr lang="pl-PL" dirty="0" smtClean="0"/>
          </a:p>
          <a:p>
            <a:pPr algn="r">
              <a:buNone/>
            </a:pPr>
            <a:r>
              <a:rPr lang="pl-PL" dirty="0" smtClean="0"/>
              <a:t>PO USTANIU STOSUNKU PRACY</a:t>
            </a:r>
          </a:p>
          <a:p>
            <a:pPr>
              <a:buNone/>
            </a:pPr>
            <a:r>
              <a:rPr lang="pl-PL" dirty="0" smtClean="0"/>
              <a:t>Wszyscy pracownicy</a:t>
            </a:r>
          </a:p>
          <a:p>
            <a:pPr algn="r">
              <a:buNone/>
            </a:pPr>
            <a:r>
              <a:rPr lang="pl-PL" dirty="0" smtClean="0"/>
              <a:t>Pracownicy mający dostęp                                             do szczególnie ważnych informacji,                     których ujawnienie mogłoby                                    narazić pracodawcę na szkodę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  <p:cxnSp>
        <p:nvCxnSpPr>
          <p:cNvPr id="10" name="Łącznik prosty ze strzałką 9"/>
          <p:cNvCxnSpPr/>
          <p:nvPr/>
        </p:nvCxnSpPr>
        <p:spPr>
          <a:xfrm flipH="1">
            <a:off x="2843808" y="1772816"/>
            <a:ext cx="172819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/>
          <p:nvPr/>
        </p:nvCxnSpPr>
        <p:spPr>
          <a:xfrm>
            <a:off x="4572000" y="1772816"/>
            <a:ext cx="1944216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/>
          <p:nvPr/>
        </p:nvCxnSpPr>
        <p:spPr>
          <a:xfrm>
            <a:off x="2195736" y="2996952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/>
          <p:nvPr/>
        </p:nvCxnSpPr>
        <p:spPr>
          <a:xfrm>
            <a:off x="6660232" y="386104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b="1" dirty="0" smtClean="0"/>
              <a:t>PODSTAWA ZAKAZU KONKURENCJI</a:t>
            </a:r>
          </a:p>
          <a:p>
            <a:pPr algn="ctr"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Umowa o zakazie konkurencji</a:t>
            </a:r>
          </a:p>
          <a:p>
            <a:pPr>
              <a:buNone/>
            </a:pPr>
            <a:r>
              <a:rPr lang="pl-PL" dirty="0" smtClean="0"/>
              <a:t>w trakcie stosunku pracy</a:t>
            </a:r>
          </a:p>
          <a:p>
            <a:pPr algn="r">
              <a:buNone/>
            </a:pPr>
            <a:endParaRPr lang="pl-PL" dirty="0" smtClean="0"/>
          </a:p>
          <a:p>
            <a:pPr algn="r">
              <a:buNone/>
            </a:pPr>
            <a:r>
              <a:rPr lang="pl-PL" dirty="0" smtClean="0"/>
              <a:t>Umowa o zakazie konkurencji</a:t>
            </a:r>
          </a:p>
          <a:p>
            <a:pPr algn="r">
              <a:buNone/>
            </a:pPr>
            <a:r>
              <a:rPr lang="pl-PL" dirty="0" smtClean="0"/>
              <a:t>po ustaniu stosunku pracy                                    (tzw. klauzula konkurencyjna)</a:t>
            </a:r>
          </a:p>
          <a:p>
            <a:pPr algn="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pisemna (rygor nieważności!)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  <p:cxnSp>
        <p:nvCxnSpPr>
          <p:cNvPr id="9" name="Łącznik prosty ze strzałką 8"/>
          <p:cNvCxnSpPr/>
          <p:nvPr/>
        </p:nvCxnSpPr>
        <p:spPr>
          <a:xfrm flipH="1">
            <a:off x="2627784" y="1916832"/>
            <a:ext cx="180020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/>
          <p:cNvCxnSpPr/>
          <p:nvPr/>
        </p:nvCxnSpPr>
        <p:spPr>
          <a:xfrm>
            <a:off x="4427984" y="1916832"/>
            <a:ext cx="2232248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/>
          <p:cNvCxnSpPr/>
          <p:nvPr/>
        </p:nvCxnSpPr>
        <p:spPr>
          <a:xfrm>
            <a:off x="1547664" y="3212976"/>
            <a:ext cx="2232248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/>
          <p:cNvCxnSpPr/>
          <p:nvPr/>
        </p:nvCxnSpPr>
        <p:spPr>
          <a:xfrm flipH="1">
            <a:off x="4716016" y="4725144"/>
            <a:ext cx="144016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 smtClean="0"/>
              <a:t>ZAKRES ZAKAZU KONKURENCJI</a:t>
            </a:r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		PRZEDMIOT</a:t>
            </a:r>
          </a:p>
          <a:p>
            <a:pPr>
              <a:buNone/>
            </a:pPr>
            <a:r>
              <a:rPr lang="pl-PL" dirty="0" smtClean="0"/>
              <a:t>(</a:t>
            </a:r>
            <a:r>
              <a:rPr lang="pl-PL" i="1" dirty="0" smtClean="0"/>
              <a:t>CZEGO NIE WOLNO?</a:t>
            </a:r>
            <a:r>
              <a:rPr lang="pl-PL" dirty="0" smtClean="0"/>
              <a:t>)</a:t>
            </a:r>
          </a:p>
          <a:p>
            <a:pPr>
              <a:buNone/>
            </a:pPr>
            <a:r>
              <a:rPr lang="pl-PL" b="1" dirty="0" smtClean="0"/>
              <a:t>	</a:t>
            </a:r>
            <a:r>
              <a:rPr lang="pl-PL" b="1" dirty="0" smtClean="0"/>
              <a:t>						   FORMA</a:t>
            </a:r>
          </a:p>
          <a:p>
            <a:pPr algn="r">
              <a:buNone/>
            </a:pPr>
            <a:r>
              <a:rPr lang="pl-PL" dirty="0" smtClean="0"/>
              <a:t>(</a:t>
            </a:r>
            <a:r>
              <a:rPr lang="pl-PL" i="1" dirty="0" smtClean="0"/>
              <a:t>JAK NIE WOLNO?</a:t>
            </a:r>
            <a:r>
              <a:rPr lang="pl-PL" dirty="0" smtClean="0"/>
              <a:t>)</a:t>
            </a:r>
          </a:p>
          <a:p>
            <a:pPr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  <p:cxnSp>
        <p:nvCxnSpPr>
          <p:cNvPr id="12" name="Łącznik prosty ze strzałką 11"/>
          <p:cNvCxnSpPr/>
          <p:nvPr/>
        </p:nvCxnSpPr>
        <p:spPr>
          <a:xfrm flipH="1">
            <a:off x="2555776" y="1916832"/>
            <a:ext cx="201622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>
            <a:off x="4572000" y="1916832"/>
            <a:ext cx="2304256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 smtClean="0"/>
              <a:t>OKRES ZAKAZU KONKURENCJI</a:t>
            </a:r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	</a:t>
            </a:r>
            <a:r>
              <a:rPr lang="pl-PL" dirty="0" smtClean="0"/>
              <a:t>CZAS TRWANIA </a:t>
            </a:r>
          </a:p>
          <a:p>
            <a:pPr>
              <a:buNone/>
            </a:pPr>
            <a:r>
              <a:rPr lang="pl-PL" dirty="0" smtClean="0"/>
              <a:t>STOSUNKU  PRACY</a:t>
            </a:r>
          </a:p>
          <a:p>
            <a:pPr>
              <a:buNone/>
            </a:pPr>
            <a:r>
              <a:rPr lang="pl-PL" b="1" dirty="0" smtClean="0"/>
              <a:t>	</a:t>
            </a:r>
            <a:r>
              <a:rPr lang="pl-PL" b="1" dirty="0" smtClean="0"/>
              <a:t>					</a:t>
            </a:r>
            <a:r>
              <a:rPr lang="pl-PL" dirty="0" smtClean="0"/>
              <a:t>OKRES USTALONY </a:t>
            </a:r>
          </a:p>
          <a:p>
            <a:pPr>
              <a:buNone/>
            </a:pPr>
            <a:r>
              <a:rPr lang="pl-PL" dirty="0" smtClean="0"/>
              <a:t> </a:t>
            </a:r>
            <a:r>
              <a:rPr lang="pl-PL" dirty="0" smtClean="0"/>
              <a:t>                                   W UMOWIE PO </a:t>
            </a:r>
            <a:r>
              <a:rPr lang="pl-PL" dirty="0" smtClean="0"/>
              <a:t>U</a:t>
            </a:r>
            <a:r>
              <a:rPr lang="pl-PL" dirty="0" smtClean="0"/>
              <a:t>STANIU</a:t>
            </a:r>
          </a:p>
          <a:p>
            <a:pPr>
              <a:buNone/>
            </a:pPr>
            <a:r>
              <a:rPr lang="pl-PL" dirty="0" smtClean="0"/>
              <a:t>                                        STOSUNKU PRACY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  <p:cxnSp>
        <p:nvCxnSpPr>
          <p:cNvPr id="12" name="Łącznik prosty ze strzałką 11"/>
          <p:cNvCxnSpPr/>
          <p:nvPr/>
        </p:nvCxnSpPr>
        <p:spPr>
          <a:xfrm flipH="1">
            <a:off x="2555776" y="1916832"/>
            <a:ext cx="201622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>
            <a:off x="4572000" y="1916832"/>
            <a:ext cx="2304256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pl-PL" b="1" dirty="0" smtClean="0"/>
              <a:t>REKOMPENSTA ZAKAZU KONKURENCJI</a:t>
            </a:r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	</a:t>
            </a:r>
            <a:r>
              <a:rPr lang="pl-PL" dirty="0" smtClean="0"/>
              <a:t>CZAS TRWANIA </a:t>
            </a:r>
          </a:p>
          <a:p>
            <a:pPr>
              <a:buNone/>
            </a:pPr>
            <a:r>
              <a:rPr lang="pl-PL" dirty="0" smtClean="0"/>
              <a:t>STOSUNKU  PRACY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     BRAK</a:t>
            </a:r>
            <a:r>
              <a:rPr lang="pl-PL" b="1" dirty="0" smtClean="0"/>
              <a:t>			</a:t>
            </a:r>
            <a:r>
              <a:rPr lang="pl-PL" dirty="0" smtClean="0"/>
              <a:t>									PO </a:t>
            </a:r>
            <a:r>
              <a:rPr lang="pl-PL" dirty="0" smtClean="0"/>
              <a:t>U</a:t>
            </a:r>
            <a:r>
              <a:rPr lang="pl-PL" dirty="0" smtClean="0"/>
              <a:t>STANIU</a:t>
            </a:r>
          </a:p>
          <a:p>
            <a:pPr>
              <a:buNone/>
            </a:pPr>
            <a:r>
              <a:rPr lang="pl-PL" dirty="0" smtClean="0"/>
              <a:t>                                        STOSUNKU PRACY</a:t>
            </a:r>
          </a:p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                                 „ODSZKODOWANIE”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  <p:cxnSp>
        <p:nvCxnSpPr>
          <p:cNvPr id="12" name="Łącznik prosty ze strzałką 11"/>
          <p:cNvCxnSpPr/>
          <p:nvPr/>
        </p:nvCxnSpPr>
        <p:spPr>
          <a:xfrm flipH="1">
            <a:off x="2267744" y="1916832"/>
            <a:ext cx="230425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>
            <a:off x="4572000" y="1916832"/>
            <a:ext cx="1368152" cy="21602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1763688" y="335699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6012160" y="501317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b="1" dirty="0" smtClean="0"/>
              <a:t>OBOWIĄZKI PRACOWNIKA:</a:t>
            </a:r>
          </a:p>
          <a:p>
            <a:endParaRPr lang="pl-PL" dirty="0" smtClean="0"/>
          </a:p>
          <a:p>
            <a:pPr algn="r">
              <a:buNone/>
            </a:pPr>
            <a:r>
              <a:rPr lang="pl-PL" dirty="0" smtClean="0"/>
              <a:t>- SKŁADAJĄ SIĘ NA TREŚĆ  STOSUNKU PRACY</a:t>
            </a:r>
          </a:p>
          <a:p>
            <a:pPr algn="r">
              <a:buNone/>
            </a:pPr>
            <a:r>
              <a:rPr lang="pl-PL" dirty="0" smtClean="0"/>
              <a:t>- OKRESLAJĄ REGUŁY ZACHOWNIA                 PRACOWNIKA WOBEC PRACODAWCY,                 JAKO KONTRAHENTA STOSUNKU PRACY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>
              <a:buNone/>
            </a:pPr>
            <a:r>
              <a:rPr lang="pl-PL" b="1" dirty="0" smtClean="0"/>
              <a:t>	OBOWIĄZEK WYKONYWANIA PRACY OKRESLONEGO RODZAU (SPEŁNIENIE ŚWIADCZENIA)</a:t>
            </a:r>
          </a:p>
          <a:p>
            <a:pPr algn="ctr">
              <a:buNone/>
            </a:pPr>
            <a:r>
              <a:rPr lang="pl-PL" b="1" dirty="0" smtClean="0"/>
              <a:t>A</a:t>
            </a: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r">
              <a:buNone/>
            </a:pPr>
            <a:r>
              <a:rPr lang="pl-PL" b="1" dirty="0" smtClean="0"/>
              <a:t> </a:t>
            </a:r>
            <a:r>
              <a:rPr lang="pl-PL" b="1" dirty="0" smtClean="0"/>
              <a:t>					INNE KONKRETNE OBOWIĄZKI PRACOWNIKA</a:t>
            </a:r>
          </a:p>
          <a:p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>
            <a:off x="3419872" y="3068960"/>
            <a:ext cx="100811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860032" y="3645024"/>
            <a:ext cx="144016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algn="ctr">
              <a:buNone/>
            </a:pPr>
            <a:r>
              <a:rPr lang="pl-PL" sz="4000" b="1" dirty="0" smtClean="0"/>
              <a:t>Art</a:t>
            </a:r>
            <a:r>
              <a:rPr lang="pl-PL" sz="4000" b="1" dirty="0" smtClean="0"/>
              <a:t>. 100. </a:t>
            </a:r>
            <a:r>
              <a:rPr lang="pl-PL" sz="4000" dirty="0" smtClean="0"/>
              <a:t>§ </a:t>
            </a:r>
            <a:r>
              <a:rPr lang="pl-PL" sz="4000" dirty="0" smtClean="0"/>
              <a:t>1- 6 </a:t>
            </a:r>
            <a:r>
              <a:rPr lang="pl-PL" sz="4000" b="1" dirty="0" err="1" smtClean="0"/>
              <a:t>k.p</a:t>
            </a:r>
            <a:endParaRPr lang="pl-PL" sz="4000" b="1" dirty="0" smtClean="0"/>
          </a:p>
          <a:p>
            <a:pPr algn="ctr">
              <a:buNone/>
            </a:pPr>
            <a:r>
              <a:rPr lang="pl-PL" sz="4000" b="1" dirty="0" smtClean="0"/>
              <a:t>Art. 101</a:t>
            </a:r>
            <a:r>
              <a:rPr lang="pl-PL" sz="4000" b="1" baseline="30000" dirty="0" smtClean="0"/>
              <a:t>1</a:t>
            </a:r>
            <a:r>
              <a:rPr lang="pl-PL" sz="4000" b="1" dirty="0" smtClean="0"/>
              <a:t>.</a:t>
            </a:r>
            <a:r>
              <a:rPr lang="pl-PL" sz="4000" dirty="0" smtClean="0"/>
              <a:t> </a:t>
            </a:r>
            <a:r>
              <a:rPr lang="pl-PL" sz="4000" dirty="0" smtClean="0"/>
              <a:t>- </a:t>
            </a:r>
            <a:r>
              <a:rPr lang="pl-PL" sz="4000" b="1" dirty="0" smtClean="0"/>
              <a:t>Art</a:t>
            </a:r>
            <a:r>
              <a:rPr lang="pl-PL" sz="4000" b="1" dirty="0" smtClean="0"/>
              <a:t>. 101</a:t>
            </a:r>
            <a:r>
              <a:rPr lang="pl-PL" sz="4000" b="1" baseline="30000" dirty="0" smtClean="0"/>
              <a:t>4</a:t>
            </a:r>
            <a:r>
              <a:rPr lang="pl-PL" sz="4000" b="1" dirty="0" smtClean="0"/>
              <a:t>. </a:t>
            </a:r>
            <a:r>
              <a:rPr lang="pl-PL" sz="4000" b="1" dirty="0" err="1" smtClean="0"/>
              <a:t>k.p</a:t>
            </a:r>
            <a:r>
              <a:rPr lang="pl-PL" sz="4000" b="1" dirty="0" smtClean="0"/>
              <a:t>.</a:t>
            </a:r>
            <a:endParaRPr lang="pl-PL" sz="4000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 smtClean="0"/>
          </a:p>
          <a:p>
            <a:r>
              <a:rPr lang="pl-PL" b="1" dirty="0" smtClean="0"/>
              <a:t>OBOWIĄZKI PRACOWNIKA:</a:t>
            </a:r>
          </a:p>
          <a:p>
            <a:pPr algn="r"/>
            <a:r>
              <a:rPr lang="pl-PL" dirty="0" smtClean="0"/>
              <a:t>d</a:t>
            </a:r>
            <a:r>
              <a:rPr lang="pl-PL" dirty="0" smtClean="0"/>
              <a:t>ot. jakości pracy</a:t>
            </a:r>
          </a:p>
          <a:p>
            <a:pPr algn="r"/>
            <a:r>
              <a:rPr lang="pl-PL" dirty="0" smtClean="0"/>
              <a:t>p</a:t>
            </a:r>
            <a:r>
              <a:rPr lang="pl-PL" dirty="0" smtClean="0"/>
              <a:t>rzestrzegania czasu i porządku pracy</a:t>
            </a:r>
          </a:p>
          <a:p>
            <a:pPr algn="r"/>
            <a:r>
              <a:rPr lang="pl-PL" dirty="0" smtClean="0"/>
              <a:t>określające stosunek pracownika                           do zakładu pracy</a:t>
            </a:r>
          </a:p>
          <a:p>
            <a:pPr algn="r"/>
            <a:r>
              <a:rPr lang="pl-PL" dirty="0" smtClean="0"/>
              <a:t>przestrzegania zasad                                		współżycia społeczne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OBOWIĄZKI DOTYCZĄCE JAKOŚCI PRACY</a:t>
            </a:r>
          </a:p>
          <a:p>
            <a:pPr algn="ctr"/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Ob. sumienności </a:t>
            </a:r>
          </a:p>
          <a:p>
            <a:pPr>
              <a:buNone/>
            </a:pPr>
            <a:r>
              <a:rPr lang="pl-PL" dirty="0" smtClean="0"/>
              <a:t>    i staranności</a:t>
            </a:r>
          </a:p>
          <a:p>
            <a:pPr algn="r">
              <a:buNone/>
            </a:pPr>
            <a:endParaRPr lang="pl-PL" dirty="0" smtClean="0"/>
          </a:p>
          <a:p>
            <a:pPr algn="r">
              <a:buNone/>
            </a:pPr>
            <a:r>
              <a:rPr lang="pl-PL" dirty="0" smtClean="0"/>
              <a:t>Ob. </a:t>
            </a:r>
            <a:r>
              <a:rPr lang="pl-PL" dirty="0" smtClean="0"/>
              <a:t>w</a:t>
            </a:r>
            <a:r>
              <a:rPr lang="pl-PL" dirty="0" smtClean="0"/>
              <a:t>ykonywania </a:t>
            </a:r>
          </a:p>
          <a:p>
            <a:pPr algn="r">
              <a:buNone/>
            </a:pPr>
            <a:r>
              <a:rPr lang="pl-PL" dirty="0" smtClean="0"/>
              <a:t>poleceń pracodawcy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699792" y="2420888"/>
            <a:ext cx="194421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644008" y="2420888"/>
            <a:ext cx="2232248" cy="21602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b="1" dirty="0" smtClean="0"/>
              <a:t>OBOWIĄZKI PRZESTRZEGANIA CZASU                        I PORZĄDKU PRACY</a:t>
            </a:r>
          </a:p>
          <a:p>
            <a:pPr algn="ctr"/>
            <a:endParaRPr lang="pl-PL" dirty="0" smtClean="0"/>
          </a:p>
          <a:p>
            <a:r>
              <a:rPr lang="pl-PL" dirty="0" smtClean="0"/>
              <a:t>przestrzegania regulaminu pracy</a:t>
            </a:r>
          </a:p>
          <a:p>
            <a:pPr>
              <a:buNone/>
            </a:pPr>
            <a:r>
              <a:rPr lang="pl-PL" dirty="0" smtClean="0"/>
              <a:t> i ustalonego porządku pracy</a:t>
            </a:r>
          </a:p>
          <a:p>
            <a:pPr>
              <a:buNone/>
            </a:pPr>
            <a:r>
              <a:rPr lang="pl-PL" dirty="0" smtClean="0"/>
              <a:t>   </a:t>
            </a:r>
          </a:p>
          <a:p>
            <a:pPr algn="ctr"/>
            <a:r>
              <a:rPr lang="pl-PL" dirty="0" smtClean="0"/>
              <a:t> przestrzegania BHP</a:t>
            </a:r>
          </a:p>
          <a:p>
            <a:pPr algn="r">
              <a:buNone/>
            </a:pPr>
            <a:endParaRPr lang="pl-PL" dirty="0" smtClean="0"/>
          </a:p>
          <a:p>
            <a:pPr algn="r"/>
            <a:r>
              <a:rPr lang="pl-PL" dirty="0" smtClean="0"/>
              <a:t>przestrzegania                                                  			przepisów                                            </a:t>
            </a:r>
            <a:r>
              <a:rPr lang="pl-PL" dirty="0" err="1" smtClean="0"/>
              <a:t>p-poż</a:t>
            </a:r>
            <a:r>
              <a:rPr lang="pl-PL" dirty="0" smtClean="0"/>
              <a:t>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 smtClean="0"/>
              <a:t>OBOWIĄZKI OKREŚLAJĄCE STOSUNEK PRACOWNIKA DO ZAKŁADU PRACY</a:t>
            </a:r>
          </a:p>
          <a:p>
            <a:pPr algn="ctr"/>
            <a:endParaRPr lang="pl-PL" dirty="0" smtClean="0"/>
          </a:p>
          <a:p>
            <a:r>
              <a:rPr lang="pl-PL" dirty="0" smtClean="0"/>
              <a:t>d</a:t>
            </a:r>
            <a:r>
              <a:rPr lang="pl-PL" dirty="0" smtClean="0"/>
              <a:t>bałość o dobro zakładu pracy</a:t>
            </a:r>
          </a:p>
          <a:p>
            <a:endParaRPr lang="pl-PL" dirty="0" smtClean="0"/>
          </a:p>
          <a:p>
            <a:pPr algn="ctr"/>
            <a:r>
              <a:rPr lang="pl-PL" dirty="0" smtClean="0"/>
              <a:t>zachowanie tajemnicy</a:t>
            </a:r>
          </a:p>
          <a:p>
            <a:pPr algn="ctr">
              <a:buNone/>
            </a:pPr>
            <a:endParaRPr lang="pl-PL" dirty="0" smtClean="0"/>
          </a:p>
          <a:p>
            <a:pPr algn="r"/>
            <a:r>
              <a:rPr lang="pl-PL" dirty="0" smtClean="0"/>
              <a:t>zakaz konkurencji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 smtClean="0"/>
              <a:t>OBOWIĄZEK ZACHOWANIA TAJEMNICY</a:t>
            </a:r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Tajemnica pracodawcy</a:t>
            </a:r>
          </a:p>
          <a:p>
            <a:pPr>
              <a:buNone/>
            </a:pPr>
            <a:r>
              <a:rPr lang="pl-PL" b="1" dirty="0" smtClean="0"/>
              <a:t> </a:t>
            </a:r>
            <a:r>
              <a:rPr lang="pl-PL" dirty="0" smtClean="0"/>
              <a:t>(Art</a:t>
            </a:r>
            <a:r>
              <a:rPr lang="pl-PL" dirty="0" smtClean="0"/>
              <a:t>. 100. § </a:t>
            </a:r>
            <a:r>
              <a:rPr lang="pl-PL" dirty="0" smtClean="0"/>
              <a:t>2 </a:t>
            </a:r>
            <a:r>
              <a:rPr lang="pl-PL" dirty="0" err="1" smtClean="0"/>
              <a:t>pkt</a:t>
            </a:r>
            <a:r>
              <a:rPr lang="pl-PL" dirty="0" smtClean="0"/>
              <a:t> 4)</a:t>
            </a:r>
          </a:p>
          <a:p>
            <a:pPr algn="r">
              <a:buNone/>
            </a:pPr>
            <a:r>
              <a:rPr lang="pl-PL" dirty="0" smtClean="0"/>
              <a:t>Tajemnica określona                                               w odrębnych przepisach</a:t>
            </a:r>
          </a:p>
          <a:p>
            <a:pPr algn="r">
              <a:buNone/>
            </a:pPr>
            <a:r>
              <a:rPr lang="pl-PL" dirty="0" smtClean="0"/>
              <a:t>(Art. 100. § 2 </a:t>
            </a:r>
            <a:r>
              <a:rPr lang="pl-PL" dirty="0" err="1" smtClean="0"/>
              <a:t>pkt</a:t>
            </a:r>
            <a:r>
              <a:rPr lang="pl-PL" dirty="0" smtClean="0"/>
              <a:t> </a:t>
            </a:r>
            <a:r>
              <a:rPr lang="pl-PL" dirty="0" smtClean="0"/>
              <a:t>5)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0" i="1" u="sng" dirty="0" smtClean="0"/>
              <a:t>Obowiązki pracownika</a:t>
            </a:r>
            <a:endParaRPr lang="pl-PL" sz="2800" b="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627784" y="2060848"/>
            <a:ext cx="180020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427984" y="2060848"/>
            <a:ext cx="2448272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114</TotalTime>
  <Words>240</Words>
  <Application>Microsoft Office PowerPoint</Application>
  <PresentationFormat>Pokaz na ekranie (4:3)</PresentationFormat>
  <Paragraphs>107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Hol</vt:lpstr>
      <vt:lpstr>OBOWIĄZKI PRACOWNIKA </vt:lpstr>
      <vt:lpstr>Obowiązki pracownika</vt:lpstr>
      <vt:lpstr>Obowiązki pracownika</vt:lpstr>
      <vt:lpstr>Obowiązki pracownika</vt:lpstr>
      <vt:lpstr>Obowiązki pracownika</vt:lpstr>
      <vt:lpstr>Obowiązki pracownika</vt:lpstr>
      <vt:lpstr>Obowiązki pracownika</vt:lpstr>
      <vt:lpstr>Obowiązki pracownika</vt:lpstr>
      <vt:lpstr>Obowiązki pracownika</vt:lpstr>
      <vt:lpstr>Obowiązki pracownika</vt:lpstr>
      <vt:lpstr>Obowiązki pracownika</vt:lpstr>
      <vt:lpstr>Obowiązki pracownika</vt:lpstr>
      <vt:lpstr>Obowiązki pracownika</vt:lpstr>
      <vt:lpstr>Obowiązki pracownika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OBOWIĄZKI PRACOWNIKA</dc:title>
  <dc:creator>borowicz</dc:creator>
  <cp:lastModifiedBy>borowicz</cp:lastModifiedBy>
  <cp:revision>12</cp:revision>
  <dcterms:created xsi:type="dcterms:W3CDTF">2014-02-03T12:10:00Z</dcterms:created>
  <dcterms:modified xsi:type="dcterms:W3CDTF">2014-02-03T14:04:47Z</dcterms:modified>
</cp:coreProperties>
</file>