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395095-73D0-42AD-A1D0-275D665A8CA0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543770-806E-48D8-8683-4D813E55595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Succession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General </a:t>
            </a:r>
            <a:r>
              <a:rPr lang="pl-PL" dirty="0" err="1" smtClean="0"/>
              <a:t>rule</a:t>
            </a:r>
            <a:r>
              <a:rPr lang="pl-PL" dirty="0" smtClean="0"/>
              <a:t>:</a:t>
            </a:r>
            <a:br>
              <a:rPr lang="pl-PL" dirty="0" smtClean="0"/>
            </a:b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includes</a:t>
            </a:r>
            <a:r>
              <a:rPr lang="pl-PL" dirty="0" smtClean="0"/>
              <a:t>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 and </a:t>
            </a:r>
            <a:r>
              <a:rPr lang="pl-PL" dirty="0" err="1" smtClean="0"/>
              <a:t>duties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391544"/>
          </a:xfrm>
        </p:spPr>
        <p:txBody>
          <a:bodyPr/>
          <a:lstStyle/>
          <a:p>
            <a:r>
              <a:rPr lang="pl-PL" dirty="0" smtClean="0"/>
              <a:t>do not </a:t>
            </a:r>
            <a:r>
              <a:rPr lang="pl-PL" dirty="0" err="1" smtClean="0"/>
              <a:t>includes</a:t>
            </a:r>
            <a:r>
              <a:rPr lang="pl-PL" dirty="0" smtClean="0"/>
              <a:t> public law </a:t>
            </a:r>
            <a:r>
              <a:rPr lang="pl-PL" dirty="0" err="1" smtClean="0"/>
              <a:t>obligations</a:t>
            </a:r>
            <a:r>
              <a:rPr lang="pl-PL" dirty="0" smtClean="0"/>
              <a:t> (</a:t>
            </a:r>
            <a:r>
              <a:rPr lang="pl-PL" dirty="0" err="1" smtClean="0"/>
              <a:t>criminal</a:t>
            </a:r>
            <a:r>
              <a:rPr lang="pl-PL" dirty="0" smtClean="0"/>
              <a:t> </a:t>
            </a:r>
            <a:r>
              <a:rPr lang="pl-PL" dirty="0" err="1" smtClean="0"/>
              <a:t>penalties</a:t>
            </a:r>
            <a:r>
              <a:rPr lang="pl-PL" dirty="0" smtClean="0"/>
              <a:t>, </a:t>
            </a:r>
            <a:r>
              <a:rPr lang="pl-PL" dirty="0" err="1" smtClean="0"/>
              <a:t>fines</a:t>
            </a:r>
            <a:r>
              <a:rPr lang="pl-PL" dirty="0" smtClean="0"/>
              <a:t>,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fees</a:t>
            </a:r>
            <a:r>
              <a:rPr lang="pl-PL" dirty="0" smtClean="0"/>
              <a:t> etc.)</a:t>
            </a:r>
          </a:p>
          <a:p>
            <a:r>
              <a:rPr lang="pl-PL" dirty="0" err="1" smtClean="0"/>
              <a:t>taxes</a:t>
            </a:r>
            <a:r>
              <a:rPr lang="pl-PL" dirty="0" smtClean="0"/>
              <a:t> – legal </a:t>
            </a:r>
            <a:r>
              <a:rPr lang="pl-PL" dirty="0" err="1" smtClean="0"/>
              <a:t>act</a:t>
            </a:r>
            <a:r>
              <a:rPr lang="pl-PL" dirty="0" smtClean="0"/>
              <a:t> „Ordynacja podatkowa” </a:t>
            </a:r>
            <a:r>
              <a:rPr lang="pl-PL" dirty="0" err="1" smtClean="0"/>
              <a:t>provides</a:t>
            </a:r>
            <a:r>
              <a:rPr lang="pl-PL" dirty="0" smtClean="0"/>
              <a:t> 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tax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pass upon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person’s</a:t>
            </a:r>
            <a:r>
              <a:rPr lang="pl-PL" dirty="0" smtClean="0"/>
              <a:t> </a:t>
            </a:r>
            <a:r>
              <a:rPr lang="pl-PL" dirty="0" err="1" smtClean="0"/>
              <a:t>death</a:t>
            </a:r>
            <a:r>
              <a:rPr lang="pl-PL" dirty="0" smtClean="0"/>
              <a:t> on </a:t>
            </a:r>
            <a:r>
              <a:rPr lang="pl-PL" dirty="0" err="1" smtClean="0"/>
              <a:t>heirs</a:t>
            </a:r>
            <a:r>
              <a:rPr lang="pl-PL" dirty="0" smtClean="0"/>
              <a:t> </a:t>
            </a:r>
            <a:r>
              <a:rPr lang="pl-PL" dirty="0" err="1" smtClean="0"/>
              <a:t>accordind</a:t>
            </a:r>
            <a:r>
              <a:rPr lang="pl-PL" dirty="0" smtClean="0"/>
              <a:t> to </a:t>
            </a:r>
            <a:r>
              <a:rPr lang="pl-PL" dirty="0" err="1" smtClean="0"/>
              <a:t>civil</a:t>
            </a:r>
            <a:r>
              <a:rPr lang="pl-PL" dirty="0" smtClean="0"/>
              <a:t> law </a:t>
            </a:r>
            <a:r>
              <a:rPr lang="pl-PL" dirty="0" err="1" smtClean="0"/>
              <a:t>regulations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Title</a:t>
            </a:r>
            <a:r>
              <a:rPr lang="pl-PL" dirty="0" smtClean="0"/>
              <a:t> to </a:t>
            </a:r>
            <a:r>
              <a:rPr lang="pl-PL" dirty="0" err="1" smtClean="0"/>
              <a:t>succession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Legal </a:t>
            </a:r>
            <a:r>
              <a:rPr lang="pl-PL" dirty="0" err="1" smtClean="0"/>
              <a:t>title</a:t>
            </a:r>
            <a:r>
              <a:rPr lang="pl-PL" dirty="0" smtClean="0"/>
              <a:t> to </a:t>
            </a: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results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law (</a:t>
            </a:r>
            <a:r>
              <a:rPr lang="pl-PL" dirty="0" err="1" smtClean="0"/>
              <a:t>civil</a:t>
            </a:r>
            <a:r>
              <a:rPr lang="pl-PL" dirty="0" smtClean="0"/>
              <a:t> </a:t>
            </a:r>
            <a:r>
              <a:rPr lang="pl-PL" dirty="0" err="1" smtClean="0"/>
              <a:t>code</a:t>
            </a:r>
            <a:r>
              <a:rPr lang="pl-PL" dirty="0" smtClean="0"/>
              <a:t>)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will</a:t>
            </a:r>
          </a:p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entire</a:t>
            </a:r>
            <a:r>
              <a:rPr lang="pl-PL" dirty="0" smtClean="0"/>
              <a:t> property  </a:t>
            </a:r>
            <a:r>
              <a:rPr lang="pl-PL" dirty="0" err="1" smtClean="0"/>
              <a:t>takes</a:t>
            </a:r>
            <a:r>
              <a:rPr lang="pl-PL" dirty="0" smtClean="0"/>
              <a:t> place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 </a:t>
            </a:r>
            <a:r>
              <a:rPr lang="pl-PL" dirty="0" err="1" smtClean="0"/>
              <a:t>last</a:t>
            </a:r>
            <a:r>
              <a:rPr lang="pl-PL" dirty="0" smtClean="0"/>
              <a:t> will,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invalid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none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named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will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able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wants</a:t>
            </a:r>
            <a:r>
              <a:rPr lang="pl-PL" dirty="0" smtClean="0"/>
              <a:t> to be an </a:t>
            </a:r>
            <a:r>
              <a:rPr lang="pl-PL" dirty="0" err="1" smtClean="0"/>
              <a:t>heir</a:t>
            </a:r>
            <a:endParaRPr lang="pl-PL" dirty="0" smtClean="0"/>
          </a:p>
          <a:p>
            <a:r>
              <a:rPr lang="pl-PL" dirty="0" smtClean="0"/>
              <a:t>Property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acquired</a:t>
            </a:r>
            <a:r>
              <a:rPr lang="pl-PL" dirty="0" smtClean="0"/>
              <a:t> by an </a:t>
            </a:r>
            <a:r>
              <a:rPr lang="pl-PL" dirty="0" err="1" smtClean="0"/>
              <a:t>heir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oppening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= </a:t>
            </a:r>
            <a:r>
              <a:rPr lang="pl-PL" dirty="0" err="1" smtClean="0"/>
              <a:t>the</a:t>
            </a:r>
            <a:r>
              <a:rPr lang="pl-PL" dirty="0" smtClean="0"/>
              <a:t> moment of </a:t>
            </a:r>
            <a:r>
              <a:rPr lang="pl-PL" dirty="0" err="1" smtClean="0"/>
              <a:t>death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An </a:t>
            </a:r>
            <a:r>
              <a:rPr lang="pl-PL" dirty="0" err="1" smtClean="0"/>
              <a:t>heir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delared</a:t>
            </a:r>
            <a:r>
              <a:rPr lang="pl-PL" dirty="0" smtClean="0"/>
              <a:t> by a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unworthy</a:t>
            </a:r>
            <a:r>
              <a:rPr lang="pl-PL" dirty="0" smtClean="0"/>
              <a:t> to </a:t>
            </a:r>
            <a:r>
              <a:rPr lang="pl-PL" dirty="0" err="1" smtClean="0"/>
              <a:t>succeed</a:t>
            </a:r>
            <a:r>
              <a:rPr lang="pl-PL" dirty="0" smtClean="0"/>
              <a:t> – </a:t>
            </a:r>
            <a:r>
              <a:rPr lang="pl-PL" dirty="0" err="1" smtClean="0"/>
              <a:t>crime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deceased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to </a:t>
            </a:r>
            <a:r>
              <a:rPr lang="pl-PL" dirty="0" err="1" smtClean="0"/>
              <a:t>last</a:t>
            </a:r>
            <a:r>
              <a:rPr lang="pl-PL" dirty="0" smtClean="0"/>
              <a:t> will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not </a:t>
            </a:r>
            <a:r>
              <a:rPr lang="pl-PL" dirty="0" err="1" smtClean="0"/>
              <a:t>alive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time of </a:t>
            </a:r>
            <a:r>
              <a:rPr lang="pl-PL" dirty="0" err="1" smtClean="0"/>
              <a:t>opening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 </a:t>
            </a:r>
            <a:r>
              <a:rPr lang="pl-PL" dirty="0" err="1" smtClean="0"/>
              <a:t>succession</a:t>
            </a:r>
            <a:r>
              <a:rPr lang="pl-PL" dirty="0" smtClean="0"/>
              <a:t> (moment of </a:t>
            </a:r>
            <a:r>
              <a:rPr lang="pl-PL" dirty="0" err="1" smtClean="0"/>
              <a:t>death</a:t>
            </a:r>
            <a:r>
              <a:rPr lang="pl-PL" dirty="0" smtClean="0"/>
              <a:t>) </a:t>
            </a:r>
            <a:r>
              <a:rPr lang="pl-PL" dirty="0" err="1" smtClean="0"/>
              <a:t>cannot</a:t>
            </a:r>
            <a:r>
              <a:rPr lang="pl-PL" dirty="0" smtClean="0"/>
              <a:t> be an </a:t>
            </a:r>
            <a:r>
              <a:rPr lang="pl-PL" dirty="0" err="1" smtClean="0"/>
              <a:t>heir</a:t>
            </a:r>
            <a:r>
              <a:rPr lang="pl-PL" dirty="0" smtClean="0"/>
              <a:t>. A </a:t>
            </a:r>
            <a:r>
              <a:rPr lang="pl-PL" dirty="0" err="1" smtClean="0"/>
              <a:t>child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already</a:t>
            </a:r>
            <a:r>
              <a:rPr lang="pl-PL" dirty="0" smtClean="0"/>
              <a:t> </a:t>
            </a:r>
            <a:r>
              <a:rPr lang="pl-PL" dirty="0" err="1" smtClean="0"/>
              <a:t>been</a:t>
            </a:r>
            <a:r>
              <a:rPr lang="pl-PL" dirty="0" smtClean="0"/>
              <a:t> </a:t>
            </a:r>
            <a:r>
              <a:rPr lang="pl-PL" dirty="0" err="1" smtClean="0"/>
              <a:t>conceived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an </a:t>
            </a:r>
            <a:r>
              <a:rPr lang="pl-PL" dirty="0" err="1" smtClean="0"/>
              <a:t>heir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born</a:t>
            </a:r>
            <a:r>
              <a:rPr lang="pl-PL" dirty="0" smtClean="0"/>
              <a:t> </a:t>
            </a:r>
            <a:r>
              <a:rPr lang="pl-PL" dirty="0" err="1" smtClean="0"/>
              <a:t>alive</a:t>
            </a:r>
            <a:r>
              <a:rPr lang="pl-PL" dirty="0" smtClean="0"/>
              <a:t>. 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reject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6 </a:t>
            </a:r>
            <a:r>
              <a:rPr lang="pl-PL" dirty="0" err="1" smtClean="0"/>
              <a:t>months</a:t>
            </a:r>
            <a:r>
              <a:rPr lang="pl-PL" dirty="0" smtClean="0"/>
              <a:t> time. </a:t>
            </a:r>
          </a:p>
          <a:p>
            <a:r>
              <a:rPr lang="pl-PL" dirty="0" smtClean="0"/>
              <a:t>A person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waive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by a </a:t>
            </a:r>
            <a:r>
              <a:rPr lang="pl-PL" dirty="0" err="1" smtClean="0"/>
              <a:t>contract</a:t>
            </a:r>
            <a:r>
              <a:rPr lang="pl-PL" dirty="0" smtClean="0"/>
              <a:t> (</a:t>
            </a:r>
            <a:r>
              <a:rPr lang="pl-PL" dirty="0" err="1" smtClean="0"/>
              <a:t>notary</a:t>
            </a:r>
            <a:r>
              <a:rPr lang="pl-PL" dirty="0" smtClean="0"/>
              <a:t> form)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succesor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- </a:t>
            </a:r>
            <a:r>
              <a:rPr lang="pl-PL" dirty="0" err="1" smtClean="0"/>
              <a:t>groups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 – </a:t>
            </a:r>
            <a:r>
              <a:rPr lang="pl-PL" dirty="0" err="1" smtClean="0"/>
              <a:t>children</a:t>
            </a:r>
            <a:r>
              <a:rPr lang="pl-PL" dirty="0" smtClean="0"/>
              <a:t> and </a:t>
            </a:r>
            <a:r>
              <a:rPr lang="pl-PL" dirty="0" err="1" smtClean="0"/>
              <a:t>spouse</a:t>
            </a:r>
            <a:r>
              <a:rPr lang="pl-PL" dirty="0" smtClean="0"/>
              <a:t> (1/4) – </a:t>
            </a:r>
            <a:r>
              <a:rPr lang="pl-PL" dirty="0" err="1" smtClean="0"/>
              <a:t>equal</a:t>
            </a:r>
            <a:r>
              <a:rPr lang="pl-PL" dirty="0" smtClean="0"/>
              <a:t> </a:t>
            </a:r>
            <a:r>
              <a:rPr lang="pl-PL" dirty="0" err="1" smtClean="0"/>
              <a:t>shares</a:t>
            </a:r>
            <a:r>
              <a:rPr lang="pl-PL" dirty="0" smtClean="0"/>
              <a:t>. Grand </a:t>
            </a:r>
            <a:r>
              <a:rPr lang="pl-PL" dirty="0" err="1" smtClean="0"/>
              <a:t>children</a:t>
            </a:r>
            <a:r>
              <a:rPr lang="pl-PL" dirty="0" smtClean="0"/>
              <a:t>  </a:t>
            </a:r>
            <a:r>
              <a:rPr lang="pl-PL" dirty="0" err="1" smtClean="0"/>
              <a:t>receive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share</a:t>
            </a:r>
            <a:r>
              <a:rPr lang="pl-PL" dirty="0" smtClean="0"/>
              <a:t> of a </a:t>
            </a:r>
            <a:r>
              <a:rPr lang="pl-PL" dirty="0" err="1" smtClean="0"/>
              <a:t>child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he</a:t>
            </a:r>
            <a:r>
              <a:rPr lang="pl-PL" dirty="0" smtClean="0"/>
              <a:t>/</a:t>
            </a:r>
            <a:r>
              <a:rPr lang="pl-PL" dirty="0" err="1" smtClean="0"/>
              <a:t>she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to </a:t>
            </a:r>
            <a:r>
              <a:rPr lang="pl-PL" dirty="0" err="1" smtClean="0"/>
              <a:t>opening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endParaRPr lang="pl-PL" dirty="0" smtClean="0"/>
          </a:p>
          <a:p>
            <a:r>
              <a:rPr lang="pl-PL" dirty="0" smtClean="0"/>
              <a:t>II –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children</a:t>
            </a:r>
            <a:r>
              <a:rPr lang="pl-PL" dirty="0" smtClean="0"/>
              <a:t> – </a:t>
            </a:r>
            <a:r>
              <a:rPr lang="pl-PL" dirty="0" err="1" smtClean="0"/>
              <a:t>spouse</a:t>
            </a:r>
            <a:r>
              <a:rPr lang="pl-PL" dirty="0" smtClean="0"/>
              <a:t> (1/2) and </a:t>
            </a:r>
            <a:r>
              <a:rPr lang="pl-PL" dirty="0" err="1" smtClean="0"/>
              <a:t>parents</a:t>
            </a:r>
            <a:r>
              <a:rPr lang="pl-PL" dirty="0" smtClean="0"/>
              <a:t> (1/4 + ¼)</a:t>
            </a:r>
          </a:p>
          <a:p>
            <a:r>
              <a:rPr lang="pl-PL" dirty="0" smtClean="0"/>
              <a:t>III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children</a:t>
            </a:r>
            <a:r>
              <a:rPr lang="pl-PL" dirty="0" smtClean="0"/>
              <a:t> and </a:t>
            </a:r>
            <a:r>
              <a:rPr lang="pl-PL" dirty="0" err="1" smtClean="0"/>
              <a:t>spouse</a:t>
            </a:r>
            <a:r>
              <a:rPr lang="pl-PL" dirty="0" smtClean="0"/>
              <a:t> – </a:t>
            </a:r>
            <a:r>
              <a:rPr lang="pl-PL" dirty="0" err="1" smtClean="0"/>
              <a:t>parents</a:t>
            </a:r>
            <a:r>
              <a:rPr lang="pl-PL" dirty="0" smtClean="0"/>
              <a:t> (1/2 + ½)</a:t>
            </a:r>
          </a:p>
          <a:p>
            <a:pPr>
              <a:buNone/>
            </a:pPr>
            <a:r>
              <a:rPr lang="pl-PL" dirty="0" smtClean="0"/>
              <a:t> In </a:t>
            </a:r>
            <a:r>
              <a:rPr lang="pl-PL" dirty="0" err="1" smtClean="0"/>
              <a:t>case</a:t>
            </a:r>
            <a:r>
              <a:rPr lang="pl-PL" dirty="0" smtClean="0"/>
              <a:t> a </a:t>
            </a:r>
            <a:r>
              <a:rPr lang="pl-PL" dirty="0" err="1" smtClean="0"/>
              <a:t>parent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– his </a:t>
            </a:r>
            <a:r>
              <a:rPr lang="pl-PL" dirty="0" err="1" smtClean="0"/>
              <a:t>shares</a:t>
            </a:r>
            <a:r>
              <a:rPr lang="pl-PL" dirty="0" smtClean="0"/>
              <a:t> </a:t>
            </a:r>
            <a:r>
              <a:rPr lang="pl-PL" dirty="0" err="1" smtClean="0"/>
              <a:t>goes</a:t>
            </a:r>
            <a:r>
              <a:rPr lang="pl-PL" dirty="0" smtClean="0"/>
              <a:t> to </a:t>
            </a:r>
            <a:r>
              <a:rPr lang="pl-PL" dirty="0" err="1" smtClean="0"/>
              <a:t>siblings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equal</a:t>
            </a:r>
            <a:r>
              <a:rPr lang="pl-PL" dirty="0" smtClean="0"/>
              <a:t> parts.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Example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John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died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2013, his </a:t>
            </a:r>
            <a:r>
              <a:rPr lang="pl-PL" dirty="0" err="1" smtClean="0"/>
              <a:t>father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died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2009. He </a:t>
            </a:r>
            <a:r>
              <a:rPr lang="pl-PL" dirty="0" err="1" smtClean="0"/>
              <a:t>has</a:t>
            </a:r>
            <a:r>
              <a:rPr lang="pl-PL" dirty="0" smtClean="0"/>
              <a:t> a </a:t>
            </a:r>
            <a:r>
              <a:rPr lang="pl-PL" dirty="0" err="1" smtClean="0"/>
              <a:t>mother</a:t>
            </a:r>
            <a:r>
              <a:rPr lang="pl-PL" dirty="0" smtClean="0"/>
              <a:t> and one </a:t>
            </a:r>
            <a:r>
              <a:rPr lang="pl-PL" dirty="0" err="1" smtClean="0"/>
              <a:t>sister</a:t>
            </a:r>
            <a:r>
              <a:rPr lang="pl-PL" dirty="0" smtClean="0"/>
              <a:t> (</a:t>
            </a:r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mother</a:t>
            </a:r>
            <a:r>
              <a:rPr lang="pl-PL" dirty="0" smtClean="0"/>
              <a:t> and </a:t>
            </a:r>
            <a:r>
              <a:rPr lang="pl-PL" dirty="0" err="1" smtClean="0"/>
              <a:t>father</a:t>
            </a:r>
            <a:r>
              <a:rPr lang="pl-PL" dirty="0" smtClean="0"/>
              <a:t>) and one </a:t>
            </a:r>
            <a:r>
              <a:rPr lang="pl-PL" dirty="0" err="1" smtClean="0"/>
              <a:t>brother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second</a:t>
            </a:r>
            <a:r>
              <a:rPr lang="pl-PL" dirty="0" smtClean="0"/>
              <a:t> </a:t>
            </a:r>
            <a:r>
              <a:rPr lang="pl-PL" dirty="0" err="1" smtClean="0"/>
              <a:t>marriage</a:t>
            </a:r>
            <a:r>
              <a:rPr lang="pl-PL" dirty="0" smtClean="0"/>
              <a:t> of his </a:t>
            </a:r>
            <a:r>
              <a:rPr lang="pl-PL" dirty="0" err="1" smtClean="0"/>
              <a:t>mother</a:t>
            </a:r>
            <a:r>
              <a:rPr lang="pl-PL" dirty="0" smtClean="0"/>
              <a:t> (</a:t>
            </a:r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mother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r>
              <a:rPr lang="pl-PL" dirty="0" smtClean="0"/>
              <a:t>).</a:t>
            </a:r>
          </a:p>
          <a:p>
            <a:endParaRPr lang="pl-PL" dirty="0" smtClean="0"/>
          </a:p>
          <a:p>
            <a:r>
              <a:rPr lang="pl-PL" dirty="0" err="1" smtClean="0"/>
              <a:t>Calculate</a:t>
            </a:r>
            <a:r>
              <a:rPr lang="pl-PL" dirty="0" smtClean="0"/>
              <a:t> </a:t>
            </a:r>
            <a:r>
              <a:rPr lang="pl-PL" dirty="0" err="1" smtClean="0"/>
              <a:t>shares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Statutory</a:t>
            </a:r>
            <a:r>
              <a:rPr lang="pl-PL" dirty="0" smtClean="0"/>
              <a:t> </a:t>
            </a:r>
            <a:r>
              <a:rPr lang="pl-PL" dirty="0" err="1" smtClean="0"/>
              <a:t>succession</a:t>
            </a:r>
            <a:r>
              <a:rPr lang="pl-PL" dirty="0" smtClean="0"/>
              <a:t> - </a:t>
            </a:r>
            <a:r>
              <a:rPr lang="pl-PL" dirty="0" err="1" smtClean="0"/>
              <a:t>groups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IV – no </a:t>
            </a:r>
            <a:r>
              <a:rPr lang="pl-PL" dirty="0" err="1" smtClean="0"/>
              <a:t>children</a:t>
            </a:r>
            <a:r>
              <a:rPr lang="pl-PL" dirty="0" smtClean="0"/>
              <a:t>, </a:t>
            </a:r>
            <a:r>
              <a:rPr lang="pl-PL" dirty="0" err="1" smtClean="0"/>
              <a:t>spouse</a:t>
            </a:r>
            <a:r>
              <a:rPr lang="pl-PL" dirty="0" smtClean="0"/>
              <a:t>, </a:t>
            </a:r>
            <a:r>
              <a:rPr lang="pl-PL" dirty="0" err="1" smtClean="0"/>
              <a:t>parents</a:t>
            </a:r>
            <a:r>
              <a:rPr lang="pl-PL" dirty="0" smtClean="0"/>
              <a:t> and </a:t>
            </a:r>
            <a:r>
              <a:rPr lang="pl-PL" dirty="0" err="1" smtClean="0"/>
              <a:t>siblings</a:t>
            </a:r>
            <a:r>
              <a:rPr lang="pl-PL" dirty="0" smtClean="0"/>
              <a:t> – </a:t>
            </a:r>
            <a:r>
              <a:rPr lang="pl-PL" dirty="0" err="1" smtClean="0"/>
              <a:t>grandparents</a:t>
            </a:r>
            <a:r>
              <a:rPr lang="pl-PL" dirty="0" smtClean="0"/>
              <a:t> (1/4 + ¼ +1/4 +1/4).</a:t>
            </a:r>
          </a:p>
          <a:p>
            <a:r>
              <a:rPr lang="pl-PL" dirty="0" smtClean="0"/>
              <a:t>V –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grandparents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live his </a:t>
            </a:r>
            <a:r>
              <a:rPr lang="pl-PL" dirty="0" err="1" smtClean="0"/>
              <a:t>share</a:t>
            </a:r>
            <a:r>
              <a:rPr lang="pl-PL" dirty="0" smtClean="0"/>
              <a:t> </a:t>
            </a:r>
            <a:r>
              <a:rPr lang="pl-PL" dirty="0" err="1" smtClean="0"/>
              <a:t>goes</a:t>
            </a:r>
            <a:r>
              <a:rPr lang="pl-PL" dirty="0" smtClean="0"/>
              <a:t> to his </a:t>
            </a:r>
            <a:r>
              <a:rPr lang="pl-PL" dirty="0" err="1" smtClean="0"/>
              <a:t>descendants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equal</a:t>
            </a:r>
            <a:r>
              <a:rPr lang="pl-PL" dirty="0" smtClean="0"/>
              <a:t> parts (</a:t>
            </a:r>
            <a:r>
              <a:rPr lang="pl-PL" dirty="0" err="1" smtClean="0"/>
              <a:t>uncle</a:t>
            </a:r>
            <a:r>
              <a:rPr lang="pl-PL" dirty="0" smtClean="0"/>
              <a:t>, </a:t>
            </a:r>
            <a:r>
              <a:rPr lang="pl-PL" dirty="0" err="1" smtClean="0"/>
              <a:t>aunt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his </a:t>
            </a:r>
            <a:r>
              <a:rPr lang="pl-PL" dirty="0" err="1" smtClean="0"/>
              <a:t>/her</a:t>
            </a:r>
            <a:r>
              <a:rPr lang="pl-PL" dirty="0" smtClean="0"/>
              <a:t> </a:t>
            </a:r>
            <a:r>
              <a:rPr lang="pl-PL" dirty="0" err="1" smtClean="0"/>
              <a:t>children</a:t>
            </a:r>
            <a:r>
              <a:rPr lang="pl-PL" dirty="0" smtClean="0"/>
              <a:t> </a:t>
            </a:r>
            <a:r>
              <a:rPr lang="pl-PL" dirty="0" err="1" smtClean="0"/>
              <a:t>cousins</a:t>
            </a:r>
            <a:r>
              <a:rPr lang="pl-PL" dirty="0" smtClean="0"/>
              <a:t>)</a:t>
            </a:r>
          </a:p>
          <a:p>
            <a:r>
              <a:rPr lang="pl-PL" dirty="0" smtClean="0"/>
              <a:t>VI – </a:t>
            </a:r>
            <a:r>
              <a:rPr lang="pl-PL" dirty="0" err="1" smtClean="0"/>
              <a:t>stepchild</a:t>
            </a:r>
            <a:r>
              <a:rPr lang="pl-PL" dirty="0" smtClean="0"/>
              <a:t> (</a:t>
            </a:r>
            <a:r>
              <a:rPr lang="pl-PL" dirty="0" err="1" smtClean="0"/>
              <a:t>child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spouse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an </a:t>
            </a:r>
            <a:r>
              <a:rPr lang="pl-PL" dirty="0" err="1" smtClean="0"/>
              <a:t>orphant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Municipality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last</a:t>
            </a:r>
            <a:r>
              <a:rPr lang="pl-PL" dirty="0" smtClean="0"/>
              <a:t> place of </a:t>
            </a:r>
            <a:r>
              <a:rPr lang="pl-PL" dirty="0" err="1" smtClean="0"/>
              <a:t>residence</a:t>
            </a:r>
            <a:endParaRPr lang="pl-PL" dirty="0" smtClean="0"/>
          </a:p>
          <a:p>
            <a:r>
              <a:rPr lang="pl-PL" dirty="0" err="1" smtClean="0"/>
              <a:t>Treasury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r>
              <a:rPr lang="en-US" dirty="0" smtClean="0"/>
              <a:t>Applying the UE procedural regulations referring to matters of succession into Polish procedural law –</a:t>
            </a:r>
            <a:endParaRPr lang="pl-PL" dirty="0" smtClean="0"/>
          </a:p>
          <a:p>
            <a:r>
              <a:rPr lang="en-US" dirty="0" smtClean="0"/>
              <a:t> REGULATION (EU) No 650/2012 OF THE EUROPEAN PARLIAMENT AND OF THE COUNCIL of 4 July 2012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on jurisdiction, applicable law, recognition and enforcement of decisions and acceptance and enforcement of authentic instruments in matters of succession and on the creation of a European Certificate of Succession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shares</a:t>
            </a:r>
            <a:r>
              <a:rPr lang="pl-PL" dirty="0" smtClean="0"/>
              <a:t>: </a:t>
            </a:r>
            <a:r>
              <a:rPr lang="pl-PL" dirty="0" err="1" smtClean="0"/>
              <a:t>Court</a:t>
            </a:r>
            <a:r>
              <a:rPr lang="pl-PL" dirty="0" smtClean="0"/>
              <a:t> - </a:t>
            </a:r>
            <a:r>
              <a:rPr lang="en-US" dirty="0" smtClean="0"/>
              <a:t>decision on establishing acquisition of inheritance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or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shares</a:t>
            </a:r>
            <a:r>
              <a:rPr lang="pl-PL" dirty="0" smtClean="0"/>
              <a:t>: </a:t>
            </a:r>
            <a:r>
              <a:rPr lang="pl-PL" dirty="0" err="1" smtClean="0"/>
              <a:t>Notary</a:t>
            </a:r>
            <a:r>
              <a:rPr lang="pl-PL" dirty="0" smtClean="0"/>
              <a:t> – </a:t>
            </a:r>
            <a:r>
              <a:rPr lang="pl-PL" dirty="0" err="1" smtClean="0"/>
              <a:t>notary</a:t>
            </a:r>
            <a:r>
              <a:rPr lang="pl-PL" dirty="0" smtClean="0"/>
              <a:t>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estabilishing</a:t>
            </a:r>
            <a:r>
              <a:rPr lang="pl-PL" dirty="0" smtClean="0"/>
              <a:t> </a:t>
            </a:r>
            <a:r>
              <a:rPr lang="pl-PL" dirty="0" err="1" smtClean="0"/>
              <a:t>acquisition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estate.</a:t>
            </a:r>
          </a:p>
          <a:p>
            <a:pPr>
              <a:buNone/>
            </a:pP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Coownership</a:t>
            </a: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</a:t>
            </a: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shares</a:t>
            </a:r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II </a:t>
            </a:r>
            <a:r>
              <a:rPr lang="pl-PL" dirty="0" err="1" smtClean="0"/>
              <a:t>phase</a:t>
            </a:r>
            <a:r>
              <a:rPr lang="pl-PL" dirty="0" smtClean="0"/>
              <a:t> – </a:t>
            </a:r>
            <a:r>
              <a:rPr lang="pl-PL" dirty="0" err="1" smtClean="0"/>
              <a:t>division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estate – </a:t>
            </a:r>
            <a:r>
              <a:rPr lang="pl-PL" dirty="0" err="1" smtClean="0"/>
              <a:t>contractual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juridicial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513</Words>
  <Application>Microsoft Office PowerPoint</Application>
  <PresentationFormat>Pokaz na ekranie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Przepływ</vt:lpstr>
      <vt:lpstr>Succession</vt:lpstr>
      <vt:lpstr>General rule: Succession includes private rights and duties</vt:lpstr>
      <vt:lpstr>Title to succession</vt:lpstr>
      <vt:lpstr>Slajd 4</vt:lpstr>
      <vt:lpstr>Statutory succession - groups</vt:lpstr>
      <vt:lpstr>Example:</vt:lpstr>
      <vt:lpstr>Statutory succession - groups</vt:lpstr>
      <vt:lpstr>Slajd 8</vt:lpstr>
      <vt:lpstr>Slajd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Succession</dc:title>
  <dc:creator>drela</dc:creator>
  <cp:lastModifiedBy>drela</cp:lastModifiedBy>
  <cp:revision>13</cp:revision>
  <dcterms:created xsi:type="dcterms:W3CDTF">2014-01-29T14:12:10Z</dcterms:created>
  <dcterms:modified xsi:type="dcterms:W3CDTF">2015-02-05T12:52:00Z</dcterms:modified>
</cp:coreProperties>
</file>