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5" d="100"/>
          <a:sy n="75" d="100"/>
        </p:scale>
        <p:origin x="-36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descr="Overlay-TitleSlide.png"/>
          <p:cNvPicPr>
            <a:picLocks noChangeAspect="1"/>
          </p:cNvPicPr>
          <p:nvPr/>
        </p:nvPicPr>
        <p:blipFill>
          <a:blip r:embed="rId2"/>
          <a:srcRect/>
          <a:stretch>
            <a:fillRect/>
          </a:stretch>
        </p:blipFill>
        <p:spPr bwMode="auto">
          <a:xfrm>
            <a:off x="158750" y="187325"/>
            <a:ext cx="8826500" cy="6483350"/>
          </a:xfrm>
          <a:prstGeom prst="rect">
            <a:avLst/>
          </a:prstGeom>
          <a:noFill/>
          <a:ln w="9525">
            <a:noFill/>
            <a:miter lim="800000"/>
            <a:headEnd/>
            <a:tailEnd/>
          </a:ln>
        </p:spPr>
      </p:pic>
      <p:sp>
        <p:nvSpPr>
          <p:cNvPr id="2" name="Title 1"/>
          <p:cNvSpPr>
            <a:spLocks noGrp="1"/>
          </p:cNvSpPr>
          <p:nvPr>
            <p:ph type="ctrTitle"/>
          </p:nvPr>
        </p:nvSpPr>
        <p:spPr>
          <a:xfrm>
            <a:off x="1600200" y="2492375"/>
            <a:ext cx="6762749" cy="1470025"/>
          </a:xfrm>
        </p:spPr>
        <p:txBody>
          <a:bodyPr/>
          <a:lstStyle>
            <a:lvl1pPr algn="r">
              <a:defRPr sz="4400"/>
            </a:lvl1pPr>
          </a:lstStyle>
          <a:p>
            <a:r>
              <a:rPr lang="sv-SE" smtClean="0"/>
              <a:t>Click to edit Master title style</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Click to edit Master subtitle style</a:t>
            </a:r>
            <a:endParaRPr dirty="0"/>
          </a:p>
        </p:txBody>
      </p:sp>
      <p:sp>
        <p:nvSpPr>
          <p:cNvPr id="5" name="Slide Number Placeholder 5"/>
          <p:cNvSpPr>
            <a:spLocks noGrp="1"/>
          </p:cNvSpPr>
          <p:nvPr>
            <p:ph type="sldNum" sz="quarter" idx="10"/>
          </p:nvPr>
        </p:nvSpPr>
        <p:spPr/>
        <p:txBody>
          <a:bodyPr/>
          <a:lstStyle>
            <a:lvl1pPr>
              <a:defRPr/>
            </a:lvl1pPr>
          </a:lstStyle>
          <a:p>
            <a:pPr>
              <a:defRPr/>
            </a:pPr>
            <a:fld id="{A3B2ABDE-7578-4658-976D-7E33B92699E7}" type="slidenum">
              <a:rPr lang="en-US"/>
              <a:pPr>
                <a:defRPr/>
              </a:pPr>
              <a:t>‹#›</a:t>
            </a:fld>
            <a:endParaRPr lang="en-US"/>
          </a:p>
        </p:txBody>
      </p:sp>
      <p:sp>
        <p:nvSpPr>
          <p:cNvPr id="6" name="Date Placeholder 3"/>
          <p:cNvSpPr>
            <a:spLocks noGrp="1"/>
          </p:cNvSpPr>
          <p:nvPr>
            <p:ph type="dt" sz="half" idx="11"/>
          </p:nvPr>
        </p:nvSpPr>
        <p:spPr/>
        <p:txBody>
          <a:bodyPr/>
          <a:lstStyle>
            <a:lvl1pPr>
              <a:defRPr/>
            </a:lvl1pPr>
          </a:lstStyle>
          <a:p>
            <a:pPr>
              <a:defRPr/>
            </a:pPr>
            <a:fld id="{1FD1EFAC-C898-493A-A074-F5E608C9DFF3}" type="datetimeFigureOut">
              <a:rPr lang="en-US"/>
              <a:pPr>
                <a:defRPr/>
              </a:pPr>
              <a:t>1/13/2015</a:t>
            </a:fld>
            <a:endParaRPr lang="en-US"/>
          </a:p>
        </p:txBody>
      </p:sp>
      <p:sp>
        <p:nvSpPr>
          <p:cNvPr id="7" name="Footer Placeholder 4"/>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4" descr="Overlay-ContentSlides.png"/>
          <p:cNvPicPr>
            <a:picLocks noChangeAspect="1"/>
          </p:cNvPicPr>
          <p:nvPr/>
        </p:nvPicPr>
        <p:blipFill>
          <a:blip r:embed="rId2"/>
          <a:srcRect/>
          <a:stretch>
            <a:fillRect/>
          </a:stretch>
        </p:blipFill>
        <p:spPr bwMode="auto">
          <a:xfrm>
            <a:off x="150813" y="187325"/>
            <a:ext cx="8828087" cy="6481763"/>
          </a:xfrm>
          <a:prstGeom prst="rect">
            <a:avLst/>
          </a:prstGeom>
          <a:noFill/>
          <a:ln w="9525">
            <a:noFill/>
            <a:miter lim="800000"/>
            <a:headEnd/>
            <a:tailEnd/>
          </a:ln>
        </p:spPr>
      </p:pic>
      <p:sp>
        <p:nvSpPr>
          <p:cNvPr id="3" name="Date Placeholder 1"/>
          <p:cNvSpPr>
            <a:spLocks noGrp="1"/>
          </p:cNvSpPr>
          <p:nvPr>
            <p:ph type="dt" sz="half" idx="10"/>
          </p:nvPr>
        </p:nvSpPr>
        <p:spPr/>
        <p:txBody>
          <a:bodyPr/>
          <a:lstStyle>
            <a:lvl1pPr>
              <a:defRPr/>
            </a:lvl1pPr>
          </a:lstStyle>
          <a:p>
            <a:pPr>
              <a:defRPr/>
            </a:pPr>
            <a:fld id="{0288AE93-C791-4832-9CD6-4ACC8F58D796}" type="datetimeFigureOut">
              <a:rPr lang="en-US"/>
              <a:pPr>
                <a:defRPr/>
              </a:pPr>
              <a:t>1/13/2015</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pPr>
              <a:defRPr/>
            </a:pPr>
            <a:fld id="{6636E6EC-F28C-4A58-808A-BB4F9BA6A01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8" descr="Overlay-ContentCaption.png"/>
          <p:cNvPicPr>
            <a:picLocks noChangeAspect="1"/>
          </p:cNvPicPr>
          <p:nvPr/>
        </p:nvPicPr>
        <p:blipFill>
          <a:blip r:embed="rId2"/>
          <a:srcRect/>
          <a:stretch>
            <a:fillRect/>
          </a:stretch>
        </p:blipFill>
        <p:spPr bwMode="auto">
          <a:xfrm>
            <a:off x="158750" y="187325"/>
            <a:ext cx="8826500" cy="6483350"/>
          </a:xfrm>
          <a:prstGeom prst="rect">
            <a:avLst/>
          </a:prstGeom>
          <a:noFill/>
          <a:ln w="9525">
            <a:noFill/>
            <a:miter lim="800000"/>
            <a:headEnd/>
            <a:tailEnd/>
          </a:ln>
        </p:spPr>
      </p:pic>
      <p:sp>
        <p:nvSpPr>
          <p:cNvPr id="2" name="Title 1"/>
          <p:cNvSpPr>
            <a:spLocks noGrp="1"/>
          </p:cNvSpPr>
          <p:nvPr>
            <p:ph type="title"/>
          </p:nvPr>
        </p:nvSpPr>
        <p:spPr>
          <a:xfrm>
            <a:off x="779464" y="590550"/>
            <a:ext cx="3657600" cy="1162050"/>
          </a:xfrm>
        </p:spPr>
        <p:txBody>
          <a:bodyPr/>
          <a:lstStyle>
            <a:lvl1pPr algn="ctr">
              <a:defRPr sz="3600" b="0"/>
            </a:lvl1pPr>
          </a:lstStyle>
          <a:p>
            <a:r>
              <a:rPr lang="sv-SE" smtClean="0"/>
              <a:t>Click to edit Master title style</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fld id="{BDA9DA72-4A3D-4E65-A517-8C6303FAE8C0}" type="datetimeFigureOut">
              <a:rPr lang="en-US"/>
              <a:pPr>
                <a:defRPr/>
              </a:pPr>
              <a:t>1/13/2015</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6DB03789-B407-4EF5-B224-4959F1D1C8C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8" descr="Overlay-PictureCaption.png"/>
          <p:cNvPicPr>
            <a:picLocks noChangeAspect="1"/>
          </p:cNvPicPr>
          <p:nvPr/>
        </p:nvPicPr>
        <p:blipFill>
          <a:blip r:embed="rId2"/>
          <a:srcRect/>
          <a:stretch>
            <a:fillRect/>
          </a:stretch>
        </p:blipFill>
        <p:spPr bwMode="auto">
          <a:xfrm>
            <a:off x="449263" y="187325"/>
            <a:ext cx="8535987" cy="6483350"/>
          </a:xfrm>
          <a:prstGeom prst="rect">
            <a:avLst/>
          </a:prstGeom>
          <a:noFill/>
          <a:ln w="9525">
            <a:noFill/>
            <a:miter lim="800000"/>
            <a:headEnd/>
            <a:tailEnd/>
          </a:ln>
        </p:spPr>
      </p:pic>
      <p:sp>
        <p:nvSpPr>
          <p:cNvPr id="2" name="Title 1"/>
          <p:cNvSpPr>
            <a:spLocks noGrp="1"/>
          </p:cNvSpPr>
          <p:nvPr>
            <p:ph type="title"/>
          </p:nvPr>
        </p:nvSpPr>
        <p:spPr>
          <a:xfrm>
            <a:off x="3886200" y="533400"/>
            <a:ext cx="4476750" cy="1252538"/>
          </a:xfrm>
        </p:spPr>
        <p:txBody>
          <a:bodyPr/>
          <a:lstStyle>
            <a:lvl1pPr algn="l">
              <a:defRPr sz="3600" b="0"/>
            </a:lvl1pPr>
          </a:lstStyle>
          <a:p>
            <a:r>
              <a:rPr lang="sv-SE" smtClean="0"/>
              <a:t>Click to edit Master title style</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Click to edit Master text styles</a:t>
            </a:r>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v-SE" noProof="0" smtClean="0"/>
              <a:t>Drag picture to placeholder or click icon to add</a:t>
            </a:r>
            <a:endParaRPr noProof="0"/>
          </a:p>
        </p:txBody>
      </p:sp>
      <p:sp>
        <p:nvSpPr>
          <p:cNvPr id="6" name="Date Placeholder 4"/>
          <p:cNvSpPr>
            <a:spLocks noGrp="1"/>
          </p:cNvSpPr>
          <p:nvPr>
            <p:ph type="dt" sz="half" idx="10"/>
          </p:nvPr>
        </p:nvSpPr>
        <p:spPr>
          <a:xfrm>
            <a:off x="3886200" y="6288088"/>
            <a:ext cx="1887538" cy="365125"/>
          </a:xfrm>
        </p:spPr>
        <p:txBody>
          <a:bodyPr/>
          <a:lstStyle>
            <a:lvl1pPr>
              <a:defRPr/>
            </a:lvl1pPr>
          </a:lstStyle>
          <a:p>
            <a:pPr>
              <a:defRPr/>
            </a:pPr>
            <a:fld id="{20F4DB9E-8BCA-4663-808F-1E79A123C9B4}" type="datetimeFigureOut">
              <a:rPr lang="en-US"/>
              <a:pPr>
                <a:defRPr/>
              </a:pPr>
              <a:t>1/13/2015</a:t>
            </a:fld>
            <a:endParaRPr lang="en-US"/>
          </a:p>
        </p:txBody>
      </p:sp>
      <p:sp>
        <p:nvSpPr>
          <p:cNvPr id="7" name="Footer Placeholder 5"/>
          <p:cNvSpPr>
            <a:spLocks noGrp="1"/>
          </p:cNvSpPr>
          <p:nvPr>
            <p:ph type="ftr" sz="quarter" idx="11"/>
          </p:nvPr>
        </p:nvSpPr>
        <p:spPr>
          <a:xfrm>
            <a:off x="5867400" y="6288088"/>
            <a:ext cx="2676525" cy="365125"/>
          </a:xfrm>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6C516AB6-2399-4D93-9527-4FB6D83E92BE}"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pic>
        <p:nvPicPr>
          <p:cNvPr id="5" name="Picture 9" descr="Overlay-PictureCaption-Extras.png"/>
          <p:cNvPicPr>
            <a:picLocks noChangeAspect="1"/>
          </p:cNvPicPr>
          <p:nvPr/>
        </p:nvPicPr>
        <p:blipFill>
          <a:blip r:embed="rId2"/>
          <a:srcRect/>
          <a:stretch>
            <a:fillRect/>
          </a:stretch>
        </p:blipFill>
        <p:spPr bwMode="auto">
          <a:xfrm>
            <a:off x="158750" y="187325"/>
            <a:ext cx="8826500" cy="6483350"/>
          </a:xfrm>
          <a:prstGeom prst="rect">
            <a:avLst/>
          </a:prstGeom>
          <a:noFill/>
          <a:ln w="9525">
            <a:noFill/>
            <a:miter lim="800000"/>
            <a:headEnd/>
            <a:tailEnd/>
          </a:ln>
        </p:spPr>
      </p:pic>
      <p:sp>
        <p:nvSpPr>
          <p:cNvPr id="2" name="Title 1"/>
          <p:cNvSpPr>
            <a:spLocks noGrp="1"/>
          </p:cNvSpPr>
          <p:nvPr>
            <p:ph type="title"/>
          </p:nvPr>
        </p:nvSpPr>
        <p:spPr>
          <a:xfrm>
            <a:off x="4710953" y="533400"/>
            <a:ext cx="3657600" cy="1252538"/>
          </a:xfrm>
        </p:spPr>
        <p:txBody>
          <a:bodyPr/>
          <a:lstStyle>
            <a:lvl1pPr algn="l">
              <a:defRPr sz="3600" b="0"/>
            </a:lvl1pPr>
          </a:lstStyle>
          <a:p>
            <a:r>
              <a:rPr lang="sv-SE" smtClean="0"/>
              <a:t>Click to edit Master title style</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v-SE" noProof="0" smtClean="0"/>
              <a:t>Drag picture to placeholder or click icon to add</a:t>
            </a:r>
            <a:endParaRPr noProof="0"/>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Click to edit Master text styles</a:t>
            </a:r>
          </a:p>
        </p:txBody>
      </p:sp>
      <p:sp>
        <p:nvSpPr>
          <p:cNvPr id="6" name="Date Placeholder 4"/>
          <p:cNvSpPr>
            <a:spLocks noGrp="1"/>
          </p:cNvSpPr>
          <p:nvPr>
            <p:ph type="dt" sz="half" idx="10"/>
          </p:nvPr>
        </p:nvSpPr>
        <p:spPr>
          <a:xfrm>
            <a:off x="381000" y="6288088"/>
            <a:ext cx="1865313" cy="365125"/>
          </a:xfrm>
        </p:spPr>
        <p:txBody>
          <a:bodyPr/>
          <a:lstStyle>
            <a:lvl1pPr>
              <a:defRPr/>
            </a:lvl1pPr>
          </a:lstStyle>
          <a:p>
            <a:pPr>
              <a:defRPr/>
            </a:pPr>
            <a:fld id="{84BF01D0-11E9-4ED8-A416-73D81B4F4563}" type="datetimeFigureOut">
              <a:rPr lang="en-US"/>
              <a:pPr>
                <a:defRPr/>
              </a:pPr>
              <a:t>1/13/2015</a:t>
            </a:fld>
            <a:endParaRPr lang="en-US"/>
          </a:p>
        </p:txBody>
      </p:sp>
      <p:sp>
        <p:nvSpPr>
          <p:cNvPr id="7" name="Footer Placeholder 5"/>
          <p:cNvSpPr>
            <a:spLocks noGrp="1"/>
          </p:cNvSpPr>
          <p:nvPr>
            <p:ph type="ftr" sz="quarter" idx="11"/>
          </p:nvPr>
        </p:nvSpPr>
        <p:spPr>
          <a:xfrm>
            <a:off x="3325813" y="6288088"/>
            <a:ext cx="5218112" cy="365125"/>
          </a:xfrm>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BD203CA7-A4E9-49A0-AF3C-D78E9EE5BD29}"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5" name="Picture 9" descr="Overlay-PictureCaption-Extras.png"/>
          <p:cNvPicPr>
            <a:picLocks noChangeAspect="1"/>
          </p:cNvPicPr>
          <p:nvPr/>
        </p:nvPicPr>
        <p:blipFill>
          <a:blip r:embed="rId2"/>
          <a:srcRect/>
          <a:stretch>
            <a:fillRect/>
          </a:stretch>
        </p:blipFill>
        <p:spPr bwMode="auto">
          <a:xfrm>
            <a:off x="158750" y="187325"/>
            <a:ext cx="8826500" cy="6483350"/>
          </a:xfrm>
          <a:prstGeom prst="rect">
            <a:avLst/>
          </a:prstGeom>
          <a:noFill/>
          <a:ln w="9525">
            <a:noFill/>
            <a:miter lim="800000"/>
            <a:headEnd/>
            <a:tailEnd/>
          </a:ln>
        </p:spPr>
      </p:pic>
      <p:sp>
        <p:nvSpPr>
          <p:cNvPr id="2" name="Title 1"/>
          <p:cNvSpPr>
            <a:spLocks noGrp="1"/>
          </p:cNvSpPr>
          <p:nvPr>
            <p:ph type="title"/>
          </p:nvPr>
        </p:nvSpPr>
        <p:spPr>
          <a:xfrm>
            <a:off x="808038" y="3778624"/>
            <a:ext cx="7560515" cy="1102658"/>
          </a:xfrm>
        </p:spPr>
        <p:txBody>
          <a:bodyPr/>
          <a:lstStyle>
            <a:lvl1pPr algn="l">
              <a:defRPr sz="3600" b="0"/>
            </a:lvl1pPr>
          </a:lstStyle>
          <a:p>
            <a:r>
              <a:rPr lang="sv-SE" smtClean="0"/>
              <a:t>Click to edit Master title style</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v-SE" noProof="0" smtClean="0"/>
              <a:t>Drag picture to placeholder or click icon to add</a:t>
            </a:r>
            <a:endParaRPr noProof="0"/>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3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Click to edit Master text styles</a:t>
            </a:r>
          </a:p>
        </p:txBody>
      </p:sp>
      <p:sp>
        <p:nvSpPr>
          <p:cNvPr id="6" name="Date Placeholder 4"/>
          <p:cNvSpPr>
            <a:spLocks noGrp="1"/>
          </p:cNvSpPr>
          <p:nvPr>
            <p:ph type="dt" sz="half" idx="10"/>
          </p:nvPr>
        </p:nvSpPr>
        <p:spPr>
          <a:xfrm>
            <a:off x="381000" y="6288088"/>
            <a:ext cx="1865313" cy="365125"/>
          </a:xfrm>
        </p:spPr>
        <p:txBody>
          <a:bodyPr/>
          <a:lstStyle>
            <a:lvl1pPr>
              <a:defRPr/>
            </a:lvl1pPr>
          </a:lstStyle>
          <a:p>
            <a:pPr>
              <a:defRPr/>
            </a:pPr>
            <a:fld id="{44E031C1-1FBB-4C16-B029-B9018E317BE7}" type="datetimeFigureOut">
              <a:rPr lang="en-US"/>
              <a:pPr>
                <a:defRPr/>
              </a:pPr>
              <a:t>1/13/2015</a:t>
            </a:fld>
            <a:endParaRPr lang="en-US"/>
          </a:p>
        </p:txBody>
      </p:sp>
      <p:sp>
        <p:nvSpPr>
          <p:cNvPr id="7" name="Footer Placeholder 5"/>
          <p:cNvSpPr>
            <a:spLocks noGrp="1"/>
          </p:cNvSpPr>
          <p:nvPr>
            <p:ph type="ftr" sz="quarter" idx="11"/>
          </p:nvPr>
        </p:nvSpPr>
        <p:spPr>
          <a:xfrm>
            <a:off x="3325813" y="6288088"/>
            <a:ext cx="5218112" cy="365125"/>
          </a:xfrm>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B35B54EC-6251-40F3-B32B-24B2F777D7E8}"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7" descr="Overlay-ContentSlides.png"/>
          <p:cNvPicPr>
            <a:picLocks noChangeAspect="1"/>
          </p:cNvPicPr>
          <p:nvPr/>
        </p:nvPicPr>
        <p:blipFill>
          <a:blip r:embed="rId2"/>
          <a:srcRect/>
          <a:stretch>
            <a:fillRect/>
          </a:stretch>
        </p:blipFill>
        <p:spPr bwMode="auto">
          <a:xfrm>
            <a:off x="150813" y="187325"/>
            <a:ext cx="8828087" cy="6481763"/>
          </a:xfrm>
          <a:prstGeom prst="rect">
            <a:avLst/>
          </a:prstGeom>
          <a:noFill/>
          <a:ln w="9525">
            <a:noFill/>
            <a:miter lim="800000"/>
            <a:headEnd/>
            <a:tailEnd/>
          </a:ln>
        </p:spPr>
      </p:pic>
      <p:sp>
        <p:nvSpPr>
          <p:cNvPr id="2" name="Title 1"/>
          <p:cNvSpPr>
            <a:spLocks noGrp="1"/>
          </p:cNvSpPr>
          <p:nvPr>
            <p:ph type="title"/>
          </p:nvPr>
        </p:nvSpPr>
        <p:spPr/>
        <p:txBody>
          <a:bodyPr/>
          <a:lstStyle/>
          <a:p>
            <a:r>
              <a:rPr lang="sv-S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5" name="Date Placeholder 3"/>
          <p:cNvSpPr>
            <a:spLocks noGrp="1"/>
          </p:cNvSpPr>
          <p:nvPr>
            <p:ph type="dt" sz="half" idx="10"/>
          </p:nvPr>
        </p:nvSpPr>
        <p:spPr/>
        <p:txBody>
          <a:bodyPr/>
          <a:lstStyle>
            <a:lvl1pPr>
              <a:defRPr/>
            </a:lvl1pPr>
          </a:lstStyle>
          <a:p>
            <a:pPr>
              <a:defRPr/>
            </a:pPr>
            <a:fld id="{06D61A98-CDBA-41C3-9507-FD085A26166E}" type="datetimeFigureOut">
              <a:rPr lang="en-US"/>
              <a:pPr>
                <a:defRPr/>
              </a:pPr>
              <a:t>1/13/2015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7119C38-AD16-4CCF-BED6-FEC2E85EC0E0}"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7" descr="Overlay-ContentSlides.png"/>
          <p:cNvPicPr>
            <a:picLocks noChangeAspect="1"/>
          </p:cNvPicPr>
          <p:nvPr/>
        </p:nvPicPr>
        <p:blipFill>
          <a:blip r:embed="rId2"/>
          <a:srcRect/>
          <a:stretch>
            <a:fillRect/>
          </a:stretch>
        </p:blipFill>
        <p:spPr bwMode="auto">
          <a:xfrm>
            <a:off x="150813" y="187325"/>
            <a:ext cx="8828087" cy="6481763"/>
          </a:xfrm>
          <a:prstGeom prst="rect">
            <a:avLst/>
          </a:prstGeom>
          <a:noFill/>
          <a:ln w="9525">
            <a:noFill/>
            <a:miter lim="800000"/>
            <a:headEnd/>
            <a:tailEnd/>
          </a:ln>
        </p:spPr>
      </p:pic>
      <p:sp>
        <p:nvSpPr>
          <p:cNvPr id="2" name="Vertical Title 1"/>
          <p:cNvSpPr>
            <a:spLocks noGrp="1"/>
          </p:cNvSpPr>
          <p:nvPr>
            <p:ph type="title" orient="vert"/>
          </p:nvPr>
        </p:nvSpPr>
        <p:spPr>
          <a:xfrm>
            <a:off x="7328646" y="779463"/>
            <a:ext cx="1358153" cy="5268912"/>
          </a:xfrm>
        </p:spPr>
        <p:txBody>
          <a:bodyPr vert="eaVert"/>
          <a:lstStyle/>
          <a:p>
            <a:r>
              <a:rPr lang="sv-SE" smtClean="0"/>
              <a:t>Click to edit Master title style</a:t>
            </a:r>
            <a:endParaRPr/>
          </a:p>
        </p:txBody>
      </p:sp>
      <p:sp>
        <p:nvSpPr>
          <p:cNvPr id="3" name="Vertical Text Placeholder 2"/>
          <p:cNvSpPr>
            <a:spLocks noGrp="1"/>
          </p:cNvSpPr>
          <p:nvPr>
            <p:ph type="body" orient="vert" idx="1"/>
          </p:nvPr>
        </p:nvSpPr>
        <p:spPr>
          <a:xfrm>
            <a:off x="779462" y="779464"/>
            <a:ext cx="6170613" cy="5268911"/>
          </a:xfrm>
        </p:spPr>
        <p:txBody>
          <a:bodyPr vert="eaVert"/>
          <a:lstStyle>
            <a:lvl5pPr>
              <a:defRPr/>
            </a:lvl5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5" name="Date Placeholder 3"/>
          <p:cNvSpPr>
            <a:spLocks noGrp="1"/>
          </p:cNvSpPr>
          <p:nvPr>
            <p:ph type="dt" sz="half" idx="10"/>
          </p:nvPr>
        </p:nvSpPr>
        <p:spPr/>
        <p:txBody>
          <a:bodyPr/>
          <a:lstStyle>
            <a:lvl1pPr>
              <a:defRPr/>
            </a:lvl1pPr>
          </a:lstStyle>
          <a:p>
            <a:pPr>
              <a:defRPr/>
            </a:pPr>
            <a:fld id="{0B19E8A7-DCE4-4E2E-9734-AB7B52353372}" type="datetimeFigureOut">
              <a:rPr lang="en-US"/>
              <a:pPr>
                <a:defRPr/>
              </a:pPr>
              <a:t>1/13/2015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A278B49-7F06-45CA-97AA-27F58990A2C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7" descr="Overlay-ContentSlides.png"/>
          <p:cNvPicPr>
            <a:picLocks noChangeAspect="1"/>
          </p:cNvPicPr>
          <p:nvPr/>
        </p:nvPicPr>
        <p:blipFill>
          <a:blip r:embed="rId2"/>
          <a:srcRect/>
          <a:stretch>
            <a:fillRect/>
          </a:stretch>
        </p:blipFill>
        <p:spPr bwMode="auto">
          <a:xfrm>
            <a:off x="150813" y="187325"/>
            <a:ext cx="8828087" cy="6481763"/>
          </a:xfrm>
          <a:prstGeom prst="rect">
            <a:avLst/>
          </a:prstGeom>
          <a:noFill/>
          <a:ln w="9525">
            <a:noFill/>
            <a:miter lim="800000"/>
            <a:headEnd/>
            <a:tailEnd/>
          </a:ln>
        </p:spPr>
      </p:pic>
      <p:sp>
        <p:nvSpPr>
          <p:cNvPr id="2" name="Title 1"/>
          <p:cNvSpPr>
            <a:spLocks noGrp="1"/>
          </p:cNvSpPr>
          <p:nvPr>
            <p:ph type="title"/>
          </p:nvPr>
        </p:nvSpPr>
        <p:spPr/>
        <p:txBody>
          <a:bodyPr/>
          <a:lstStyle/>
          <a:p>
            <a:r>
              <a:rPr lang="sv-S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5" name="Date Placeholder 3"/>
          <p:cNvSpPr>
            <a:spLocks noGrp="1"/>
          </p:cNvSpPr>
          <p:nvPr>
            <p:ph type="dt" sz="half" idx="10"/>
          </p:nvPr>
        </p:nvSpPr>
        <p:spPr/>
        <p:txBody>
          <a:bodyPr/>
          <a:lstStyle>
            <a:lvl1pPr>
              <a:defRPr/>
            </a:lvl1pPr>
          </a:lstStyle>
          <a:p>
            <a:pPr>
              <a:defRPr/>
            </a:pPr>
            <a:fld id="{0F0E28E6-A8CC-493C-B209-386723179950}" type="datetimeFigureOut">
              <a:rPr lang="en-US"/>
              <a:pPr>
                <a:defRPr/>
              </a:pPr>
              <a:t>1/13/2015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4196134-4DFA-4003-AF80-C2B79E1AA47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7" descr="Overlay-SectionHeader.png"/>
          <p:cNvPicPr>
            <a:picLocks noChangeAspect="1"/>
          </p:cNvPicPr>
          <p:nvPr/>
        </p:nvPicPr>
        <p:blipFill>
          <a:blip r:embed="rId2"/>
          <a:srcRect/>
          <a:stretch>
            <a:fillRect/>
          </a:stretch>
        </p:blipFill>
        <p:spPr bwMode="auto">
          <a:xfrm>
            <a:off x="158750" y="187325"/>
            <a:ext cx="8826500" cy="6483350"/>
          </a:xfrm>
          <a:prstGeom prst="rect">
            <a:avLst/>
          </a:prstGeom>
          <a:noFill/>
          <a:ln w="9525">
            <a:noFill/>
            <a:miter lim="800000"/>
            <a:headEnd/>
            <a:tailEnd/>
          </a:ln>
        </p:spPr>
      </p:pic>
      <p:sp>
        <p:nvSpPr>
          <p:cNvPr id="2" name="Title 1"/>
          <p:cNvSpPr>
            <a:spLocks noGrp="1"/>
          </p:cNvSpPr>
          <p:nvPr>
            <p:ph type="title"/>
          </p:nvPr>
        </p:nvSpPr>
        <p:spPr>
          <a:xfrm>
            <a:off x="779463" y="2591360"/>
            <a:ext cx="7583487" cy="1362075"/>
          </a:xfrm>
        </p:spPr>
        <p:txBody>
          <a:bodyPr>
            <a:noAutofit/>
          </a:bodyPr>
          <a:lstStyle>
            <a:lvl1pPr algn="l">
              <a:defRPr sz="4400" b="1" cap="none" baseline="0">
                <a:solidFill>
                  <a:schemeClr val="bg1"/>
                </a:solidFill>
              </a:defRPr>
            </a:lvl1pPr>
          </a:lstStyle>
          <a:p>
            <a:r>
              <a:rPr lang="sv-SE" smtClean="0"/>
              <a:t>Click to edit Master title style</a:t>
            </a:r>
            <a:endParaRPr/>
          </a:p>
        </p:txBody>
      </p:sp>
      <p:sp>
        <p:nvSpPr>
          <p:cNvPr id="3" name="Text Placeholder 2"/>
          <p:cNvSpPr>
            <a:spLocks noGrp="1"/>
          </p:cNvSpPr>
          <p:nvPr>
            <p:ph type="body" idx="1"/>
          </p:nvPr>
        </p:nvSpPr>
        <p:spPr>
          <a:xfrm>
            <a:off x="779463" y="3950354"/>
            <a:ext cx="7583487" cy="1500187"/>
          </a:xfrm>
        </p:spPr>
        <p:txBody>
          <a:bodyPr/>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C39B6D0-1BFA-4CE1-B334-BF37337A238A}" type="datetimeFigureOut">
              <a:rPr lang="en-US"/>
              <a:pPr>
                <a:defRPr/>
              </a:pPr>
              <a:t>1/13/2015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9536238-42A0-4D49-9D74-82C7E09E8EB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8" descr="Overlay-ContentSlides.png"/>
          <p:cNvPicPr>
            <a:picLocks noChangeAspect="1"/>
          </p:cNvPicPr>
          <p:nvPr/>
        </p:nvPicPr>
        <p:blipFill>
          <a:blip r:embed="rId2"/>
          <a:srcRect/>
          <a:stretch>
            <a:fillRect/>
          </a:stretch>
        </p:blipFill>
        <p:spPr bwMode="auto">
          <a:xfrm>
            <a:off x="150813" y="187325"/>
            <a:ext cx="8828087" cy="6481763"/>
          </a:xfrm>
          <a:prstGeom prst="rect">
            <a:avLst/>
          </a:prstGeom>
          <a:noFill/>
          <a:ln w="9525">
            <a:noFill/>
            <a:miter lim="800000"/>
            <a:headEnd/>
            <a:tailEnd/>
          </a:ln>
        </p:spPr>
      </p:pic>
      <p:sp>
        <p:nvSpPr>
          <p:cNvPr id="2" name="Title 1"/>
          <p:cNvSpPr>
            <a:spLocks noGrp="1"/>
          </p:cNvSpPr>
          <p:nvPr>
            <p:ph type="title"/>
          </p:nvPr>
        </p:nvSpPr>
        <p:spPr/>
        <p:txBody>
          <a:bodyPr/>
          <a:lstStyle/>
          <a:p>
            <a:r>
              <a:rPr lang="sv-SE" smtClean="0"/>
              <a:t>Click to edit Master title style</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6" name="Date Placeholder 4"/>
          <p:cNvSpPr>
            <a:spLocks noGrp="1"/>
          </p:cNvSpPr>
          <p:nvPr>
            <p:ph type="dt" sz="half" idx="10"/>
          </p:nvPr>
        </p:nvSpPr>
        <p:spPr/>
        <p:txBody>
          <a:bodyPr/>
          <a:lstStyle>
            <a:lvl1pPr>
              <a:defRPr/>
            </a:lvl1pPr>
          </a:lstStyle>
          <a:p>
            <a:pPr>
              <a:defRPr/>
            </a:pPr>
            <a:fld id="{F62BEC59-5487-460A-A2D2-A731C5A04A45}" type="datetimeFigureOut">
              <a:rPr lang="en-US"/>
              <a:pPr>
                <a:defRPr/>
              </a:pPr>
              <a:t>1/13/2015</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A88C9EEF-83E6-4F0C-9644-A87A74C5797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13" descr="Overlay-ContentSlides.png"/>
          <p:cNvPicPr>
            <a:picLocks noChangeAspect="1"/>
          </p:cNvPicPr>
          <p:nvPr/>
        </p:nvPicPr>
        <p:blipFill>
          <a:blip r:embed="rId2"/>
          <a:srcRect/>
          <a:stretch>
            <a:fillRect/>
          </a:stretch>
        </p:blipFill>
        <p:spPr bwMode="auto">
          <a:xfrm>
            <a:off x="150813" y="187325"/>
            <a:ext cx="8828087" cy="6481763"/>
          </a:xfrm>
          <a:prstGeom prst="rect">
            <a:avLst/>
          </a:prstGeom>
          <a:noFill/>
          <a:ln w="9525">
            <a:noFill/>
            <a:miter lim="800000"/>
            <a:headEnd/>
            <a:tailEnd/>
          </a:ln>
        </p:spPr>
      </p:pic>
      <p:cxnSp>
        <p:nvCxnSpPr>
          <p:cNvPr id="8" name="Straight Connector 11"/>
          <p:cNvCxnSpPr/>
          <p:nvPr/>
        </p:nvCxnSpPr>
        <p:spPr>
          <a:xfrm>
            <a:off x="874713" y="2286000"/>
            <a:ext cx="356235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Straight Connector 12"/>
          <p:cNvCxnSpPr/>
          <p:nvPr/>
        </p:nvCxnSpPr>
        <p:spPr>
          <a:xfrm>
            <a:off x="4816475" y="2286000"/>
            <a:ext cx="3565525"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Straight Connector 14"/>
          <p:cNvCxnSpPr/>
          <p:nvPr/>
        </p:nvCxnSpPr>
        <p:spPr>
          <a:xfrm>
            <a:off x="874713" y="2286000"/>
            <a:ext cx="356235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5"/>
          <p:cNvCxnSpPr/>
          <p:nvPr/>
        </p:nvCxnSpPr>
        <p:spPr>
          <a:xfrm>
            <a:off x="4816475" y="2286000"/>
            <a:ext cx="3565525"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79463" y="381000"/>
            <a:ext cx="7583487" cy="1044388"/>
          </a:xfrm>
        </p:spPr>
        <p:txBody>
          <a:bodyPr/>
          <a:lstStyle>
            <a:lvl1pPr>
              <a:defRPr/>
            </a:lvl1pPr>
          </a:lstStyle>
          <a:p>
            <a:r>
              <a:rPr lang="sv-SE" smtClean="0"/>
              <a:t>Click to edit Master title style</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Click to edit Master text styles</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Click to edit Master text styles</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12" name="Date Placeholder 6"/>
          <p:cNvSpPr>
            <a:spLocks noGrp="1"/>
          </p:cNvSpPr>
          <p:nvPr>
            <p:ph type="dt" sz="half" idx="10"/>
          </p:nvPr>
        </p:nvSpPr>
        <p:spPr/>
        <p:txBody>
          <a:bodyPr/>
          <a:lstStyle>
            <a:lvl1pPr>
              <a:defRPr/>
            </a:lvl1pPr>
          </a:lstStyle>
          <a:p>
            <a:pPr>
              <a:defRPr/>
            </a:pPr>
            <a:fld id="{46EA2F51-8880-4202-B946-456DAC53A9DB}" type="datetimeFigureOut">
              <a:rPr lang="en-US"/>
              <a:pPr>
                <a:defRPr/>
              </a:pPr>
              <a:t>1/13/2015</a:t>
            </a:fld>
            <a:endParaRPr lang="en-US"/>
          </a:p>
        </p:txBody>
      </p:sp>
      <p:sp>
        <p:nvSpPr>
          <p:cNvPr id="13" name="Footer Placeholder 7"/>
          <p:cNvSpPr>
            <a:spLocks noGrp="1"/>
          </p:cNvSpPr>
          <p:nvPr>
            <p:ph type="ftr" sz="quarter" idx="11"/>
          </p:nvPr>
        </p:nvSpPr>
        <p:spPr/>
        <p:txBody>
          <a:bodyPr/>
          <a:lstStyle>
            <a:lvl1pPr>
              <a:defRPr/>
            </a:lvl1pPr>
          </a:lstStyle>
          <a:p>
            <a:pPr>
              <a:defRPr/>
            </a:pPr>
            <a:endParaRPr lang="en-US"/>
          </a:p>
        </p:txBody>
      </p:sp>
      <p:sp>
        <p:nvSpPr>
          <p:cNvPr id="14" name="Slide Number Placeholder 8"/>
          <p:cNvSpPr>
            <a:spLocks noGrp="1"/>
          </p:cNvSpPr>
          <p:nvPr>
            <p:ph type="sldNum" sz="quarter" idx="12"/>
          </p:nvPr>
        </p:nvSpPr>
        <p:spPr/>
        <p:txBody>
          <a:bodyPr/>
          <a:lstStyle>
            <a:lvl1pPr>
              <a:defRPr/>
            </a:lvl1pPr>
          </a:lstStyle>
          <a:p>
            <a:pPr>
              <a:defRPr/>
            </a:pPr>
            <a:fld id="{ABD5242D-5121-42FA-A781-434A32F0C28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pic>
        <p:nvPicPr>
          <p:cNvPr id="5" name="Picture 8" descr="Overlay-ContentSlides.png"/>
          <p:cNvPicPr>
            <a:picLocks noChangeAspect="1"/>
          </p:cNvPicPr>
          <p:nvPr/>
        </p:nvPicPr>
        <p:blipFill>
          <a:blip r:embed="rId2"/>
          <a:srcRect/>
          <a:stretch>
            <a:fillRect/>
          </a:stretch>
        </p:blipFill>
        <p:spPr bwMode="auto">
          <a:xfrm>
            <a:off x="150813" y="187325"/>
            <a:ext cx="8828087" cy="6481763"/>
          </a:xfrm>
          <a:prstGeom prst="rect">
            <a:avLst/>
          </a:prstGeom>
          <a:noFill/>
          <a:ln w="9525">
            <a:noFill/>
            <a:miter lim="800000"/>
            <a:headEnd/>
            <a:tailEnd/>
          </a:ln>
        </p:spPr>
      </p:pic>
      <p:sp>
        <p:nvSpPr>
          <p:cNvPr id="2" name="Title 1"/>
          <p:cNvSpPr>
            <a:spLocks noGrp="1"/>
          </p:cNvSpPr>
          <p:nvPr>
            <p:ph type="title"/>
          </p:nvPr>
        </p:nvSpPr>
        <p:spPr/>
        <p:txBody>
          <a:bodyPr/>
          <a:lstStyle/>
          <a:p>
            <a:r>
              <a:rPr lang="sv-SE" smtClean="0"/>
              <a:t>Click to edit Master title style</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6" name="Date Placeholder 4"/>
          <p:cNvSpPr>
            <a:spLocks noGrp="1"/>
          </p:cNvSpPr>
          <p:nvPr>
            <p:ph type="dt" sz="half" idx="14"/>
          </p:nvPr>
        </p:nvSpPr>
        <p:spPr/>
        <p:txBody>
          <a:bodyPr/>
          <a:lstStyle>
            <a:lvl1pPr>
              <a:defRPr/>
            </a:lvl1pPr>
          </a:lstStyle>
          <a:p>
            <a:pPr>
              <a:defRPr/>
            </a:pPr>
            <a:fld id="{829A6982-3EAA-4CE9-9D9E-BC6F27555C84}" type="datetimeFigureOut">
              <a:rPr lang="en-US"/>
              <a:pPr>
                <a:defRPr/>
              </a:pPr>
              <a:t>1/13/2015</a:t>
            </a:fld>
            <a:endParaRPr lang="en-US"/>
          </a:p>
        </p:txBody>
      </p:sp>
      <p:sp>
        <p:nvSpPr>
          <p:cNvPr id="7" name="Footer Placeholder 5"/>
          <p:cNvSpPr>
            <a:spLocks noGrp="1"/>
          </p:cNvSpPr>
          <p:nvPr>
            <p:ph type="ftr" sz="quarter" idx="15"/>
          </p:nvPr>
        </p:nvSpPr>
        <p:spPr/>
        <p:txBody>
          <a:bodyPr/>
          <a:lstStyle>
            <a:lvl1pPr>
              <a:defRPr/>
            </a:lvl1pPr>
          </a:lstStyle>
          <a:p>
            <a:pPr>
              <a:defRPr/>
            </a:pPr>
            <a:endParaRPr lang="en-US"/>
          </a:p>
        </p:txBody>
      </p:sp>
      <p:sp>
        <p:nvSpPr>
          <p:cNvPr id="8" name="Slide Number Placeholder 6"/>
          <p:cNvSpPr>
            <a:spLocks noGrp="1"/>
          </p:cNvSpPr>
          <p:nvPr>
            <p:ph type="sldNum" sz="quarter" idx="16"/>
          </p:nvPr>
        </p:nvSpPr>
        <p:spPr/>
        <p:txBody>
          <a:bodyPr/>
          <a:lstStyle>
            <a:lvl1pPr>
              <a:defRPr/>
            </a:lvl1pPr>
          </a:lstStyle>
          <a:p>
            <a:pPr>
              <a:defRPr/>
            </a:pPr>
            <a:fld id="{5611FC98-A3E8-40BA-B028-700DFD4A83A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pic>
        <p:nvPicPr>
          <p:cNvPr id="6" name="Picture 8" descr="Overlay-ContentSlides.png"/>
          <p:cNvPicPr>
            <a:picLocks noChangeAspect="1"/>
          </p:cNvPicPr>
          <p:nvPr/>
        </p:nvPicPr>
        <p:blipFill>
          <a:blip r:embed="rId2"/>
          <a:srcRect/>
          <a:stretch>
            <a:fillRect/>
          </a:stretch>
        </p:blipFill>
        <p:spPr bwMode="auto">
          <a:xfrm>
            <a:off x="150813" y="187325"/>
            <a:ext cx="8828087" cy="6481763"/>
          </a:xfrm>
          <a:prstGeom prst="rect">
            <a:avLst/>
          </a:prstGeom>
          <a:noFill/>
          <a:ln w="9525">
            <a:noFill/>
            <a:miter lim="800000"/>
            <a:headEnd/>
            <a:tailEnd/>
          </a:ln>
        </p:spPr>
      </p:pic>
      <p:sp>
        <p:nvSpPr>
          <p:cNvPr id="2" name="Title 1"/>
          <p:cNvSpPr>
            <a:spLocks noGrp="1"/>
          </p:cNvSpPr>
          <p:nvPr>
            <p:ph type="title"/>
          </p:nvPr>
        </p:nvSpPr>
        <p:spPr/>
        <p:txBody>
          <a:bodyPr/>
          <a:lstStyle/>
          <a:p>
            <a:r>
              <a:rPr lang="sv-SE" smtClean="0"/>
              <a:t>Click to edit Master title style</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7" name="Date Placeholder 4"/>
          <p:cNvSpPr>
            <a:spLocks noGrp="1"/>
          </p:cNvSpPr>
          <p:nvPr>
            <p:ph type="dt" sz="half" idx="15"/>
          </p:nvPr>
        </p:nvSpPr>
        <p:spPr/>
        <p:txBody>
          <a:bodyPr/>
          <a:lstStyle>
            <a:lvl1pPr>
              <a:defRPr/>
            </a:lvl1pPr>
          </a:lstStyle>
          <a:p>
            <a:pPr>
              <a:defRPr/>
            </a:pPr>
            <a:fld id="{BC55266D-662B-411A-9EB4-7AA869559371}" type="datetimeFigureOut">
              <a:rPr lang="en-US"/>
              <a:pPr>
                <a:defRPr/>
              </a:pPr>
              <a:t>1/13/2015</a:t>
            </a:fld>
            <a:endParaRPr lang="en-US"/>
          </a:p>
        </p:txBody>
      </p:sp>
      <p:sp>
        <p:nvSpPr>
          <p:cNvPr id="8" name="Footer Placeholder 5"/>
          <p:cNvSpPr>
            <a:spLocks noGrp="1"/>
          </p:cNvSpPr>
          <p:nvPr>
            <p:ph type="ftr" sz="quarter" idx="16"/>
          </p:nvPr>
        </p:nvSpPr>
        <p:spPr/>
        <p:txBody>
          <a:bodyPr/>
          <a:lstStyle>
            <a:lvl1pPr>
              <a:defRPr/>
            </a:lvl1pPr>
          </a:lstStyle>
          <a:p>
            <a:pPr>
              <a:defRPr/>
            </a:pPr>
            <a:endParaRPr lang="en-US"/>
          </a:p>
        </p:txBody>
      </p:sp>
      <p:sp>
        <p:nvSpPr>
          <p:cNvPr id="9" name="Slide Number Placeholder 6"/>
          <p:cNvSpPr>
            <a:spLocks noGrp="1"/>
          </p:cNvSpPr>
          <p:nvPr>
            <p:ph type="sldNum" sz="quarter" idx="17"/>
          </p:nvPr>
        </p:nvSpPr>
        <p:spPr/>
        <p:txBody>
          <a:bodyPr/>
          <a:lstStyle>
            <a:lvl1pPr>
              <a:defRPr/>
            </a:lvl1pPr>
          </a:lstStyle>
          <a:p>
            <a:pPr>
              <a:defRPr/>
            </a:pPr>
            <a:fld id="{527CC31E-8381-41F9-815D-8BD2CD7024F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pic>
        <p:nvPicPr>
          <p:cNvPr id="7" name="Picture 8" descr="Overlay-ContentSlides.png"/>
          <p:cNvPicPr>
            <a:picLocks noChangeAspect="1"/>
          </p:cNvPicPr>
          <p:nvPr/>
        </p:nvPicPr>
        <p:blipFill>
          <a:blip r:embed="rId2"/>
          <a:srcRect/>
          <a:stretch>
            <a:fillRect/>
          </a:stretch>
        </p:blipFill>
        <p:spPr bwMode="auto">
          <a:xfrm>
            <a:off x="150813" y="187325"/>
            <a:ext cx="8828087" cy="6481763"/>
          </a:xfrm>
          <a:prstGeom prst="rect">
            <a:avLst/>
          </a:prstGeom>
          <a:noFill/>
          <a:ln w="9525">
            <a:noFill/>
            <a:miter lim="800000"/>
            <a:headEnd/>
            <a:tailEnd/>
          </a:ln>
        </p:spPr>
      </p:pic>
      <p:sp>
        <p:nvSpPr>
          <p:cNvPr id="2" name="Title 1"/>
          <p:cNvSpPr>
            <a:spLocks noGrp="1"/>
          </p:cNvSpPr>
          <p:nvPr>
            <p:ph type="title"/>
          </p:nvPr>
        </p:nvSpPr>
        <p:spPr/>
        <p:txBody>
          <a:bodyPr/>
          <a:lstStyle/>
          <a:p>
            <a:r>
              <a:rPr lang="sv-SE" smtClean="0"/>
              <a:t>Click to edit Master title style</a:t>
            </a:r>
            <a:endParaRPr/>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dirty="0"/>
          </a:p>
        </p:txBody>
      </p:sp>
      <p:sp>
        <p:nvSpPr>
          <p:cNvPr id="8" name="Date Placeholder 4"/>
          <p:cNvSpPr>
            <a:spLocks noGrp="1"/>
          </p:cNvSpPr>
          <p:nvPr>
            <p:ph type="dt" sz="half" idx="16"/>
          </p:nvPr>
        </p:nvSpPr>
        <p:spPr/>
        <p:txBody>
          <a:bodyPr/>
          <a:lstStyle>
            <a:lvl1pPr>
              <a:defRPr/>
            </a:lvl1pPr>
          </a:lstStyle>
          <a:p>
            <a:pPr>
              <a:defRPr/>
            </a:pPr>
            <a:fld id="{83FB7974-6E19-48A8-B622-8F867665B4E7}" type="datetimeFigureOut">
              <a:rPr lang="en-US"/>
              <a:pPr>
                <a:defRPr/>
              </a:pPr>
              <a:t>1/13/2015</a:t>
            </a:fld>
            <a:endParaRPr lang="en-US"/>
          </a:p>
        </p:txBody>
      </p:sp>
      <p:sp>
        <p:nvSpPr>
          <p:cNvPr id="9" name="Footer Placeholder 5"/>
          <p:cNvSpPr>
            <a:spLocks noGrp="1"/>
          </p:cNvSpPr>
          <p:nvPr>
            <p:ph type="ftr" sz="quarter" idx="17"/>
          </p:nvPr>
        </p:nvSpPr>
        <p:spPr/>
        <p:txBody>
          <a:bodyPr/>
          <a:lstStyle>
            <a:lvl1pPr>
              <a:defRPr/>
            </a:lvl1pPr>
          </a:lstStyle>
          <a:p>
            <a:pPr>
              <a:defRPr/>
            </a:pPr>
            <a:endParaRPr lang="en-US"/>
          </a:p>
        </p:txBody>
      </p:sp>
      <p:sp>
        <p:nvSpPr>
          <p:cNvPr id="10" name="Slide Number Placeholder 6"/>
          <p:cNvSpPr>
            <a:spLocks noGrp="1"/>
          </p:cNvSpPr>
          <p:nvPr>
            <p:ph type="sldNum" sz="quarter" idx="18"/>
          </p:nvPr>
        </p:nvSpPr>
        <p:spPr/>
        <p:txBody>
          <a:bodyPr/>
          <a:lstStyle>
            <a:lvl1pPr>
              <a:defRPr/>
            </a:lvl1pPr>
          </a:lstStyle>
          <a:p>
            <a:pPr>
              <a:defRPr/>
            </a:pPr>
            <a:fld id="{D974E846-0ED6-4723-A64F-D24916A71CD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5" descr="Overlay-ContentSlides.png"/>
          <p:cNvPicPr>
            <a:picLocks noChangeAspect="1"/>
          </p:cNvPicPr>
          <p:nvPr/>
        </p:nvPicPr>
        <p:blipFill>
          <a:blip r:embed="rId2"/>
          <a:srcRect/>
          <a:stretch>
            <a:fillRect/>
          </a:stretch>
        </p:blipFill>
        <p:spPr bwMode="auto">
          <a:xfrm>
            <a:off x="150813" y="187325"/>
            <a:ext cx="8828087" cy="6481763"/>
          </a:xfrm>
          <a:prstGeom prst="rect">
            <a:avLst/>
          </a:prstGeom>
          <a:noFill/>
          <a:ln w="9525">
            <a:noFill/>
            <a:miter lim="800000"/>
            <a:headEnd/>
            <a:tailEnd/>
          </a:ln>
        </p:spPr>
      </p:pic>
      <p:sp>
        <p:nvSpPr>
          <p:cNvPr id="2" name="Title 1"/>
          <p:cNvSpPr>
            <a:spLocks noGrp="1"/>
          </p:cNvSpPr>
          <p:nvPr>
            <p:ph type="title"/>
          </p:nvPr>
        </p:nvSpPr>
        <p:spPr/>
        <p:txBody>
          <a:bodyPr/>
          <a:lstStyle/>
          <a:p>
            <a:r>
              <a:rPr lang="sv-SE" smtClean="0"/>
              <a:t>Click to edit Master title style</a:t>
            </a:r>
            <a:endParaRPr/>
          </a:p>
        </p:txBody>
      </p:sp>
      <p:sp>
        <p:nvSpPr>
          <p:cNvPr id="4" name="Date Placeholder 2"/>
          <p:cNvSpPr>
            <a:spLocks noGrp="1"/>
          </p:cNvSpPr>
          <p:nvPr>
            <p:ph type="dt" sz="half" idx="10"/>
          </p:nvPr>
        </p:nvSpPr>
        <p:spPr/>
        <p:txBody>
          <a:bodyPr/>
          <a:lstStyle>
            <a:lvl1pPr>
              <a:defRPr/>
            </a:lvl1pPr>
          </a:lstStyle>
          <a:p>
            <a:pPr>
              <a:defRPr/>
            </a:pPr>
            <a:fld id="{3D0A068E-77D9-4421-9159-D780D1F0CAAB}" type="datetimeFigureOut">
              <a:rPr lang="en-US"/>
              <a:pPr>
                <a:defRPr/>
              </a:pPr>
              <a:t>1/13/2015</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D7034767-F331-47B6-B46D-1808B708EB9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90500" y="190500"/>
            <a:ext cx="8764588" cy="6478588"/>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27" name="Title Placeholder 1"/>
          <p:cNvSpPr>
            <a:spLocks noGrp="1"/>
          </p:cNvSpPr>
          <p:nvPr>
            <p:ph type="title"/>
          </p:nvPr>
        </p:nvSpPr>
        <p:spPr bwMode="auto">
          <a:xfrm>
            <a:off x="779463" y="381000"/>
            <a:ext cx="7583487" cy="10445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sv-SE" smtClean="0"/>
              <a:t>Click to edit Master title style</a:t>
            </a:r>
            <a:endParaRPr lang="pl-PL" smtClean="0"/>
          </a:p>
        </p:txBody>
      </p:sp>
      <p:sp>
        <p:nvSpPr>
          <p:cNvPr id="1028" name="Text Placeholder 2"/>
          <p:cNvSpPr>
            <a:spLocks noGrp="1"/>
          </p:cNvSpPr>
          <p:nvPr>
            <p:ph type="body" idx="1"/>
          </p:nvPr>
        </p:nvSpPr>
        <p:spPr bwMode="auto">
          <a:xfrm>
            <a:off x="779463" y="1828800"/>
            <a:ext cx="7583487" cy="42084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pl-PL" smtClean="0"/>
          </a:p>
        </p:txBody>
      </p:sp>
      <p:sp>
        <p:nvSpPr>
          <p:cNvPr id="4" name="Date Placeholder 3"/>
          <p:cNvSpPr>
            <a:spLocks noGrp="1"/>
          </p:cNvSpPr>
          <p:nvPr>
            <p:ph type="dt" sz="half" idx="2"/>
          </p:nvPr>
        </p:nvSpPr>
        <p:spPr>
          <a:xfrm>
            <a:off x="381000" y="6288088"/>
            <a:ext cx="1887538"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bg2"/>
                </a:solidFill>
                <a:latin typeface="+mn-lt"/>
              </a:defRPr>
            </a:lvl1pPr>
          </a:lstStyle>
          <a:p>
            <a:pPr>
              <a:defRPr/>
            </a:pPr>
            <a:fld id="{37F31EB9-90AF-4D4B-A4C9-0894ADEC3817}" type="datetimeFigureOut">
              <a:rPr lang="en-US"/>
              <a:pPr>
                <a:defRPr/>
              </a:pPr>
              <a:t>1/13/2015</a:t>
            </a:fld>
            <a:endParaRPr lang="en-US"/>
          </a:p>
        </p:txBody>
      </p:sp>
      <p:sp>
        <p:nvSpPr>
          <p:cNvPr id="5" name="Footer Placeholder 4"/>
          <p:cNvSpPr>
            <a:spLocks noGrp="1"/>
          </p:cNvSpPr>
          <p:nvPr>
            <p:ph type="ftr" sz="quarter" idx="3"/>
          </p:nvPr>
        </p:nvSpPr>
        <p:spPr>
          <a:xfrm>
            <a:off x="3305175" y="6288088"/>
            <a:ext cx="5238750" cy="365125"/>
          </a:xfrm>
          <a:prstGeom prst="rect">
            <a:avLst/>
          </a:prstGeom>
        </p:spPr>
        <p:txBody>
          <a:bodyPr vert="horz" lIns="91440" tIns="45720" rIns="91440" bIns="45720" rtlCol="0" anchor="ctr"/>
          <a:lstStyle>
            <a:lvl1pPr algn="r" fontAlgn="auto">
              <a:spcBef>
                <a:spcPts val="0"/>
              </a:spcBef>
              <a:spcAft>
                <a:spcPts val="0"/>
              </a:spcAft>
              <a:defRPr sz="1200">
                <a:solidFill>
                  <a:schemeClr val="bg2"/>
                </a:solidFill>
                <a:latin typeface="+mn-lt"/>
              </a:defRPr>
            </a:lvl1pPr>
          </a:lstStyle>
          <a:p>
            <a:pPr>
              <a:defRPr/>
            </a:pPr>
            <a:endParaRPr lang="en-US"/>
          </a:p>
        </p:txBody>
      </p:sp>
      <p:sp>
        <p:nvSpPr>
          <p:cNvPr id="6" name="Slide Number Placeholder 5"/>
          <p:cNvSpPr>
            <a:spLocks noGrp="1"/>
          </p:cNvSpPr>
          <p:nvPr>
            <p:ph type="sldNum" sz="quarter" idx="4"/>
          </p:nvPr>
        </p:nvSpPr>
        <p:spPr>
          <a:xfrm>
            <a:off x="8404225" y="219075"/>
            <a:ext cx="493713"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2"/>
                </a:solidFill>
                <a:latin typeface="+mn-lt"/>
              </a:defRPr>
            </a:lvl1pPr>
          </a:lstStyle>
          <a:p>
            <a:pPr>
              <a:defRPr/>
            </a:pPr>
            <a:fld id="{B0711E16-0615-4E07-8048-ADE2C44A32A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Lst>
  <p:txStyles>
    <p:titleStyle>
      <a:lvl1pPr algn="l" rtl="0" fontAlgn="base">
        <a:spcBef>
          <a:spcPct val="0"/>
        </a:spcBef>
        <a:spcAft>
          <a:spcPct val="0"/>
        </a:spcAft>
        <a:defRPr sz="3800" kern="1200">
          <a:solidFill>
            <a:schemeClr val="bg1"/>
          </a:solidFill>
          <a:latin typeface="+mj-lt"/>
          <a:ea typeface="+mj-ea"/>
          <a:cs typeface="+mj-cs"/>
        </a:defRPr>
      </a:lvl1pPr>
      <a:lvl2pPr algn="l" rtl="0" fontAlgn="base">
        <a:spcBef>
          <a:spcPct val="0"/>
        </a:spcBef>
        <a:spcAft>
          <a:spcPct val="0"/>
        </a:spcAft>
        <a:defRPr sz="3800">
          <a:solidFill>
            <a:schemeClr val="bg1"/>
          </a:solidFill>
          <a:latin typeface="Trebuchet MS" pitchFamily="34" charset="0"/>
        </a:defRPr>
      </a:lvl2pPr>
      <a:lvl3pPr algn="l" rtl="0" fontAlgn="base">
        <a:spcBef>
          <a:spcPct val="0"/>
        </a:spcBef>
        <a:spcAft>
          <a:spcPct val="0"/>
        </a:spcAft>
        <a:defRPr sz="3800">
          <a:solidFill>
            <a:schemeClr val="bg1"/>
          </a:solidFill>
          <a:latin typeface="Trebuchet MS" pitchFamily="34" charset="0"/>
        </a:defRPr>
      </a:lvl3pPr>
      <a:lvl4pPr algn="l" rtl="0" fontAlgn="base">
        <a:spcBef>
          <a:spcPct val="0"/>
        </a:spcBef>
        <a:spcAft>
          <a:spcPct val="0"/>
        </a:spcAft>
        <a:defRPr sz="3800">
          <a:solidFill>
            <a:schemeClr val="bg1"/>
          </a:solidFill>
          <a:latin typeface="Trebuchet MS" pitchFamily="34" charset="0"/>
        </a:defRPr>
      </a:lvl4pPr>
      <a:lvl5pPr algn="l" rtl="0" fontAlgn="base">
        <a:spcBef>
          <a:spcPct val="0"/>
        </a:spcBef>
        <a:spcAft>
          <a:spcPct val="0"/>
        </a:spcAft>
        <a:defRPr sz="3800">
          <a:solidFill>
            <a:schemeClr val="bg1"/>
          </a:solidFill>
          <a:latin typeface="Trebuchet MS" pitchFamily="34" charset="0"/>
        </a:defRPr>
      </a:lvl5pPr>
      <a:lvl6pPr marL="457200" algn="l" rtl="0" fontAlgn="base">
        <a:spcBef>
          <a:spcPct val="0"/>
        </a:spcBef>
        <a:spcAft>
          <a:spcPct val="0"/>
        </a:spcAft>
        <a:defRPr sz="3800">
          <a:solidFill>
            <a:schemeClr val="bg1"/>
          </a:solidFill>
          <a:latin typeface="Trebuchet MS" pitchFamily="34" charset="0"/>
        </a:defRPr>
      </a:lvl6pPr>
      <a:lvl7pPr marL="914400" algn="l" rtl="0" fontAlgn="base">
        <a:spcBef>
          <a:spcPct val="0"/>
        </a:spcBef>
        <a:spcAft>
          <a:spcPct val="0"/>
        </a:spcAft>
        <a:defRPr sz="3800">
          <a:solidFill>
            <a:schemeClr val="bg1"/>
          </a:solidFill>
          <a:latin typeface="Trebuchet MS" pitchFamily="34" charset="0"/>
        </a:defRPr>
      </a:lvl7pPr>
      <a:lvl8pPr marL="1371600" algn="l" rtl="0" fontAlgn="base">
        <a:spcBef>
          <a:spcPct val="0"/>
        </a:spcBef>
        <a:spcAft>
          <a:spcPct val="0"/>
        </a:spcAft>
        <a:defRPr sz="3800">
          <a:solidFill>
            <a:schemeClr val="bg1"/>
          </a:solidFill>
          <a:latin typeface="Trebuchet MS" pitchFamily="34" charset="0"/>
        </a:defRPr>
      </a:lvl8pPr>
      <a:lvl9pPr marL="1828800" algn="l" rtl="0" fontAlgn="base">
        <a:spcBef>
          <a:spcPct val="0"/>
        </a:spcBef>
        <a:spcAft>
          <a:spcPct val="0"/>
        </a:spcAft>
        <a:defRPr sz="3800">
          <a:solidFill>
            <a:schemeClr val="bg1"/>
          </a:solidFill>
          <a:latin typeface="Trebuchet MS" pitchFamily="34" charset="0"/>
        </a:defRPr>
      </a:lvl9pPr>
    </p:titleStyle>
    <p:bodyStyle>
      <a:lvl1pPr marL="282575" indent="-282575" algn="l" rtl="0" fontAlgn="base">
        <a:spcBef>
          <a:spcPts val="2000"/>
        </a:spcBef>
        <a:spcAft>
          <a:spcPct val="0"/>
        </a:spcAft>
        <a:buFont typeface="Wingdings 2" pitchFamily="18" charset="2"/>
        <a:buChar char=""/>
        <a:defRPr sz="2200" kern="1200">
          <a:solidFill>
            <a:schemeClr val="bg1"/>
          </a:solidFill>
          <a:latin typeface="+mn-lt"/>
          <a:ea typeface="+mn-ea"/>
          <a:cs typeface="+mn-cs"/>
        </a:defRPr>
      </a:lvl1pPr>
      <a:lvl2pPr marL="577850" indent="-295275" algn="l" rtl="0" fontAlgn="base">
        <a:spcBef>
          <a:spcPts val="600"/>
        </a:spcBef>
        <a:spcAft>
          <a:spcPct val="0"/>
        </a:spcAft>
        <a:buFont typeface="Wingdings 2" pitchFamily="18" charset="2"/>
        <a:buChar char=""/>
        <a:defRPr sz="2000" kern="1200">
          <a:solidFill>
            <a:schemeClr val="bg1"/>
          </a:solidFill>
          <a:latin typeface="+mn-lt"/>
          <a:ea typeface="+mn-ea"/>
          <a:cs typeface="+mn-cs"/>
        </a:defRPr>
      </a:lvl2pPr>
      <a:lvl3pPr marL="860425" indent="-282575" algn="l" rtl="0" fontAlgn="base">
        <a:spcBef>
          <a:spcPts val="600"/>
        </a:spcBef>
        <a:spcAft>
          <a:spcPct val="0"/>
        </a:spcAft>
        <a:buFont typeface="Wingdings 2" pitchFamily="18" charset="2"/>
        <a:buChar char=""/>
        <a:defRPr kern="1200">
          <a:solidFill>
            <a:schemeClr val="bg1"/>
          </a:solidFill>
          <a:latin typeface="+mn-lt"/>
          <a:ea typeface="+mn-ea"/>
          <a:cs typeface="+mn-cs"/>
        </a:defRPr>
      </a:lvl3pPr>
      <a:lvl4pPr marL="1143000" indent="-282575" algn="l" rtl="0" fontAlgn="base">
        <a:spcBef>
          <a:spcPts val="600"/>
        </a:spcBef>
        <a:spcAft>
          <a:spcPct val="0"/>
        </a:spcAft>
        <a:buFont typeface="Wingdings 2" pitchFamily="18" charset="2"/>
        <a:buChar char=""/>
        <a:defRPr kern="1200">
          <a:solidFill>
            <a:schemeClr val="bg1"/>
          </a:solidFill>
          <a:latin typeface="+mn-lt"/>
          <a:ea typeface="+mn-ea"/>
          <a:cs typeface="+mn-cs"/>
        </a:defRPr>
      </a:lvl4pPr>
      <a:lvl5pPr marL="1425575" indent="-282575" algn="l" rtl="0" fontAlgn="base">
        <a:spcBef>
          <a:spcPts val="600"/>
        </a:spcBef>
        <a:spcAft>
          <a:spcPct val="0"/>
        </a:spcAft>
        <a:buFont typeface="Wingdings 2" pitchFamily="18" charset="2"/>
        <a:buChar char=""/>
        <a:defRPr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britannica.com/EBchecked/topic/288190/inheritance" TargetMode="External"/><Relationship Id="rId2" Type="http://schemas.openxmlformats.org/officeDocument/2006/relationships/hyperlink" Target="https://www.gov.uk/wills-probate-inheritance/if-the-person-didnt-leave-a-will" TargetMode="External"/><Relationship Id="rId1" Type="http://schemas.openxmlformats.org/officeDocument/2006/relationships/slideLayout" Target="../slideLayouts/slideLayout2.xml"/><Relationship Id="rId5" Type="http://schemas.openxmlformats.org/officeDocument/2006/relationships/hyperlink" Target="http://www.bbc.com/news/uk-29436533" TargetMode="External"/><Relationship Id="rId4" Type="http://schemas.openxmlformats.org/officeDocument/2006/relationships/hyperlink" Target="https://www.gov.uk/inheritance-tax/overview"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ctrTitle"/>
          </p:nvPr>
        </p:nvSpPr>
        <p:spPr>
          <a:xfrm>
            <a:off x="1600200" y="2492375"/>
            <a:ext cx="6762750" cy="1470025"/>
          </a:xfrm>
        </p:spPr>
        <p:txBody>
          <a:bodyPr/>
          <a:lstStyle/>
          <a:p>
            <a:r>
              <a:rPr lang="en-US" smtClean="0"/>
              <a:t>Succession Law in the United Kingdom</a:t>
            </a:r>
          </a:p>
        </p:txBody>
      </p:sp>
      <p:sp>
        <p:nvSpPr>
          <p:cNvPr id="18434" name="Subtitle 2"/>
          <p:cNvSpPr>
            <a:spLocks noGrp="1"/>
          </p:cNvSpPr>
          <p:nvPr>
            <p:ph type="subTitle" idx="1"/>
          </p:nvPr>
        </p:nvSpPr>
        <p:spPr>
          <a:xfrm>
            <a:off x="1600200" y="3967163"/>
            <a:ext cx="6762750" cy="1752600"/>
          </a:xfrm>
        </p:spPr>
        <p:txBody>
          <a:bodyPr/>
          <a:lstStyle/>
          <a:p>
            <a:r>
              <a:rPr lang="en-US" smtClean="0"/>
              <a:t>By: Veronika Virkenborg</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Inheritance taxes</a:t>
            </a:r>
          </a:p>
        </p:txBody>
      </p:sp>
      <p:sp>
        <p:nvSpPr>
          <p:cNvPr id="27650" name="Content Placeholder 2"/>
          <p:cNvSpPr>
            <a:spLocks noGrp="1"/>
          </p:cNvSpPr>
          <p:nvPr>
            <p:ph idx="1"/>
          </p:nvPr>
        </p:nvSpPr>
        <p:spPr/>
        <p:txBody>
          <a:bodyPr/>
          <a:lstStyle/>
          <a:p>
            <a:r>
              <a:rPr lang="en-US" smtClean="0"/>
              <a:t>In the United Kingdom there is an inheritance tax which is a transfer tax. </a:t>
            </a:r>
          </a:p>
          <a:p>
            <a:r>
              <a:rPr lang="en-US" smtClean="0"/>
              <a:t>Introduced with effect from 18 March 1986, replacing the Capital Transfer Tax. </a:t>
            </a:r>
          </a:p>
          <a:p>
            <a:r>
              <a:rPr lang="en-US" smtClean="0"/>
              <a:t>Paid if a persons estate is worth more than £325,000 when they die, that is the inheritance tax threshold. </a:t>
            </a:r>
          </a:p>
          <a:p>
            <a:r>
              <a:rPr lang="en-US" smtClean="0"/>
              <a:t>The rate is 40% on anything above the threshold.</a:t>
            </a:r>
          </a:p>
          <a:p>
            <a:r>
              <a:rPr lang="en-US" smtClean="0"/>
              <a:t>May be reduced to 36% if more than 10% of the estate is left to charity.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smtClean="0"/>
              <a:t>Forced heirship</a:t>
            </a:r>
          </a:p>
        </p:txBody>
      </p:sp>
      <p:sp>
        <p:nvSpPr>
          <p:cNvPr id="28674" name="Content Placeholder 2"/>
          <p:cNvSpPr>
            <a:spLocks noGrp="1"/>
          </p:cNvSpPr>
          <p:nvPr>
            <p:ph idx="1"/>
          </p:nvPr>
        </p:nvSpPr>
        <p:spPr/>
        <p:txBody>
          <a:bodyPr/>
          <a:lstStyle/>
          <a:p>
            <a:r>
              <a:rPr lang="en-US" smtClean="0"/>
              <a:t>Where a person dies without leaving a will, rules of succession of the persons place of residence apply. </a:t>
            </a:r>
          </a:p>
          <a:p>
            <a:r>
              <a:rPr lang="en-US" smtClean="0"/>
              <a:t>Principality where the property is located to have jurisdiction regardless of the descents residence.</a:t>
            </a:r>
          </a:p>
          <a:p>
            <a:r>
              <a:rPr lang="en-US" smtClean="0"/>
              <a:t>Not found in common law jurisdiction.</a:t>
            </a:r>
          </a:p>
          <a:p>
            <a:r>
              <a:rPr lang="en-US" smtClean="0"/>
              <a:t>Since rules of succession without a will play a back up role in the common law where an individual has not exercised his/her right to dispose of property in a will.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smtClean="0"/>
              <a:t>Sources</a:t>
            </a:r>
          </a:p>
        </p:txBody>
      </p:sp>
      <p:sp>
        <p:nvSpPr>
          <p:cNvPr id="29698" name="Content Placeholder 2"/>
          <p:cNvSpPr>
            <a:spLocks noGrp="1"/>
          </p:cNvSpPr>
          <p:nvPr>
            <p:ph idx="1"/>
          </p:nvPr>
        </p:nvSpPr>
        <p:spPr/>
        <p:txBody>
          <a:bodyPr/>
          <a:lstStyle/>
          <a:p>
            <a:r>
              <a:rPr lang="en-US" smtClean="0">
                <a:hlinkClick r:id="rId2"/>
              </a:rPr>
              <a:t>https://www.gov.uk/wills-probate-inheritance/if-the-person-didnt-leave-a-will</a:t>
            </a:r>
            <a:endParaRPr lang="en-US" smtClean="0"/>
          </a:p>
          <a:p>
            <a:r>
              <a:rPr lang="en-US" smtClean="0">
                <a:hlinkClick r:id="rId3"/>
              </a:rPr>
              <a:t>http://www.britannica.com/EBchecked/topic/288190/inheritance</a:t>
            </a:r>
            <a:endParaRPr lang="en-US" smtClean="0"/>
          </a:p>
          <a:p>
            <a:r>
              <a:rPr lang="en-US" smtClean="0">
                <a:hlinkClick r:id="rId4"/>
              </a:rPr>
              <a:t>https://www.gov.uk/inheritance-tax/overview</a:t>
            </a:r>
            <a:endParaRPr lang="en-US" smtClean="0"/>
          </a:p>
          <a:p>
            <a:r>
              <a:rPr lang="en-US" smtClean="0">
                <a:hlinkClick r:id="rId5"/>
              </a:rPr>
              <a:t>http://www.bbc.com/news/uk-29436533</a:t>
            </a:r>
            <a:endParaRPr lang="en-US" smtClean="0"/>
          </a:p>
          <a:p>
            <a:endParaRPr lang="en-US" smtClean="0"/>
          </a:p>
          <a:p>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mtClean="0"/>
              <a:t>Introduction</a:t>
            </a:r>
          </a:p>
        </p:txBody>
      </p:sp>
      <p:sp>
        <p:nvSpPr>
          <p:cNvPr id="19458" name="Content Placeholder 2"/>
          <p:cNvSpPr>
            <a:spLocks noGrp="1"/>
          </p:cNvSpPr>
          <p:nvPr>
            <p:ph idx="1"/>
          </p:nvPr>
        </p:nvSpPr>
        <p:spPr>
          <a:xfrm>
            <a:off x="779463" y="2138363"/>
            <a:ext cx="7583487" cy="3565525"/>
          </a:xfrm>
        </p:spPr>
        <p:txBody>
          <a:bodyPr/>
          <a:lstStyle/>
          <a:p>
            <a:r>
              <a:rPr lang="en-US" smtClean="0"/>
              <a:t>Succession, also so called inheritance.</a:t>
            </a:r>
          </a:p>
          <a:p>
            <a:r>
              <a:rPr lang="en-US" smtClean="0"/>
              <a:t>In Civil Law called the Law of Succession</a:t>
            </a:r>
          </a:p>
          <a:p>
            <a:r>
              <a:rPr lang="en-US" smtClean="0"/>
              <a:t>In Anglo-American Common Law there is a distinction between descent of real estate and distribution of personal estate. </a:t>
            </a:r>
          </a:p>
        </p:txBody>
      </p:sp>
      <p:pic>
        <p:nvPicPr>
          <p:cNvPr id="19459" name="Picture 4" descr="will.jpg"/>
          <p:cNvPicPr>
            <a:picLocks noChangeAspect="1"/>
          </p:cNvPicPr>
          <p:nvPr/>
        </p:nvPicPr>
        <p:blipFill>
          <a:blip r:embed="rId2"/>
          <a:srcRect/>
          <a:stretch>
            <a:fillRect/>
          </a:stretch>
        </p:blipFill>
        <p:spPr bwMode="auto">
          <a:xfrm>
            <a:off x="4594225" y="4311650"/>
            <a:ext cx="3476625" cy="1739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Intestacy</a:t>
            </a:r>
          </a:p>
        </p:txBody>
      </p:sp>
      <p:sp>
        <p:nvSpPr>
          <p:cNvPr id="20482" name="Content Placeholder 2"/>
          <p:cNvSpPr>
            <a:spLocks noGrp="1"/>
          </p:cNvSpPr>
          <p:nvPr>
            <p:ph idx="1"/>
          </p:nvPr>
        </p:nvSpPr>
        <p:spPr>
          <a:xfrm>
            <a:off x="779463" y="2173288"/>
            <a:ext cx="7583487" cy="3863975"/>
          </a:xfrm>
        </p:spPr>
        <p:txBody>
          <a:bodyPr/>
          <a:lstStyle/>
          <a:p>
            <a:r>
              <a:rPr lang="en-US" sz="2400" smtClean="0"/>
              <a:t>The condition of the estate of a person who dies owning property without having made a valid will or another binding declaration.</a:t>
            </a:r>
          </a:p>
          <a:p>
            <a:r>
              <a:rPr lang="en-US" sz="2400" smtClean="0"/>
              <a:t>May also apply where a will or declaration has been made, but only applies to a part of the estate</a:t>
            </a:r>
            <a:r>
              <a:rPr lang="en-US" smtClean="0"/>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mtClean="0"/>
              <a:t>Historical background</a:t>
            </a:r>
          </a:p>
        </p:txBody>
      </p:sp>
      <p:sp>
        <p:nvSpPr>
          <p:cNvPr id="21506" name="Content Placeholder 2"/>
          <p:cNvSpPr>
            <a:spLocks noGrp="1"/>
          </p:cNvSpPr>
          <p:nvPr>
            <p:ph idx="1"/>
          </p:nvPr>
        </p:nvSpPr>
        <p:spPr/>
        <p:txBody>
          <a:bodyPr/>
          <a:lstStyle/>
          <a:p>
            <a:r>
              <a:rPr lang="en-US" smtClean="0"/>
              <a:t>Common law clearly distinguished between real property and chattels. </a:t>
            </a:r>
          </a:p>
          <a:p>
            <a:r>
              <a:rPr lang="en-US" smtClean="0"/>
              <a:t>Real property without will disposition were passed by the law of kinship and descent. </a:t>
            </a:r>
          </a:p>
          <a:p>
            <a:r>
              <a:rPr lang="en-US" smtClean="0"/>
              <a:t>Chattel property without will disposition were passed to the crown or given to the Church for charitable purposes.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Current law</a:t>
            </a:r>
          </a:p>
        </p:txBody>
      </p:sp>
      <p:sp>
        <p:nvSpPr>
          <p:cNvPr id="3" name="Content Placeholder 2"/>
          <p:cNvSpPr>
            <a:spLocks noGrp="1"/>
          </p:cNvSpPr>
          <p:nvPr>
            <p:ph idx="1"/>
          </p:nvPr>
        </p:nvSpPr>
        <p:spPr/>
        <p:txBody>
          <a:bodyPr rtlCol="0">
            <a:normAutofit/>
          </a:bodyPr>
          <a:lstStyle/>
          <a:p>
            <a:pPr fontAlgn="auto">
              <a:spcAft>
                <a:spcPts val="0"/>
              </a:spcAft>
              <a:defRPr/>
            </a:pPr>
            <a:r>
              <a:rPr lang="en-US" dirty="0" smtClean="0"/>
              <a:t>In most common law jurisdictions, the law of succession is patterned after the common law of descent.</a:t>
            </a:r>
          </a:p>
          <a:p>
            <a:pPr fontAlgn="auto">
              <a:spcAft>
                <a:spcPts val="0"/>
              </a:spcAft>
              <a:defRPr/>
            </a:pPr>
            <a:r>
              <a:rPr lang="en-US" dirty="0" smtClean="0"/>
              <a:t>Property goes to, in the following order: </a:t>
            </a:r>
          </a:p>
          <a:p>
            <a:pPr marL="752475" lvl="1" indent="-457200" fontAlgn="auto">
              <a:spcAft>
                <a:spcPts val="0"/>
              </a:spcAft>
              <a:buFont typeface="+mj-lt"/>
              <a:buAutoNum type="arabicPeriod"/>
              <a:defRPr/>
            </a:pPr>
            <a:r>
              <a:rPr lang="en-US" dirty="0" smtClean="0"/>
              <a:t>Spouse </a:t>
            </a:r>
          </a:p>
          <a:p>
            <a:pPr marL="752475" lvl="1" indent="-457200" fontAlgn="auto">
              <a:spcAft>
                <a:spcPts val="0"/>
              </a:spcAft>
              <a:buFont typeface="+mj-lt"/>
              <a:buAutoNum type="arabicPeriod"/>
              <a:defRPr/>
            </a:pPr>
            <a:r>
              <a:rPr lang="en-US" dirty="0" smtClean="0"/>
              <a:t>Children </a:t>
            </a:r>
          </a:p>
          <a:p>
            <a:pPr marL="752475" lvl="1" indent="-457200" fontAlgn="auto">
              <a:spcAft>
                <a:spcPts val="0"/>
              </a:spcAft>
              <a:buFont typeface="+mj-lt"/>
              <a:buAutoNum type="arabicPeriod"/>
              <a:defRPr/>
            </a:pPr>
            <a:r>
              <a:rPr lang="en-US" dirty="0" smtClean="0"/>
              <a:t>Children's descendants</a:t>
            </a:r>
          </a:p>
          <a:p>
            <a:pPr marL="752475" lvl="1" indent="-457200" fontAlgn="auto">
              <a:spcAft>
                <a:spcPts val="0"/>
              </a:spcAft>
              <a:buFont typeface="+mj-lt"/>
              <a:buAutoNum type="arabicPeriod"/>
              <a:defRPr/>
            </a:pPr>
            <a:r>
              <a:rPr lang="en-US" dirty="0" smtClean="0"/>
              <a:t>Parents</a:t>
            </a:r>
          </a:p>
          <a:p>
            <a:pPr marL="752475" lvl="1" indent="-457200" fontAlgn="auto">
              <a:spcAft>
                <a:spcPts val="0"/>
              </a:spcAft>
              <a:buFont typeface="+mj-lt"/>
              <a:buAutoNum type="arabicPeriod"/>
              <a:defRPr/>
            </a:pPr>
            <a:r>
              <a:rPr lang="en-US" dirty="0" smtClean="0"/>
              <a:t>Siblings </a:t>
            </a:r>
          </a:p>
          <a:p>
            <a:pPr marL="752475" lvl="1" indent="-457200" fontAlgn="auto">
              <a:spcAft>
                <a:spcPts val="0"/>
              </a:spcAft>
              <a:buFont typeface="+mj-lt"/>
              <a:buAutoNum type="arabicPeriod"/>
              <a:defRPr/>
            </a:pPr>
            <a:r>
              <a:rPr lang="en-US" dirty="0" smtClean="0"/>
              <a:t>Sibling’s descendants</a:t>
            </a:r>
          </a:p>
          <a:p>
            <a:pPr marL="0" indent="0" fontAlgn="auto">
              <a:spcAft>
                <a:spcPts val="0"/>
              </a:spcAft>
              <a:buFont typeface="Wingdings 2" pitchFamily="18" charset="2"/>
              <a:buNone/>
              <a:defRPr/>
            </a:pP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smtClean="0"/>
              <a:t>Current law</a:t>
            </a:r>
          </a:p>
        </p:txBody>
      </p:sp>
      <p:sp>
        <p:nvSpPr>
          <p:cNvPr id="23554" name="Content Placeholder 2"/>
          <p:cNvSpPr>
            <a:spLocks noGrp="1"/>
          </p:cNvSpPr>
          <p:nvPr>
            <p:ph idx="1"/>
          </p:nvPr>
        </p:nvSpPr>
        <p:spPr>
          <a:xfrm>
            <a:off x="779463" y="2278063"/>
            <a:ext cx="7583487" cy="4208462"/>
          </a:xfrm>
        </p:spPr>
        <p:txBody>
          <a:bodyPr/>
          <a:lstStyle/>
          <a:p>
            <a:r>
              <a:rPr lang="en-US" smtClean="0"/>
              <a:t>Today, if the person that died does not have any identifiable heirs, the persons estate is generally legally assigned to the Crown.  </a:t>
            </a:r>
          </a:p>
        </p:txBody>
      </p:sp>
      <p:pic>
        <p:nvPicPr>
          <p:cNvPr id="23555" name="Picture 3" descr="Unknown.jpeg"/>
          <p:cNvPicPr>
            <a:picLocks noChangeAspect="1"/>
          </p:cNvPicPr>
          <p:nvPr/>
        </p:nvPicPr>
        <p:blipFill>
          <a:blip r:embed="rId2"/>
          <a:srcRect/>
          <a:stretch>
            <a:fillRect/>
          </a:stretch>
        </p:blipFill>
        <p:spPr bwMode="auto">
          <a:xfrm>
            <a:off x="2054225" y="3963988"/>
            <a:ext cx="4800600" cy="1689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smtClean="0"/>
              <a:t>Current law</a:t>
            </a:r>
          </a:p>
        </p:txBody>
      </p:sp>
      <p:sp>
        <p:nvSpPr>
          <p:cNvPr id="24578" name="Content Placeholder 2"/>
          <p:cNvSpPr>
            <a:spLocks noGrp="1"/>
          </p:cNvSpPr>
          <p:nvPr>
            <p:ph idx="1"/>
          </p:nvPr>
        </p:nvSpPr>
        <p:spPr/>
        <p:txBody>
          <a:bodyPr/>
          <a:lstStyle/>
          <a:p>
            <a:r>
              <a:rPr lang="en-US" smtClean="0"/>
              <a:t>In the United Kingdom the intestacy rules have been uniform since 1925.</a:t>
            </a:r>
          </a:p>
          <a:p>
            <a:r>
              <a:rPr lang="en-US" smtClean="0"/>
              <a:t>Similar rules apply in many commonwealth countries and crown dependencies, such as e.g. Ireland.</a:t>
            </a:r>
          </a:p>
          <a:p>
            <a:r>
              <a:rPr lang="en-US" smtClean="0"/>
              <a:t>The rules have been supplemented by the discretionary provisions of the of the Inheritance Act of 1975, The Provisions for Family and Dependants. </a:t>
            </a:r>
          </a:p>
          <a:p>
            <a:r>
              <a:rPr lang="en-US" smtClean="0"/>
              <a:t>In order to provide fair provisions for dependent spouses or other relatives.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smtClean="0"/>
              <a:t>Division of property</a:t>
            </a:r>
          </a:p>
        </p:txBody>
      </p:sp>
      <p:sp>
        <p:nvSpPr>
          <p:cNvPr id="25602" name="Content Placeholder 2"/>
          <p:cNvSpPr>
            <a:spLocks noGrp="1"/>
          </p:cNvSpPr>
          <p:nvPr>
            <p:ph idx="1"/>
          </p:nvPr>
        </p:nvSpPr>
        <p:spPr/>
        <p:txBody>
          <a:bodyPr/>
          <a:lstStyle/>
          <a:p>
            <a:r>
              <a:rPr lang="en-US" smtClean="0"/>
              <a:t>If no children, grandchildren or great-grandchildren then the spouse or civil partner inherits all personal belongings, the entire estate since October 2014, earlier the first £450,000 of the estate and the half of the amount above £450,000.</a:t>
            </a:r>
          </a:p>
          <a:p>
            <a:r>
              <a:rPr lang="en-US" smtClean="0"/>
              <a:t>If there are children, grandchildren or great-grandchildren then the spouse or civil partner inherits all personal belongings, the first £250,000 of the estate and then half of the remainder since October 2014, earlier a lifetime interest in half of the amount above £250,000.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mtClean="0"/>
              <a:t>Division of larger estates</a:t>
            </a:r>
          </a:p>
        </p:txBody>
      </p:sp>
      <p:sp>
        <p:nvSpPr>
          <p:cNvPr id="3" name="Content Placeholder 2"/>
          <p:cNvSpPr>
            <a:spLocks noGrp="1"/>
          </p:cNvSpPr>
          <p:nvPr>
            <p:ph idx="1"/>
          </p:nvPr>
        </p:nvSpPr>
        <p:spPr/>
        <p:txBody>
          <a:bodyPr rtlCol="0">
            <a:normAutofit fontScale="92500" lnSpcReduction="10000"/>
          </a:bodyPr>
          <a:lstStyle/>
          <a:p>
            <a:pPr fontAlgn="auto">
              <a:spcAft>
                <a:spcPts val="0"/>
              </a:spcAft>
              <a:defRPr/>
            </a:pPr>
            <a:r>
              <a:rPr lang="en-US" dirty="0" smtClean="0"/>
              <a:t>The spouse will not receive the entire estate when it come to larger estates, if the decreased left other blood relatives but no will. </a:t>
            </a:r>
          </a:p>
          <a:p>
            <a:pPr fontAlgn="auto">
              <a:spcAft>
                <a:spcPts val="0"/>
              </a:spcAft>
              <a:defRPr/>
            </a:pPr>
            <a:r>
              <a:rPr lang="en-US" dirty="0" smtClean="0"/>
              <a:t>The spouse will in that case receive the following: </a:t>
            </a:r>
          </a:p>
          <a:p>
            <a:pPr marL="752475" lvl="1" indent="-457200" fontAlgn="auto">
              <a:spcAft>
                <a:spcPts val="0"/>
              </a:spcAft>
              <a:buFont typeface="+mj-lt"/>
              <a:buAutoNum type="arabicPeriod"/>
              <a:defRPr/>
            </a:pPr>
            <a:r>
              <a:rPr lang="en-US" dirty="0" smtClean="0"/>
              <a:t>All property passing to them by survivorship.</a:t>
            </a:r>
          </a:p>
          <a:p>
            <a:pPr marL="752475" lvl="1" indent="-457200" fontAlgn="auto">
              <a:spcAft>
                <a:spcPts val="0"/>
              </a:spcAft>
              <a:buFont typeface="+mj-lt"/>
              <a:buAutoNum type="arabicPeriod"/>
              <a:defRPr/>
            </a:pPr>
            <a:r>
              <a:rPr lang="en-US" dirty="0" smtClean="0"/>
              <a:t>All property passing under the terms of trust. </a:t>
            </a:r>
          </a:p>
          <a:p>
            <a:pPr marL="752475" lvl="1" indent="-457200" fontAlgn="auto">
              <a:spcAft>
                <a:spcPts val="0"/>
              </a:spcAft>
              <a:buFont typeface="+mj-lt"/>
              <a:buAutoNum type="arabicPeriod"/>
              <a:defRPr/>
            </a:pPr>
            <a:r>
              <a:rPr lang="en-US" dirty="0" smtClean="0"/>
              <a:t>A statutory legacy of a fixed sum.</a:t>
            </a:r>
          </a:p>
          <a:p>
            <a:pPr marL="752475" lvl="1" indent="-457200" fontAlgn="auto">
              <a:spcAft>
                <a:spcPts val="0"/>
              </a:spcAft>
              <a:buFont typeface="+mj-lt"/>
              <a:buAutoNum type="arabicPeriod"/>
              <a:defRPr/>
            </a:pPr>
            <a:r>
              <a:rPr lang="en-US" dirty="0" smtClean="0"/>
              <a:t>A life interest in half of the remaining estate. </a:t>
            </a:r>
          </a:p>
          <a:p>
            <a:pPr fontAlgn="auto">
              <a:spcAft>
                <a:spcPts val="0"/>
              </a:spcAft>
              <a:defRPr/>
            </a:pPr>
            <a:r>
              <a:rPr lang="en-US" dirty="0" smtClean="0"/>
              <a:t>The children or more distant relatives if there are no children, will be entitled to half of the estate remaining immediately and the remaining half on the death of the surviving spouse. </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evolution">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font script="Hans" typeface="宋体"/>
        <a:font script="Hant" typeface="新細明體"/>
      </a:majorFont>
      <a:minorFont>
        <a:latin typeface="Trebuchet MS"/>
        <a:ea typeface=""/>
        <a:cs typeface=""/>
        <a:font script="Jpan" typeface="ＭＳ ゴシック"/>
        <a:font script="Hans" typeface="宋体"/>
        <a:font script="Hant" typeface="新細明體"/>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Revolution.thmx</Template>
  <TotalTime>592</TotalTime>
  <Words>583</Words>
  <Application>Microsoft Macintosh PowerPoint</Application>
  <PresentationFormat>Pokaz na ekranie (4:3)</PresentationFormat>
  <Paragraphs>56</Paragraphs>
  <Slides>12</Slides>
  <Notes>0</Notes>
  <HiddenSlides>0</HiddenSlides>
  <MMClips>0</MMClips>
  <ScaleCrop>false</ScaleCrop>
  <HeadingPairs>
    <vt:vector size="6" baseType="variant">
      <vt:variant>
        <vt:lpstr>Używane czcionki</vt:lpstr>
      </vt:variant>
      <vt:variant>
        <vt:i4>4</vt:i4>
      </vt:variant>
      <vt:variant>
        <vt:lpstr>Szablon projektu</vt:lpstr>
      </vt:variant>
      <vt:variant>
        <vt:i4>17</vt:i4>
      </vt:variant>
      <vt:variant>
        <vt:lpstr>Tytuły slajdów</vt:lpstr>
      </vt:variant>
      <vt:variant>
        <vt:i4>12</vt:i4>
      </vt:variant>
    </vt:vector>
  </HeadingPairs>
  <TitlesOfParts>
    <vt:vector size="33" baseType="lpstr">
      <vt:lpstr>Trebuchet MS</vt:lpstr>
      <vt:lpstr>Arial</vt:lpstr>
      <vt:lpstr>Wingdings 2</vt:lpstr>
      <vt:lpstr>Calibri</vt:lpstr>
      <vt:lpstr>Revolution</vt:lpstr>
      <vt:lpstr>Revolution</vt:lpstr>
      <vt:lpstr>Revolution</vt:lpstr>
      <vt:lpstr>Revolution</vt:lpstr>
      <vt:lpstr>Revolution</vt:lpstr>
      <vt:lpstr>Revolution</vt:lpstr>
      <vt:lpstr>Revolution</vt:lpstr>
      <vt:lpstr>Revolution</vt:lpstr>
      <vt:lpstr>Revolution</vt:lpstr>
      <vt:lpstr>Revolution</vt:lpstr>
      <vt:lpstr>Revolution</vt:lpstr>
      <vt:lpstr>Revolution</vt:lpstr>
      <vt:lpstr>Revolution</vt:lpstr>
      <vt:lpstr>Revolution</vt:lpstr>
      <vt:lpstr>Revolution</vt:lpstr>
      <vt:lpstr>Revolution</vt:lpstr>
      <vt:lpstr>Revolution</vt:lpstr>
      <vt:lpstr>Succession Law in the United Kingdom</vt:lpstr>
      <vt:lpstr>Introduction</vt:lpstr>
      <vt:lpstr>Intestacy</vt:lpstr>
      <vt:lpstr>Historical background</vt:lpstr>
      <vt:lpstr>Current law</vt:lpstr>
      <vt:lpstr>Current law</vt:lpstr>
      <vt:lpstr>Current law</vt:lpstr>
      <vt:lpstr>Division of property</vt:lpstr>
      <vt:lpstr>Division of larger estates</vt:lpstr>
      <vt:lpstr>Inheritance taxes</vt:lpstr>
      <vt:lpstr>Forced heirship</vt:lpstr>
      <vt:lpstr>Sources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Succession Law in the United Kingdom</dc:title>
  <dc:creator>Veronika</dc:creator>
  <cp:lastModifiedBy>drela</cp:lastModifiedBy>
  <cp:revision>10</cp:revision>
  <dcterms:created xsi:type="dcterms:W3CDTF">2015-01-12T16:09:24Z</dcterms:created>
  <dcterms:modified xsi:type="dcterms:W3CDTF">2015-01-13T09:24:37Z</dcterms:modified>
</cp:coreProperties>
</file>