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D08AFAE-3026-4774-B806-798F469FE7B7}" type="datetimeFigureOut">
              <a:rPr lang="pl-PL" smtClean="0"/>
              <a:t>2013-10-19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E95A23F-97A8-4439-8823-9E2047089F3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/>
              <a:t>Teorie czynu w prawie karnym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587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Przedstawicielami byli: E. Krzymuski, S.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Glaser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 s. Śliwiński, W. Wolter,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Czynem jest postrzegalne w świecie zewnętrznym zachowanie (działanie lub zaniechanie) człowieka, które powodowane jest jego wolą,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Zachowanie ma być zależne od woli człowieka, jeśli tak nie jest zachowanie nie może zostać uznane za czyn,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Wola pełni rolę przyczyny zachowania (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causa),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Zachowanie musi być postrzegalne w świecie zewnętrznym, co uniemożliwia penalizowanie tylko myśli bądź przeżyć człowieka 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Teoria </a:t>
            </a:r>
            <a:r>
              <a:rPr lang="pl-PL" dirty="0" err="1"/>
              <a:t>n</a:t>
            </a:r>
            <a:r>
              <a:rPr lang="pl-PL" dirty="0" err="1" smtClean="0"/>
              <a:t>aturalistyczno</a:t>
            </a:r>
            <a:r>
              <a:rPr lang="pl-PL" dirty="0" smtClean="0"/>
              <a:t> - kauzalna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379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Przedstawicielami byli: W.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Mącior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 A. Zębik, M. Tarnawski, P.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Konieczniak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Czynem jest wyłącznie celowe zachowanie człowieka,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Przy aktywnej roli </a:t>
            </a:r>
            <a:r>
              <a:rPr lang="pl-PL" sz="2400" u="sng" dirty="0" smtClean="0">
                <a:latin typeface="Times New Roman" pitchFamily="18" charset="0"/>
                <a:cs typeface="Times New Roman" pitchFamily="18" charset="0"/>
              </a:rPr>
              <a:t>świadomości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(1), następuje podjęcie </a:t>
            </a:r>
            <a:r>
              <a:rPr lang="pl-PL" sz="2400" u="sng" dirty="0" smtClean="0">
                <a:latin typeface="Times New Roman" pitchFamily="18" charset="0"/>
                <a:cs typeface="Times New Roman" pitchFamily="18" charset="0"/>
              </a:rPr>
              <a:t>decyzji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(2), ze względu na określony </a:t>
            </a:r>
            <a:r>
              <a:rPr lang="pl-PL" sz="2400" u="sng" dirty="0" smtClean="0">
                <a:latin typeface="Times New Roman" pitchFamily="18" charset="0"/>
                <a:cs typeface="Times New Roman" pitchFamily="18" charset="0"/>
              </a:rPr>
              <a:t>cel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(3), prowadzące do </a:t>
            </a:r>
            <a:r>
              <a:rPr lang="pl-PL" sz="2400" u="sng" dirty="0" smtClean="0">
                <a:latin typeface="Times New Roman" pitchFamily="18" charset="0"/>
                <a:cs typeface="Times New Roman" pitchFamily="18" charset="0"/>
              </a:rPr>
              <a:t>uzewnętrznionego zachowania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(4),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Znamienne są tu szczególnie tzw. przestępstwa kierunkowe, charakterystyczne ze względu na cel (np.art.278 – kradzież)  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Teoria finalna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9774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Przedstawicielami byli: W. Świda, K. Buchała,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A.Zoll</a:t>
            </a: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Czynem jest takie zachowanie człowieka, które jest społecznie doniosłe, ważne,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Ponieważ teoria ma charakter wartościujący, czyn jest zachowaniem znamionującym się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ujemną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wartością z punktu widzenia ocen społecznych,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Wartościowanie powoduje brak obiektywizacji ocen</a:t>
            </a:r>
          </a:p>
          <a:p>
            <a:pPr>
              <a:buFont typeface="Wingdings" pitchFamily="2" charset="2"/>
              <a:buChar char="v"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Teoria socjologiczna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611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Przedstawicielem był: C.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Roxin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Czynem jest wszystko, co można przypisać człowiekowi jako niezależnemu bytowi, wszystko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to,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co podlega kontroli „Ja”,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Nie są czynami uzewnętrznienia, które nie podlegają woli i świadomości człowieka oraz te, które nie zostały uzewnętrznione,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Obiektem wartościowania w ujęciu niniejszej teorii nie jest czyn, ale zachowanie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człowieka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Wingdings" pitchFamily="2" charset="2"/>
              <a:buChar char="v"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000" dirty="0" smtClean="0">
                <a:effectLst/>
                <a:cs typeface="Times New Roman" pitchFamily="18" charset="0"/>
              </a:rPr>
              <a:t>Czyn jako wyraz osobowości sprawcy</a:t>
            </a:r>
            <a:endParaRPr lang="pl-PL" sz="4000" dirty="0">
              <a:effectLst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502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Okoliczności wyłączające czyn w prawie karnym:</a:t>
            </a:r>
          </a:p>
          <a:p>
            <a:pPr marL="566928" indent="-457200" algn="just">
              <a:buAutoNum type="alphaLcParenR"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rzymus bezwzględny (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vis </a:t>
            </a:r>
            <a:r>
              <a:rPr lang="pl-PL" sz="2400" i="1" dirty="0" err="1" smtClean="0">
                <a:latin typeface="Times New Roman" pitchFamily="18" charset="0"/>
                <a:cs typeface="Times New Roman" pitchFamily="18" charset="0"/>
              </a:rPr>
              <a:t>absoluta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566928" indent="-457200" algn="just">
              <a:buAutoNum type="alphaLcParenR"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druch bezwarunkowy,</a:t>
            </a:r>
          </a:p>
          <a:p>
            <a:pPr marL="566928" indent="-457200" algn="just">
              <a:buAutoNum type="alphaLcParenR"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tan wyłączonej świadomości (np. sen, koma),</a:t>
            </a:r>
          </a:p>
          <a:p>
            <a:pPr marL="566928" indent="-457200" algn="just">
              <a:buAutoNum type="alphaLcParenR"/>
            </a:pP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tan wyłączający fizjologiczną możliwość działania (np. paraliż),</a:t>
            </a:r>
          </a:p>
          <a:p>
            <a:pPr marL="566928" indent="-457200" algn="just">
              <a:buAutoNum type="alphaLcParenR"/>
            </a:pPr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66928" indent="-457200" algn="just">
              <a:buAutoNum type="alphaLcParenR"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Okoliczności uniemożliwiające przyjęcie czynu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8422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</TotalTime>
  <Words>325</Words>
  <Application>Microsoft Office PowerPoint</Application>
  <PresentationFormat>Pokaz na ekranie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Hol</vt:lpstr>
      <vt:lpstr>Teorie czynu w prawie karnym</vt:lpstr>
      <vt:lpstr>Teoria naturalistyczno - kauzalna</vt:lpstr>
      <vt:lpstr>Teoria finalna</vt:lpstr>
      <vt:lpstr>Teoria socjologiczna</vt:lpstr>
      <vt:lpstr>Czyn jako wyraz osobowości sprawcy</vt:lpstr>
      <vt:lpstr>Okoliczności uniemożliwiające przyjęcie czynu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Teorie czynu w prawie karnym</dc:title>
  <dc:creator>Brzezinska Joanna</dc:creator>
  <cp:lastModifiedBy>Brzezinska Joanna</cp:lastModifiedBy>
  <cp:revision>4</cp:revision>
  <dcterms:created xsi:type="dcterms:W3CDTF">2013-10-19T09:44:48Z</dcterms:created>
  <dcterms:modified xsi:type="dcterms:W3CDTF">2013-10-19T10:11:22Z</dcterms:modified>
</cp:coreProperties>
</file>