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72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7FEAA0-D615-46C6-B958-C6B4956ECD4D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B9A6F550-4663-4DCD-90F2-FD642C9A9BAB}">
      <dgm:prSet phldrT="[Tekst]"/>
      <dgm:spPr/>
      <dgm:t>
        <a:bodyPr/>
        <a:lstStyle/>
        <a:p>
          <a:r>
            <a:rPr lang="pl-PL" dirty="0" smtClean="0"/>
            <a:t>Ograniczenia praw jednostki</a:t>
          </a:r>
          <a:endParaRPr lang="pl-PL" dirty="0"/>
        </a:p>
      </dgm:t>
    </dgm:pt>
    <dgm:pt modelId="{15DC6125-D767-4563-B931-0AA93C10F900}" type="parTrans" cxnId="{FDF15809-683E-418D-A024-B530C1609111}">
      <dgm:prSet/>
      <dgm:spPr/>
      <dgm:t>
        <a:bodyPr/>
        <a:lstStyle/>
        <a:p>
          <a:endParaRPr lang="pl-PL"/>
        </a:p>
      </dgm:t>
    </dgm:pt>
    <dgm:pt modelId="{44084A18-E702-4135-A9A4-9B8E25D7BB28}" type="sibTrans" cxnId="{FDF15809-683E-418D-A024-B530C1609111}">
      <dgm:prSet/>
      <dgm:spPr/>
      <dgm:t>
        <a:bodyPr/>
        <a:lstStyle/>
        <a:p>
          <a:endParaRPr lang="pl-PL"/>
        </a:p>
      </dgm:t>
    </dgm:pt>
    <dgm:pt modelId="{22E1895A-DC7E-49C0-9672-96A493F3C0B1}">
      <dgm:prSet phldrT="[Tekst]"/>
      <dgm:spPr/>
      <dgm:t>
        <a:bodyPr/>
        <a:lstStyle/>
        <a:p>
          <a:r>
            <a:rPr lang="pl-PL" dirty="0" smtClean="0"/>
            <a:t>immanentne</a:t>
          </a:r>
          <a:endParaRPr lang="pl-PL" dirty="0"/>
        </a:p>
      </dgm:t>
    </dgm:pt>
    <dgm:pt modelId="{9A1D624D-69A1-4346-87FF-B1B4FF60AE16}" type="parTrans" cxnId="{593EF810-5078-43AF-8D6B-B76E3FA16B63}">
      <dgm:prSet/>
      <dgm:spPr/>
      <dgm:t>
        <a:bodyPr/>
        <a:lstStyle/>
        <a:p>
          <a:endParaRPr lang="pl-PL"/>
        </a:p>
      </dgm:t>
    </dgm:pt>
    <dgm:pt modelId="{AE6BB83A-CC78-4FB5-B174-41ABE6B1AD24}" type="sibTrans" cxnId="{593EF810-5078-43AF-8D6B-B76E3FA16B63}">
      <dgm:prSet/>
      <dgm:spPr/>
      <dgm:t>
        <a:bodyPr/>
        <a:lstStyle/>
        <a:p>
          <a:endParaRPr lang="pl-PL"/>
        </a:p>
      </dgm:t>
    </dgm:pt>
    <dgm:pt modelId="{43C82EA5-152F-4AE3-B02B-344610FD71B9}">
      <dgm:prSet phldrT="[Tekst]"/>
      <dgm:spPr/>
      <dgm:t>
        <a:bodyPr/>
        <a:lstStyle/>
        <a:p>
          <a:r>
            <a:rPr lang="pl-PL" dirty="0" smtClean="0"/>
            <a:t>systemowe</a:t>
          </a:r>
          <a:endParaRPr lang="pl-PL" dirty="0"/>
        </a:p>
      </dgm:t>
    </dgm:pt>
    <dgm:pt modelId="{16739FBA-2078-42CD-A160-BDEF49A403B6}" type="parTrans" cxnId="{1F36AC34-8208-4CB5-B823-84729296FD8A}">
      <dgm:prSet/>
      <dgm:spPr/>
      <dgm:t>
        <a:bodyPr/>
        <a:lstStyle/>
        <a:p>
          <a:endParaRPr lang="pl-PL"/>
        </a:p>
      </dgm:t>
    </dgm:pt>
    <dgm:pt modelId="{7F1D42EE-2C64-464C-9A17-B7DFCCD11B0E}" type="sibTrans" cxnId="{1F36AC34-8208-4CB5-B823-84729296FD8A}">
      <dgm:prSet/>
      <dgm:spPr/>
      <dgm:t>
        <a:bodyPr/>
        <a:lstStyle/>
        <a:p>
          <a:endParaRPr lang="pl-PL"/>
        </a:p>
      </dgm:t>
    </dgm:pt>
    <dgm:pt modelId="{D047D441-57A0-4439-BA3A-3E1FAE520153}">
      <dgm:prSet phldrT="[Tekst]"/>
      <dgm:spPr/>
      <dgm:t>
        <a:bodyPr/>
        <a:lstStyle/>
        <a:p>
          <a:r>
            <a:rPr lang="pl-PL" dirty="0" smtClean="0"/>
            <a:t>osobiste</a:t>
          </a:r>
          <a:endParaRPr lang="pl-PL" dirty="0"/>
        </a:p>
      </dgm:t>
    </dgm:pt>
    <dgm:pt modelId="{E31DE826-C6B1-4973-A1D8-8A4B05A43DE1}" type="parTrans" cxnId="{24C40672-3E74-4847-B837-702E14AEB216}">
      <dgm:prSet/>
      <dgm:spPr/>
      <dgm:t>
        <a:bodyPr/>
        <a:lstStyle/>
        <a:p>
          <a:endParaRPr lang="pl-PL"/>
        </a:p>
      </dgm:t>
    </dgm:pt>
    <dgm:pt modelId="{AD7C0F86-AE20-4736-90B8-D05F9218CAC3}" type="sibTrans" cxnId="{24C40672-3E74-4847-B837-702E14AEB216}">
      <dgm:prSet/>
      <dgm:spPr/>
      <dgm:t>
        <a:bodyPr/>
        <a:lstStyle/>
        <a:p>
          <a:endParaRPr lang="pl-PL"/>
        </a:p>
      </dgm:t>
    </dgm:pt>
    <dgm:pt modelId="{F445E17B-9D9A-4CEC-8CE1-79DD26AC7140}" type="pres">
      <dgm:prSet presAssocID="{927FEAA0-D615-46C6-B958-C6B4956ECD4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70872E3-C8C0-43AE-9E6D-9F36C84913F7}" type="pres">
      <dgm:prSet presAssocID="{B9A6F550-4663-4DCD-90F2-FD642C9A9BAB}" presName="root1" presStyleCnt="0"/>
      <dgm:spPr/>
    </dgm:pt>
    <dgm:pt modelId="{4DFC0BCD-91CB-4243-95BC-C802EEC1038C}" type="pres">
      <dgm:prSet presAssocID="{B9A6F550-4663-4DCD-90F2-FD642C9A9BAB}" presName="LevelOneTextNode" presStyleLbl="node0" presStyleIdx="0" presStyleCnt="1">
        <dgm:presLayoutVars>
          <dgm:chPref val="3"/>
        </dgm:presLayoutVars>
      </dgm:prSet>
      <dgm:spPr/>
    </dgm:pt>
    <dgm:pt modelId="{F096087B-57D2-44E6-BDD6-A3F81A3012DA}" type="pres">
      <dgm:prSet presAssocID="{B9A6F550-4663-4DCD-90F2-FD642C9A9BAB}" presName="level2hierChild" presStyleCnt="0"/>
      <dgm:spPr/>
    </dgm:pt>
    <dgm:pt modelId="{719B63EE-CCAA-4E7B-BDFD-9B8755B2FEDD}" type="pres">
      <dgm:prSet presAssocID="{9A1D624D-69A1-4346-87FF-B1B4FF60AE16}" presName="conn2-1" presStyleLbl="parChTrans1D2" presStyleIdx="0" presStyleCnt="3"/>
      <dgm:spPr/>
    </dgm:pt>
    <dgm:pt modelId="{F52D547D-CCAE-4955-9CD0-53F3B73003C9}" type="pres">
      <dgm:prSet presAssocID="{9A1D624D-69A1-4346-87FF-B1B4FF60AE16}" presName="connTx" presStyleLbl="parChTrans1D2" presStyleIdx="0" presStyleCnt="3"/>
      <dgm:spPr/>
    </dgm:pt>
    <dgm:pt modelId="{529C749B-8A62-4630-BF52-76414B094B05}" type="pres">
      <dgm:prSet presAssocID="{22E1895A-DC7E-49C0-9672-96A493F3C0B1}" presName="root2" presStyleCnt="0"/>
      <dgm:spPr/>
    </dgm:pt>
    <dgm:pt modelId="{4C635562-FC3E-45A5-9BD4-67606D3C57F8}" type="pres">
      <dgm:prSet presAssocID="{22E1895A-DC7E-49C0-9672-96A493F3C0B1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CEB4FD3F-2E7E-4747-A8FE-AFFFE5CABBCD}" type="pres">
      <dgm:prSet presAssocID="{22E1895A-DC7E-49C0-9672-96A493F3C0B1}" presName="level3hierChild" presStyleCnt="0"/>
      <dgm:spPr/>
    </dgm:pt>
    <dgm:pt modelId="{CC4C472C-E9C5-4291-AC75-D851A21CFDB1}" type="pres">
      <dgm:prSet presAssocID="{16739FBA-2078-42CD-A160-BDEF49A403B6}" presName="conn2-1" presStyleLbl="parChTrans1D2" presStyleIdx="1" presStyleCnt="3"/>
      <dgm:spPr/>
    </dgm:pt>
    <dgm:pt modelId="{E13213DA-FC20-4A3E-8111-FADB37582F6C}" type="pres">
      <dgm:prSet presAssocID="{16739FBA-2078-42CD-A160-BDEF49A403B6}" presName="connTx" presStyleLbl="parChTrans1D2" presStyleIdx="1" presStyleCnt="3"/>
      <dgm:spPr/>
    </dgm:pt>
    <dgm:pt modelId="{CB1A6B52-B07A-477B-8535-7C8824787AE7}" type="pres">
      <dgm:prSet presAssocID="{43C82EA5-152F-4AE3-B02B-344610FD71B9}" presName="root2" presStyleCnt="0"/>
      <dgm:spPr/>
    </dgm:pt>
    <dgm:pt modelId="{59EBF959-4C3C-4CF2-9426-734AC4C30740}" type="pres">
      <dgm:prSet presAssocID="{43C82EA5-152F-4AE3-B02B-344610FD71B9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32D75AB9-FD63-4A78-AB7B-F6BB5DA370B4}" type="pres">
      <dgm:prSet presAssocID="{43C82EA5-152F-4AE3-B02B-344610FD71B9}" presName="level3hierChild" presStyleCnt="0"/>
      <dgm:spPr/>
    </dgm:pt>
    <dgm:pt modelId="{F040FA4C-A380-4911-8643-2901CE2300E8}" type="pres">
      <dgm:prSet presAssocID="{E31DE826-C6B1-4973-A1D8-8A4B05A43DE1}" presName="conn2-1" presStyleLbl="parChTrans1D2" presStyleIdx="2" presStyleCnt="3"/>
      <dgm:spPr/>
    </dgm:pt>
    <dgm:pt modelId="{046503DB-BEA0-404E-A607-3936E744BA02}" type="pres">
      <dgm:prSet presAssocID="{E31DE826-C6B1-4973-A1D8-8A4B05A43DE1}" presName="connTx" presStyleLbl="parChTrans1D2" presStyleIdx="2" presStyleCnt="3"/>
      <dgm:spPr/>
    </dgm:pt>
    <dgm:pt modelId="{B7600223-F9F5-40A6-9B24-D1DF6FE54F41}" type="pres">
      <dgm:prSet presAssocID="{D047D441-57A0-4439-BA3A-3E1FAE520153}" presName="root2" presStyleCnt="0"/>
      <dgm:spPr/>
    </dgm:pt>
    <dgm:pt modelId="{40465AEB-04BA-4AEC-9792-B78DFB10645E}" type="pres">
      <dgm:prSet presAssocID="{D047D441-57A0-4439-BA3A-3E1FAE520153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D6542382-4A8A-4B68-BC10-FEC0D6FBA53D}" type="pres">
      <dgm:prSet presAssocID="{D047D441-57A0-4439-BA3A-3E1FAE520153}" presName="level3hierChild" presStyleCnt="0"/>
      <dgm:spPr/>
    </dgm:pt>
  </dgm:ptLst>
  <dgm:cxnLst>
    <dgm:cxn modelId="{593EF810-5078-43AF-8D6B-B76E3FA16B63}" srcId="{B9A6F550-4663-4DCD-90F2-FD642C9A9BAB}" destId="{22E1895A-DC7E-49C0-9672-96A493F3C0B1}" srcOrd="0" destOrd="0" parTransId="{9A1D624D-69A1-4346-87FF-B1B4FF60AE16}" sibTransId="{AE6BB83A-CC78-4FB5-B174-41ABE6B1AD24}"/>
    <dgm:cxn modelId="{6CC1150A-E8C1-47A4-9056-4B6962FE4DBE}" type="presOf" srcId="{43C82EA5-152F-4AE3-B02B-344610FD71B9}" destId="{59EBF959-4C3C-4CF2-9426-734AC4C30740}" srcOrd="0" destOrd="0" presId="urn:microsoft.com/office/officeart/2008/layout/HorizontalMultiLevelHierarchy"/>
    <dgm:cxn modelId="{05491D72-9729-417A-A49B-5A9841A8F3E2}" type="presOf" srcId="{927FEAA0-D615-46C6-B958-C6B4956ECD4D}" destId="{F445E17B-9D9A-4CEC-8CE1-79DD26AC7140}" srcOrd="0" destOrd="0" presId="urn:microsoft.com/office/officeart/2008/layout/HorizontalMultiLevelHierarchy"/>
    <dgm:cxn modelId="{957A6895-55C9-494F-B3FA-A6C31C3F102C}" type="presOf" srcId="{E31DE826-C6B1-4973-A1D8-8A4B05A43DE1}" destId="{046503DB-BEA0-404E-A607-3936E744BA02}" srcOrd="1" destOrd="0" presId="urn:microsoft.com/office/officeart/2008/layout/HorizontalMultiLevelHierarchy"/>
    <dgm:cxn modelId="{A1CC69E1-0739-42E4-B0BC-13A0338A175B}" type="presOf" srcId="{16739FBA-2078-42CD-A160-BDEF49A403B6}" destId="{E13213DA-FC20-4A3E-8111-FADB37582F6C}" srcOrd="1" destOrd="0" presId="urn:microsoft.com/office/officeart/2008/layout/HorizontalMultiLevelHierarchy"/>
    <dgm:cxn modelId="{1F36AC34-8208-4CB5-B823-84729296FD8A}" srcId="{B9A6F550-4663-4DCD-90F2-FD642C9A9BAB}" destId="{43C82EA5-152F-4AE3-B02B-344610FD71B9}" srcOrd="1" destOrd="0" parTransId="{16739FBA-2078-42CD-A160-BDEF49A403B6}" sibTransId="{7F1D42EE-2C64-464C-9A17-B7DFCCD11B0E}"/>
    <dgm:cxn modelId="{FDF15809-683E-418D-A024-B530C1609111}" srcId="{927FEAA0-D615-46C6-B958-C6B4956ECD4D}" destId="{B9A6F550-4663-4DCD-90F2-FD642C9A9BAB}" srcOrd="0" destOrd="0" parTransId="{15DC6125-D767-4563-B931-0AA93C10F900}" sibTransId="{44084A18-E702-4135-A9A4-9B8E25D7BB28}"/>
    <dgm:cxn modelId="{EE7BEA34-43B8-4968-8DCF-3D9269AF2791}" type="presOf" srcId="{D047D441-57A0-4439-BA3A-3E1FAE520153}" destId="{40465AEB-04BA-4AEC-9792-B78DFB10645E}" srcOrd="0" destOrd="0" presId="urn:microsoft.com/office/officeart/2008/layout/HorizontalMultiLevelHierarchy"/>
    <dgm:cxn modelId="{D560BFDC-83D5-47E7-B16E-1B52BC11A0E2}" type="presOf" srcId="{B9A6F550-4663-4DCD-90F2-FD642C9A9BAB}" destId="{4DFC0BCD-91CB-4243-95BC-C802EEC1038C}" srcOrd="0" destOrd="0" presId="urn:microsoft.com/office/officeart/2008/layout/HorizontalMultiLevelHierarchy"/>
    <dgm:cxn modelId="{32EBFB1F-5E9D-42AD-B949-A83C6B7FCB64}" type="presOf" srcId="{16739FBA-2078-42CD-A160-BDEF49A403B6}" destId="{CC4C472C-E9C5-4291-AC75-D851A21CFDB1}" srcOrd="0" destOrd="0" presId="urn:microsoft.com/office/officeart/2008/layout/HorizontalMultiLevelHierarchy"/>
    <dgm:cxn modelId="{55E6E9D4-D5C6-4D83-B055-AC5A768DC765}" type="presOf" srcId="{22E1895A-DC7E-49C0-9672-96A493F3C0B1}" destId="{4C635562-FC3E-45A5-9BD4-67606D3C57F8}" srcOrd="0" destOrd="0" presId="urn:microsoft.com/office/officeart/2008/layout/HorizontalMultiLevelHierarchy"/>
    <dgm:cxn modelId="{0DDF163C-210F-43DE-ADB6-7FA3368F0561}" type="presOf" srcId="{9A1D624D-69A1-4346-87FF-B1B4FF60AE16}" destId="{F52D547D-CCAE-4955-9CD0-53F3B73003C9}" srcOrd="1" destOrd="0" presId="urn:microsoft.com/office/officeart/2008/layout/HorizontalMultiLevelHierarchy"/>
    <dgm:cxn modelId="{49C310D8-A26B-4BF1-B65C-F5885E95DA17}" type="presOf" srcId="{9A1D624D-69A1-4346-87FF-B1B4FF60AE16}" destId="{719B63EE-CCAA-4E7B-BDFD-9B8755B2FEDD}" srcOrd="0" destOrd="0" presId="urn:microsoft.com/office/officeart/2008/layout/HorizontalMultiLevelHierarchy"/>
    <dgm:cxn modelId="{7B77EFCF-940B-4891-9742-D7BC0AB0704A}" type="presOf" srcId="{E31DE826-C6B1-4973-A1D8-8A4B05A43DE1}" destId="{F040FA4C-A380-4911-8643-2901CE2300E8}" srcOrd="0" destOrd="0" presId="urn:microsoft.com/office/officeart/2008/layout/HorizontalMultiLevelHierarchy"/>
    <dgm:cxn modelId="{24C40672-3E74-4847-B837-702E14AEB216}" srcId="{B9A6F550-4663-4DCD-90F2-FD642C9A9BAB}" destId="{D047D441-57A0-4439-BA3A-3E1FAE520153}" srcOrd="2" destOrd="0" parTransId="{E31DE826-C6B1-4973-A1D8-8A4B05A43DE1}" sibTransId="{AD7C0F86-AE20-4736-90B8-D05F9218CAC3}"/>
    <dgm:cxn modelId="{3884AB94-4679-461C-851D-83EE1935F90F}" type="presParOf" srcId="{F445E17B-9D9A-4CEC-8CE1-79DD26AC7140}" destId="{F70872E3-C8C0-43AE-9E6D-9F36C84913F7}" srcOrd="0" destOrd="0" presId="urn:microsoft.com/office/officeart/2008/layout/HorizontalMultiLevelHierarchy"/>
    <dgm:cxn modelId="{3CA994D5-EA82-42AB-89AB-93DA5BC58933}" type="presParOf" srcId="{F70872E3-C8C0-43AE-9E6D-9F36C84913F7}" destId="{4DFC0BCD-91CB-4243-95BC-C802EEC1038C}" srcOrd="0" destOrd="0" presId="urn:microsoft.com/office/officeart/2008/layout/HorizontalMultiLevelHierarchy"/>
    <dgm:cxn modelId="{207E47D6-F538-4135-BB51-F1B069AF1243}" type="presParOf" srcId="{F70872E3-C8C0-43AE-9E6D-9F36C84913F7}" destId="{F096087B-57D2-44E6-BDD6-A3F81A3012DA}" srcOrd="1" destOrd="0" presId="urn:microsoft.com/office/officeart/2008/layout/HorizontalMultiLevelHierarchy"/>
    <dgm:cxn modelId="{40411AFF-FB9A-48D9-954A-A6543C770A31}" type="presParOf" srcId="{F096087B-57D2-44E6-BDD6-A3F81A3012DA}" destId="{719B63EE-CCAA-4E7B-BDFD-9B8755B2FEDD}" srcOrd="0" destOrd="0" presId="urn:microsoft.com/office/officeart/2008/layout/HorizontalMultiLevelHierarchy"/>
    <dgm:cxn modelId="{94DCF5FF-CE1C-469E-AE00-5CE7F6AFCC68}" type="presParOf" srcId="{719B63EE-CCAA-4E7B-BDFD-9B8755B2FEDD}" destId="{F52D547D-CCAE-4955-9CD0-53F3B73003C9}" srcOrd="0" destOrd="0" presId="urn:microsoft.com/office/officeart/2008/layout/HorizontalMultiLevelHierarchy"/>
    <dgm:cxn modelId="{4B222073-AA09-4FD3-8AC6-B22645B5A8D0}" type="presParOf" srcId="{F096087B-57D2-44E6-BDD6-A3F81A3012DA}" destId="{529C749B-8A62-4630-BF52-76414B094B05}" srcOrd="1" destOrd="0" presId="urn:microsoft.com/office/officeart/2008/layout/HorizontalMultiLevelHierarchy"/>
    <dgm:cxn modelId="{CBE80497-C73B-4FBE-8293-E67264F537A5}" type="presParOf" srcId="{529C749B-8A62-4630-BF52-76414B094B05}" destId="{4C635562-FC3E-45A5-9BD4-67606D3C57F8}" srcOrd="0" destOrd="0" presId="urn:microsoft.com/office/officeart/2008/layout/HorizontalMultiLevelHierarchy"/>
    <dgm:cxn modelId="{0B4EFBC0-E71A-4AA7-8CAA-96AA986CE743}" type="presParOf" srcId="{529C749B-8A62-4630-BF52-76414B094B05}" destId="{CEB4FD3F-2E7E-4747-A8FE-AFFFE5CABBCD}" srcOrd="1" destOrd="0" presId="urn:microsoft.com/office/officeart/2008/layout/HorizontalMultiLevelHierarchy"/>
    <dgm:cxn modelId="{D21EF0E7-F903-44E9-822A-733BA710153B}" type="presParOf" srcId="{F096087B-57D2-44E6-BDD6-A3F81A3012DA}" destId="{CC4C472C-E9C5-4291-AC75-D851A21CFDB1}" srcOrd="2" destOrd="0" presId="urn:microsoft.com/office/officeart/2008/layout/HorizontalMultiLevelHierarchy"/>
    <dgm:cxn modelId="{39048C24-AE4F-412E-B476-A94FF2EC745F}" type="presParOf" srcId="{CC4C472C-E9C5-4291-AC75-D851A21CFDB1}" destId="{E13213DA-FC20-4A3E-8111-FADB37582F6C}" srcOrd="0" destOrd="0" presId="urn:microsoft.com/office/officeart/2008/layout/HorizontalMultiLevelHierarchy"/>
    <dgm:cxn modelId="{DCFA94ED-BB9F-4E3F-8B75-63837D651752}" type="presParOf" srcId="{F096087B-57D2-44E6-BDD6-A3F81A3012DA}" destId="{CB1A6B52-B07A-477B-8535-7C8824787AE7}" srcOrd="3" destOrd="0" presId="urn:microsoft.com/office/officeart/2008/layout/HorizontalMultiLevelHierarchy"/>
    <dgm:cxn modelId="{C4E3FA8E-D1F6-4C16-B34A-63A8BADB8CCF}" type="presParOf" srcId="{CB1A6B52-B07A-477B-8535-7C8824787AE7}" destId="{59EBF959-4C3C-4CF2-9426-734AC4C30740}" srcOrd="0" destOrd="0" presId="urn:microsoft.com/office/officeart/2008/layout/HorizontalMultiLevelHierarchy"/>
    <dgm:cxn modelId="{13CCE285-D2A6-4C55-A8EC-E3460A757743}" type="presParOf" srcId="{CB1A6B52-B07A-477B-8535-7C8824787AE7}" destId="{32D75AB9-FD63-4A78-AB7B-F6BB5DA370B4}" srcOrd="1" destOrd="0" presId="urn:microsoft.com/office/officeart/2008/layout/HorizontalMultiLevelHierarchy"/>
    <dgm:cxn modelId="{02BE4C45-C0B2-4079-8328-8C017B63A789}" type="presParOf" srcId="{F096087B-57D2-44E6-BDD6-A3F81A3012DA}" destId="{F040FA4C-A380-4911-8643-2901CE2300E8}" srcOrd="4" destOrd="0" presId="urn:microsoft.com/office/officeart/2008/layout/HorizontalMultiLevelHierarchy"/>
    <dgm:cxn modelId="{63B59B53-1887-4B10-B5F5-13639368B952}" type="presParOf" srcId="{F040FA4C-A380-4911-8643-2901CE2300E8}" destId="{046503DB-BEA0-404E-A607-3936E744BA02}" srcOrd="0" destOrd="0" presId="urn:microsoft.com/office/officeart/2008/layout/HorizontalMultiLevelHierarchy"/>
    <dgm:cxn modelId="{684440B6-3F27-441E-801C-3EC8CBAAF095}" type="presParOf" srcId="{F096087B-57D2-44E6-BDD6-A3F81A3012DA}" destId="{B7600223-F9F5-40A6-9B24-D1DF6FE54F41}" srcOrd="5" destOrd="0" presId="urn:microsoft.com/office/officeart/2008/layout/HorizontalMultiLevelHierarchy"/>
    <dgm:cxn modelId="{F9DEFE98-9F93-42B5-AE53-1E410C7E0ACA}" type="presParOf" srcId="{B7600223-F9F5-40A6-9B24-D1DF6FE54F41}" destId="{40465AEB-04BA-4AEC-9792-B78DFB10645E}" srcOrd="0" destOrd="0" presId="urn:microsoft.com/office/officeart/2008/layout/HorizontalMultiLevelHierarchy"/>
    <dgm:cxn modelId="{823489CC-A05E-4631-A435-9B82B022277E}" type="presParOf" srcId="{B7600223-F9F5-40A6-9B24-D1DF6FE54F41}" destId="{D6542382-4A8A-4B68-BC10-FEC0D6FBA53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92208A0-C7B3-4955-8B66-C44C81B9E5F3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F15118F-C395-4B47-B4E8-9825B9E6E381}">
      <dgm:prSet phldrT="[Tekst]"/>
      <dgm:spPr/>
      <dgm:t>
        <a:bodyPr/>
        <a:lstStyle/>
        <a:p>
          <a:r>
            <a:rPr lang="pl-PL" dirty="0" smtClean="0"/>
            <a:t>Kategorie osób ze względu na charakter więzi prawnej jednostki i państwa</a:t>
          </a:r>
          <a:endParaRPr lang="pl-PL" dirty="0"/>
        </a:p>
      </dgm:t>
    </dgm:pt>
    <dgm:pt modelId="{04A65349-0442-4BE2-8BD4-994AAB9CE5C2}" type="parTrans" cxnId="{8DE030D4-2F00-40EC-B5BC-DFDF0BEAFF0A}">
      <dgm:prSet/>
      <dgm:spPr/>
      <dgm:t>
        <a:bodyPr/>
        <a:lstStyle/>
        <a:p>
          <a:endParaRPr lang="pl-PL"/>
        </a:p>
      </dgm:t>
    </dgm:pt>
    <dgm:pt modelId="{2D156A86-4CC2-48E1-BF82-406F43994FF7}" type="sibTrans" cxnId="{8DE030D4-2F00-40EC-B5BC-DFDF0BEAFF0A}">
      <dgm:prSet/>
      <dgm:spPr/>
      <dgm:t>
        <a:bodyPr/>
        <a:lstStyle/>
        <a:p>
          <a:endParaRPr lang="pl-PL"/>
        </a:p>
      </dgm:t>
    </dgm:pt>
    <dgm:pt modelId="{57EE77F7-659B-49C0-94F2-0635FA5E980B}">
      <dgm:prSet phldrT="[Tekst]"/>
      <dgm:spPr/>
      <dgm:t>
        <a:bodyPr/>
        <a:lstStyle/>
        <a:p>
          <a:r>
            <a:rPr lang="pl-PL" dirty="0" smtClean="0"/>
            <a:t>Obywatele danego państwa</a:t>
          </a:r>
          <a:endParaRPr lang="pl-PL" dirty="0"/>
        </a:p>
      </dgm:t>
    </dgm:pt>
    <dgm:pt modelId="{C00E2C50-B29E-41AB-BBDD-803038DD1527}" type="parTrans" cxnId="{83A6D395-2001-4589-8EFE-4A329F3E50A2}">
      <dgm:prSet/>
      <dgm:spPr/>
      <dgm:t>
        <a:bodyPr/>
        <a:lstStyle/>
        <a:p>
          <a:endParaRPr lang="pl-PL"/>
        </a:p>
      </dgm:t>
    </dgm:pt>
    <dgm:pt modelId="{CA3A5380-0B89-481D-97C2-14E9A6990A72}" type="sibTrans" cxnId="{83A6D395-2001-4589-8EFE-4A329F3E50A2}">
      <dgm:prSet/>
      <dgm:spPr/>
      <dgm:t>
        <a:bodyPr/>
        <a:lstStyle/>
        <a:p>
          <a:endParaRPr lang="pl-PL"/>
        </a:p>
      </dgm:t>
    </dgm:pt>
    <dgm:pt modelId="{DD9F9332-3974-4928-BE58-17EBD36E1B6F}">
      <dgm:prSet phldrT="[Tekst]"/>
      <dgm:spPr/>
      <dgm:t>
        <a:bodyPr/>
        <a:lstStyle/>
        <a:p>
          <a:r>
            <a:rPr lang="pl-PL" dirty="0" smtClean="0"/>
            <a:t>Cudzoziemcy przebywający na jego terytorium</a:t>
          </a:r>
          <a:endParaRPr lang="pl-PL" dirty="0"/>
        </a:p>
      </dgm:t>
    </dgm:pt>
    <dgm:pt modelId="{93140170-C376-4870-8506-1B474F974B14}" type="parTrans" cxnId="{CCBC8CFC-08D3-4E66-B9AB-987EEB3CB53C}">
      <dgm:prSet/>
      <dgm:spPr/>
      <dgm:t>
        <a:bodyPr/>
        <a:lstStyle/>
        <a:p>
          <a:endParaRPr lang="pl-PL"/>
        </a:p>
      </dgm:t>
    </dgm:pt>
    <dgm:pt modelId="{2052567E-66B3-4226-8B9F-707A31A268BD}" type="sibTrans" cxnId="{CCBC8CFC-08D3-4E66-B9AB-987EEB3CB53C}">
      <dgm:prSet/>
      <dgm:spPr/>
      <dgm:t>
        <a:bodyPr/>
        <a:lstStyle/>
        <a:p>
          <a:endParaRPr lang="pl-PL"/>
        </a:p>
      </dgm:t>
    </dgm:pt>
    <dgm:pt modelId="{9E7C2772-1600-4E3B-BC62-028128E3033B}" type="pres">
      <dgm:prSet presAssocID="{292208A0-C7B3-4955-8B66-C44C81B9E5F3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A1D57DD-0EEA-44DB-89B3-79D71EBEA851}" type="pres">
      <dgm:prSet presAssocID="{4F15118F-C395-4B47-B4E8-9825B9E6E381}" presName="root1" presStyleCnt="0"/>
      <dgm:spPr/>
    </dgm:pt>
    <dgm:pt modelId="{2AECF9D5-A8E3-49ED-9543-6C1B5D6E95B8}" type="pres">
      <dgm:prSet presAssocID="{4F15118F-C395-4B47-B4E8-9825B9E6E381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3019A094-1158-469B-89F2-A9D39631A88F}" type="pres">
      <dgm:prSet presAssocID="{4F15118F-C395-4B47-B4E8-9825B9E6E381}" presName="level2hierChild" presStyleCnt="0"/>
      <dgm:spPr/>
    </dgm:pt>
    <dgm:pt modelId="{0A95437F-0E09-40B6-BE97-52F3A070AE84}" type="pres">
      <dgm:prSet presAssocID="{C00E2C50-B29E-41AB-BBDD-803038DD1527}" presName="conn2-1" presStyleLbl="parChTrans1D2" presStyleIdx="0" presStyleCnt="2"/>
      <dgm:spPr/>
    </dgm:pt>
    <dgm:pt modelId="{67805405-584D-403C-A5DB-8B4A7335D2C3}" type="pres">
      <dgm:prSet presAssocID="{C00E2C50-B29E-41AB-BBDD-803038DD1527}" presName="connTx" presStyleLbl="parChTrans1D2" presStyleIdx="0" presStyleCnt="2"/>
      <dgm:spPr/>
    </dgm:pt>
    <dgm:pt modelId="{8B471622-CB7C-4F43-8896-4A8D2E0D0926}" type="pres">
      <dgm:prSet presAssocID="{57EE77F7-659B-49C0-94F2-0635FA5E980B}" presName="root2" presStyleCnt="0"/>
      <dgm:spPr/>
    </dgm:pt>
    <dgm:pt modelId="{02548C57-BAE6-4AE1-AC08-1289F72344FF}" type="pres">
      <dgm:prSet presAssocID="{57EE77F7-659B-49C0-94F2-0635FA5E980B}" presName="LevelTwoTextNode" presStyleLbl="node2" presStyleIdx="0" presStyleCnt="2">
        <dgm:presLayoutVars>
          <dgm:chPref val="3"/>
        </dgm:presLayoutVars>
      </dgm:prSet>
      <dgm:spPr/>
    </dgm:pt>
    <dgm:pt modelId="{25CE99F3-804D-49E6-A880-796D79B8EAD0}" type="pres">
      <dgm:prSet presAssocID="{57EE77F7-659B-49C0-94F2-0635FA5E980B}" presName="level3hierChild" presStyleCnt="0"/>
      <dgm:spPr/>
    </dgm:pt>
    <dgm:pt modelId="{813A8789-4166-4A81-94DA-5760570A26F1}" type="pres">
      <dgm:prSet presAssocID="{93140170-C376-4870-8506-1B474F974B14}" presName="conn2-1" presStyleLbl="parChTrans1D2" presStyleIdx="1" presStyleCnt="2"/>
      <dgm:spPr/>
    </dgm:pt>
    <dgm:pt modelId="{99224E3C-3A7C-4749-9EFC-219D630E8E85}" type="pres">
      <dgm:prSet presAssocID="{93140170-C376-4870-8506-1B474F974B14}" presName="connTx" presStyleLbl="parChTrans1D2" presStyleIdx="1" presStyleCnt="2"/>
      <dgm:spPr/>
    </dgm:pt>
    <dgm:pt modelId="{428668D1-F775-4508-A91C-6436D3D36FDF}" type="pres">
      <dgm:prSet presAssocID="{DD9F9332-3974-4928-BE58-17EBD36E1B6F}" presName="root2" presStyleCnt="0"/>
      <dgm:spPr/>
    </dgm:pt>
    <dgm:pt modelId="{814AE377-42D6-4957-884A-6598EF613AB9}" type="pres">
      <dgm:prSet presAssocID="{DD9F9332-3974-4928-BE58-17EBD36E1B6F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11EA2677-753B-442D-9A2F-8DE07B6FB3DA}" type="pres">
      <dgm:prSet presAssocID="{DD9F9332-3974-4928-BE58-17EBD36E1B6F}" presName="level3hierChild" presStyleCnt="0"/>
      <dgm:spPr/>
    </dgm:pt>
  </dgm:ptLst>
  <dgm:cxnLst>
    <dgm:cxn modelId="{FC23BC10-45A0-4E71-9206-6E135A1E7167}" type="presOf" srcId="{C00E2C50-B29E-41AB-BBDD-803038DD1527}" destId="{67805405-584D-403C-A5DB-8B4A7335D2C3}" srcOrd="1" destOrd="0" presId="urn:microsoft.com/office/officeart/2008/layout/HorizontalMultiLevelHierarchy"/>
    <dgm:cxn modelId="{C35B340F-E98A-4510-ABA1-9BE34716FB7C}" type="presOf" srcId="{57EE77F7-659B-49C0-94F2-0635FA5E980B}" destId="{02548C57-BAE6-4AE1-AC08-1289F72344FF}" srcOrd="0" destOrd="0" presId="urn:microsoft.com/office/officeart/2008/layout/HorizontalMultiLevelHierarchy"/>
    <dgm:cxn modelId="{8DE030D4-2F00-40EC-B5BC-DFDF0BEAFF0A}" srcId="{292208A0-C7B3-4955-8B66-C44C81B9E5F3}" destId="{4F15118F-C395-4B47-B4E8-9825B9E6E381}" srcOrd="0" destOrd="0" parTransId="{04A65349-0442-4BE2-8BD4-994AAB9CE5C2}" sibTransId="{2D156A86-4CC2-48E1-BF82-406F43994FF7}"/>
    <dgm:cxn modelId="{0941718F-1A61-4C29-8A08-45A2CBF58370}" type="presOf" srcId="{292208A0-C7B3-4955-8B66-C44C81B9E5F3}" destId="{9E7C2772-1600-4E3B-BC62-028128E3033B}" srcOrd="0" destOrd="0" presId="urn:microsoft.com/office/officeart/2008/layout/HorizontalMultiLevelHierarchy"/>
    <dgm:cxn modelId="{6B1AA950-D30D-4DB2-AB19-7217BCD07895}" type="presOf" srcId="{4F15118F-C395-4B47-B4E8-9825B9E6E381}" destId="{2AECF9D5-A8E3-49ED-9543-6C1B5D6E95B8}" srcOrd="0" destOrd="0" presId="urn:microsoft.com/office/officeart/2008/layout/HorizontalMultiLevelHierarchy"/>
    <dgm:cxn modelId="{5D19D262-DB22-4555-A218-66E779E4B26C}" type="presOf" srcId="{93140170-C376-4870-8506-1B474F974B14}" destId="{813A8789-4166-4A81-94DA-5760570A26F1}" srcOrd="0" destOrd="0" presId="urn:microsoft.com/office/officeart/2008/layout/HorizontalMultiLevelHierarchy"/>
    <dgm:cxn modelId="{DD27DF95-FB69-4054-8550-810C6BB56A1D}" type="presOf" srcId="{DD9F9332-3974-4928-BE58-17EBD36E1B6F}" destId="{814AE377-42D6-4957-884A-6598EF613AB9}" srcOrd="0" destOrd="0" presId="urn:microsoft.com/office/officeart/2008/layout/HorizontalMultiLevelHierarchy"/>
    <dgm:cxn modelId="{696E8AE7-FE1C-4919-8500-A2AF5D00EB4E}" type="presOf" srcId="{C00E2C50-B29E-41AB-BBDD-803038DD1527}" destId="{0A95437F-0E09-40B6-BE97-52F3A070AE84}" srcOrd="0" destOrd="0" presId="urn:microsoft.com/office/officeart/2008/layout/HorizontalMultiLevelHierarchy"/>
    <dgm:cxn modelId="{83A6D395-2001-4589-8EFE-4A329F3E50A2}" srcId="{4F15118F-C395-4B47-B4E8-9825B9E6E381}" destId="{57EE77F7-659B-49C0-94F2-0635FA5E980B}" srcOrd="0" destOrd="0" parTransId="{C00E2C50-B29E-41AB-BBDD-803038DD1527}" sibTransId="{CA3A5380-0B89-481D-97C2-14E9A6990A72}"/>
    <dgm:cxn modelId="{699B6FDA-2B24-4046-A68D-526CE59F60E3}" type="presOf" srcId="{93140170-C376-4870-8506-1B474F974B14}" destId="{99224E3C-3A7C-4749-9EFC-219D630E8E85}" srcOrd="1" destOrd="0" presId="urn:microsoft.com/office/officeart/2008/layout/HorizontalMultiLevelHierarchy"/>
    <dgm:cxn modelId="{CCBC8CFC-08D3-4E66-B9AB-987EEB3CB53C}" srcId="{4F15118F-C395-4B47-B4E8-9825B9E6E381}" destId="{DD9F9332-3974-4928-BE58-17EBD36E1B6F}" srcOrd="1" destOrd="0" parTransId="{93140170-C376-4870-8506-1B474F974B14}" sibTransId="{2052567E-66B3-4226-8B9F-707A31A268BD}"/>
    <dgm:cxn modelId="{1B53BDE8-6EC7-4060-B6D1-906B6E9647E8}" type="presParOf" srcId="{9E7C2772-1600-4E3B-BC62-028128E3033B}" destId="{7A1D57DD-0EEA-44DB-89B3-79D71EBEA851}" srcOrd="0" destOrd="0" presId="urn:microsoft.com/office/officeart/2008/layout/HorizontalMultiLevelHierarchy"/>
    <dgm:cxn modelId="{3A371AB7-F402-4386-A0CC-3B3385503054}" type="presParOf" srcId="{7A1D57DD-0EEA-44DB-89B3-79D71EBEA851}" destId="{2AECF9D5-A8E3-49ED-9543-6C1B5D6E95B8}" srcOrd="0" destOrd="0" presId="urn:microsoft.com/office/officeart/2008/layout/HorizontalMultiLevelHierarchy"/>
    <dgm:cxn modelId="{42602A20-2E9B-4211-896A-B60D675972D2}" type="presParOf" srcId="{7A1D57DD-0EEA-44DB-89B3-79D71EBEA851}" destId="{3019A094-1158-469B-89F2-A9D39631A88F}" srcOrd="1" destOrd="0" presId="urn:microsoft.com/office/officeart/2008/layout/HorizontalMultiLevelHierarchy"/>
    <dgm:cxn modelId="{5FD8AC5C-F33A-43E3-9ECD-17E8AE18915B}" type="presParOf" srcId="{3019A094-1158-469B-89F2-A9D39631A88F}" destId="{0A95437F-0E09-40B6-BE97-52F3A070AE84}" srcOrd="0" destOrd="0" presId="urn:microsoft.com/office/officeart/2008/layout/HorizontalMultiLevelHierarchy"/>
    <dgm:cxn modelId="{00136DD5-54CE-40B9-A37C-DB4D6528FFAF}" type="presParOf" srcId="{0A95437F-0E09-40B6-BE97-52F3A070AE84}" destId="{67805405-584D-403C-A5DB-8B4A7335D2C3}" srcOrd="0" destOrd="0" presId="urn:microsoft.com/office/officeart/2008/layout/HorizontalMultiLevelHierarchy"/>
    <dgm:cxn modelId="{1F971063-54D1-4588-AF70-9A07FF8F4C9F}" type="presParOf" srcId="{3019A094-1158-469B-89F2-A9D39631A88F}" destId="{8B471622-CB7C-4F43-8896-4A8D2E0D0926}" srcOrd="1" destOrd="0" presId="urn:microsoft.com/office/officeart/2008/layout/HorizontalMultiLevelHierarchy"/>
    <dgm:cxn modelId="{69AAD671-7410-4ECF-BC1E-C8B36A16E3AF}" type="presParOf" srcId="{8B471622-CB7C-4F43-8896-4A8D2E0D0926}" destId="{02548C57-BAE6-4AE1-AC08-1289F72344FF}" srcOrd="0" destOrd="0" presId="urn:microsoft.com/office/officeart/2008/layout/HorizontalMultiLevelHierarchy"/>
    <dgm:cxn modelId="{E19C0603-A32E-4842-BE7C-128AC7725809}" type="presParOf" srcId="{8B471622-CB7C-4F43-8896-4A8D2E0D0926}" destId="{25CE99F3-804D-49E6-A880-796D79B8EAD0}" srcOrd="1" destOrd="0" presId="urn:microsoft.com/office/officeart/2008/layout/HorizontalMultiLevelHierarchy"/>
    <dgm:cxn modelId="{AEC751ED-0148-4B5C-B25D-1B82E0B24DAA}" type="presParOf" srcId="{3019A094-1158-469B-89F2-A9D39631A88F}" destId="{813A8789-4166-4A81-94DA-5760570A26F1}" srcOrd="2" destOrd="0" presId="urn:microsoft.com/office/officeart/2008/layout/HorizontalMultiLevelHierarchy"/>
    <dgm:cxn modelId="{4C8FD136-26DC-47F4-9F65-0D3FF3B5B8EE}" type="presParOf" srcId="{813A8789-4166-4A81-94DA-5760570A26F1}" destId="{99224E3C-3A7C-4749-9EFC-219D630E8E85}" srcOrd="0" destOrd="0" presId="urn:microsoft.com/office/officeart/2008/layout/HorizontalMultiLevelHierarchy"/>
    <dgm:cxn modelId="{09CEDBDE-11EE-43D5-ABFD-CD475FAD47E4}" type="presParOf" srcId="{3019A094-1158-469B-89F2-A9D39631A88F}" destId="{428668D1-F775-4508-A91C-6436D3D36FDF}" srcOrd="3" destOrd="0" presId="urn:microsoft.com/office/officeart/2008/layout/HorizontalMultiLevelHierarchy"/>
    <dgm:cxn modelId="{00673966-1347-44E2-A95E-B8F7F226E1F9}" type="presParOf" srcId="{428668D1-F775-4508-A91C-6436D3D36FDF}" destId="{814AE377-42D6-4957-884A-6598EF613AB9}" srcOrd="0" destOrd="0" presId="urn:microsoft.com/office/officeart/2008/layout/HorizontalMultiLevelHierarchy"/>
    <dgm:cxn modelId="{32CBB36F-266D-4FB5-AE93-AF614EDB2A8B}" type="presParOf" srcId="{428668D1-F775-4508-A91C-6436D3D36FDF}" destId="{11EA2677-753B-442D-9A2F-8DE07B6FB3D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C9C52B8-4B0E-4C98-A579-2D4F09BB2D99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A6ACD476-9573-466C-B014-C58240D4512A}">
      <dgm:prSet phldrT="[Tekst]"/>
      <dgm:spPr/>
      <dgm:t>
        <a:bodyPr/>
        <a:lstStyle/>
        <a:p>
          <a:r>
            <a:rPr lang="pl-PL" dirty="0" smtClean="0"/>
            <a:t>Cudzoziemcy</a:t>
          </a:r>
          <a:endParaRPr lang="pl-PL" dirty="0"/>
        </a:p>
      </dgm:t>
    </dgm:pt>
    <dgm:pt modelId="{EB8BD3B7-3D5A-4E7F-A68B-C0074E092D13}" type="parTrans" cxnId="{C87BC2F3-68BB-4493-91AB-78937B15FE64}">
      <dgm:prSet/>
      <dgm:spPr/>
      <dgm:t>
        <a:bodyPr/>
        <a:lstStyle/>
        <a:p>
          <a:endParaRPr lang="pl-PL"/>
        </a:p>
      </dgm:t>
    </dgm:pt>
    <dgm:pt modelId="{F0AC26AC-2334-441D-B2E3-2F7FB40AB248}" type="sibTrans" cxnId="{C87BC2F3-68BB-4493-91AB-78937B15FE64}">
      <dgm:prSet/>
      <dgm:spPr/>
      <dgm:t>
        <a:bodyPr/>
        <a:lstStyle/>
        <a:p>
          <a:endParaRPr lang="pl-PL"/>
        </a:p>
      </dgm:t>
    </dgm:pt>
    <dgm:pt modelId="{D7C98DD0-A0FB-4849-A13D-CE0C47B1BE3A}">
      <dgm:prSet phldrT="[Tekst]"/>
      <dgm:spPr/>
      <dgm:t>
        <a:bodyPr/>
        <a:lstStyle/>
        <a:p>
          <a:r>
            <a:rPr lang="pl-PL" dirty="0" smtClean="0"/>
            <a:t>Bezpaństwowcy (apatrydzi) </a:t>
          </a:r>
          <a:endParaRPr lang="pl-PL" dirty="0"/>
        </a:p>
      </dgm:t>
    </dgm:pt>
    <dgm:pt modelId="{08547A47-AF7B-4E1D-AC41-C75965FFF2A1}" type="parTrans" cxnId="{0CC9EA21-1E9D-4537-AE66-9DBD6038C37D}">
      <dgm:prSet/>
      <dgm:spPr/>
      <dgm:t>
        <a:bodyPr/>
        <a:lstStyle/>
        <a:p>
          <a:endParaRPr lang="pl-PL"/>
        </a:p>
      </dgm:t>
    </dgm:pt>
    <dgm:pt modelId="{6D15C825-400D-47DD-B770-C546E26ECE4A}" type="sibTrans" cxnId="{0CC9EA21-1E9D-4537-AE66-9DBD6038C37D}">
      <dgm:prSet/>
      <dgm:spPr/>
      <dgm:t>
        <a:bodyPr/>
        <a:lstStyle/>
        <a:p>
          <a:endParaRPr lang="pl-PL"/>
        </a:p>
      </dgm:t>
    </dgm:pt>
    <dgm:pt modelId="{89DEDFE8-B230-41A7-B965-0A03BA54CA10}">
      <dgm:prSet phldrT="[Tekst]"/>
      <dgm:spPr/>
      <dgm:t>
        <a:bodyPr/>
        <a:lstStyle/>
        <a:p>
          <a:r>
            <a:rPr lang="pl-PL" dirty="0" smtClean="0"/>
            <a:t>uchodźców</a:t>
          </a:r>
          <a:endParaRPr lang="pl-PL" dirty="0"/>
        </a:p>
      </dgm:t>
    </dgm:pt>
    <dgm:pt modelId="{1D33D9C0-0142-41C7-9534-24A832BA7523}" type="parTrans" cxnId="{9C2C6B47-D5E3-4E4F-9315-79AB95DE1B53}">
      <dgm:prSet/>
      <dgm:spPr/>
      <dgm:t>
        <a:bodyPr/>
        <a:lstStyle/>
        <a:p>
          <a:endParaRPr lang="pl-PL"/>
        </a:p>
      </dgm:t>
    </dgm:pt>
    <dgm:pt modelId="{71E5D0DB-0347-47ED-8070-82768859CBFD}" type="sibTrans" cxnId="{9C2C6B47-D5E3-4E4F-9315-79AB95DE1B53}">
      <dgm:prSet/>
      <dgm:spPr/>
      <dgm:t>
        <a:bodyPr/>
        <a:lstStyle/>
        <a:p>
          <a:endParaRPr lang="pl-PL"/>
        </a:p>
      </dgm:t>
    </dgm:pt>
    <dgm:pt modelId="{36F4230F-2C7B-490C-B387-3FB64C3F062A}" type="pres">
      <dgm:prSet presAssocID="{7C9C52B8-4B0E-4C98-A579-2D4F09BB2D9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544897F-CE20-42CC-B068-5822F377946E}" type="pres">
      <dgm:prSet presAssocID="{A6ACD476-9573-466C-B014-C58240D4512A}" presName="root1" presStyleCnt="0"/>
      <dgm:spPr/>
    </dgm:pt>
    <dgm:pt modelId="{1C0C78EE-324C-4922-864C-117F1EE317BA}" type="pres">
      <dgm:prSet presAssocID="{A6ACD476-9573-466C-B014-C58240D4512A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3A254C80-8BDE-472C-8BB5-AAD660526EDE}" type="pres">
      <dgm:prSet presAssocID="{A6ACD476-9573-466C-B014-C58240D4512A}" presName="level2hierChild" presStyleCnt="0"/>
      <dgm:spPr/>
    </dgm:pt>
    <dgm:pt modelId="{85012D37-4CC6-405C-8606-480097742876}" type="pres">
      <dgm:prSet presAssocID="{08547A47-AF7B-4E1D-AC41-C75965FFF2A1}" presName="conn2-1" presStyleLbl="parChTrans1D2" presStyleIdx="0" presStyleCnt="2"/>
      <dgm:spPr/>
    </dgm:pt>
    <dgm:pt modelId="{85FDB8ED-DF57-4FCC-9B4B-DC1FB87FE2D5}" type="pres">
      <dgm:prSet presAssocID="{08547A47-AF7B-4E1D-AC41-C75965FFF2A1}" presName="connTx" presStyleLbl="parChTrans1D2" presStyleIdx="0" presStyleCnt="2"/>
      <dgm:spPr/>
    </dgm:pt>
    <dgm:pt modelId="{547F534E-A8F4-4747-8D00-DD7B4FA66B39}" type="pres">
      <dgm:prSet presAssocID="{D7C98DD0-A0FB-4849-A13D-CE0C47B1BE3A}" presName="root2" presStyleCnt="0"/>
      <dgm:spPr/>
    </dgm:pt>
    <dgm:pt modelId="{DA7F170F-7F34-441B-87A4-40F83DA294CD}" type="pres">
      <dgm:prSet presAssocID="{D7C98DD0-A0FB-4849-A13D-CE0C47B1BE3A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37959C3F-B25B-4D94-B6CA-6F21D300A19C}" type="pres">
      <dgm:prSet presAssocID="{D7C98DD0-A0FB-4849-A13D-CE0C47B1BE3A}" presName="level3hierChild" presStyleCnt="0"/>
      <dgm:spPr/>
    </dgm:pt>
    <dgm:pt modelId="{36A6636B-35C8-4375-822B-E20E1ED02115}" type="pres">
      <dgm:prSet presAssocID="{1D33D9C0-0142-41C7-9534-24A832BA7523}" presName="conn2-1" presStyleLbl="parChTrans1D2" presStyleIdx="1" presStyleCnt="2"/>
      <dgm:spPr/>
    </dgm:pt>
    <dgm:pt modelId="{56290D34-BF5D-4CD3-B4C8-DF7D2E5721C8}" type="pres">
      <dgm:prSet presAssocID="{1D33D9C0-0142-41C7-9534-24A832BA7523}" presName="connTx" presStyleLbl="parChTrans1D2" presStyleIdx="1" presStyleCnt="2"/>
      <dgm:spPr/>
    </dgm:pt>
    <dgm:pt modelId="{986FD289-16B3-467C-90A9-A2B4016BA22E}" type="pres">
      <dgm:prSet presAssocID="{89DEDFE8-B230-41A7-B965-0A03BA54CA10}" presName="root2" presStyleCnt="0"/>
      <dgm:spPr/>
    </dgm:pt>
    <dgm:pt modelId="{831D2357-FECC-42DD-88C0-1534E757FEB0}" type="pres">
      <dgm:prSet presAssocID="{89DEDFE8-B230-41A7-B965-0A03BA54CA10}" presName="LevelTwoTextNode" presStyleLbl="node2" presStyleIdx="1" presStyleCnt="2">
        <dgm:presLayoutVars>
          <dgm:chPref val="3"/>
        </dgm:presLayoutVars>
      </dgm:prSet>
      <dgm:spPr/>
    </dgm:pt>
    <dgm:pt modelId="{0DDEDADD-C9C7-4959-A14B-5CAFEA3FB208}" type="pres">
      <dgm:prSet presAssocID="{89DEDFE8-B230-41A7-B965-0A03BA54CA10}" presName="level3hierChild" presStyleCnt="0"/>
      <dgm:spPr/>
    </dgm:pt>
  </dgm:ptLst>
  <dgm:cxnLst>
    <dgm:cxn modelId="{0BFF84EC-B5C1-40E8-ADBF-ECB574A46F2F}" type="presOf" srcId="{7C9C52B8-4B0E-4C98-A579-2D4F09BB2D99}" destId="{36F4230F-2C7B-490C-B387-3FB64C3F062A}" srcOrd="0" destOrd="0" presId="urn:microsoft.com/office/officeart/2008/layout/HorizontalMultiLevelHierarchy"/>
    <dgm:cxn modelId="{014930C9-FA97-4B61-8C40-08D1A39B21D5}" type="presOf" srcId="{1D33D9C0-0142-41C7-9534-24A832BA7523}" destId="{56290D34-BF5D-4CD3-B4C8-DF7D2E5721C8}" srcOrd="1" destOrd="0" presId="urn:microsoft.com/office/officeart/2008/layout/HorizontalMultiLevelHierarchy"/>
    <dgm:cxn modelId="{E8DD1EDE-333F-44A9-8619-CF73DF6DEEA2}" type="presOf" srcId="{08547A47-AF7B-4E1D-AC41-C75965FFF2A1}" destId="{85012D37-4CC6-405C-8606-480097742876}" srcOrd="0" destOrd="0" presId="urn:microsoft.com/office/officeart/2008/layout/HorizontalMultiLevelHierarchy"/>
    <dgm:cxn modelId="{B48A5725-A65F-4CED-87EE-828C7B78AD79}" type="presOf" srcId="{D7C98DD0-A0FB-4849-A13D-CE0C47B1BE3A}" destId="{DA7F170F-7F34-441B-87A4-40F83DA294CD}" srcOrd="0" destOrd="0" presId="urn:microsoft.com/office/officeart/2008/layout/HorizontalMultiLevelHierarchy"/>
    <dgm:cxn modelId="{0CC9EA21-1E9D-4537-AE66-9DBD6038C37D}" srcId="{A6ACD476-9573-466C-B014-C58240D4512A}" destId="{D7C98DD0-A0FB-4849-A13D-CE0C47B1BE3A}" srcOrd="0" destOrd="0" parTransId="{08547A47-AF7B-4E1D-AC41-C75965FFF2A1}" sibTransId="{6D15C825-400D-47DD-B770-C546E26ECE4A}"/>
    <dgm:cxn modelId="{54009EE7-2078-48E0-B9CA-F7720359219B}" type="presOf" srcId="{89DEDFE8-B230-41A7-B965-0A03BA54CA10}" destId="{831D2357-FECC-42DD-88C0-1534E757FEB0}" srcOrd="0" destOrd="0" presId="urn:microsoft.com/office/officeart/2008/layout/HorizontalMultiLevelHierarchy"/>
    <dgm:cxn modelId="{9D0DB452-C2A0-4805-BF26-AAA275144856}" type="presOf" srcId="{08547A47-AF7B-4E1D-AC41-C75965FFF2A1}" destId="{85FDB8ED-DF57-4FCC-9B4B-DC1FB87FE2D5}" srcOrd="1" destOrd="0" presId="urn:microsoft.com/office/officeart/2008/layout/HorizontalMultiLevelHierarchy"/>
    <dgm:cxn modelId="{9C2C6B47-D5E3-4E4F-9315-79AB95DE1B53}" srcId="{A6ACD476-9573-466C-B014-C58240D4512A}" destId="{89DEDFE8-B230-41A7-B965-0A03BA54CA10}" srcOrd="1" destOrd="0" parTransId="{1D33D9C0-0142-41C7-9534-24A832BA7523}" sibTransId="{71E5D0DB-0347-47ED-8070-82768859CBFD}"/>
    <dgm:cxn modelId="{C87BC2F3-68BB-4493-91AB-78937B15FE64}" srcId="{7C9C52B8-4B0E-4C98-A579-2D4F09BB2D99}" destId="{A6ACD476-9573-466C-B014-C58240D4512A}" srcOrd="0" destOrd="0" parTransId="{EB8BD3B7-3D5A-4E7F-A68B-C0074E092D13}" sibTransId="{F0AC26AC-2334-441D-B2E3-2F7FB40AB248}"/>
    <dgm:cxn modelId="{43CE3013-96F2-4DD5-9CDE-192078606D3F}" type="presOf" srcId="{1D33D9C0-0142-41C7-9534-24A832BA7523}" destId="{36A6636B-35C8-4375-822B-E20E1ED02115}" srcOrd="0" destOrd="0" presId="urn:microsoft.com/office/officeart/2008/layout/HorizontalMultiLevelHierarchy"/>
    <dgm:cxn modelId="{9C5D15E5-908C-4958-95BF-CB37C73C5133}" type="presOf" srcId="{A6ACD476-9573-466C-B014-C58240D4512A}" destId="{1C0C78EE-324C-4922-864C-117F1EE317BA}" srcOrd="0" destOrd="0" presId="urn:microsoft.com/office/officeart/2008/layout/HorizontalMultiLevelHierarchy"/>
    <dgm:cxn modelId="{7B061013-60E4-46B3-96E9-CDB145BA9427}" type="presParOf" srcId="{36F4230F-2C7B-490C-B387-3FB64C3F062A}" destId="{5544897F-CE20-42CC-B068-5822F377946E}" srcOrd="0" destOrd="0" presId="urn:microsoft.com/office/officeart/2008/layout/HorizontalMultiLevelHierarchy"/>
    <dgm:cxn modelId="{CB140898-06CA-4D46-BAA0-13C1102B0836}" type="presParOf" srcId="{5544897F-CE20-42CC-B068-5822F377946E}" destId="{1C0C78EE-324C-4922-864C-117F1EE317BA}" srcOrd="0" destOrd="0" presId="urn:microsoft.com/office/officeart/2008/layout/HorizontalMultiLevelHierarchy"/>
    <dgm:cxn modelId="{C1FAE5EC-1AEE-4D6B-80CE-4536516A04E5}" type="presParOf" srcId="{5544897F-CE20-42CC-B068-5822F377946E}" destId="{3A254C80-8BDE-472C-8BB5-AAD660526EDE}" srcOrd="1" destOrd="0" presId="urn:microsoft.com/office/officeart/2008/layout/HorizontalMultiLevelHierarchy"/>
    <dgm:cxn modelId="{891B0BFA-8BBD-40E3-B7FC-E7132CBB0F2B}" type="presParOf" srcId="{3A254C80-8BDE-472C-8BB5-AAD660526EDE}" destId="{85012D37-4CC6-405C-8606-480097742876}" srcOrd="0" destOrd="0" presId="urn:microsoft.com/office/officeart/2008/layout/HorizontalMultiLevelHierarchy"/>
    <dgm:cxn modelId="{3EAE2F55-D3E1-4881-B592-1E57AFD728EA}" type="presParOf" srcId="{85012D37-4CC6-405C-8606-480097742876}" destId="{85FDB8ED-DF57-4FCC-9B4B-DC1FB87FE2D5}" srcOrd="0" destOrd="0" presId="urn:microsoft.com/office/officeart/2008/layout/HorizontalMultiLevelHierarchy"/>
    <dgm:cxn modelId="{967058DC-46E7-4476-9E12-D0218465487F}" type="presParOf" srcId="{3A254C80-8BDE-472C-8BB5-AAD660526EDE}" destId="{547F534E-A8F4-4747-8D00-DD7B4FA66B39}" srcOrd="1" destOrd="0" presId="urn:microsoft.com/office/officeart/2008/layout/HorizontalMultiLevelHierarchy"/>
    <dgm:cxn modelId="{25A70823-E741-4458-9A2F-DD00D5F9DC1D}" type="presParOf" srcId="{547F534E-A8F4-4747-8D00-DD7B4FA66B39}" destId="{DA7F170F-7F34-441B-87A4-40F83DA294CD}" srcOrd="0" destOrd="0" presId="urn:microsoft.com/office/officeart/2008/layout/HorizontalMultiLevelHierarchy"/>
    <dgm:cxn modelId="{1AAD108B-8441-4C67-A837-0FA70ADA8D70}" type="presParOf" srcId="{547F534E-A8F4-4747-8D00-DD7B4FA66B39}" destId="{37959C3F-B25B-4D94-B6CA-6F21D300A19C}" srcOrd="1" destOrd="0" presId="urn:microsoft.com/office/officeart/2008/layout/HorizontalMultiLevelHierarchy"/>
    <dgm:cxn modelId="{163B5C49-0768-4D31-A32C-294C11ACBF80}" type="presParOf" srcId="{3A254C80-8BDE-472C-8BB5-AAD660526EDE}" destId="{36A6636B-35C8-4375-822B-E20E1ED02115}" srcOrd="2" destOrd="0" presId="urn:microsoft.com/office/officeart/2008/layout/HorizontalMultiLevelHierarchy"/>
    <dgm:cxn modelId="{D29CFDF2-7591-42A7-B05D-1EC0E9C34F3B}" type="presParOf" srcId="{36A6636B-35C8-4375-822B-E20E1ED02115}" destId="{56290D34-BF5D-4CD3-B4C8-DF7D2E5721C8}" srcOrd="0" destOrd="0" presId="urn:microsoft.com/office/officeart/2008/layout/HorizontalMultiLevelHierarchy"/>
    <dgm:cxn modelId="{45958D2B-C90F-4E3A-AC08-B5334BA0E997}" type="presParOf" srcId="{3A254C80-8BDE-472C-8BB5-AAD660526EDE}" destId="{986FD289-16B3-467C-90A9-A2B4016BA22E}" srcOrd="3" destOrd="0" presId="urn:microsoft.com/office/officeart/2008/layout/HorizontalMultiLevelHierarchy"/>
    <dgm:cxn modelId="{4427DB10-2036-41B9-9749-02554AEFF30F}" type="presParOf" srcId="{986FD289-16B3-467C-90A9-A2B4016BA22E}" destId="{831D2357-FECC-42DD-88C0-1534E757FEB0}" srcOrd="0" destOrd="0" presId="urn:microsoft.com/office/officeart/2008/layout/HorizontalMultiLevelHierarchy"/>
    <dgm:cxn modelId="{63E463D0-18D0-44CB-ADBE-02FADDF74609}" type="presParOf" srcId="{986FD289-16B3-467C-90A9-A2B4016BA22E}" destId="{0DDEDADD-C9C7-4959-A14B-5CAFEA3FB20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40FA4C-A380-4911-8643-2901CE2300E8}">
      <dsp:nvSpPr>
        <dsp:cNvPr id="0" name=""/>
        <dsp:cNvSpPr/>
      </dsp:nvSpPr>
      <dsp:spPr>
        <a:xfrm>
          <a:off x="3767257" y="2706138"/>
          <a:ext cx="674586" cy="12854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7293" y="0"/>
              </a:lnTo>
              <a:lnTo>
                <a:pt x="337293" y="1285415"/>
              </a:lnTo>
              <a:lnTo>
                <a:pt x="674586" y="128541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500" kern="1200"/>
        </a:p>
      </dsp:txBody>
      <dsp:txXfrm>
        <a:off x="4068259" y="3312553"/>
        <a:ext cx="72583" cy="72583"/>
      </dsp:txXfrm>
    </dsp:sp>
    <dsp:sp modelId="{CC4C472C-E9C5-4291-AC75-D851A21CFDB1}">
      <dsp:nvSpPr>
        <dsp:cNvPr id="0" name=""/>
        <dsp:cNvSpPr/>
      </dsp:nvSpPr>
      <dsp:spPr>
        <a:xfrm>
          <a:off x="3767257" y="2660418"/>
          <a:ext cx="67458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74586" y="4572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500" kern="1200"/>
        </a:p>
      </dsp:txBody>
      <dsp:txXfrm>
        <a:off x="4087686" y="2689273"/>
        <a:ext cx="33729" cy="33729"/>
      </dsp:txXfrm>
    </dsp:sp>
    <dsp:sp modelId="{719B63EE-CCAA-4E7B-BDFD-9B8755B2FEDD}">
      <dsp:nvSpPr>
        <dsp:cNvPr id="0" name=""/>
        <dsp:cNvSpPr/>
      </dsp:nvSpPr>
      <dsp:spPr>
        <a:xfrm>
          <a:off x="3767257" y="1420722"/>
          <a:ext cx="674586" cy="1285415"/>
        </a:xfrm>
        <a:custGeom>
          <a:avLst/>
          <a:gdLst/>
          <a:ahLst/>
          <a:cxnLst/>
          <a:rect l="0" t="0" r="0" b="0"/>
          <a:pathLst>
            <a:path>
              <a:moveTo>
                <a:pt x="0" y="1285415"/>
              </a:moveTo>
              <a:lnTo>
                <a:pt x="337293" y="1285415"/>
              </a:lnTo>
              <a:lnTo>
                <a:pt x="337293" y="0"/>
              </a:lnTo>
              <a:lnTo>
                <a:pt x="674586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500" kern="1200"/>
        </a:p>
      </dsp:txBody>
      <dsp:txXfrm>
        <a:off x="4068259" y="2027138"/>
        <a:ext cx="72583" cy="72583"/>
      </dsp:txXfrm>
    </dsp:sp>
    <dsp:sp modelId="{4DFC0BCD-91CB-4243-95BC-C802EEC1038C}">
      <dsp:nvSpPr>
        <dsp:cNvPr id="0" name=""/>
        <dsp:cNvSpPr/>
      </dsp:nvSpPr>
      <dsp:spPr>
        <a:xfrm rot="16200000">
          <a:off x="546953" y="2191971"/>
          <a:ext cx="5412276" cy="10283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500" kern="1200" dirty="0" smtClean="0"/>
            <a:t>Ograniczenia praw jednostki</a:t>
          </a:r>
          <a:endParaRPr lang="pl-PL" sz="3500" kern="1200" dirty="0"/>
        </a:p>
      </dsp:txBody>
      <dsp:txXfrm>
        <a:off x="546953" y="2191971"/>
        <a:ext cx="5412276" cy="1028332"/>
      </dsp:txXfrm>
    </dsp:sp>
    <dsp:sp modelId="{4C635562-FC3E-45A5-9BD4-67606D3C57F8}">
      <dsp:nvSpPr>
        <dsp:cNvPr id="0" name=""/>
        <dsp:cNvSpPr/>
      </dsp:nvSpPr>
      <dsp:spPr>
        <a:xfrm>
          <a:off x="4441844" y="906556"/>
          <a:ext cx="3372930" cy="10283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500" kern="1200" dirty="0" smtClean="0"/>
            <a:t>immanentne</a:t>
          </a:r>
          <a:endParaRPr lang="pl-PL" sz="3500" kern="1200" dirty="0"/>
        </a:p>
      </dsp:txBody>
      <dsp:txXfrm>
        <a:off x="4441844" y="906556"/>
        <a:ext cx="3372930" cy="1028332"/>
      </dsp:txXfrm>
    </dsp:sp>
    <dsp:sp modelId="{59EBF959-4C3C-4CF2-9426-734AC4C30740}">
      <dsp:nvSpPr>
        <dsp:cNvPr id="0" name=""/>
        <dsp:cNvSpPr/>
      </dsp:nvSpPr>
      <dsp:spPr>
        <a:xfrm>
          <a:off x="4441844" y="2191971"/>
          <a:ext cx="3372930" cy="10283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500" kern="1200" dirty="0" smtClean="0"/>
            <a:t>systemowe</a:t>
          </a:r>
          <a:endParaRPr lang="pl-PL" sz="3500" kern="1200" dirty="0"/>
        </a:p>
      </dsp:txBody>
      <dsp:txXfrm>
        <a:off x="4441844" y="2191971"/>
        <a:ext cx="3372930" cy="1028332"/>
      </dsp:txXfrm>
    </dsp:sp>
    <dsp:sp modelId="{40465AEB-04BA-4AEC-9792-B78DFB10645E}">
      <dsp:nvSpPr>
        <dsp:cNvPr id="0" name=""/>
        <dsp:cNvSpPr/>
      </dsp:nvSpPr>
      <dsp:spPr>
        <a:xfrm>
          <a:off x="4441844" y="3477387"/>
          <a:ext cx="3372930" cy="10283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500" kern="1200" dirty="0" smtClean="0"/>
            <a:t>osobiste</a:t>
          </a:r>
          <a:endParaRPr lang="pl-PL" sz="3500" kern="1200" dirty="0"/>
        </a:p>
      </dsp:txBody>
      <dsp:txXfrm>
        <a:off x="4441844" y="3477387"/>
        <a:ext cx="3372930" cy="10283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3A8789-4166-4A81-94DA-5760570A26F1}">
      <dsp:nvSpPr>
        <dsp:cNvPr id="0" name=""/>
        <dsp:cNvSpPr/>
      </dsp:nvSpPr>
      <dsp:spPr>
        <a:xfrm>
          <a:off x="4288610" y="2688955"/>
          <a:ext cx="670302" cy="6386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5151" y="0"/>
              </a:lnTo>
              <a:lnTo>
                <a:pt x="335151" y="638626"/>
              </a:lnTo>
              <a:lnTo>
                <a:pt x="670302" y="63862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500" kern="1200"/>
        </a:p>
      </dsp:txBody>
      <dsp:txXfrm>
        <a:off x="4600615" y="2985123"/>
        <a:ext cx="46291" cy="46291"/>
      </dsp:txXfrm>
    </dsp:sp>
    <dsp:sp modelId="{0A95437F-0E09-40B6-BE97-52F3A070AE84}">
      <dsp:nvSpPr>
        <dsp:cNvPr id="0" name=""/>
        <dsp:cNvSpPr/>
      </dsp:nvSpPr>
      <dsp:spPr>
        <a:xfrm>
          <a:off x="4288610" y="2050328"/>
          <a:ext cx="670302" cy="638626"/>
        </a:xfrm>
        <a:custGeom>
          <a:avLst/>
          <a:gdLst/>
          <a:ahLst/>
          <a:cxnLst/>
          <a:rect l="0" t="0" r="0" b="0"/>
          <a:pathLst>
            <a:path>
              <a:moveTo>
                <a:pt x="0" y="638626"/>
              </a:moveTo>
              <a:lnTo>
                <a:pt x="335151" y="638626"/>
              </a:lnTo>
              <a:lnTo>
                <a:pt x="335151" y="0"/>
              </a:lnTo>
              <a:lnTo>
                <a:pt x="670302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500" kern="1200"/>
        </a:p>
      </dsp:txBody>
      <dsp:txXfrm>
        <a:off x="4600615" y="2346496"/>
        <a:ext cx="46291" cy="46291"/>
      </dsp:txXfrm>
    </dsp:sp>
    <dsp:sp modelId="{2AECF9D5-A8E3-49ED-9543-6C1B5D6E95B8}">
      <dsp:nvSpPr>
        <dsp:cNvPr id="0" name=""/>
        <dsp:cNvSpPr/>
      </dsp:nvSpPr>
      <dsp:spPr>
        <a:xfrm rot="16200000">
          <a:off x="1088753" y="2178053"/>
          <a:ext cx="5377911" cy="102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kern="1200" dirty="0" smtClean="0"/>
            <a:t>Kategorie osób ze względu na charakter więzi prawnej jednostki i państwa</a:t>
          </a:r>
          <a:endParaRPr lang="pl-PL" sz="2300" kern="1200" dirty="0"/>
        </a:p>
      </dsp:txBody>
      <dsp:txXfrm>
        <a:off x="1088753" y="2178053"/>
        <a:ext cx="5377911" cy="1021803"/>
      </dsp:txXfrm>
    </dsp:sp>
    <dsp:sp modelId="{02548C57-BAE6-4AE1-AC08-1289F72344FF}">
      <dsp:nvSpPr>
        <dsp:cNvPr id="0" name=""/>
        <dsp:cNvSpPr/>
      </dsp:nvSpPr>
      <dsp:spPr>
        <a:xfrm>
          <a:off x="4958912" y="1539427"/>
          <a:ext cx="3351514" cy="102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kern="1200" dirty="0" smtClean="0"/>
            <a:t>Obywatele danego państwa</a:t>
          </a:r>
          <a:endParaRPr lang="pl-PL" sz="2300" kern="1200" dirty="0"/>
        </a:p>
      </dsp:txBody>
      <dsp:txXfrm>
        <a:off x="4958912" y="1539427"/>
        <a:ext cx="3351514" cy="1021803"/>
      </dsp:txXfrm>
    </dsp:sp>
    <dsp:sp modelId="{814AE377-42D6-4957-884A-6598EF613AB9}">
      <dsp:nvSpPr>
        <dsp:cNvPr id="0" name=""/>
        <dsp:cNvSpPr/>
      </dsp:nvSpPr>
      <dsp:spPr>
        <a:xfrm>
          <a:off x="4958912" y="2816680"/>
          <a:ext cx="3351514" cy="102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kern="1200" dirty="0" smtClean="0"/>
            <a:t>Cudzoziemcy przebywający na jego terytorium</a:t>
          </a:r>
          <a:endParaRPr lang="pl-PL" sz="2300" kern="1200" dirty="0"/>
        </a:p>
      </dsp:txBody>
      <dsp:txXfrm>
        <a:off x="4958912" y="2816680"/>
        <a:ext cx="3351514" cy="10218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A6636B-35C8-4375-822B-E20E1ED02115}">
      <dsp:nvSpPr>
        <dsp:cNvPr id="0" name=""/>
        <dsp:cNvSpPr/>
      </dsp:nvSpPr>
      <dsp:spPr>
        <a:xfrm>
          <a:off x="4088432" y="2480280"/>
          <a:ext cx="618284" cy="5890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9142" y="0"/>
              </a:lnTo>
              <a:lnTo>
                <a:pt x="309142" y="589066"/>
              </a:lnTo>
              <a:lnTo>
                <a:pt x="618284" y="58906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500" kern="1200"/>
        </a:p>
      </dsp:txBody>
      <dsp:txXfrm>
        <a:off x="4376225" y="2753464"/>
        <a:ext cx="42698" cy="42698"/>
      </dsp:txXfrm>
    </dsp:sp>
    <dsp:sp modelId="{85012D37-4CC6-405C-8606-480097742876}">
      <dsp:nvSpPr>
        <dsp:cNvPr id="0" name=""/>
        <dsp:cNvSpPr/>
      </dsp:nvSpPr>
      <dsp:spPr>
        <a:xfrm>
          <a:off x="4088432" y="1891213"/>
          <a:ext cx="618284" cy="589066"/>
        </a:xfrm>
        <a:custGeom>
          <a:avLst/>
          <a:gdLst/>
          <a:ahLst/>
          <a:cxnLst/>
          <a:rect l="0" t="0" r="0" b="0"/>
          <a:pathLst>
            <a:path>
              <a:moveTo>
                <a:pt x="0" y="589066"/>
              </a:moveTo>
              <a:lnTo>
                <a:pt x="309142" y="589066"/>
              </a:lnTo>
              <a:lnTo>
                <a:pt x="309142" y="0"/>
              </a:lnTo>
              <a:lnTo>
                <a:pt x="618284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500" kern="1200"/>
        </a:p>
      </dsp:txBody>
      <dsp:txXfrm>
        <a:off x="4376225" y="2164397"/>
        <a:ext cx="42698" cy="42698"/>
      </dsp:txXfrm>
    </dsp:sp>
    <dsp:sp modelId="{1C0C78EE-324C-4922-864C-117F1EE317BA}">
      <dsp:nvSpPr>
        <dsp:cNvPr id="0" name=""/>
        <dsp:cNvSpPr/>
      </dsp:nvSpPr>
      <dsp:spPr>
        <a:xfrm rot="16200000">
          <a:off x="1136898" y="2009027"/>
          <a:ext cx="4960561" cy="9425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5800" kern="1200" dirty="0" smtClean="0"/>
            <a:t>Cudzoziemcy</a:t>
          </a:r>
          <a:endParaRPr lang="pl-PL" sz="5800" kern="1200" dirty="0"/>
        </a:p>
      </dsp:txBody>
      <dsp:txXfrm>
        <a:off x="1136898" y="2009027"/>
        <a:ext cx="4960561" cy="942506"/>
      </dsp:txXfrm>
    </dsp:sp>
    <dsp:sp modelId="{DA7F170F-7F34-441B-87A4-40F83DA294CD}">
      <dsp:nvSpPr>
        <dsp:cNvPr id="0" name=""/>
        <dsp:cNvSpPr/>
      </dsp:nvSpPr>
      <dsp:spPr>
        <a:xfrm>
          <a:off x="4706716" y="1419960"/>
          <a:ext cx="3091421" cy="9425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000" kern="1200" dirty="0" smtClean="0"/>
            <a:t>Bezpaństwowcy (apatrydzi) </a:t>
          </a:r>
          <a:endParaRPr lang="pl-PL" sz="3000" kern="1200" dirty="0"/>
        </a:p>
      </dsp:txBody>
      <dsp:txXfrm>
        <a:off x="4706716" y="1419960"/>
        <a:ext cx="3091421" cy="942506"/>
      </dsp:txXfrm>
    </dsp:sp>
    <dsp:sp modelId="{831D2357-FECC-42DD-88C0-1534E757FEB0}">
      <dsp:nvSpPr>
        <dsp:cNvPr id="0" name=""/>
        <dsp:cNvSpPr/>
      </dsp:nvSpPr>
      <dsp:spPr>
        <a:xfrm>
          <a:off x="4706716" y="2598093"/>
          <a:ext cx="3091421" cy="9425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000" kern="1200" dirty="0" smtClean="0"/>
            <a:t>uchodźców</a:t>
          </a:r>
          <a:endParaRPr lang="pl-PL" sz="3000" kern="1200" dirty="0"/>
        </a:p>
      </dsp:txBody>
      <dsp:txXfrm>
        <a:off x="4706716" y="2598093"/>
        <a:ext cx="3091421" cy="9425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17A6-C2DD-46EE-9FF4-BD12F2ACA988}" type="datetimeFigureOut">
              <a:rPr lang="pl-PL" smtClean="0"/>
              <a:t>2014-10-14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0DDD8-3B9D-4553-96E2-394DE72E30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4862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17A6-C2DD-46EE-9FF4-BD12F2ACA988}" type="datetimeFigureOut">
              <a:rPr lang="pl-PL" smtClean="0"/>
              <a:t>2014-10-14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0DDD8-3B9D-4553-96E2-394DE72E30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5087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17A6-C2DD-46EE-9FF4-BD12F2ACA988}" type="datetimeFigureOut">
              <a:rPr lang="pl-PL" smtClean="0"/>
              <a:t>2014-10-14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0DDD8-3B9D-4553-96E2-394DE72E30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48475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17A6-C2DD-46EE-9FF4-BD12F2ACA988}" type="datetimeFigureOut">
              <a:rPr lang="pl-PL" smtClean="0"/>
              <a:t>2014-10-14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0DDD8-3B9D-4553-96E2-394DE72E30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0342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17A6-C2DD-46EE-9FF4-BD12F2ACA988}" type="datetimeFigureOut">
              <a:rPr lang="pl-PL" smtClean="0"/>
              <a:t>2014-10-14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0DDD8-3B9D-4553-96E2-394DE72E30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56093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17A6-C2DD-46EE-9FF4-BD12F2ACA988}" type="datetimeFigureOut">
              <a:rPr lang="pl-PL" smtClean="0"/>
              <a:t>2014-10-14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0DDD8-3B9D-4553-96E2-394DE72E30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5825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17A6-C2DD-46EE-9FF4-BD12F2ACA988}" type="datetimeFigureOut">
              <a:rPr lang="pl-PL" smtClean="0"/>
              <a:t>2014-10-14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0DDD8-3B9D-4553-96E2-394DE72E30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1083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17A6-C2DD-46EE-9FF4-BD12F2ACA988}" type="datetimeFigureOut">
              <a:rPr lang="pl-PL" smtClean="0"/>
              <a:t>2014-10-14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0DDD8-3B9D-4553-96E2-394DE72E30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3957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17A6-C2DD-46EE-9FF4-BD12F2ACA988}" type="datetimeFigureOut">
              <a:rPr lang="pl-PL" smtClean="0"/>
              <a:t>2014-10-14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0DDD8-3B9D-4553-96E2-394DE72E30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0381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17A6-C2DD-46EE-9FF4-BD12F2ACA988}" type="datetimeFigureOut">
              <a:rPr lang="pl-PL" smtClean="0"/>
              <a:t>2014-10-14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0DDD8-3B9D-4553-96E2-394DE72E30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8644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17A6-C2DD-46EE-9FF4-BD12F2ACA988}" type="datetimeFigureOut">
              <a:rPr lang="pl-PL" smtClean="0"/>
              <a:t>2014-10-14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0DDD8-3B9D-4553-96E2-394DE72E30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3138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17A6-C2DD-46EE-9FF4-BD12F2ACA988}" type="datetimeFigureOut">
              <a:rPr lang="pl-PL" smtClean="0"/>
              <a:t>2014-10-14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0DDD8-3B9D-4553-96E2-394DE72E30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6911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17A6-C2DD-46EE-9FF4-BD12F2ACA988}" type="datetimeFigureOut">
              <a:rPr lang="pl-PL" smtClean="0"/>
              <a:t>2014-10-14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0DDD8-3B9D-4553-96E2-394DE72E30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1928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C8CA17A6-C2DD-46EE-9FF4-BD12F2ACA988}" type="datetimeFigureOut">
              <a:rPr lang="pl-PL" smtClean="0"/>
              <a:t>2014-10-14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F2B0DDD8-3B9D-4553-96E2-394DE72E30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998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8CA17A6-C2DD-46EE-9FF4-BD12F2ACA988}" type="datetimeFigureOut">
              <a:rPr lang="pl-PL" smtClean="0"/>
              <a:t>2014-10-14</a:t>
            </a:fld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F2B0DDD8-3B9D-4553-96E2-394DE72E30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28085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95425" y="1550988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Zasady i przesłanki ograniczeń wolności i praw jednostki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7189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 smtClean="0"/>
              <a:t>Obywatelstwo a zakres realizacji praw i wolności przez jednostkę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endParaRPr lang="pl-PL" dirty="0"/>
          </a:p>
          <a:p>
            <a:r>
              <a:rPr lang="pl-PL" dirty="0" smtClean="0"/>
              <a:t>Pojęcie obywatelstwa ma podkreślać istnienie szczególnej więzi prawnej łączącej jednostkę z konkretnym państwem, wyrażającej się przyznaniem jej zdolności  do realizacji na jego terytorium pełni praw publicznych</a:t>
            </a:r>
          </a:p>
          <a:p>
            <a:r>
              <a:rPr lang="pl-PL" dirty="0" smtClean="0"/>
              <a:t>Zwierzchnictwo personalne – obywatel danego kraju, niezależnie od miejsca, w którym się znajduje, ma obowiązek przestrzegać prawa ojczystego oraz dochować mu wierności</a:t>
            </a:r>
          </a:p>
          <a:p>
            <a:r>
              <a:rPr lang="pl-PL" dirty="0" smtClean="0"/>
              <a:t>Zwierzchnictwo terytorialne – uznanie w stosunku do wszystkich osób i podmiotów znajdujących się na terytorium danego państwa jego jurysdykcji, a więc władztwa w zakresie decydowania o ich sytuacji prawnej.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19834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9090156"/>
              </p:ext>
            </p:extLst>
          </p:nvPr>
        </p:nvGraphicFramePr>
        <p:xfrm>
          <a:off x="263471" y="976393"/>
          <a:ext cx="11577234" cy="5377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996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8065600"/>
              </p:ext>
            </p:extLst>
          </p:nvPr>
        </p:nvGraphicFramePr>
        <p:xfrm>
          <a:off x="819150" y="898902"/>
          <a:ext cx="10944064" cy="49605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73329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smtClean="0"/>
              <a:t>ZASADY OGRANICZENIA WOLNOŚCI I PRAW JEDNOSTKI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W praktyce funkcjonowania państwa zachodzi konieczność ustalenia sfery dopuszczalnych </a:t>
            </a:r>
            <a:r>
              <a:rPr lang="pl-PL" dirty="0" err="1" smtClean="0"/>
              <a:t>zachowań</a:t>
            </a:r>
            <a:r>
              <a:rPr lang="pl-PL" dirty="0" smtClean="0"/>
              <a:t> jednostki. </a:t>
            </a:r>
          </a:p>
          <a:p>
            <a:r>
              <a:rPr lang="pl-PL" dirty="0" smtClean="0"/>
              <a:t>Jednostka nie może być w pełni poddana nieskrępowanym działaniom państwa i jego organów, muszą istnieć wyraźne granice dopuszczalnej ingerencji władz publicznych.</a:t>
            </a:r>
          </a:p>
          <a:p>
            <a:r>
              <a:rPr lang="pl-PL" dirty="0" smtClean="0"/>
              <a:t>Każdy musi mieć zagwarantowaną możliwość wyegzekwowania nakazu przestrzegania swoich praw przez inne jednostki.</a:t>
            </a:r>
          </a:p>
          <a:p>
            <a:r>
              <a:rPr lang="pl-PL" dirty="0" smtClean="0"/>
              <a:t>Wszystko to, jest możliwe w drodze stosowania ograniczeń, które z jednej strony blokują sferę dopuszczalnego działania jednostki a z drugiej, ustalają czytelne zasady działania organów dysponujących możliwością stanowienia prawa i stosowania środków przymusu.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6639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 smtClean="0"/>
              <a:t>Ogólne przesłanki uzasadniające ograniczenie poszczególnych wolności i praw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Bezpieczeństwo państwa,</a:t>
            </a:r>
          </a:p>
          <a:p>
            <a:r>
              <a:rPr lang="pl-PL" dirty="0" smtClean="0"/>
              <a:t>Bezpieczeństwo publiczne,</a:t>
            </a:r>
          </a:p>
          <a:p>
            <a:r>
              <a:rPr lang="pl-PL" dirty="0" smtClean="0"/>
              <a:t>Ochrona dobrobytu gospodarczego kraju,</a:t>
            </a:r>
          </a:p>
          <a:p>
            <a:r>
              <a:rPr lang="pl-PL" dirty="0" smtClean="0"/>
              <a:t>Ochrona porządku i zapobieganie przestępstwom (porządek publiczny),</a:t>
            </a:r>
          </a:p>
          <a:p>
            <a:r>
              <a:rPr lang="pl-PL" dirty="0" smtClean="0"/>
              <a:t>Ochrona zdrowia i moralności, </a:t>
            </a:r>
          </a:p>
          <a:p>
            <a:r>
              <a:rPr lang="pl-PL" dirty="0" smtClean="0"/>
              <a:t>Ochrona wolności i praw osób trzecich.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1900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 smtClean="0"/>
              <a:t>Wymogi umożliwiające wprowadzenie </a:t>
            </a:r>
            <a:r>
              <a:rPr lang="pl-PL" sz="3200" dirty="0" err="1" smtClean="0"/>
              <a:t>organiczeń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Nakaz przestrzegania zasady ścisłej interpretacji klauzul </a:t>
            </a:r>
          </a:p>
          <a:p>
            <a:r>
              <a:rPr lang="pl-PL" dirty="0" smtClean="0"/>
              <a:t>Nakaz wprowadzenia ograniczeń wyłącznie w drodze demokratycznych procedur tworzenia prawa powszechnie obowiązującego </a:t>
            </a:r>
          </a:p>
          <a:p>
            <a:r>
              <a:rPr lang="pl-PL" dirty="0" smtClean="0"/>
              <a:t>Nakaz podania treści ograniczeń do wiadomości publicznej </a:t>
            </a:r>
          </a:p>
          <a:p>
            <a:r>
              <a:rPr lang="pl-PL" dirty="0" smtClean="0"/>
              <a:t>Nakaz niezbędności</a:t>
            </a:r>
          </a:p>
          <a:p>
            <a:r>
              <a:rPr lang="pl-PL" dirty="0" smtClean="0"/>
              <a:t>Nakaz przestrzegania przez państwo zasady proporcjonalności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1196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8811190"/>
              </p:ext>
            </p:extLst>
          </p:nvPr>
        </p:nvGraphicFramePr>
        <p:xfrm>
          <a:off x="819150" y="447188"/>
          <a:ext cx="10553700" cy="54122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781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 smtClean="0"/>
              <a:t>Immanentne ograniczenia praw i wolności jednostki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Są to samoistne, wynikające z istoty użytych do skonkretyzowania wolności i praw jednostki pojęć i zwrotów.</a:t>
            </a:r>
          </a:p>
          <a:p>
            <a:r>
              <a:rPr lang="pl-PL" dirty="0" smtClean="0"/>
              <a:t>Są to granice wyznaczające zakres możliwych do realizacji </a:t>
            </a:r>
            <a:r>
              <a:rPr lang="pl-PL" dirty="0" err="1" smtClean="0"/>
              <a:t>zachowań</a:t>
            </a:r>
            <a:r>
              <a:rPr lang="pl-PL" dirty="0" smtClean="0"/>
              <a:t> jednostki w ramach treści, każdej z gwarantowanej wartości.</a:t>
            </a:r>
          </a:p>
          <a:p>
            <a:r>
              <a:rPr lang="pl-PL" dirty="0" smtClean="0"/>
              <a:t>Ich ustalenie pozwala na stwierdzenie czy określone działanie można zakwalifikować jako realizacje przyznanych uprawnień oraz czy w danym zakresie jednostka może się powoływać na nie i żądać stosownej ochrony przed ewentualnymi naruszeniami.</a:t>
            </a:r>
          </a:p>
          <a:p>
            <a:r>
              <a:rPr lang="pl-PL" dirty="0" smtClean="0"/>
              <a:t>Zdefiniowanie charakteru zgodnej z prawem sfery </a:t>
            </a:r>
            <a:r>
              <a:rPr lang="pl-PL" dirty="0" err="1" smtClean="0"/>
              <a:t>zachowań</a:t>
            </a:r>
            <a:r>
              <a:rPr lang="pl-PL" dirty="0" smtClean="0"/>
              <a:t> jednostki musi nastąpić przez ustalenie jej podstawowych cech oraz stwierdzenie czy zakres podjętych przez nią działań mieścił się w przyjętym standardzie.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78839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 smtClean="0"/>
              <a:t>Systemowe ograniczenia praw i wolności </a:t>
            </a:r>
            <a:r>
              <a:rPr lang="pl-PL" sz="3200" dirty="0" err="1" smtClean="0"/>
              <a:t>jednotki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Istotnym elementem wpływającym na rangę określonego prawa jednostki jest rodzaj aktu prawnego, w którym następuje potwierdzenie tego uprawnienia. </a:t>
            </a:r>
          </a:p>
          <a:p>
            <a:r>
              <a:rPr lang="pl-PL" dirty="0" smtClean="0"/>
              <a:t>Najważniejszym aktem prawnym jest konstytucja.</a:t>
            </a:r>
          </a:p>
          <a:p>
            <a:r>
              <a:rPr lang="pl-PL" dirty="0" smtClean="0"/>
              <a:t>Brak właściwej regulacji konstytucyjnej może powodować węższy zakres ochrony przyznanej jednostce, np.: nie będzie można mogła skutecznie wskazać za podstawę skargi konstytucyjnej uprawnienia, które nie zostało ujęte w treści konstytucji.</a:t>
            </a:r>
          </a:p>
          <a:p>
            <a:r>
              <a:rPr lang="pl-PL" dirty="0" smtClean="0"/>
              <a:t>Istnieje rozróżnienie na prawa podstawowe, które mają szczególne znaczenie i pełną ochronę, a także prawa, które mogą być chronione w węższym zakresie.</a:t>
            </a:r>
          </a:p>
          <a:p>
            <a:r>
              <a:rPr lang="pl-PL" dirty="0" smtClean="0"/>
              <a:t>Dodatkowo, istnieją również prawa i wolności jednostek, które ulegają systemowym ograniczeniom w szczególnych sytuacjach wyjątkowych, takich jak stany wyższej konieczności państwowej. </a:t>
            </a:r>
          </a:p>
          <a:p>
            <a:r>
              <a:rPr lang="pl-PL" dirty="0" smtClean="0"/>
              <a:t>Stany nadzwyczajne- instytucje prawa wewnętrznego, których stosowanie uzasadnione musi być rzeczywistym zaistnieniem sytuacji szczególnego zagrożenia bezpieczeństwa państwa i obywateli oraz porządku publicznego, w którym zwykłe środki konstytucyjne są niewystarczające.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5433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Skutkami, wprowadzenia stanu nadzwyczajnego jest zwiększenie prerogatyw władzy wykonawczej, a przede wszystkim ograniczenie wolności i praw obywatelskich przy jednoczesnym zwiększeniu zakresu obowiązków.</a:t>
            </a:r>
          </a:p>
          <a:p>
            <a:r>
              <a:rPr lang="pl-PL" dirty="0" smtClean="0"/>
              <a:t>Zasadniczą cechą charakteryzującą działania organów publicznych w okresie stanów nadzwyczajnych jest zasada proporcjonalności.</a:t>
            </a:r>
          </a:p>
          <a:p>
            <a:r>
              <a:rPr lang="pl-PL" dirty="0" smtClean="0"/>
              <a:t>Konieczne jest także, wykazanie przez państwo, że wprowadzenie stanu nadzwyczajnego było niezbędne a zagrożenia nie można było uniknąć zwykłymi środkami właściwymi dla funkcjonowania państwa demokratycznego.</a:t>
            </a:r>
          </a:p>
          <a:p>
            <a:r>
              <a:rPr lang="pl-PL" dirty="0" smtClean="0"/>
              <a:t>Bezwzględnym wymogiem legalności wprowadzenia stanu nadzwyczajnego jest publiczne jego ogłoszenie.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3283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dirty="0" smtClean="0"/>
              <a:t>Osobiste przesłanki różnicowania zakresu realizacji gwarantowanych wolności i praw.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Są związane z określeniem zakresu podmiotowego praw i wolności, a więc sprecyzowania jakim kategoriom osób przysługują.</a:t>
            </a:r>
          </a:p>
          <a:p>
            <a:r>
              <a:rPr lang="pl-PL" dirty="0" smtClean="0"/>
              <a:t>Przesłanką pozwalającą na odmienne ukształtowanie zakresu i charakteru uprawnień jest pewna cecha wspólna dla danej kategorii osób, pozwalająca na wyodrębnienie jej z ogółu jednostek.</a:t>
            </a:r>
          </a:p>
          <a:p>
            <a:r>
              <a:rPr lang="pl-PL" dirty="0" smtClean="0"/>
              <a:t>W każdym państwie występują przesłanki skutkujące różnicowaniem zakresu realizacji poszczególnych uprawnień.</a:t>
            </a:r>
          </a:p>
          <a:p>
            <a:r>
              <a:rPr lang="pl-PL" dirty="0" smtClean="0"/>
              <a:t>Większość z nich znajduje uzasadnienie w treści zasady równości, która nie oznacza jednakowego traktowania wszystkich ludzi, ale tylko podmiotów prawa w obrębie określonej kategorii, wyznaczonej przez konkretną cechę istotną.</a:t>
            </a:r>
          </a:p>
          <a:p>
            <a:r>
              <a:rPr lang="pl-PL" dirty="0" smtClean="0"/>
              <a:t>Każdy system prawny posiada zróżnicowany zakres realizacji przyznanych jednostce praw na </a:t>
            </a:r>
            <a:r>
              <a:rPr lang="pl-PL" dirty="0" err="1" smtClean="0"/>
              <a:t>podstawiewielu</a:t>
            </a:r>
            <a:r>
              <a:rPr lang="pl-PL" dirty="0" smtClean="0"/>
              <a:t> kryteriów.</a:t>
            </a:r>
          </a:p>
          <a:p>
            <a:r>
              <a:rPr lang="pl-PL" dirty="0" smtClean="0"/>
              <a:t>Najczęstszym kryterium jest obywatelstwo, nieodłącznie związane z istotą suwerenności charakteryzującej istnienie odrębnych porządków prawnych</a:t>
            </a:r>
          </a:p>
        </p:txBody>
      </p:sp>
    </p:spTree>
    <p:extLst>
      <p:ext uri="{BB962C8B-B14F-4D97-AF65-F5344CB8AC3E}">
        <p14:creationId xmlns:p14="http://schemas.microsoft.com/office/powerpoint/2010/main" val="361875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ytat">
  <a:themeElements>
    <a:clrScheme name="Cytat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9ECD33"/>
      </a:accent1>
      <a:accent2>
        <a:srgbClr val="E19933"/>
      </a:accent2>
      <a:accent3>
        <a:srgbClr val="DC5D3D"/>
      </a:accent3>
      <a:accent4>
        <a:srgbClr val="A967CB"/>
      </a:accent4>
      <a:accent5>
        <a:srgbClr val="5EA5DD"/>
      </a:accent5>
      <a:accent6>
        <a:srgbClr val="44BEA9"/>
      </a:accent6>
      <a:hlink>
        <a:srgbClr val="8F8F8F"/>
      </a:hlink>
      <a:folHlink>
        <a:srgbClr val="A5A5A5"/>
      </a:folHlink>
    </a:clrScheme>
    <a:fontScheme name="Cytat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yta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98D1675B-7325-48AD-994B-0DEF3379A9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TC103457503[[fn=Cytat]]</Template>
  <TotalTime>301</TotalTime>
  <Words>760</Words>
  <Application>Microsoft Office PowerPoint</Application>
  <PresentationFormat>Panoramiczny</PresentationFormat>
  <Paragraphs>58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5" baseType="lpstr">
      <vt:lpstr>Century Gothic</vt:lpstr>
      <vt:lpstr>Wingdings 2</vt:lpstr>
      <vt:lpstr>Cytat</vt:lpstr>
      <vt:lpstr>Zasady i przesłanki ograniczeń wolności i praw jednostki</vt:lpstr>
      <vt:lpstr>ZASADY OGRANICZENIA WOLNOŚCI I PRAW JEDNOSTKI</vt:lpstr>
      <vt:lpstr>Ogólne przesłanki uzasadniające ograniczenie poszczególnych wolności i praw</vt:lpstr>
      <vt:lpstr>Wymogi umożliwiające wprowadzenie organiczeń</vt:lpstr>
      <vt:lpstr>Prezentacja programu PowerPoint</vt:lpstr>
      <vt:lpstr>Immanentne ograniczenia praw i wolności jednostki</vt:lpstr>
      <vt:lpstr>Systemowe ograniczenia praw i wolności jednotki</vt:lpstr>
      <vt:lpstr>Prezentacja programu PowerPoint</vt:lpstr>
      <vt:lpstr>Osobiste przesłanki różnicowania zakresu realizacji gwarantowanych wolności i praw.</vt:lpstr>
      <vt:lpstr>Obywatelstwo a zakres realizacji praw i wolności przez jednostkę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Zasady i przesłanki ograniczeń wolności i praw jednostki</dc:title>
  <dc:creator>Paweł Niemczyk</dc:creator>
  <cp:lastModifiedBy>Paweł Niemczyk</cp:lastModifiedBy>
  <cp:revision>22</cp:revision>
  <dcterms:created xsi:type="dcterms:W3CDTF">2014-10-14T09:30:05Z</dcterms:created>
  <dcterms:modified xsi:type="dcterms:W3CDTF">2014-10-14T14:31:24Z</dcterms:modified>
</cp:coreProperties>
</file>