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60" r:id="rId5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18AFC-EF65-4DAF-9D31-7AC8AE757A2E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82E28-7368-4AD3-ACA8-B775876BC84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DE395-6E4F-4005-9947-CF70603C67C7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829B2-7F89-4430-A731-2BC8C9EE385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04ED8-C8FD-4C31-967B-8C4A69E9FD19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C0E77-96B3-4D74-8AD0-BC38BB67B90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C1DE8-F985-44B3-8C33-7C9FBB0D6C33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10058-E251-4267-9C8A-821D6224141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4BCC1-1C47-4FA0-872D-020575D86488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CDD9B-95D7-4A62-9C73-C6A294D6D4A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60DDC-317B-46A5-BE3E-1D2EA7014A98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63813-33F3-4220-8757-1C13F85AF2A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C5D9C-EDAD-4F1D-B0E9-3EF7831D20F1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0F48D-81AC-48E9-8696-B2FC20A8D99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7386B-8BD6-45D3-931F-AC621DA69F48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DF9FC-8348-4BA1-8E74-F7502EAA539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BB0C1-EF3B-4F2D-B693-98F144B64FFF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A12B0-37AD-4985-8570-F741B4DCC23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028A1-282F-4B9F-923E-B8FAFC297037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586FB-62FE-4C6C-ABE2-4D9C0335606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BCA4E-F61E-4E91-A6A5-92237CE1D486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D75A-17FF-4ED7-BD0E-5124D974DCC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70CD3F-0C29-405F-AC6C-7DD140F5C565}" type="datetimeFigureOut">
              <a:rPr lang="pl-PL"/>
              <a:pPr>
                <a:defRPr/>
              </a:pPr>
              <a:t>2014-12-15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6DF0FE7-1EDF-4F1A-9000-B58532774D6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Schematy do 6 zajęć</a:t>
            </a:r>
            <a:br>
              <a:rPr lang="pl-PL" dirty="0" smtClean="0"/>
            </a:br>
            <a:endParaRPr lang="pl-PL" dirty="0" smtClean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smtClean="0"/>
          </a:p>
        </p:txBody>
      </p:sp>
      <p:pic>
        <p:nvPicPr>
          <p:cNvPr id="3075" name="Symbol zastępczy zawartości 3" descr="Wykładnia-ogólnie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366250" cy="71008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 smtClean="0"/>
          </a:p>
        </p:txBody>
      </p:sp>
      <p:pic>
        <p:nvPicPr>
          <p:cNvPr id="4099" name="Symbol zastępczy zawartości 3" descr="Podział wykładni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260350"/>
            <a:ext cx="9144000" cy="64087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 smtClean="0"/>
          </a:p>
        </p:txBody>
      </p:sp>
      <p:pic>
        <p:nvPicPr>
          <p:cNvPr id="5123" name="Symbol zastępczy zawartości 3" descr="Wnioskowania prawnicze2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71008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4</Words>
  <Application>Microsoft Office PowerPoint</Application>
  <PresentationFormat>Pokaz na ekranie (4:3)</PresentationFormat>
  <Paragraphs>1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Motyw pakietu Office</vt:lpstr>
      <vt:lpstr>Schematy do 6 zajęć </vt:lpstr>
      <vt:lpstr>Slajd 2</vt:lpstr>
      <vt:lpstr>Slajd 3</vt:lpstr>
      <vt:lpstr>Slajd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asus1</dc:creator>
  <cp:lastModifiedBy>asus1</cp:lastModifiedBy>
  <cp:revision>10</cp:revision>
  <dcterms:created xsi:type="dcterms:W3CDTF">2014-12-15T20:01:13Z</dcterms:created>
  <dcterms:modified xsi:type="dcterms:W3CDTF">2014-12-15T22:11:21Z</dcterms:modified>
</cp:coreProperties>
</file>