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9"/>
  </p:handoutMasterIdLst>
  <p:sldIdLst>
    <p:sldId id="256" r:id="rId2"/>
    <p:sldId id="257" r:id="rId3"/>
    <p:sldId id="258" r:id="rId4"/>
    <p:sldId id="259" r:id="rId5"/>
    <p:sldId id="298" r:id="rId6"/>
    <p:sldId id="299" r:id="rId7"/>
    <p:sldId id="300" r:id="rId8"/>
    <p:sldId id="301" r:id="rId9"/>
    <p:sldId id="302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FB25"/>
    <a:srgbClr val="55F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EBD8C-759A-4B3B-B2D8-E679DC84B7EC}" type="datetimeFigureOut">
              <a:rPr lang="pl-PL" smtClean="0"/>
              <a:t>2015-01-12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3E84-FE09-4814-9702-0146C6A886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1203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89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91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52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35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74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19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69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70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17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016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011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0FB25"/>
            </a:gs>
            <a:gs pos="85000">
              <a:schemeClr val="accent1">
                <a:tint val="44500"/>
                <a:satMod val="160000"/>
                <a:lumMod val="52000"/>
                <a:lumOff val="48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3C393-B283-40B9-ADA6-6AF7572B43A0}" type="datetimeFigureOut">
              <a:rPr lang="en-GB" smtClean="0"/>
              <a:t>12/01/2015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FB0B-35CE-4904-831F-F248620898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70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Podstawy </a:t>
            </a:r>
            <a:b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prawa rzeczowego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920880" cy="1752600"/>
          </a:xfrm>
        </p:spPr>
        <p:txBody>
          <a:bodyPr>
            <a:normAutofit/>
          </a:bodyPr>
          <a:lstStyle/>
          <a:p>
            <a:r>
              <a:rPr lang="pl-PL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Przygotowała mgr Małgorzata Wilczyńska</a:t>
            </a:r>
            <a:endParaRPr lang="pl-PL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486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7" y="694154"/>
            <a:ext cx="8564003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982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19" y="548681"/>
            <a:ext cx="842493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687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80728"/>
            <a:ext cx="9144000" cy="372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3096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9" y="260648"/>
            <a:ext cx="8968431" cy="6209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1569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5" y="260648"/>
            <a:ext cx="8928991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4008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5872" y="188640"/>
            <a:ext cx="9073008" cy="6853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728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1"/>
            <a:ext cx="8263139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768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88" y="620688"/>
            <a:ext cx="8064896" cy="5381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6878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87899"/>
            <a:ext cx="8280920" cy="527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740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24" y="1196752"/>
            <a:ext cx="8117461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497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476672"/>
            <a:ext cx="9169469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9519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8604447" cy="6048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931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8208912" cy="4435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8888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352927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96745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20689"/>
            <a:ext cx="9036495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004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7" y="476672"/>
            <a:ext cx="9053038" cy="5976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2776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260649"/>
            <a:ext cx="8424936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45298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8676456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9537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942115"/>
            <a:ext cx="8352928" cy="5583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65632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404664"/>
            <a:ext cx="8568952" cy="561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26609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281144"/>
            <a:ext cx="9145015" cy="656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47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319511" cy="6111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86972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8773899" cy="6767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69167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88640"/>
            <a:ext cx="7992888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70842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84784"/>
            <a:ext cx="7992888" cy="249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93440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548680"/>
            <a:ext cx="9111180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95680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55" y="476672"/>
            <a:ext cx="8624978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21796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30458"/>
            <a:ext cx="9171923" cy="599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6111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9"/>
            <a:ext cx="8496943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30878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271" y="620688"/>
            <a:ext cx="8461486" cy="5760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5462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8277459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200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6259"/>
            <a:ext cx="8064895" cy="6711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572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819"/>
            <a:ext cx="8424935" cy="6223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72979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4172" y="764704"/>
            <a:ext cx="9176651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7888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5438"/>
            <a:ext cx="8316415" cy="620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09866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1"/>
            <a:ext cx="864096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21591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76672"/>
            <a:ext cx="806489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8003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82" y="980728"/>
            <a:ext cx="8519907" cy="496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6523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013"/>
            <a:ext cx="8568951" cy="640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774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94897"/>
            <a:ext cx="8746434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92448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20" y="332656"/>
            <a:ext cx="7943891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6371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1394"/>
            <a:ext cx="8405727" cy="649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735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835292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778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8698"/>
            <a:ext cx="8699721" cy="5992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9535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4" y="138586"/>
            <a:ext cx="8964488" cy="6458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272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4165"/>
            <a:ext cx="8820472" cy="7345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99826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</Words>
  <Application>Microsoft Office PowerPoint</Application>
  <PresentationFormat>Pokaz na ekranie (4:3)</PresentationFormat>
  <Paragraphs>2</Paragraphs>
  <Slides>47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47</vt:i4>
      </vt:variant>
    </vt:vector>
  </HeadingPairs>
  <TitlesOfParts>
    <vt:vector size="48" baseType="lpstr">
      <vt:lpstr>Motyw pakietu Office</vt:lpstr>
      <vt:lpstr>Podstawy  prawa rzeczowego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Podstawy Prawa Cywilnego nabycie i utrata własności, ochrona własności, współwłasność</dc:title>
  <dc:creator>Gosia</dc:creator>
  <cp:lastModifiedBy>Gosia</cp:lastModifiedBy>
  <cp:revision>7</cp:revision>
  <cp:lastPrinted>2015-01-11T20:15:21Z</cp:lastPrinted>
  <dcterms:created xsi:type="dcterms:W3CDTF">2014-04-11T20:02:20Z</dcterms:created>
  <dcterms:modified xsi:type="dcterms:W3CDTF">2015-01-12T15:28:43Z</dcterms:modified>
</cp:coreProperties>
</file>