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pl-PL" smtClean="0"/>
              <a:t>Kliknij ikonę, aby dodać obraz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51DB5-931E-456F-9967-9C26B1F89E35}" type="datetimeFigureOut">
              <a:rPr lang="en-GB" smtClean="0"/>
              <a:pPr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9CF4F-30BC-465D-8B46-2D0302BF91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2646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 smtClean="0"/>
              <a:t>Spadkodawca Jan C. umarł w dniu 1.10.2012 r. pozostawił testament notarialny, w którym do spadku powołał siostrę Magdę, jej córkę Milenę (17 l.) i swojego ojca Józefa. Ustanowił zapis windykacyjny – własność lokalu zapisał synowi Jakubowi oraz zapis zwykły – samochód dla kuzynki Anny pod warunkiem, że do dnia jego śmierci wyjdzie ona za mąż. Napisał także, że nie chce by po nim dziedziczyła jego żona, nie uzasadniając tego bliżej.</a:t>
            </a:r>
          </a:p>
          <a:p>
            <a:pPr marL="0" indent="0">
              <a:buNone/>
            </a:pPr>
            <a:r>
              <a:rPr lang="pl-PL" sz="2000" dirty="0" smtClean="0"/>
              <a:t>Ojciec Jana C umarł w dniu 3 września 2012 r., a jego matka żyje. Anna nadal jest panną. Wdowa po Janie - Janina jest obrażona. Aktywa spadku – 300 tys. Pasywa – 300 tys. (kredyt zabezpieczony hipoteką na lokalu)</a:t>
            </a:r>
            <a:endParaRPr lang="pl-PL" sz="2000" dirty="0"/>
          </a:p>
          <a:p>
            <a:pPr marL="0" indent="0">
              <a:buNone/>
            </a:pPr>
            <a:r>
              <a:rPr lang="pl-PL" sz="2000" dirty="0" smtClean="0"/>
              <a:t>1. Jak prawidłowo będzie wyglądać sporządzone dzisiaj postanowienie o stwierdzeniu nabycia spadku po Janie C, jeżeli nikt nie złożył oświadczenia o przyjęciu spadku?</a:t>
            </a:r>
          </a:p>
          <a:p>
            <a:pPr marL="0" indent="0">
              <a:buNone/>
            </a:pPr>
            <a:r>
              <a:rPr lang="pl-PL" sz="2000" dirty="0" smtClean="0"/>
              <a:t>2. Czy spadkobiercy mogą sporządzić notarialny akt poświadczenia dziedziczenia ? Kto i w jaki sposób powinien to zrobić?</a:t>
            </a:r>
          </a:p>
          <a:p>
            <a:pPr marL="0" indent="0">
              <a:buNone/>
            </a:pPr>
            <a:r>
              <a:rPr lang="pl-PL" sz="2000" dirty="0" smtClean="0"/>
              <a:t>3. W skład spadku chodzi kredyt o wartości 300 tys. zł. Czy Jakub oraz Anna w ogóle mogą i czy powinni odrzucić zapisy, jeżeli mieszkanie jest warte tylko 200 tys., a samochód 50 tys.?  </a:t>
            </a:r>
          </a:p>
          <a:p>
            <a:pPr marL="0" indent="0">
              <a:buNone/>
            </a:pPr>
            <a:r>
              <a:rPr lang="pl-PL" sz="2000" dirty="0" smtClean="0"/>
              <a:t>4.Czy i komu przysługuje roszczenie o zachowek, jeżeli nie było żadnych darowizn od Jana C. ? Kto jest odpowiedzialny (i w jaki sposób) za zapłatę zachowku ?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="" xmlns:p14="http://schemas.microsoft.com/office/powerpoint/2010/main" val="242759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6633"/>
            <a:ext cx="7667011" cy="574216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Ewa zmarła w dniu 12 grudnia 2012 r. nie pozostawiła testamentu. Jej rodzina to:</a:t>
            </a:r>
          </a:p>
          <a:p>
            <a:pPr>
              <a:buFontTx/>
              <a:buChar char="-"/>
            </a:pPr>
            <a:r>
              <a:rPr lang="pl-PL" sz="2400" dirty="0"/>
              <a:t>O</a:t>
            </a:r>
            <a:r>
              <a:rPr lang="pl-PL" sz="2400" dirty="0" smtClean="0"/>
              <a:t>jciec </a:t>
            </a:r>
          </a:p>
          <a:p>
            <a:pPr>
              <a:buFontTx/>
              <a:buChar char="-"/>
            </a:pPr>
            <a:r>
              <a:rPr lang="pl-PL" sz="2400" dirty="0" smtClean="0"/>
              <a:t>Matka, która zmarła w 2008 r.</a:t>
            </a:r>
          </a:p>
          <a:p>
            <a:pPr>
              <a:buFontTx/>
              <a:buChar char="-"/>
            </a:pPr>
            <a:r>
              <a:rPr lang="pl-PL" sz="2400" dirty="0" smtClean="0"/>
              <a:t>Siostra</a:t>
            </a:r>
          </a:p>
          <a:p>
            <a:pPr>
              <a:buFontTx/>
              <a:buChar char="-"/>
            </a:pPr>
            <a:r>
              <a:rPr lang="pl-PL" sz="2400" dirty="0" smtClean="0"/>
              <a:t>Brat przyrodni (</a:t>
            </a:r>
            <a:r>
              <a:rPr lang="pl-PL" sz="2400" smtClean="0"/>
              <a:t>wspólny tylko ojciec</a:t>
            </a:r>
            <a:r>
              <a:rPr lang="pl-PL" sz="2400" dirty="0" smtClean="0"/>
              <a:t>)</a:t>
            </a:r>
          </a:p>
          <a:p>
            <a:pPr>
              <a:buFontTx/>
              <a:buChar char="-"/>
            </a:pPr>
            <a:r>
              <a:rPr lang="pl-PL" sz="2400" dirty="0" smtClean="0"/>
              <a:t>Mąż.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Wskaż w jakich udziałach spadkobiercy ustawowi odziedziczą spadek.</a:t>
            </a:r>
          </a:p>
          <a:p>
            <a:pPr>
              <a:buFontTx/>
              <a:buChar char="-"/>
            </a:pPr>
            <a:endParaRPr lang="en-GB" sz="2400" dirty="0"/>
          </a:p>
        </p:txBody>
      </p:sp>
    </p:spTree>
    <p:extLst>
      <p:ext uri="{BB962C8B-B14F-4D97-AF65-F5344CB8AC3E}">
        <p14:creationId xmlns="" xmlns:p14="http://schemas.microsoft.com/office/powerpoint/2010/main" val="239992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Lato</Template>
  <TotalTime>244</TotalTime>
  <Words>291</Words>
  <Application>Microsoft Office PowerPoint</Application>
  <PresentationFormat>Pokaz na ekranie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Summer</vt:lpstr>
      <vt:lpstr>Slajd 1</vt:lpstr>
      <vt:lpstr>Slajd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aa</dc:creator>
  <cp:lastModifiedBy>drela</cp:lastModifiedBy>
  <cp:revision>18</cp:revision>
  <dcterms:created xsi:type="dcterms:W3CDTF">2013-05-26T05:27:36Z</dcterms:created>
  <dcterms:modified xsi:type="dcterms:W3CDTF">2013-06-13T07:45:30Z</dcterms:modified>
</cp:coreProperties>
</file>