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8" r:id="rId2"/>
    <p:sldId id="257" r:id="rId3"/>
    <p:sldId id="285" r:id="rId4"/>
    <p:sldId id="258" r:id="rId5"/>
    <p:sldId id="280" r:id="rId6"/>
    <p:sldId id="290" r:id="rId7"/>
    <p:sldId id="291" r:id="rId8"/>
    <p:sldId id="292" r:id="rId9"/>
    <p:sldId id="293" r:id="rId10"/>
    <p:sldId id="294" r:id="rId11"/>
    <p:sldId id="295" r:id="rId12"/>
    <p:sldId id="296" r:id="rId13"/>
    <p:sldId id="279" r:id="rId14"/>
    <p:sldId id="284" r:id="rId15"/>
    <p:sldId id="259" r:id="rId16"/>
    <p:sldId id="297" r:id="rId17"/>
    <p:sldId id="287" r:id="rId18"/>
    <p:sldId id="261" r:id="rId19"/>
    <p:sldId id="260" r:id="rId20"/>
    <p:sldId id="282" r:id="rId21"/>
    <p:sldId id="262" r:id="rId22"/>
    <p:sldId id="298" r:id="rId23"/>
    <p:sldId id="263" r:id="rId24"/>
    <p:sldId id="264" r:id="rId25"/>
    <p:sldId id="265" r:id="rId26"/>
    <p:sldId id="266" r:id="rId27"/>
    <p:sldId id="299" r:id="rId28"/>
    <p:sldId id="267" r:id="rId29"/>
    <p:sldId id="268" r:id="rId30"/>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9" d="100"/>
          <a:sy n="79" d="100"/>
        </p:scale>
        <p:origin x="773"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77BBBA1-40DE-490E-A08E-4D4491E1A305}" type="doc">
      <dgm:prSet loTypeId="urn:microsoft.com/office/officeart/2005/8/layout/hierarchy1" loCatId="hierarchy" qsTypeId="urn:microsoft.com/office/officeart/2005/8/quickstyle/simple1" qsCatId="simple" csTypeId="urn:microsoft.com/office/officeart/2005/8/colors/accent0_3" csCatId="mainScheme" phldr="1"/>
      <dgm:spPr/>
      <dgm:t>
        <a:bodyPr/>
        <a:lstStyle/>
        <a:p>
          <a:endParaRPr lang="pl-PL"/>
        </a:p>
      </dgm:t>
    </dgm:pt>
    <dgm:pt modelId="{8714C891-61A3-489B-A1CC-687A0CBEE43C}">
      <dgm:prSet phldrT="[Tekst]"/>
      <dgm:spPr/>
      <dgm:t>
        <a:bodyPr/>
        <a:lstStyle/>
        <a:p>
          <a:r>
            <a:rPr lang="pl-PL" dirty="0"/>
            <a:t>PODSTAWOWE POJĘCIA</a:t>
          </a:r>
        </a:p>
      </dgm:t>
    </dgm:pt>
    <dgm:pt modelId="{D0552A82-78A2-4FF6-B7AE-6FD3EBD44247}" type="parTrans" cxnId="{A26659AD-93AE-4529-B105-8FB66CA0F673}">
      <dgm:prSet/>
      <dgm:spPr/>
      <dgm:t>
        <a:bodyPr/>
        <a:lstStyle/>
        <a:p>
          <a:endParaRPr lang="pl-PL"/>
        </a:p>
      </dgm:t>
    </dgm:pt>
    <dgm:pt modelId="{9641A8EA-AA1D-4A8E-8CF6-FAFBF197C282}" type="sibTrans" cxnId="{A26659AD-93AE-4529-B105-8FB66CA0F673}">
      <dgm:prSet/>
      <dgm:spPr/>
      <dgm:t>
        <a:bodyPr/>
        <a:lstStyle/>
        <a:p>
          <a:endParaRPr lang="pl-PL"/>
        </a:p>
      </dgm:t>
    </dgm:pt>
    <dgm:pt modelId="{9428E386-7AC9-4967-9D49-C8D580F3CDA8}">
      <dgm:prSet phldrT="[Tekst]"/>
      <dgm:spPr/>
      <dgm:t>
        <a:bodyPr/>
        <a:lstStyle/>
        <a:p>
          <a:r>
            <a:rPr lang="pl-PL" dirty="0"/>
            <a:t>PRAWO BUDOWLANE</a:t>
          </a:r>
        </a:p>
      </dgm:t>
    </dgm:pt>
    <dgm:pt modelId="{0C11B6A1-3B25-4462-9FEB-81F41B3C3073}" type="parTrans" cxnId="{CEE4E087-9C70-4C4E-9646-B2F4CBB1CC3B}">
      <dgm:prSet/>
      <dgm:spPr/>
      <dgm:t>
        <a:bodyPr/>
        <a:lstStyle/>
        <a:p>
          <a:endParaRPr lang="pl-PL"/>
        </a:p>
      </dgm:t>
    </dgm:pt>
    <dgm:pt modelId="{E5B8DA95-D3F1-4944-BA6C-5C86BCA9E520}" type="sibTrans" cxnId="{CEE4E087-9C70-4C4E-9646-B2F4CBB1CC3B}">
      <dgm:prSet/>
      <dgm:spPr/>
      <dgm:t>
        <a:bodyPr/>
        <a:lstStyle/>
        <a:p>
          <a:endParaRPr lang="pl-PL"/>
        </a:p>
      </dgm:t>
    </dgm:pt>
    <dgm:pt modelId="{688AC0F7-9B0F-422E-ACA1-58FEFDE9F581}">
      <dgm:prSet phldrT="[Tekst]"/>
      <dgm:spPr/>
      <dgm:t>
        <a:bodyPr/>
        <a:lstStyle/>
        <a:p>
          <a:r>
            <a:rPr lang="pl-PL" dirty="0"/>
            <a:t>PRZEPISY TECHNICZNO-BUDOWLANE</a:t>
          </a:r>
        </a:p>
      </dgm:t>
    </dgm:pt>
    <dgm:pt modelId="{CDD721D4-2A92-4334-8769-C1581524859A}" type="parTrans" cxnId="{2F44B448-7642-4FE8-A0E5-858AED463B14}">
      <dgm:prSet/>
      <dgm:spPr/>
      <dgm:t>
        <a:bodyPr/>
        <a:lstStyle/>
        <a:p>
          <a:endParaRPr lang="pl-PL"/>
        </a:p>
      </dgm:t>
    </dgm:pt>
    <dgm:pt modelId="{C7980CE6-A967-4DD4-BD74-7FD94292F57E}" type="sibTrans" cxnId="{2F44B448-7642-4FE8-A0E5-858AED463B14}">
      <dgm:prSet/>
      <dgm:spPr/>
      <dgm:t>
        <a:bodyPr/>
        <a:lstStyle/>
        <a:p>
          <a:endParaRPr lang="pl-PL"/>
        </a:p>
      </dgm:t>
    </dgm:pt>
    <dgm:pt modelId="{1C11387B-6C1F-4CD8-995F-471790884BE9}">
      <dgm:prSet/>
      <dgm:spPr/>
      <dgm:t>
        <a:bodyPr/>
        <a:lstStyle/>
        <a:p>
          <a:r>
            <a:rPr lang="pl-PL" dirty="0"/>
            <a:t>PROCES BUDOWLANY</a:t>
          </a:r>
        </a:p>
      </dgm:t>
    </dgm:pt>
    <dgm:pt modelId="{5DBC983C-096A-4A16-8414-A281551D1F8A}" type="parTrans" cxnId="{36FE1968-68C1-43A3-B309-633DA880F9BC}">
      <dgm:prSet/>
      <dgm:spPr/>
      <dgm:t>
        <a:bodyPr/>
        <a:lstStyle/>
        <a:p>
          <a:endParaRPr lang="pl-PL"/>
        </a:p>
      </dgm:t>
    </dgm:pt>
    <dgm:pt modelId="{CF5164A2-2AE4-4656-84FF-BF4C87AA025F}" type="sibTrans" cxnId="{36FE1968-68C1-43A3-B309-633DA880F9BC}">
      <dgm:prSet/>
      <dgm:spPr/>
      <dgm:t>
        <a:bodyPr/>
        <a:lstStyle/>
        <a:p>
          <a:endParaRPr lang="pl-PL"/>
        </a:p>
      </dgm:t>
    </dgm:pt>
    <dgm:pt modelId="{5F83235D-0464-411E-8529-9C9B67A2853D}" type="pres">
      <dgm:prSet presAssocID="{A77BBBA1-40DE-490E-A08E-4D4491E1A305}" presName="hierChild1" presStyleCnt="0">
        <dgm:presLayoutVars>
          <dgm:chPref val="1"/>
          <dgm:dir/>
          <dgm:animOne val="branch"/>
          <dgm:animLvl val="lvl"/>
          <dgm:resizeHandles/>
        </dgm:presLayoutVars>
      </dgm:prSet>
      <dgm:spPr/>
    </dgm:pt>
    <dgm:pt modelId="{BA0926C8-FCBC-4900-A24D-B19AE029124A}" type="pres">
      <dgm:prSet presAssocID="{8714C891-61A3-489B-A1CC-687A0CBEE43C}" presName="hierRoot1" presStyleCnt="0"/>
      <dgm:spPr/>
    </dgm:pt>
    <dgm:pt modelId="{49EDC339-737E-4F16-B9BF-00CF99AA69AE}" type="pres">
      <dgm:prSet presAssocID="{8714C891-61A3-489B-A1CC-687A0CBEE43C}" presName="composite" presStyleCnt="0"/>
      <dgm:spPr/>
    </dgm:pt>
    <dgm:pt modelId="{72500A36-2A21-47A1-A175-7D1840D1046C}" type="pres">
      <dgm:prSet presAssocID="{8714C891-61A3-489B-A1CC-687A0CBEE43C}" presName="background" presStyleLbl="node0" presStyleIdx="0" presStyleCnt="1"/>
      <dgm:spPr/>
    </dgm:pt>
    <dgm:pt modelId="{807661D9-746A-4A75-AD3D-12C66A373311}" type="pres">
      <dgm:prSet presAssocID="{8714C891-61A3-489B-A1CC-687A0CBEE43C}" presName="text" presStyleLbl="fgAcc0" presStyleIdx="0" presStyleCnt="1">
        <dgm:presLayoutVars>
          <dgm:chPref val="3"/>
        </dgm:presLayoutVars>
      </dgm:prSet>
      <dgm:spPr/>
    </dgm:pt>
    <dgm:pt modelId="{58D088E4-4709-4116-8C5F-8F514A4EC123}" type="pres">
      <dgm:prSet presAssocID="{8714C891-61A3-489B-A1CC-687A0CBEE43C}" presName="hierChild2" presStyleCnt="0"/>
      <dgm:spPr/>
    </dgm:pt>
    <dgm:pt modelId="{203B772B-5D0B-48DE-8DA8-6546B341A1BD}" type="pres">
      <dgm:prSet presAssocID="{0C11B6A1-3B25-4462-9FEB-81F41B3C3073}" presName="Name10" presStyleLbl="parChTrans1D2" presStyleIdx="0" presStyleCnt="3"/>
      <dgm:spPr/>
    </dgm:pt>
    <dgm:pt modelId="{155ABA21-769B-46A9-9EAB-27FB53720E41}" type="pres">
      <dgm:prSet presAssocID="{9428E386-7AC9-4967-9D49-C8D580F3CDA8}" presName="hierRoot2" presStyleCnt="0"/>
      <dgm:spPr/>
    </dgm:pt>
    <dgm:pt modelId="{4A68FED1-6B01-4556-A866-4951D3F3CA33}" type="pres">
      <dgm:prSet presAssocID="{9428E386-7AC9-4967-9D49-C8D580F3CDA8}" presName="composite2" presStyleCnt="0"/>
      <dgm:spPr/>
    </dgm:pt>
    <dgm:pt modelId="{0AD18E0E-97E7-4948-B1CE-B5A042E95CA7}" type="pres">
      <dgm:prSet presAssocID="{9428E386-7AC9-4967-9D49-C8D580F3CDA8}" presName="background2" presStyleLbl="node2" presStyleIdx="0" presStyleCnt="3"/>
      <dgm:spPr/>
    </dgm:pt>
    <dgm:pt modelId="{2A0EDB29-8603-43C3-9A4D-FA47E076A7B0}" type="pres">
      <dgm:prSet presAssocID="{9428E386-7AC9-4967-9D49-C8D580F3CDA8}" presName="text2" presStyleLbl="fgAcc2" presStyleIdx="0" presStyleCnt="3">
        <dgm:presLayoutVars>
          <dgm:chPref val="3"/>
        </dgm:presLayoutVars>
      </dgm:prSet>
      <dgm:spPr/>
    </dgm:pt>
    <dgm:pt modelId="{2E57526C-20EF-455C-B9C6-513E267A382E}" type="pres">
      <dgm:prSet presAssocID="{9428E386-7AC9-4967-9D49-C8D580F3CDA8}" presName="hierChild3" presStyleCnt="0"/>
      <dgm:spPr/>
    </dgm:pt>
    <dgm:pt modelId="{912B59D6-8896-47B0-9E68-7D0784D16391}" type="pres">
      <dgm:prSet presAssocID="{CDD721D4-2A92-4334-8769-C1581524859A}" presName="Name10" presStyleLbl="parChTrans1D2" presStyleIdx="1" presStyleCnt="3"/>
      <dgm:spPr/>
    </dgm:pt>
    <dgm:pt modelId="{C1862859-D667-44B2-89E9-413258291679}" type="pres">
      <dgm:prSet presAssocID="{688AC0F7-9B0F-422E-ACA1-58FEFDE9F581}" presName="hierRoot2" presStyleCnt="0"/>
      <dgm:spPr/>
    </dgm:pt>
    <dgm:pt modelId="{B5ED14F6-5281-461A-9B98-7F401FC9299F}" type="pres">
      <dgm:prSet presAssocID="{688AC0F7-9B0F-422E-ACA1-58FEFDE9F581}" presName="composite2" presStyleCnt="0"/>
      <dgm:spPr/>
    </dgm:pt>
    <dgm:pt modelId="{D5BE5BDF-8E2F-4E31-B726-D57F7D15A279}" type="pres">
      <dgm:prSet presAssocID="{688AC0F7-9B0F-422E-ACA1-58FEFDE9F581}" presName="background2" presStyleLbl="node2" presStyleIdx="1" presStyleCnt="3"/>
      <dgm:spPr/>
    </dgm:pt>
    <dgm:pt modelId="{87E6CC23-3F42-4861-8DDF-D5867E565E99}" type="pres">
      <dgm:prSet presAssocID="{688AC0F7-9B0F-422E-ACA1-58FEFDE9F581}" presName="text2" presStyleLbl="fgAcc2" presStyleIdx="1" presStyleCnt="3">
        <dgm:presLayoutVars>
          <dgm:chPref val="3"/>
        </dgm:presLayoutVars>
      </dgm:prSet>
      <dgm:spPr/>
    </dgm:pt>
    <dgm:pt modelId="{C1110DD2-7EA1-4A01-9FD6-E1B362015974}" type="pres">
      <dgm:prSet presAssocID="{688AC0F7-9B0F-422E-ACA1-58FEFDE9F581}" presName="hierChild3" presStyleCnt="0"/>
      <dgm:spPr/>
    </dgm:pt>
    <dgm:pt modelId="{5B4CE5E6-9707-4E4A-9C23-C979AC009D14}" type="pres">
      <dgm:prSet presAssocID="{5DBC983C-096A-4A16-8414-A281551D1F8A}" presName="Name10" presStyleLbl="parChTrans1D2" presStyleIdx="2" presStyleCnt="3"/>
      <dgm:spPr/>
    </dgm:pt>
    <dgm:pt modelId="{D444DE70-B200-4A9E-9DBB-AFE5EF5C1428}" type="pres">
      <dgm:prSet presAssocID="{1C11387B-6C1F-4CD8-995F-471790884BE9}" presName="hierRoot2" presStyleCnt="0"/>
      <dgm:spPr/>
    </dgm:pt>
    <dgm:pt modelId="{894D025A-63CD-4B4A-BB0A-163DDA64B119}" type="pres">
      <dgm:prSet presAssocID="{1C11387B-6C1F-4CD8-995F-471790884BE9}" presName="composite2" presStyleCnt="0"/>
      <dgm:spPr/>
    </dgm:pt>
    <dgm:pt modelId="{288304DF-C14C-4775-8895-F79E6023D9D9}" type="pres">
      <dgm:prSet presAssocID="{1C11387B-6C1F-4CD8-995F-471790884BE9}" presName="background2" presStyleLbl="node2" presStyleIdx="2" presStyleCnt="3"/>
      <dgm:spPr/>
    </dgm:pt>
    <dgm:pt modelId="{54D1BE10-640C-44AE-AEC6-3DA77A050E22}" type="pres">
      <dgm:prSet presAssocID="{1C11387B-6C1F-4CD8-995F-471790884BE9}" presName="text2" presStyleLbl="fgAcc2" presStyleIdx="2" presStyleCnt="3">
        <dgm:presLayoutVars>
          <dgm:chPref val="3"/>
        </dgm:presLayoutVars>
      </dgm:prSet>
      <dgm:spPr/>
    </dgm:pt>
    <dgm:pt modelId="{D2471A89-D335-4ED1-A6C5-580A38024364}" type="pres">
      <dgm:prSet presAssocID="{1C11387B-6C1F-4CD8-995F-471790884BE9}" presName="hierChild3" presStyleCnt="0"/>
      <dgm:spPr/>
    </dgm:pt>
  </dgm:ptLst>
  <dgm:cxnLst>
    <dgm:cxn modelId="{B8621703-B0E3-4F90-8A79-40AEF06E1032}" type="presOf" srcId="{CDD721D4-2A92-4334-8769-C1581524859A}" destId="{912B59D6-8896-47B0-9E68-7D0784D16391}" srcOrd="0" destOrd="0" presId="urn:microsoft.com/office/officeart/2005/8/layout/hierarchy1"/>
    <dgm:cxn modelId="{2B333E0C-6F59-425A-9E8D-05F5474B76C0}" type="presOf" srcId="{688AC0F7-9B0F-422E-ACA1-58FEFDE9F581}" destId="{87E6CC23-3F42-4861-8DDF-D5867E565E99}" srcOrd="0" destOrd="0" presId="urn:microsoft.com/office/officeart/2005/8/layout/hierarchy1"/>
    <dgm:cxn modelId="{EC3E1033-C84F-482F-8FE6-EAA5E258DEBE}" type="presOf" srcId="{5DBC983C-096A-4A16-8414-A281551D1F8A}" destId="{5B4CE5E6-9707-4E4A-9C23-C979AC009D14}" srcOrd="0" destOrd="0" presId="urn:microsoft.com/office/officeart/2005/8/layout/hierarchy1"/>
    <dgm:cxn modelId="{36FE1968-68C1-43A3-B309-633DA880F9BC}" srcId="{8714C891-61A3-489B-A1CC-687A0CBEE43C}" destId="{1C11387B-6C1F-4CD8-995F-471790884BE9}" srcOrd="2" destOrd="0" parTransId="{5DBC983C-096A-4A16-8414-A281551D1F8A}" sibTransId="{CF5164A2-2AE4-4656-84FF-BF4C87AA025F}"/>
    <dgm:cxn modelId="{2F44B448-7642-4FE8-A0E5-858AED463B14}" srcId="{8714C891-61A3-489B-A1CC-687A0CBEE43C}" destId="{688AC0F7-9B0F-422E-ACA1-58FEFDE9F581}" srcOrd="1" destOrd="0" parTransId="{CDD721D4-2A92-4334-8769-C1581524859A}" sibTransId="{C7980CE6-A967-4DD4-BD74-7FD94292F57E}"/>
    <dgm:cxn modelId="{48B2844A-304B-4AB2-A495-9821917CAA0C}" type="presOf" srcId="{A77BBBA1-40DE-490E-A08E-4D4491E1A305}" destId="{5F83235D-0464-411E-8529-9C9B67A2853D}" srcOrd="0" destOrd="0" presId="urn:microsoft.com/office/officeart/2005/8/layout/hierarchy1"/>
    <dgm:cxn modelId="{5583F258-2351-4FA7-95B0-86272E4BE639}" type="presOf" srcId="{0C11B6A1-3B25-4462-9FEB-81F41B3C3073}" destId="{203B772B-5D0B-48DE-8DA8-6546B341A1BD}" srcOrd="0" destOrd="0" presId="urn:microsoft.com/office/officeart/2005/8/layout/hierarchy1"/>
    <dgm:cxn modelId="{CEE4E087-9C70-4C4E-9646-B2F4CBB1CC3B}" srcId="{8714C891-61A3-489B-A1CC-687A0CBEE43C}" destId="{9428E386-7AC9-4967-9D49-C8D580F3CDA8}" srcOrd="0" destOrd="0" parTransId="{0C11B6A1-3B25-4462-9FEB-81F41B3C3073}" sibTransId="{E5B8DA95-D3F1-4944-BA6C-5C86BCA9E520}"/>
    <dgm:cxn modelId="{A26659AD-93AE-4529-B105-8FB66CA0F673}" srcId="{A77BBBA1-40DE-490E-A08E-4D4491E1A305}" destId="{8714C891-61A3-489B-A1CC-687A0CBEE43C}" srcOrd="0" destOrd="0" parTransId="{D0552A82-78A2-4FF6-B7AE-6FD3EBD44247}" sibTransId="{9641A8EA-AA1D-4A8E-8CF6-FAFBF197C282}"/>
    <dgm:cxn modelId="{50A793E9-D129-4049-B3CE-F990DDAF6AAB}" type="presOf" srcId="{8714C891-61A3-489B-A1CC-687A0CBEE43C}" destId="{807661D9-746A-4A75-AD3D-12C66A373311}" srcOrd="0" destOrd="0" presId="urn:microsoft.com/office/officeart/2005/8/layout/hierarchy1"/>
    <dgm:cxn modelId="{7147E1E9-823A-4D8A-BEF9-1330D9307E13}" type="presOf" srcId="{9428E386-7AC9-4967-9D49-C8D580F3CDA8}" destId="{2A0EDB29-8603-43C3-9A4D-FA47E076A7B0}" srcOrd="0" destOrd="0" presId="urn:microsoft.com/office/officeart/2005/8/layout/hierarchy1"/>
    <dgm:cxn modelId="{11C72AF6-5AA9-4771-96DB-926ED5264C79}" type="presOf" srcId="{1C11387B-6C1F-4CD8-995F-471790884BE9}" destId="{54D1BE10-640C-44AE-AEC6-3DA77A050E22}" srcOrd="0" destOrd="0" presId="urn:microsoft.com/office/officeart/2005/8/layout/hierarchy1"/>
    <dgm:cxn modelId="{A2E072B6-BB00-4028-8523-57879FC3E7C3}" type="presParOf" srcId="{5F83235D-0464-411E-8529-9C9B67A2853D}" destId="{BA0926C8-FCBC-4900-A24D-B19AE029124A}" srcOrd="0" destOrd="0" presId="urn:microsoft.com/office/officeart/2005/8/layout/hierarchy1"/>
    <dgm:cxn modelId="{872175CC-7328-495A-9BDE-C4420C54F6BA}" type="presParOf" srcId="{BA0926C8-FCBC-4900-A24D-B19AE029124A}" destId="{49EDC339-737E-4F16-B9BF-00CF99AA69AE}" srcOrd="0" destOrd="0" presId="urn:microsoft.com/office/officeart/2005/8/layout/hierarchy1"/>
    <dgm:cxn modelId="{DFA511B6-293D-4080-9464-F94091AE1E44}" type="presParOf" srcId="{49EDC339-737E-4F16-B9BF-00CF99AA69AE}" destId="{72500A36-2A21-47A1-A175-7D1840D1046C}" srcOrd="0" destOrd="0" presId="urn:microsoft.com/office/officeart/2005/8/layout/hierarchy1"/>
    <dgm:cxn modelId="{2AEE36A3-76E4-4F7E-B063-71F7A757F629}" type="presParOf" srcId="{49EDC339-737E-4F16-B9BF-00CF99AA69AE}" destId="{807661D9-746A-4A75-AD3D-12C66A373311}" srcOrd="1" destOrd="0" presId="urn:microsoft.com/office/officeart/2005/8/layout/hierarchy1"/>
    <dgm:cxn modelId="{450E52F2-3C4E-4082-9335-36B6F72B1B38}" type="presParOf" srcId="{BA0926C8-FCBC-4900-A24D-B19AE029124A}" destId="{58D088E4-4709-4116-8C5F-8F514A4EC123}" srcOrd="1" destOrd="0" presId="urn:microsoft.com/office/officeart/2005/8/layout/hierarchy1"/>
    <dgm:cxn modelId="{92032DF9-881E-40B7-9E10-D4C953605631}" type="presParOf" srcId="{58D088E4-4709-4116-8C5F-8F514A4EC123}" destId="{203B772B-5D0B-48DE-8DA8-6546B341A1BD}" srcOrd="0" destOrd="0" presId="urn:microsoft.com/office/officeart/2005/8/layout/hierarchy1"/>
    <dgm:cxn modelId="{B937E0F5-C54A-4447-BB19-0A04944F0E46}" type="presParOf" srcId="{58D088E4-4709-4116-8C5F-8F514A4EC123}" destId="{155ABA21-769B-46A9-9EAB-27FB53720E41}" srcOrd="1" destOrd="0" presId="urn:microsoft.com/office/officeart/2005/8/layout/hierarchy1"/>
    <dgm:cxn modelId="{245FEC57-AE9F-4DEC-B615-3884CED73474}" type="presParOf" srcId="{155ABA21-769B-46A9-9EAB-27FB53720E41}" destId="{4A68FED1-6B01-4556-A866-4951D3F3CA33}" srcOrd="0" destOrd="0" presId="urn:microsoft.com/office/officeart/2005/8/layout/hierarchy1"/>
    <dgm:cxn modelId="{C465D5DE-FA66-4748-8F5A-F076A570D1D5}" type="presParOf" srcId="{4A68FED1-6B01-4556-A866-4951D3F3CA33}" destId="{0AD18E0E-97E7-4948-B1CE-B5A042E95CA7}" srcOrd="0" destOrd="0" presId="urn:microsoft.com/office/officeart/2005/8/layout/hierarchy1"/>
    <dgm:cxn modelId="{8A84FF85-CD91-40F9-A1BC-D1A669050DF2}" type="presParOf" srcId="{4A68FED1-6B01-4556-A866-4951D3F3CA33}" destId="{2A0EDB29-8603-43C3-9A4D-FA47E076A7B0}" srcOrd="1" destOrd="0" presId="urn:microsoft.com/office/officeart/2005/8/layout/hierarchy1"/>
    <dgm:cxn modelId="{73159208-ED9A-4CDC-BD6C-C41368A8CE30}" type="presParOf" srcId="{155ABA21-769B-46A9-9EAB-27FB53720E41}" destId="{2E57526C-20EF-455C-B9C6-513E267A382E}" srcOrd="1" destOrd="0" presId="urn:microsoft.com/office/officeart/2005/8/layout/hierarchy1"/>
    <dgm:cxn modelId="{51D6AB11-C3BA-4AB8-8E2C-0D1898798307}" type="presParOf" srcId="{58D088E4-4709-4116-8C5F-8F514A4EC123}" destId="{912B59D6-8896-47B0-9E68-7D0784D16391}" srcOrd="2" destOrd="0" presId="urn:microsoft.com/office/officeart/2005/8/layout/hierarchy1"/>
    <dgm:cxn modelId="{8DCDD060-8600-4439-A6A5-6D47E41A6583}" type="presParOf" srcId="{58D088E4-4709-4116-8C5F-8F514A4EC123}" destId="{C1862859-D667-44B2-89E9-413258291679}" srcOrd="3" destOrd="0" presId="urn:microsoft.com/office/officeart/2005/8/layout/hierarchy1"/>
    <dgm:cxn modelId="{89B8A112-64A2-4D0F-A63D-58B0D8C8638A}" type="presParOf" srcId="{C1862859-D667-44B2-89E9-413258291679}" destId="{B5ED14F6-5281-461A-9B98-7F401FC9299F}" srcOrd="0" destOrd="0" presId="urn:microsoft.com/office/officeart/2005/8/layout/hierarchy1"/>
    <dgm:cxn modelId="{E40B27B5-F587-428B-8F99-51AFE576556F}" type="presParOf" srcId="{B5ED14F6-5281-461A-9B98-7F401FC9299F}" destId="{D5BE5BDF-8E2F-4E31-B726-D57F7D15A279}" srcOrd="0" destOrd="0" presId="urn:microsoft.com/office/officeart/2005/8/layout/hierarchy1"/>
    <dgm:cxn modelId="{2142E319-610D-459B-911A-E9B51C037B3B}" type="presParOf" srcId="{B5ED14F6-5281-461A-9B98-7F401FC9299F}" destId="{87E6CC23-3F42-4861-8DDF-D5867E565E99}" srcOrd="1" destOrd="0" presId="urn:microsoft.com/office/officeart/2005/8/layout/hierarchy1"/>
    <dgm:cxn modelId="{59CAE854-7F4F-4019-A0D7-BC9771336E8D}" type="presParOf" srcId="{C1862859-D667-44B2-89E9-413258291679}" destId="{C1110DD2-7EA1-4A01-9FD6-E1B362015974}" srcOrd="1" destOrd="0" presId="urn:microsoft.com/office/officeart/2005/8/layout/hierarchy1"/>
    <dgm:cxn modelId="{D5AEB300-4066-4FC8-8951-8A6B39633DB9}" type="presParOf" srcId="{58D088E4-4709-4116-8C5F-8F514A4EC123}" destId="{5B4CE5E6-9707-4E4A-9C23-C979AC009D14}" srcOrd="4" destOrd="0" presId="urn:microsoft.com/office/officeart/2005/8/layout/hierarchy1"/>
    <dgm:cxn modelId="{564540F8-65AF-4A61-9E3F-5410B61DB541}" type="presParOf" srcId="{58D088E4-4709-4116-8C5F-8F514A4EC123}" destId="{D444DE70-B200-4A9E-9DBB-AFE5EF5C1428}" srcOrd="5" destOrd="0" presId="urn:microsoft.com/office/officeart/2005/8/layout/hierarchy1"/>
    <dgm:cxn modelId="{FD55B439-8429-463B-A871-F16076EA165B}" type="presParOf" srcId="{D444DE70-B200-4A9E-9DBB-AFE5EF5C1428}" destId="{894D025A-63CD-4B4A-BB0A-163DDA64B119}" srcOrd="0" destOrd="0" presId="urn:microsoft.com/office/officeart/2005/8/layout/hierarchy1"/>
    <dgm:cxn modelId="{8D74BE6C-C320-47F3-89BD-BC3A6BFF25FF}" type="presParOf" srcId="{894D025A-63CD-4B4A-BB0A-163DDA64B119}" destId="{288304DF-C14C-4775-8895-F79E6023D9D9}" srcOrd="0" destOrd="0" presId="urn:microsoft.com/office/officeart/2005/8/layout/hierarchy1"/>
    <dgm:cxn modelId="{B9985A4B-9A00-4458-B99F-98AA6F2872E2}" type="presParOf" srcId="{894D025A-63CD-4B4A-BB0A-163DDA64B119}" destId="{54D1BE10-640C-44AE-AEC6-3DA77A050E22}" srcOrd="1" destOrd="0" presId="urn:microsoft.com/office/officeart/2005/8/layout/hierarchy1"/>
    <dgm:cxn modelId="{4B04B1C2-3019-4B07-A5A1-C1BFB9D7885C}" type="presParOf" srcId="{D444DE70-B200-4A9E-9DBB-AFE5EF5C1428}" destId="{D2471A89-D335-4ED1-A6C5-580A38024364}"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BCF49DF-4F85-445A-9220-9256B2F9DDB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pl-PL"/>
        </a:p>
      </dgm:t>
    </dgm:pt>
    <dgm:pt modelId="{300F8BA8-B3E7-4FA8-9257-64DAC66D4C75}">
      <dgm:prSet phldrT="[Tekst]"/>
      <dgm:spPr/>
      <dgm:t>
        <a:bodyPr/>
        <a:lstStyle/>
        <a:p>
          <a:r>
            <a:rPr lang="pl-PL" dirty="0"/>
            <a:t>PB sensu stricto </a:t>
          </a:r>
        </a:p>
      </dgm:t>
    </dgm:pt>
    <dgm:pt modelId="{BC216E54-7656-4E89-841F-360EE3DC3040}" type="parTrans" cxnId="{0513D0E2-E097-4333-8FBA-FD501E1F5FDA}">
      <dgm:prSet/>
      <dgm:spPr/>
      <dgm:t>
        <a:bodyPr/>
        <a:lstStyle/>
        <a:p>
          <a:endParaRPr lang="pl-PL"/>
        </a:p>
      </dgm:t>
    </dgm:pt>
    <dgm:pt modelId="{31CEDADD-48F6-4050-83A4-4FA0FB224186}" type="sibTrans" cxnId="{0513D0E2-E097-4333-8FBA-FD501E1F5FDA}">
      <dgm:prSet/>
      <dgm:spPr/>
      <dgm:t>
        <a:bodyPr/>
        <a:lstStyle/>
        <a:p>
          <a:endParaRPr lang="pl-PL"/>
        </a:p>
      </dgm:t>
    </dgm:pt>
    <dgm:pt modelId="{C2E29A23-C619-4EA1-B27B-45BE2CA86054}">
      <dgm:prSet phldrT="[Tekst]"/>
      <dgm:spPr/>
      <dgm:t>
        <a:bodyPr/>
        <a:lstStyle/>
        <a:p>
          <a:pPr algn="just"/>
          <a:r>
            <a:rPr lang="pl-PL" dirty="0"/>
            <a:t>ustawa Prawo budowlane oraz akty wykonawcze (rozporządzenia wydawane na podstawie upoważnień ustawowych w ustawie PB)</a:t>
          </a:r>
        </a:p>
      </dgm:t>
    </dgm:pt>
    <dgm:pt modelId="{8AFBD8D6-4DDD-418F-998B-A8B4F3FEE284}" type="parTrans" cxnId="{B48AF088-9688-4EA6-B361-1593BC67087D}">
      <dgm:prSet/>
      <dgm:spPr/>
      <dgm:t>
        <a:bodyPr/>
        <a:lstStyle/>
        <a:p>
          <a:endParaRPr lang="pl-PL"/>
        </a:p>
      </dgm:t>
    </dgm:pt>
    <dgm:pt modelId="{CA56CF88-511F-44F7-8342-15337A10CF89}" type="sibTrans" cxnId="{B48AF088-9688-4EA6-B361-1593BC67087D}">
      <dgm:prSet/>
      <dgm:spPr/>
      <dgm:t>
        <a:bodyPr/>
        <a:lstStyle/>
        <a:p>
          <a:endParaRPr lang="pl-PL"/>
        </a:p>
      </dgm:t>
    </dgm:pt>
    <dgm:pt modelId="{DFDFCF55-4525-417C-ACC6-D34F48E6C47F}">
      <dgm:prSet phldrT="[Tekst]"/>
      <dgm:spPr/>
      <dgm:t>
        <a:bodyPr/>
        <a:lstStyle/>
        <a:p>
          <a:r>
            <a:rPr lang="pl-PL" dirty="0"/>
            <a:t>PB sensu largo</a:t>
          </a:r>
        </a:p>
      </dgm:t>
    </dgm:pt>
    <dgm:pt modelId="{9F8C3FA5-C2A2-4E29-B778-8040DDA3E0AF}" type="parTrans" cxnId="{496E63F0-049F-4585-97AE-72D909FE0B8C}">
      <dgm:prSet/>
      <dgm:spPr/>
      <dgm:t>
        <a:bodyPr/>
        <a:lstStyle/>
        <a:p>
          <a:endParaRPr lang="pl-PL"/>
        </a:p>
      </dgm:t>
    </dgm:pt>
    <dgm:pt modelId="{6EAC093A-9A29-4CD4-AB86-5F8B195D4CDE}" type="sibTrans" cxnId="{496E63F0-049F-4585-97AE-72D909FE0B8C}">
      <dgm:prSet/>
      <dgm:spPr/>
      <dgm:t>
        <a:bodyPr/>
        <a:lstStyle/>
        <a:p>
          <a:endParaRPr lang="pl-PL"/>
        </a:p>
      </dgm:t>
    </dgm:pt>
    <dgm:pt modelId="{5C57EEE8-DFE9-47E6-BF44-17EB709AE068}">
      <dgm:prSet phldrT="[Tekst]"/>
      <dgm:spPr/>
      <dgm:t>
        <a:bodyPr/>
        <a:lstStyle/>
        <a:p>
          <a:pPr algn="just"/>
          <a:r>
            <a:rPr lang="pl-PL" dirty="0"/>
            <a:t>PB sensu stricto + regulacje prawne dotyczące procesu budowlanego (przepisy prawa administracyjnego i prawa cywilnego, m.in. ustawa o planowaniu i zagospodarowaniu przestrzennym, ustawa o gospodarce nieruchomościami, ustawa Prawo geodezyjne i kartograficzne, Kodeks Cywilny)</a:t>
          </a:r>
        </a:p>
      </dgm:t>
    </dgm:pt>
    <dgm:pt modelId="{A2651689-385B-417E-AC00-70655A236889}" type="parTrans" cxnId="{171D3A54-972D-4CBD-AE5E-B16E1AC87DDE}">
      <dgm:prSet/>
      <dgm:spPr/>
      <dgm:t>
        <a:bodyPr/>
        <a:lstStyle/>
        <a:p>
          <a:endParaRPr lang="pl-PL"/>
        </a:p>
      </dgm:t>
    </dgm:pt>
    <dgm:pt modelId="{E6C56830-E50B-4208-8E93-7E134195CA13}" type="sibTrans" cxnId="{171D3A54-972D-4CBD-AE5E-B16E1AC87DDE}">
      <dgm:prSet/>
      <dgm:spPr/>
      <dgm:t>
        <a:bodyPr/>
        <a:lstStyle/>
        <a:p>
          <a:endParaRPr lang="pl-PL"/>
        </a:p>
      </dgm:t>
    </dgm:pt>
    <dgm:pt modelId="{B103CC67-FFDC-43BB-A101-3CAE92471506}" type="pres">
      <dgm:prSet presAssocID="{9BCF49DF-4F85-445A-9220-9256B2F9DDB9}" presName="linear" presStyleCnt="0">
        <dgm:presLayoutVars>
          <dgm:animLvl val="lvl"/>
          <dgm:resizeHandles val="exact"/>
        </dgm:presLayoutVars>
      </dgm:prSet>
      <dgm:spPr/>
    </dgm:pt>
    <dgm:pt modelId="{BFD1AD05-2460-4459-91DD-EBDCADA10F2D}" type="pres">
      <dgm:prSet presAssocID="{300F8BA8-B3E7-4FA8-9257-64DAC66D4C75}" presName="parentText" presStyleLbl="node1" presStyleIdx="0" presStyleCnt="2">
        <dgm:presLayoutVars>
          <dgm:chMax val="0"/>
          <dgm:bulletEnabled val="1"/>
        </dgm:presLayoutVars>
      </dgm:prSet>
      <dgm:spPr/>
    </dgm:pt>
    <dgm:pt modelId="{E9F818B1-9F44-4635-AA56-2E00CE0A30CC}" type="pres">
      <dgm:prSet presAssocID="{300F8BA8-B3E7-4FA8-9257-64DAC66D4C75}" presName="childText" presStyleLbl="revTx" presStyleIdx="0" presStyleCnt="2">
        <dgm:presLayoutVars>
          <dgm:bulletEnabled val="1"/>
        </dgm:presLayoutVars>
      </dgm:prSet>
      <dgm:spPr/>
    </dgm:pt>
    <dgm:pt modelId="{97FD3827-97E0-4B7B-9138-E656B84EF5AC}" type="pres">
      <dgm:prSet presAssocID="{DFDFCF55-4525-417C-ACC6-D34F48E6C47F}" presName="parentText" presStyleLbl="node1" presStyleIdx="1" presStyleCnt="2">
        <dgm:presLayoutVars>
          <dgm:chMax val="0"/>
          <dgm:bulletEnabled val="1"/>
        </dgm:presLayoutVars>
      </dgm:prSet>
      <dgm:spPr/>
    </dgm:pt>
    <dgm:pt modelId="{717F0E64-171D-42B7-A53D-C8B80E54AD03}" type="pres">
      <dgm:prSet presAssocID="{DFDFCF55-4525-417C-ACC6-D34F48E6C47F}" presName="childText" presStyleLbl="revTx" presStyleIdx="1" presStyleCnt="2">
        <dgm:presLayoutVars>
          <dgm:bulletEnabled val="1"/>
        </dgm:presLayoutVars>
      </dgm:prSet>
      <dgm:spPr/>
    </dgm:pt>
  </dgm:ptLst>
  <dgm:cxnLst>
    <dgm:cxn modelId="{C4C9330D-68B2-4821-8A9E-27AC43895A0A}" type="presOf" srcId="{5C57EEE8-DFE9-47E6-BF44-17EB709AE068}" destId="{717F0E64-171D-42B7-A53D-C8B80E54AD03}" srcOrd="0" destOrd="0" presId="urn:microsoft.com/office/officeart/2005/8/layout/vList2"/>
    <dgm:cxn modelId="{171D3A54-972D-4CBD-AE5E-B16E1AC87DDE}" srcId="{DFDFCF55-4525-417C-ACC6-D34F48E6C47F}" destId="{5C57EEE8-DFE9-47E6-BF44-17EB709AE068}" srcOrd="0" destOrd="0" parTransId="{A2651689-385B-417E-AC00-70655A236889}" sibTransId="{E6C56830-E50B-4208-8E93-7E134195CA13}"/>
    <dgm:cxn modelId="{CE0C9678-6A7E-4FC0-B68B-458508D4E6B0}" type="presOf" srcId="{9BCF49DF-4F85-445A-9220-9256B2F9DDB9}" destId="{B103CC67-FFDC-43BB-A101-3CAE92471506}" srcOrd="0" destOrd="0" presId="urn:microsoft.com/office/officeart/2005/8/layout/vList2"/>
    <dgm:cxn modelId="{B48AF088-9688-4EA6-B361-1593BC67087D}" srcId="{300F8BA8-B3E7-4FA8-9257-64DAC66D4C75}" destId="{C2E29A23-C619-4EA1-B27B-45BE2CA86054}" srcOrd="0" destOrd="0" parTransId="{8AFBD8D6-4DDD-418F-998B-A8B4F3FEE284}" sibTransId="{CA56CF88-511F-44F7-8342-15337A10CF89}"/>
    <dgm:cxn modelId="{6C2F7BB6-9461-4CB3-ACCB-B9FC04299E92}" type="presOf" srcId="{DFDFCF55-4525-417C-ACC6-D34F48E6C47F}" destId="{97FD3827-97E0-4B7B-9138-E656B84EF5AC}" srcOrd="0" destOrd="0" presId="urn:microsoft.com/office/officeart/2005/8/layout/vList2"/>
    <dgm:cxn modelId="{C58700B8-AC1B-4A90-9D58-37129D3A69AA}" type="presOf" srcId="{C2E29A23-C619-4EA1-B27B-45BE2CA86054}" destId="{E9F818B1-9F44-4635-AA56-2E00CE0A30CC}" srcOrd="0" destOrd="0" presId="urn:microsoft.com/office/officeart/2005/8/layout/vList2"/>
    <dgm:cxn modelId="{536FD0D1-FF5B-4DAB-894D-D1815F859673}" type="presOf" srcId="{300F8BA8-B3E7-4FA8-9257-64DAC66D4C75}" destId="{BFD1AD05-2460-4459-91DD-EBDCADA10F2D}" srcOrd="0" destOrd="0" presId="urn:microsoft.com/office/officeart/2005/8/layout/vList2"/>
    <dgm:cxn modelId="{0513D0E2-E097-4333-8FBA-FD501E1F5FDA}" srcId="{9BCF49DF-4F85-445A-9220-9256B2F9DDB9}" destId="{300F8BA8-B3E7-4FA8-9257-64DAC66D4C75}" srcOrd="0" destOrd="0" parTransId="{BC216E54-7656-4E89-841F-360EE3DC3040}" sibTransId="{31CEDADD-48F6-4050-83A4-4FA0FB224186}"/>
    <dgm:cxn modelId="{496E63F0-049F-4585-97AE-72D909FE0B8C}" srcId="{9BCF49DF-4F85-445A-9220-9256B2F9DDB9}" destId="{DFDFCF55-4525-417C-ACC6-D34F48E6C47F}" srcOrd="1" destOrd="0" parTransId="{9F8C3FA5-C2A2-4E29-B778-8040DDA3E0AF}" sibTransId="{6EAC093A-9A29-4CD4-AB86-5F8B195D4CDE}"/>
    <dgm:cxn modelId="{6A565C64-0420-498D-B146-B495321E479C}" type="presParOf" srcId="{B103CC67-FFDC-43BB-A101-3CAE92471506}" destId="{BFD1AD05-2460-4459-91DD-EBDCADA10F2D}" srcOrd="0" destOrd="0" presId="urn:microsoft.com/office/officeart/2005/8/layout/vList2"/>
    <dgm:cxn modelId="{D3A718F7-AB76-4E4E-A018-130A31965A70}" type="presParOf" srcId="{B103CC67-FFDC-43BB-A101-3CAE92471506}" destId="{E9F818B1-9F44-4635-AA56-2E00CE0A30CC}" srcOrd="1" destOrd="0" presId="urn:microsoft.com/office/officeart/2005/8/layout/vList2"/>
    <dgm:cxn modelId="{8B7BABDF-261C-49C3-AB07-30A9F3A0B077}" type="presParOf" srcId="{B103CC67-FFDC-43BB-A101-3CAE92471506}" destId="{97FD3827-97E0-4B7B-9138-E656B84EF5AC}" srcOrd="2" destOrd="0" presId="urn:microsoft.com/office/officeart/2005/8/layout/vList2"/>
    <dgm:cxn modelId="{2E825CEA-CD6E-426C-8BEF-5595CEE36DD2}" type="presParOf" srcId="{B103CC67-FFDC-43BB-A101-3CAE92471506}" destId="{717F0E64-171D-42B7-A53D-C8B80E54AD03}"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C25EB98-138E-4FFF-9EBD-5021DA005276}" type="doc">
      <dgm:prSet loTypeId="urn:microsoft.com/office/officeart/2005/8/layout/vList2" loCatId="list" qsTypeId="urn:microsoft.com/office/officeart/2005/8/quickstyle/simple3" qsCatId="simple" csTypeId="urn:microsoft.com/office/officeart/2005/8/colors/colorful3" csCatId="colorful"/>
      <dgm:spPr/>
      <dgm:t>
        <a:bodyPr/>
        <a:lstStyle/>
        <a:p>
          <a:endParaRPr lang="en-GB"/>
        </a:p>
      </dgm:t>
    </dgm:pt>
    <dgm:pt modelId="{1856622A-934C-4A9F-B09E-BE4DFA04D0B1}">
      <dgm:prSet/>
      <dgm:spPr/>
      <dgm:t>
        <a:bodyPr/>
        <a:lstStyle/>
        <a:p>
          <a:r>
            <a:rPr lang="pl-PL" i="0"/>
            <a:t>Ustawa z dnia 10 kwietnia 2003 r. o szczególnych zasadach przygotowania i realizacji inwestycji w zakresie dróg publicznych</a:t>
          </a:r>
          <a:endParaRPr lang="pl-PL" dirty="0"/>
        </a:p>
      </dgm:t>
    </dgm:pt>
    <dgm:pt modelId="{44CF37A7-24B7-44D5-BB0F-BF273E07BFEB}" type="parTrans" cxnId="{DF22625B-8121-4C66-91C0-14F7C701656E}">
      <dgm:prSet/>
      <dgm:spPr/>
      <dgm:t>
        <a:bodyPr/>
        <a:lstStyle/>
        <a:p>
          <a:endParaRPr lang="en-GB"/>
        </a:p>
      </dgm:t>
    </dgm:pt>
    <dgm:pt modelId="{6A87EBAA-890F-4C65-85A6-48D3C3E50491}" type="sibTrans" cxnId="{DF22625B-8121-4C66-91C0-14F7C701656E}">
      <dgm:prSet/>
      <dgm:spPr/>
      <dgm:t>
        <a:bodyPr/>
        <a:lstStyle/>
        <a:p>
          <a:endParaRPr lang="en-GB"/>
        </a:p>
      </dgm:t>
    </dgm:pt>
    <dgm:pt modelId="{CED7CF62-0B78-467A-9DDD-C0B0E5C6B188}">
      <dgm:prSet/>
      <dgm:spPr/>
      <dgm:t>
        <a:bodyPr/>
        <a:lstStyle/>
        <a:p>
          <a:r>
            <a:rPr lang="pl-PL" i="0"/>
            <a:t>Ustawa z dnia 29 czerwca 2011 r. o przygotowaniu i realizacji inwestycji w zakresie obiektów energetyki jądrowej oraz inwestycji towarzyszących</a:t>
          </a:r>
          <a:endParaRPr lang="pl-PL" dirty="0"/>
        </a:p>
      </dgm:t>
    </dgm:pt>
    <dgm:pt modelId="{E53BF5FF-C55D-4B65-8021-61D32231F330}" type="parTrans" cxnId="{F0D613A1-4965-48F4-B8CD-30803CEBCFFA}">
      <dgm:prSet/>
      <dgm:spPr/>
      <dgm:t>
        <a:bodyPr/>
        <a:lstStyle/>
        <a:p>
          <a:endParaRPr lang="en-GB"/>
        </a:p>
      </dgm:t>
    </dgm:pt>
    <dgm:pt modelId="{7CED6BF0-2406-46F9-BF69-95258D273EC3}" type="sibTrans" cxnId="{F0D613A1-4965-48F4-B8CD-30803CEBCFFA}">
      <dgm:prSet/>
      <dgm:spPr/>
      <dgm:t>
        <a:bodyPr/>
        <a:lstStyle/>
        <a:p>
          <a:endParaRPr lang="en-GB"/>
        </a:p>
      </dgm:t>
    </dgm:pt>
    <dgm:pt modelId="{B14F8415-8EB4-4C6A-AC44-E3C0F94B762D}">
      <dgm:prSet/>
      <dgm:spPr/>
      <dgm:t>
        <a:bodyPr/>
        <a:lstStyle/>
        <a:p>
          <a:r>
            <a:rPr lang="pl-PL" i="0"/>
            <a:t>Ustawa z dnia 24 kwietnia 2009 r. o inwestycjach w zakresie terminalu regazyfikacyjnego skroplonego gazu ziemnego w Świnoujściu</a:t>
          </a:r>
          <a:endParaRPr lang="pl-PL" dirty="0"/>
        </a:p>
      </dgm:t>
    </dgm:pt>
    <dgm:pt modelId="{B09441A2-B737-4B14-8099-7D53C3B452EB}" type="parTrans" cxnId="{15F74F1E-73FB-4393-A79F-37278F29BA4A}">
      <dgm:prSet/>
      <dgm:spPr/>
      <dgm:t>
        <a:bodyPr/>
        <a:lstStyle/>
        <a:p>
          <a:endParaRPr lang="en-GB"/>
        </a:p>
      </dgm:t>
    </dgm:pt>
    <dgm:pt modelId="{08711C27-8D4D-4EFC-9833-FCA7371F9091}" type="sibTrans" cxnId="{15F74F1E-73FB-4393-A79F-37278F29BA4A}">
      <dgm:prSet/>
      <dgm:spPr/>
      <dgm:t>
        <a:bodyPr/>
        <a:lstStyle/>
        <a:p>
          <a:endParaRPr lang="en-GB"/>
        </a:p>
      </dgm:t>
    </dgm:pt>
    <dgm:pt modelId="{45F4C480-4428-4FB5-85EE-CF07528E72E8}" type="pres">
      <dgm:prSet presAssocID="{1C25EB98-138E-4FFF-9EBD-5021DA005276}" presName="linear" presStyleCnt="0">
        <dgm:presLayoutVars>
          <dgm:animLvl val="lvl"/>
          <dgm:resizeHandles val="exact"/>
        </dgm:presLayoutVars>
      </dgm:prSet>
      <dgm:spPr/>
    </dgm:pt>
    <dgm:pt modelId="{531E204D-9556-4875-8309-EBFC54EBDBD6}" type="pres">
      <dgm:prSet presAssocID="{1856622A-934C-4A9F-B09E-BE4DFA04D0B1}" presName="parentText" presStyleLbl="node1" presStyleIdx="0" presStyleCnt="3">
        <dgm:presLayoutVars>
          <dgm:chMax val="0"/>
          <dgm:bulletEnabled val="1"/>
        </dgm:presLayoutVars>
      </dgm:prSet>
      <dgm:spPr/>
    </dgm:pt>
    <dgm:pt modelId="{235BB4A2-5414-47FB-BAC6-AD8649D6B571}" type="pres">
      <dgm:prSet presAssocID="{6A87EBAA-890F-4C65-85A6-48D3C3E50491}" presName="spacer" presStyleCnt="0"/>
      <dgm:spPr/>
    </dgm:pt>
    <dgm:pt modelId="{C1ABD16E-2913-4DC4-96AD-129250E43BEA}" type="pres">
      <dgm:prSet presAssocID="{CED7CF62-0B78-467A-9DDD-C0B0E5C6B188}" presName="parentText" presStyleLbl="node1" presStyleIdx="1" presStyleCnt="3">
        <dgm:presLayoutVars>
          <dgm:chMax val="0"/>
          <dgm:bulletEnabled val="1"/>
        </dgm:presLayoutVars>
      </dgm:prSet>
      <dgm:spPr/>
    </dgm:pt>
    <dgm:pt modelId="{BBFF78A2-D78B-42F3-81A0-B577DDD90D25}" type="pres">
      <dgm:prSet presAssocID="{7CED6BF0-2406-46F9-BF69-95258D273EC3}" presName="spacer" presStyleCnt="0"/>
      <dgm:spPr/>
    </dgm:pt>
    <dgm:pt modelId="{D5E6C726-5927-4E51-9CA4-25787B894FEC}" type="pres">
      <dgm:prSet presAssocID="{B14F8415-8EB4-4C6A-AC44-E3C0F94B762D}" presName="parentText" presStyleLbl="node1" presStyleIdx="2" presStyleCnt="3">
        <dgm:presLayoutVars>
          <dgm:chMax val="0"/>
          <dgm:bulletEnabled val="1"/>
        </dgm:presLayoutVars>
      </dgm:prSet>
      <dgm:spPr/>
    </dgm:pt>
  </dgm:ptLst>
  <dgm:cxnLst>
    <dgm:cxn modelId="{70FE991A-48DE-451F-9838-64F151CB5141}" type="presOf" srcId="{B14F8415-8EB4-4C6A-AC44-E3C0F94B762D}" destId="{D5E6C726-5927-4E51-9CA4-25787B894FEC}" srcOrd="0" destOrd="0" presId="urn:microsoft.com/office/officeart/2005/8/layout/vList2"/>
    <dgm:cxn modelId="{15F74F1E-73FB-4393-A79F-37278F29BA4A}" srcId="{1C25EB98-138E-4FFF-9EBD-5021DA005276}" destId="{B14F8415-8EB4-4C6A-AC44-E3C0F94B762D}" srcOrd="2" destOrd="0" parTransId="{B09441A2-B737-4B14-8099-7D53C3B452EB}" sibTransId="{08711C27-8D4D-4EFC-9833-FCA7371F9091}"/>
    <dgm:cxn modelId="{E7AA1C3D-4FD5-4204-9214-0A17ECA2FE5F}" type="presOf" srcId="{CED7CF62-0B78-467A-9DDD-C0B0E5C6B188}" destId="{C1ABD16E-2913-4DC4-96AD-129250E43BEA}" srcOrd="0" destOrd="0" presId="urn:microsoft.com/office/officeart/2005/8/layout/vList2"/>
    <dgm:cxn modelId="{DF22625B-8121-4C66-91C0-14F7C701656E}" srcId="{1C25EB98-138E-4FFF-9EBD-5021DA005276}" destId="{1856622A-934C-4A9F-B09E-BE4DFA04D0B1}" srcOrd="0" destOrd="0" parTransId="{44CF37A7-24B7-44D5-BB0F-BF273E07BFEB}" sibTransId="{6A87EBAA-890F-4C65-85A6-48D3C3E50491}"/>
    <dgm:cxn modelId="{10E29F4A-DB2E-419A-B2CD-0BD43B6F28BC}" type="presOf" srcId="{1C25EB98-138E-4FFF-9EBD-5021DA005276}" destId="{45F4C480-4428-4FB5-85EE-CF07528E72E8}" srcOrd="0" destOrd="0" presId="urn:microsoft.com/office/officeart/2005/8/layout/vList2"/>
    <dgm:cxn modelId="{F0D613A1-4965-48F4-B8CD-30803CEBCFFA}" srcId="{1C25EB98-138E-4FFF-9EBD-5021DA005276}" destId="{CED7CF62-0B78-467A-9DDD-C0B0E5C6B188}" srcOrd="1" destOrd="0" parTransId="{E53BF5FF-C55D-4B65-8021-61D32231F330}" sibTransId="{7CED6BF0-2406-46F9-BF69-95258D273EC3}"/>
    <dgm:cxn modelId="{086809AD-B047-47A5-8930-B6B54ECDAC26}" type="presOf" srcId="{1856622A-934C-4A9F-B09E-BE4DFA04D0B1}" destId="{531E204D-9556-4875-8309-EBFC54EBDBD6}" srcOrd="0" destOrd="0" presId="urn:microsoft.com/office/officeart/2005/8/layout/vList2"/>
    <dgm:cxn modelId="{82BD16FA-7ACC-4573-88F5-85DE78C8B629}" type="presParOf" srcId="{45F4C480-4428-4FB5-85EE-CF07528E72E8}" destId="{531E204D-9556-4875-8309-EBFC54EBDBD6}" srcOrd="0" destOrd="0" presId="urn:microsoft.com/office/officeart/2005/8/layout/vList2"/>
    <dgm:cxn modelId="{918219F4-BC2F-4568-BAE2-12452484D66A}" type="presParOf" srcId="{45F4C480-4428-4FB5-85EE-CF07528E72E8}" destId="{235BB4A2-5414-47FB-BAC6-AD8649D6B571}" srcOrd="1" destOrd="0" presId="urn:microsoft.com/office/officeart/2005/8/layout/vList2"/>
    <dgm:cxn modelId="{A88A3DF0-69CC-43EF-8B35-DD28F71C41BE}" type="presParOf" srcId="{45F4C480-4428-4FB5-85EE-CF07528E72E8}" destId="{C1ABD16E-2913-4DC4-96AD-129250E43BEA}" srcOrd="2" destOrd="0" presId="urn:microsoft.com/office/officeart/2005/8/layout/vList2"/>
    <dgm:cxn modelId="{34D79DCB-7935-4A98-9CAF-E89A46B6A719}" type="presParOf" srcId="{45F4C480-4428-4FB5-85EE-CF07528E72E8}" destId="{BBFF78A2-D78B-42F3-81A0-B577DDD90D25}" srcOrd="3" destOrd="0" presId="urn:microsoft.com/office/officeart/2005/8/layout/vList2"/>
    <dgm:cxn modelId="{2AB4C898-9121-495A-8642-B5F83BAD0D4A}" type="presParOf" srcId="{45F4C480-4428-4FB5-85EE-CF07528E72E8}" destId="{D5E6C726-5927-4E51-9CA4-25787B894FEC}"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4C2419C-B6C1-473B-9119-53B390945D59}" type="doc">
      <dgm:prSet loTypeId="urn:microsoft.com/office/officeart/2005/8/layout/orgChart1" loCatId="hierarchy" qsTypeId="urn:microsoft.com/office/officeart/2005/8/quickstyle/simple3" qsCatId="simple" csTypeId="urn:microsoft.com/office/officeart/2005/8/colors/accent3_5" csCatId="accent3" phldr="1"/>
      <dgm:spPr/>
      <dgm:t>
        <a:bodyPr/>
        <a:lstStyle/>
        <a:p>
          <a:endParaRPr lang="pl-PL"/>
        </a:p>
      </dgm:t>
    </dgm:pt>
    <dgm:pt modelId="{3851706B-11E2-45B0-A09E-5F1A1BAC7A00}">
      <dgm:prSet custT="1"/>
      <dgm:spPr/>
      <dgm:t>
        <a:bodyPr/>
        <a:lstStyle/>
        <a:p>
          <a:r>
            <a:rPr lang="pl-PL" sz="4000" dirty="0"/>
            <a:t>ZAKRES PODMIOTOWY</a:t>
          </a:r>
        </a:p>
      </dgm:t>
    </dgm:pt>
    <dgm:pt modelId="{69927297-124A-4A38-953F-7A875EF94875}" type="parTrans" cxnId="{7990E771-4B07-4574-B6E4-37BB79A23A7F}">
      <dgm:prSet/>
      <dgm:spPr/>
      <dgm:t>
        <a:bodyPr/>
        <a:lstStyle/>
        <a:p>
          <a:endParaRPr lang="pl-PL"/>
        </a:p>
      </dgm:t>
    </dgm:pt>
    <dgm:pt modelId="{09DE8876-6FBB-49F3-92BA-6BE1AD47FAA9}" type="sibTrans" cxnId="{7990E771-4B07-4574-B6E4-37BB79A23A7F}">
      <dgm:prSet/>
      <dgm:spPr/>
      <dgm:t>
        <a:bodyPr/>
        <a:lstStyle/>
        <a:p>
          <a:endParaRPr lang="pl-PL"/>
        </a:p>
      </dgm:t>
    </dgm:pt>
    <dgm:pt modelId="{F021F2B9-4886-4C0C-9FA3-28AEFCBFBFA3}">
      <dgm:prSet/>
      <dgm:spPr/>
      <dgm:t>
        <a:bodyPr/>
        <a:lstStyle/>
        <a:p>
          <a:pPr>
            <a:buNone/>
          </a:pPr>
          <a:r>
            <a:rPr lang="pl-PL" dirty="0"/>
            <a:t>PODMIOTY PROCESU BUDOWLANEGO </a:t>
          </a:r>
        </a:p>
        <a:p>
          <a:pPr>
            <a:buFont typeface="+mj-lt"/>
            <a:buAutoNum type="arabicPeriod"/>
          </a:pPr>
          <a:r>
            <a:rPr lang="pl-PL" dirty="0"/>
            <a:t>* inwestor, </a:t>
          </a:r>
          <a:br>
            <a:rPr lang="pl-PL" dirty="0"/>
          </a:br>
          <a:r>
            <a:rPr lang="pl-PL" dirty="0"/>
            <a:t>* inspektor nadzoru inwestorskiego, </a:t>
          </a:r>
          <a:br>
            <a:rPr lang="pl-PL" dirty="0"/>
          </a:br>
          <a:r>
            <a:rPr lang="pl-PL" dirty="0"/>
            <a:t>* projektant, </a:t>
          </a:r>
          <a:br>
            <a:rPr lang="pl-PL" dirty="0"/>
          </a:br>
          <a:r>
            <a:rPr lang="pl-PL" dirty="0"/>
            <a:t>* kierownik budowy, </a:t>
          </a:r>
          <a:br>
            <a:rPr lang="pl-PL" dirty="0"/>
          </a:br>
          <a:r>
            <a:rPr lang="pl-PL" dirty="0"/>
            <a:t>* kierownik robót, </a:t>
          </a:r>
          <a:br>
            <a:rPr lang="pl-PL" dirty="0"/>
          </a:br>
          <a:r>
            <a:rPr lang="pl-PL" dirty="0"/>
            <a:t>* właściciel lub zarządca obiektu budowlanego</a:t>
          </a:r>
        </a:p>
      </dgm:t>
    </dgm:pt>
    <dgm:pt modelId="{ACE7F191-F19A-44DE-99D5-96EB814A0DF7}" type="parTrans" cxnId="{83CECEF2-60C3-40D1-97DD-9E5296EB6EEF}">
      <dgm:prSet/>
      <dgm:spPr/>
      <dgm:t>
        <a:bodyPr/>
        <a:lstStyle/>
        <a:p>
          <a:endParaRPr lang="pl-PL"/>
        </a:p>
      </dgm:t>
    </dgm:pt>
    <dgm:pt modelId="{EC5CB300-B490-419A-8CF8-F03B4124E970}" type="sibTrans" cxnId="{83CECEF2-60C3-40D1-97DD-9E5296EB6EEF}">
      <dgm:prSet/>
      <dgm:spPr/>
      <dgm:t>
        <a:bodyPr/>
        <a:lstStyle/>
        <a:p>
          <a:endParaRPr lang="pl-PL"/>
        </a:p>
      </dgm:t>
    </dgm:pt>
    <dgm:pt modelId="{18F9B2C2-3402-4E01-BA8B-84A9A9C8D31D}">
      <dgm:prSet/>
      <dgm:spPr/>
      <dgm:t>
        <a:bodyPr/>
        <a:lstStyle/>
        <a:p>
          <a:r>
            <a:rPr lang="pl-PL" dirty="0"/>
            <a:t>ORGANY ADMINISTRACJI PUBLICZNEJ</a:t>
          </a:r>
        </a:p>
        <a:p>
          <a:r>
            <a:rPr lang="pl-PL" dirty="0"/>
            <a:t> * organy administracji architektoniczno-budowlanej, </a:t>
          </a:r>
          <a:br>
            <a:rPr lang="pl-PL" dirty="0"/>
          </a:br>
          <a:r>
            <a:rPr lang="pl-PL" dirty="0"/>
            <a:t>* organy nadzoru budowlanego</a:t>
          </a:r>
        </a:p>
      </dgm:t>
    </dgm:pt>
    <dgm:pt modelId="{C199299A-6AC5-4E77-9197-84B0A6F1D029}" type="parTrans" cxnId="{6B0C6AEF-7309-427B-893B-BE778F73F761}">
      <dgm:prSet/>
      <dgm:spPr/>
      <dgm:t>
        <a:bodyPr/>
        <a:lstStyle/>
        <a:p>
          <a:endParaRPr lang="pl-PL"/>
        </a:p>
      </dgm:t>
    </dgm:pt>
    <dgm:pt modelId="{9ECD9EAE-1696-42E0-B4B5-59DBFA002252}" type="sibTrans" cxnId="{6B0C6AEF-7309-427B-893B-BE778F73F761}">
      <dgm:prSet/>
      <dgm:spPr/>
      <dgm:t>
        <a:bodyPr/>
        <a:lstStyle/>
        <a:p>
          <a:endParaRPr lang="pl-PL"/>
        </a:p>
      </dgm:t>
    </dgm:pt>
    <dgm:pt modelId="{81726AC8-F5B4-4B8A-84D8-043222D51F83}" type="pres">
      <dgm:prSet presAssocID="{64C2419C-B6C1-473B-9119-53B390945D59}" presName="hierChild1" presStyleCnt="0">
        <dgm:presLayoutVars>
          <dgm:orgChart val="1"/>
          <dgm:chPref val="1"/>
          <dgm:dir/>
          <dgm:animOne val="branch"/>
          <dgm:animLvl val="lvl"/>
          <dgm:resizeHandles/>
        </dgm:presLayoutVars>
      </dgm:prSet>
      <dgm:spPr/>
    </dgm:pt>
    <dgm:pt modelId="{C02B2CA9-2BA2-4566-BF13-FD1A42EA8A61}" type="pres">
      <dgm:prSet presAssocID="{3851706B-11E2-45B0-A09E-5F1A1BAC7A00}" presName="hierRoot1" presStyleCnt="0">
        <dgm:presLayoutVars>
          <dgm:hierBranch val="init"/>
        </dgm:presLayoutVars>
      </dgm:prSet>
      <dgm:spPr/>
    </dgm:pt>
    <dgm:pt modelId="{E84658F6-8FD5-440A-BB6B-BBB6CA2285B2}" type="pres">
      <dgm:prSet presAssocID="{3851706B-11E2-45B0-A09E-5F1A1BAC7A00}" presName="rootComposite1" presStyleCnt="0"/>
      <dgm:spPr/>
    </dgm:pt>
    <dgm:pt modelId="{51378F2D-E840-4799-9D93-02BFA901B7D3}" type="pres">
      <dgm:prSet presAssocID="{3851706B-11E2-45B0-A09E-5F1A1BAC7A00}" presName="rootText1" presStyleLbl="node0" presStyleIdx="0" presStyleCnt="1">
        <dgm:presLayoutVars>
          <dgm:chPref val="3"/>
        </dgm:presLayoutVars>
      </dgm:prSet>
      <dgm:spPr/>
    </dgm:pt>
    <dgm:pt modelId="{C3F97D1E-545F-43A5-993B-0BD3F67B2448}" type="pres">
      <dgm:prSet presAssocID="{3851706B-11E2-45B0-A09E-5F1A1BAC7A00}" presName="rootConnector1" presStyleLbl="node1" presStyleIdx="0" presStyleCnt="0"/>
      <dgm:spPr/>
    </dgm:pt>
    <dgm:pt modelId="{97778564-E2A5-4463-BA39-5C8F3B5ACF71}" type="pres">
      <dgm:prSet presAssocID="{3851706B-11E2-45B0-A09E-5F1A1BAC7A00}" presName="hierChild2" presStyleCnt="0"/>
      <dgm:spPr/>
    </dgm:pt>
    <dgm:pt modelId="{EB2CAE30-E78D-41CF-B93A-17187C225BAA}" type="pres">
      <dgm:prSet presAssocID="{ACE7F191-F19A-44DE-99D5-96EB814A0DF7}" presName="Name37" presStyleLbl="parChTrans1D2" presStyleIdx="0" presStyleCnt="2"/>
      <dgm:spPr/>
    </dgm:pt>
    <dgm:pt modelId="{202E5E93-A634-4D9A-AA5A-7B38EEECF991}" type="pres">
      <dgm:prSet presAssocID="{F021F2B9-4886-4C0C-9FA3-28AEFCBFBFA3}" presName="hierRoot2" presStyleCnt="0">
        <dgm:presLayoutVars>
          <dgm:hierBranch val="init"/>
        </dgm:presLayoutVars>
      </dgm:prSet>
      <dgm:spPr/>
    </dgm:pt>
    <dgm:pt modelId="{C2DCC1B8-CCE2-4DDF-91EA-7136CA4FD594}" type="pres">
      <dgm:prSet presAssocID="{F021F2B9-4886-4C0C-9FA3-28AEFCBFBFA3}" presName="rootComposite" presStyleCnt="0"/>
      <dgm:spPr/>
    </dgm:pt>
    <dgm:pt modelId="{6A8EBEC7-39AE-424B-9992-F30AA474BAEF}" type="pres">
      <dgm:prSet presAssocID="{F021F2B9-4886-4C0C-9FA3-28AEFCBFBFA3}" presName="rootText" presStyleLbl="node2" presStyleIdx="0" presStyleCnt="2" custScaleX="100811">
        <dgm:presLayoutVars>
          <dgm:chPref val="3"/>
        </dgm:presLayoutVars>
      </dgm:prSet>
      <dgm:spPr/>
    </dgm:pt>
    <dgm:pt modelId="{39E05767-0EB1-433D-9D63-E79BD7D695F7}" type="pres">
      <dgm:prSet presAssocID="{F021F2B9-4886-4C0C-9FA3-28AEFCBFBFA3}" presName="rootConnector" presStyleLbl="node2" presStyleIdx="0" presStyleCnt="2"/>
      <dgm:spPr/>
    </dgm:pt>
    <dgm:pt modelId="{4EA2CF9B-C24C-4C29-A8FE-CBEDE84801E6}" type="pres">
      <dgm:prSet presAssocID="{F021F2B9-4886-4C0C-9FA3-28AEFCBFBFA3}" presName="hierChild4" presStyleCnt="0"/>
      <dgm:spPr/>
    </dgm:pt>
    <dgm:pt modelId="{4A36D022-D66C-4D43-BC3F-DE6876492F83}" type="pres">
      <dgm:prSet presAssocID="{F021F2B9-4886-4C0C-9FA3-28AEFCBFBFA3}" presName="hierChild5" presStyleCnt="0"/>
      <dgm:spPr/>
    </dgm:pt>
    <dgm:pt modelId="{70737D08-BB56-419A-BF68-448FFF00D232}" type="pres">
      <dgm:prSet presAssocID="{C199299A-6AC5-4E77-9197-84B0A6F1D029}" presName="Name37" presStyleLbl="parChTrans1D2" presStyleIdx="1" presStyleCnt="2"/>
      <dgm:spPr/>
    </dgm:pt>
    <dgm:pt modelId="{CC500286-B335-4B02-9B65-2106FBAD4842}" type="pres">
      <dgm:prSet presAssocID="{18F9B2C2-3402-4E01-BA8B-84A9A9C8D31D}" presName="hierRoot2" presStyleCnt="0">
        <dgm:presLayoutVars>
          <dgm:hierBranch val="init"/>
        </dgm:presLayoutVars>
      </dgm:prSet>
      <dgm:spPr/>
    </dgm:pt>
    <dgm:pt modelId="{A3DF8F5C-7C5F-4735-AA3E-9E41F91F628C}" type="pres">
      <dgm:prSet presAssocID="{18F9B2C2-3402-4E01-BA8B-84A9A9C8D31D}" presName="rootComposite" presStyleCnt="0"/>
      <dgm:spPr/>
    </dgm:pt>
    <dgm:pt modelId="{D1354DA0-642D-40F1-8F91-8D54650ABA7D}" type="pres">
      <dgm:prSet presAssocID="{18F9B2C2-3402-4E01-BA8B-84A9A9C8D31D}" presName="rootText" presStyleLbl="node2" presStyleIdx="1" presStyleCnt="2">
        <dgm:presLayoutVars>
          <dgm:chPref val="3"/>
        </dgm:presLayoutVars>
      </dgm:prSet>
      <dgm:spPr/>
    </dgm:pt>
    <dgm:pt modelId="{1CFD86FA-D348-434B-A488-15A7C89B5C66}" type="pres">
      <dgm:prSet presAssocID="{18F9B2C2-3402-4E01-BA8B-84A9A9C8D31D}" presName="rootConnector" presStyleLbl="node2" presStyleIdx="1" presStyleCnt="2"/>
      <dgm:spPr/>
    </dgm:pt>
    <dgm:pt modelId="{74A2A84B-7341-4233-BE3F-879371EB39A7}" type="pres">
      <dgm:prSet presAssocID="{18F9B2C2-3402-4E01-BA8B-84A9A9C8D31D}" presName="hierChild4" presStyleCnt="0"/>
      <dgm:spPr/>
    </dgm:pt>
    <dgm:pt modelId="{2D47ECB0-CB0E-46EE-A1F3-0A2F68AC6F76}" type="pres">
      <dgm:prSet presAssocID="{18F9B2C2-3402-4E01-BA8B-84A9A9C8D31D}" presName="hierChild5" presStyleCnt="0"/>
      <dgm:spPr/>
    </dgm:pt>
    <dgm:pt modelId="{B8A506EA-B4EC-4FC4-80E1-35A1CC9BA664}" type="pres">
      <dgm:prSet presAssocID="{3851706B-11E2-45B0-A09E-5F1A1BAC7A00}" presName="hierChild3" presStyleCnt="0"/>
      <dgm:spPr/>
    </dgm:pt>
  </dgm:ptLst>
  <dgm:cxnLst>
    <dgm:cxn modelId="{4A714305-61FA-436E-92FF-A4AD31EF1764}" type="presOf" srcId="{F021F2B9-4886-4C0C-9FA3-28AEFCBFBFA3}" destId="{39E05767-0EB1-433D-9D63-E79BD7D695F7}" srcOrd="1" destOrd="0" presId="urn:microsoft.com/office/officeart/2005/8/layout/orgChart1"/>
    <dgm:cxn modelId="{A40C7D0C-6221-4801-847A-F2C0EAFD5266}" type="presOf" srcId="{64C2419C-B6C1-473B-9119-53B390945D59}" destId="{81726AC8-F5B4-4B8A-84D8-043222D51F83}" srcOrd="0" destOrd="0" presId="urn:microsoft.com/office/officeart/2005/8/layout/orgChart1"/>
    <dgm:cxn modelId="{21033965-4F47-4DE9-96FB-6881E0176706}" type="presOf" srcId="{3851706B-11E2-45B0-A09E-5F1A1BAC7A00}" destId="{C3F97D1E-545F-43A5-993B-0BD3F67B2448}" srcOrd="1" destOrd="0" presId="urn:microsoft.com/office/officeart/2005/8/layout/orgChart1"/>
    <dgm:cxn modelId="{CE53084D-198F-4E43-8812-C75FD28216EF}" type="presOf" srcId="{18F9B2C2-3402-4E01-BA8B-84A9A9C8D31D}" destId="{1CFD86FA-D348-434B-A488-15A7C89B5C66}" srcOrd="1" destOrd="0" presId="urn:microsoft.com/office/officeart/2005/8/layout/orgChart1"/>
    <dgm:cxn modelId="{7990E771-4B07-4574-B6E4-37BB79A23A7F}" srcId="{64C2419C-B6C1-473B-9119-53B390945D59}" destId="{3851706B-11E2-45B0-A09E-5F1A1BAC7A00}" srcOrd="0" destOrd="0" parTransId="{69927297-124A-4A38-953F-7A875EF94875}" sibTransId="{09DE8876-6FBB-49F3-92BA-6BE1AD47FAA9}"/>
    <dgm:cxn modelId="{BB90F68A-1A38-4218-B603-99FC1C822F03}" type="presOf" srcId="{3851706B-11E2-45B0-A09E-5F1A1BAC7A00}" destId="{51378F2D-E840-4799-9D93-02BFA901B7D3}" srcOrd="0" destOrd="0" presId="urn:microsoft.com/office/officeart/2005/8/layout/orgChart1"/>
    <dgm:cxn modelId="{13C79A8D-F43F-41FE-B019-088FB42FB040}" type="presOf" srcId="{C199299A-6AC5-4E77-9197-84B0A6F1D029}" destId="{70737D08-BB56-419A-BF68-448FFF00D232}" srcOrd="0" destOrd="0" presId="urn:microsoft.com/office/officeart/2005/8/layout/orgChart1"/>
    <dgm:cxn modelId="{136EB2A1-5C91-45F1-838C-E76B3CCC463D}" type="presOf" srcId="{F021F2B9-4886-4C0C-9FA3-28AEFCBFBFA3}" destId="{6A8EBEC7-39AE-424B-9992-F30AA474BAEF}" srcOrd="0" destOrd="0" presId="urn:microsoft.com/office/officeart/2005/8/layout/orgChart1"/>
    <dgm:cxn modelId="{421E1AED-CA74-4BCD-82AD-893B8E5977F3}" type="presOf" srcId="{ACE7F191-F19A-44DE-99D5-96EB814A0DF7}" destId="{EB2CAE30-E78D-41CF-B93A-17187C225BAA}" srcOrd="0" destOrd="0" presId="urn:microsoft.com/office/officeart/2005/8/layout/orgChart1"/>
    <dgm:cxn modelId="{6B0C6AEF-7309-427B-893B-BE778F73F761}" srcId="{3851706B-11E2-45B0-A09E-5F1A1BAC7A00}" destId="{18F9B2C2-3402-4E01-BA8B-84A9A9C8D31D}" srcOrd="1" destOrd="0" parTransId="{C199299A-6AC5-4E77-9197-84B0A6F1D029}" sibTransId="{9ECD9EAE-1696-42E0-B4B5-59DBFA002252}"/>
    <dgm:cxn modelId="{83CECEF2-60C3-40D1-97DD-9E5296EB6EEF}" srcId="{3851706B-11E2-45B0-A09E-5F1A1BAC7A00}" destId="{F021F2B9-4886-4C0C-9FA3-28AEFCBFBFA3}" srcOrd="0" destOrd="0" parTransId="{ACE7F191-F19A-44DE-99D5-96EB814A0DF7}" sibTransId="{EC5CB300-B490-419A-8CF8-F03B4124E970}"/>
    <dgm:cxn modelId="{00E9A2F4-84DE-4155-8D3E-428EB8D80550}" type="presOf" srcId="{18F9B2C2-3402-4E01-BA8B-84A9A9C8D31D}" destId="{D1354DA0-642D-40F1-8F91-8D54650ABA7D}" srcOrd="0" destOrd="0" presId="urn:microsoft.com/office/officeart/2005/8/layout/orgChart1"/>
    <dgm:cxn modelId="{83498932-47CD-4887-910B-C844CF7F1E00}" type="presParOf" srcId="{81726AC8-F5B4-4B8A-84D8-043222D51F83}" destId="{C02B2CA9-2BA2-4566-BF13-FD1A42EA8A61}" srcOrd="0" destOrd="0" presId="urn:microsoft.com/office/officeart/2005/8/layout/orgChart1"/>
    <dgm:cxn modelId="{1A8DE8A5-2908-4F65-9B76-E5072029971F}" type="presParOf" srcId="{C02B2CA9-2BA2-4566-BF13-FD1A42EA8A61}" destId="{E84658F6-8FD5-440A-BB6B-BBB6CA2285B2}" srcOrd="0" destOrd="0" presId="urn:microsoft.com/office/officeart/2005/8/layout/orgChart1"/>
    <dgm:cxn modelId="{A20000D2-374D-4430-AD3D-EB63769CEC7A}" type="presParOf" srcId="{E84658F6-8FD5-440A-BB6B-BBB6CA2285B2}" destId="{51378F2D-E840-4799-9D93-02BFA901B7D3}" srcOrd="0" destOrd="0" presId="urn:microsoft.com/office/officeart/2005/8/layout/orgChart1"/>
    <dgm:cxn modelId="{112CC707-3683-4334-83B1-2274BB177E99}" type="presParOf" srcId="{E84658F6-8FD5-440A-BB6B-BBB6CA2285B2}" destId="{C3F97D1E-545F-43A5-993B-0BD3F67B2448}" srcOrd="1" destOrd="0" presId="urn:microsoft.com/office/officeart/2005/8/layout/orgChart1"/>
    <dgm:cxn modelId="{3B16E566-FCC5-47A7-925C-FF51E8DF4733}" type="presParOf" srcId="{C02B2CA9-2BA2-4566-BF13-FD1A42EA8A61}" destId="{97778564-E2A5-4463-BA39-5C8F3B5ACF71}" srcOrd="1" destOrd="0" presId="urn:microsoft.com/office/officeart/2005/8/layout/orgChart1"/>
    <dgm:cxn modelId="{3D1361F7-EDED-445A-BA3D-A2584089874A}" type="presParOf" srcId="{97778564-E2A5-4463-BA39-5C8F3B5ACF71}" destId="{EB2CAE30-E78D-41CF-B93A-17187C225BAA}" srcOrd="0" destOrd="0" presId="urn:microsoft.com/office/officeart/2005/8/layout/orgChart1"/>
    <dgm:cxn modelId="{9F6733EE-45C8-46B8-B2F9-AEF90115B043}" type="presParOf" srcId="{97778564-E2A5-4463-BA39-5C8F3B5ACF71}" destId="{202E5E93-A634-4D9A-AA5A-7B38EEECF991}" srcOrd="1" destOrd="0" presId="urn:microsoft.com/office/officeart/2005/8/layout/orgChart1"/>
    <dgm:cxn modelId="{05032FA6-8730-4B3E-BC4F-92F850988771}" type="presParOf" srcId="{202E5E93-A634-4D9A-AA5A-7B38EEECF991}" destId="{C2DCC1B8-CCE2-4DDF-91EA-7136CA4FD594}" srcOrd="0" destOrd="0" presId="urn:microsoft.com/office/officeart/2005/8/layout/orgChart1"/>
    <dgm:cxn modelId="{AEA0E5CB-9962-4F61-8894-ACD5490B3D03}" type="presParOf" srcId="{C2DCC1B8-CCE2-4DDF-91EA-7136CA4FD594}" destId="{6A8EBEC7-39AE-424B-9992-F30AA474BAEF}" srcOrd="0" destOrd="0" presId="urn:microsoft.com/office/officeart/2005/8/layout/orgChart1"/>
    <dgm:cxn modelId="{5247584A-BEA3-4B3B-B9F6-A1A19389D425}" type="presParOf" srcId="{C2DCC1B8-CCE2-4DDF-91EA-7136CA4FD594}" destId="{39E05767-0EB1-433D-9D63-E79BD7D695F7}" srcOrd="1" destOrd="0" presId="urn:microsoft.com/office/officeart/2005/8/layout/orgChart1"/>
    <dgm:cxn modelId="{D9E94C76-15FA-4D42-B543-78A5B77A22EC}" type="presParOf" srcId="{202E5E93-A634-4D9A-AA5A-7B38EEECF991}" destId="{4EA2CF9B-C24C-4C29-A8FE-CBEDE84801E6}" srcOrd="1" destOrd="0" presId="urn:microsoft.com/office/officeart/2005/8/layout/orgChart1"/>
    <dgm:cxn modelId="{27D9512B-B079-4D8B-9477-C457C495AC6B}" type="presParOf" srcId="{202E5E93-A634-4D9A-AA5A-7B38EEECF991}" destId="{4A36D022-D66C-4D43-BC3F-DE6876492F83}" srcOrd="2" destOrd="0" presId="urn:microsoft.com/office/officeart/2005/8/layout/orgChart1"/>
    <dgm:cxn modelId="{9769FE0A-9C26-4537-B452-4280C52F8C64}" type="presParOf" srcId="{97778564-E2A5-4463-BA39-5C8F3B5ACF71}" destId="{70737D08-BB56-419A-BF68-448FFF00D232}" srcOrd="2" destOrd="0" presId="urn:microsoft.com/office/officeart/2005/8/layout/orgChart1"/>
    <dgm:cxn modelId="{2064D95D-CE68-4506-BE95-EF8900B723A3}" type="presParOf" srcId="{97778564-E2A5-4463-BA39-5C8F3B5ACF71}" destId="{CC500286-B335-4B02-9B65-2106FBAD4842}" srcOrd="3" destOrd="0" presId="urn:microsoft.com/office/officeart/2005/8/layout/orgChart1"/>
    <dgm:cxn modelId="{180A3C36-308E-41AD-A052-C91CBBBE3C6F}" type="presParOf" srcId="{CC500286-B335-4B02-9B65-2106FBAD4842}" destId="{A3DF8F5C-7C5F-4735-AA3E-9E41F91F628C}" srcOrd="0" destOrd="0" presId="urn:microsoft.com/office/officeart/2005/8/layout/orgChart1"/>
    <dgm:cxn modelId="{8D8A0F55-442B-4F2A-95D5-A773F0A8FF55}" type="presParOf" srcId="{A3DF8F5C-7C5F-4735-AA3E-9E41F91F628C}" destId="{D1354DA0-642D-40F1-8F91-8D54650ABA7D}" srcOrd="0" destOrd="0" presId="urn:microsoft.com/office/officeart/2005/8/layout/orgChart1"/>
    <dgm:cxn modelId="{48142103-086F-4C34-AD3C-C97FB14E1A37}" type="presParOf" srcId="{A3DF8F5C-7C5F-4735-AA3E-9E41F91F628C}" destId="{1CFD86FA-D348-434B-A488-15A7C89B5C66}" srcOrd="1" destOrd="0" presId="urn:microsoft.com/office/officeart/2005/8/layout/orgChart1"/>
    <dgm:cxn modelId="{7CEF139D-DB4C-471B-B5DD-C4CEFB695EBB}" type="presParOf" srcId="{CC500286-B335-4B02-9B65-2106FBAD4842}" destId="{74A2A84B-7341-4233-BE3F-879371EB39A7}" srcOrd="1" destOrd="0" presId="urn:microsoft.com/office/officeart/2005/8/layout/orgChart1"/>
    <dgm:cxn modelId="{CA5F054F-59F4-42CD-A5F4-A09417878535}" type="presParOf" srcId="{CC500286-B335-4B02-9B65-2106FBAD4842}" destId="{2D47ECB0-CB0E-46EE-A1F3-0A2F68AC6F76}" srcOrd="2" destOrd="0" presId="urn:microsoft.com/office/officeart/2005/8/layout/orgChart1"/>
    <dgm:cxn modelId="{0F903732-DA89-421B-877A-14DCDE038DF3}" type="presParOf" srcId="{C02B2CA9-2BA2-4566-BF13-FD1A42EA8A61}" destId="{B8A506EA-B4EC-4FC4-80E1-35A1CC9BA664}"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E5BE2A2-72E7-40D8-A3C5-4132E3C17D75}" type="doc">
      <dgm:prSet loTypeId="urn:microsoft.com/office/officeart/2005/8/layout/hierarchy1" loCatId="hierarchy" qsTypeId="urn:microsoft.com/office/officeart/2005/8/quickstyle/simple1" qsCatId="simple" csTypeId="urn:microsoft.com/office/officeart/2005/8/colors/colorful3" csCatId="colorful" phldr="1"/>
      <dgm:spPr/>
      <dgm:t>
        <a:bodyPr/>
        <a:lstStyle/>
        <a:p>
          <a:endParaRPr lang="pl-PL"/>
        </a:p>
      </dgm:t>
    </dgm:pt>
    <dgm:pt modelId="{F9FF3A9B-9269-4E31-BA52-E19A5903E2BF}">
      <dgm:prSet phldrT="[Tekst]"/>
      <dgm:spPr/>
      <dgm:t>
        <a:bodyPr/>
        <a:lstStyle/>
        <a:p>
          <a:r>
            <a:rPr lang="pl-PL" dirty="0"/>
            <a:t>ZAKRES PODMIOTOWY USTAWY PB</a:t>
          </a:r>
        </a:p>
      </dgm:t>
    </dgm:pt>
    <dgm:pt modelId="{0F2B0DAA-5090-4381-A151-F5EFA7F4DF5C}" type="parTrans" cxnId="{29E80254-6248-4023-AE45-616BDB2496B6}">
      <dgm:prSet/>
      <dgm:spPr/>
      <dgm:t>
        <a:bodyPr/>
        <a:lstStyle/>
        <a:p>
          <a:endParaRPr lang="pl-PL"/>
        </a:p>
      </dgm:t>
    </dgm:pt>
    <dgm:pt modelId="{40F8CBAC-0ACD-47B3-8B06-9FE624BD2146}" type="sibTrans" cxnId="{29E80254-6248-4023-AE45-616BDB2496B6}">
      <dgm:prSet/>
      <dgm:spPr/>
      <dgm:t>
        <a:bodyPr/>
        <a:lstStyle/>
        <a:p>
          <a:endParaRPr lang="pl-PL"/>
        </a:p>
      </dgm:t>
    </dgm:pt>
    <dgm:pt modelId="{50BBE17A-45F9-4C80-81C6-28631DD308E6}">
      <dgm:prSet phldrT="[Tekst]"/>
      <dgm:spPr/>
      <dgm:t>
        <a:bodyPr/>
        <a:lstStyle/>
        <a:p>
          <a:r>
            <a:rPr lang="pl-PL" dirty="0"/>
            <a:t>PODMIOTY PROCESU BUDOWLANEGO</a:t>
          </a:r>
        </a:p>
      </dgm:t>
    </dgm:pt>
    <dgm:pt modelId="{05815675-DD40-4406-B3BE-92B98076B26E}" type="parTrans" cxnId="{C4710692-F259-4AB8-9EC9-C65FEC2473F1}">
      <dgm:prSet/>
      <dgm:spPr/>
      <dgm:t>
        <a:bodyPr/>
        <a:lstStyle/>
        <a:p>
          <a:endParaRPr lang="pl-PL"/>
        </a:p>
      </dgm:t>
    </dgm:pt>
    <dgm:pt modelId="{6D087ECB-81EA-49B9-8C7E-0D4778276553}" type="sibTrans" cxnId="{C4710692-F259-4AB8-9EC9-C65FEC2473F1}">
      <dgm:prSet/>
      <dgm:spPr/>
      <dgm:t>
        <a:bodyPr/>
        <a:lstStyle/>
        <a:p>
          <a:endParaRPr lang="pl-PL"/>
        </a:p>
      </dgm:t>
    </dgm:pt>
    <dgm:pt modelId="{235F4164-435A-4B88-B5F8-A1337005B1D9}">
      <dgm:prSet phldrT="[Tekst]"/>
      <dgm:spPr/>
      <dgm:t>
        <a:bodyPr/>
        <a:lstStyle/>
        <a:p>
          <a:r>
            <a:rPr lang="pl-PL" dirty="0"/>
            <a:t>UCZESTNICY PROCESU BUDOWLANEGO </a:t>
          </a:r>
        </a:p>
      </dgm:t>
    </dgm:pt>
    <dgm:pt modelId="{B2E4AABB-920C-41A8-AA6B-41C6FC055B93}" type="parTrans" cxnId="{F8613D2F-49F4-4050-80A8-8522685D9431}">
      <dgm:prSet/>
      <dgm:spPr/>
      <dgm:t>
        <a:bodyPr/>
        <a:lstStyle/>
        <a:p>
          <a:endParaRPr lang="pl-PL"/>
        </a:p>
      </dgm:t>
    </dgm:pt>
    <dgm:pt modelId="{0096F03C-306E-44BB-825E-B271B6455605}" type="sibTrans" cxnId="{F8613D2F-49F4-4050-80A8-8522685D9431}">
      <dgm:prSet/>
      <dgm:spPr/>
      <dgm:t>
        <a:bodyPr/>
        <a:lstStyle/>
        <a:p>
          <a:endParaRPr lang="pl-PL"/>
        </a:p>
      </dgm:t>
    </dgm:pt>
    <dgm:pt modelId="{C77DA5F7-7791-4007-B01F-F77C6EC59C5C}">
      <dgm:prSet phldrT="[Tekst]"/>
      <dgm:spPr/>
      <dgm:t>
        <a:bodyPr/>
        <a:lstStyle/>
        <a:p>
          <a:r>
            <a:rPr lang="pl-PL" dirty="0"/>
            <a:t>POZOSTALI</a:t>
          </a:r>
        </a:p>
      </dgm:t>
    </dgm:pt>
    <dgm:pt modelId="{9268B3CD-9A36-4FFC-8B53-3390826573EF}" type="parTrans" cxnId="{BA30E31B-119F-4D69-AEEA-20A3C9D60886}">
      <dgm:prSet/>
      <dgm:spPr/>
      <dgm:t>
        <a:bodyPr/>
        <a:lstStyle/>
        <a:p>
          <a:endParaRPr lang="pl-PL"/>
        </a:p>
      </dgm:t>
    </dgm:pt>
    <dgm:pt modelId="{A3697568-8671-4B61-A258-536570E4A16B}" type="sibTrans" cxnId="{BA30E31B-119F-4D69-AEEA-20A3C9D60886}">
      <dgm:prSet/>
      <dgm:spPr/>
      <dgm:t>
        <a:bodyPr/>
        <a:lstStyle/>
        <a:p>
          <a:endParaRPr lang="pl-PL"/>
        </a:p>
      </dgm:t>
    </dgm:pt>
    <dgm:pt modelId="{C7E3FE05-136A-4ADA-AAA7-7186037AD409}">
      <dgm:prSet phldrT="[Tekst]"/>
      <dgm:spPr/>
      <dgm:t>
        <a:bodyPr/>
        <a:lstStyle/>
        <a:p>
          <a:r>
            <a:rPr lang="pl-PL" dirty="0"/>
            <a:t>ORGANY ADMINISTRACJI PUBLICZNEJ</a:t>
          </a:r>
        </a:p>
      </dgm:t>
    </dgm:pt>
    <dgm:pt modelId="{E0B3C5EC-1539-415E-9B10-5DB78B25FB1A}" type="parTrans" cxnId="{0DEB3BD8-473B-4BE8-8D31-19129FAC6637}">
      <dgm:prSet/>
      <dgm:spPr/>
      <dgm:t>
        <a:bodyPr/>
        <a:lstStyle/>
        <a:p>
          <a:endParaRPr lang="pl-PL"/>
        </a:p>
      </dgm:t>
    </dgm:pt>
    <dgm:pt modelId="{63B74E0D-7168-4EFB-BDE1-5579845171EA}" type="sibTrans" cxnId="{0DEB3BD8-473B-4BE8-8D31-19129FAC6637}">
      <dgm:prSet/>
      <dgm:spPr/>
      <dgm:t>
        <a:bodyPr/>
        <a:lstStyle/>
        <a:p>
          <a:endParaRPr lang="pl-PL"/>
        </a:p>
      </dgm:t>
    </dgm:pt>
    <dgm:pt modelId="{48726D1E-F649-4765-A873-51E826F43D8D}">
      <dgm:prSet phldrT="[Tekst]"/>
      <dgm:spPr/>
      <dgm:t>
        <a:bodyPr/>
        <a:lstStyle/>
        <a:p>
          <a:r>
            <a:rPr lang="pl-PL" dirty="0"/>
            <a:t>ORGANY ADMINISTRACJI ARCHITEKTONICZNO-BUDOWLANEJ</a:t>
          </a:r>
        </a:p>
      </dgm:t>
    </dgm:pt>
    <dgm:pt modelId="{0F90B0CE-CCAF-4A82-B510-431255288410}" type="parTrans" cxnId="{EB1A5858-CBA0-42BB-A15E-D56E64F96403}">
      <dgm:prSet/>
      <dgm:spPr/>
      <dgm:t>
        <a:bodyPr/>
        <a:lstStyle/>
        <a:p>
          <a:endParaRPr lang="pl-PL"/>
        </a:p>
      </dgm:t>
    </dgm:pt>
    <dgm:pt modelId="{ACAF98F7-E831-4832-9C0F-019F63001CA2}" type="sibTrans" cxnId="{EB1A5858-CBA0-42BB-A15E-D56E64F96403}">
      <dgm:prSet/>
      <dgm:spPr/>
      <dgm:t>
        <a:bodyPr/>
        <a:lstStyle/>
        <a:p>
          <a:endParaRPr lang="pl-PL"/>
        </a:p>
      </dgm:t>
    </dgm:pt>
    <dgm:pt modelId="{D6284E73-1196-4142-8A8F-FF602AEF680E}">
      <dgm:prSet/>
      <dgm:spPr/>
      <dgm:t>
        <a:bodyPr/>
        <a:lstStyle/>
        <a:p>
          <a:r>
            <a:rPr lang="pl-PL" dirty="0"/>
            <a:t>ORGANY NADZORU BUDOWLANEGO</a:t>
          </a:r>
        </a:p>
      </dgm:t>
    </dgm:pt>
    <dgm:pt modelId="{E896BD4B-FF2C-467A-9550-BA48738B7291}" type="parTrans" cxnId="{2F98FF3A-AED9-4CC1-AA2B-A66233E95DC1}">
      <dgm:prSet/>
      <dgm:spPr/>
      <dgm:t>
        <a:bodyPr/>
        <a:lstStyle/>
        <a:p>
          <a:endParaRPr lang="pl-PL"/>
        </a:p>
      </dgm:t>
    </dgm:pt>
    <dgm:pt modelId="{20877859-FA21-49E5-AF41-222C2A6BB34E}" type="sibTrans" cxnId="{2F98FF3A-AED9-4CC1-AA2B-A66233E95DC1}">
      <dgm:prSet/>
      <dgm:spPr/>
      <dgm:t>
        <a:bodyPr/>
        <a:lstStyle/>
        <a:p>
          <a:endParaRPr lang="pl-PL"/>
        </a:p>
      </dgm:t>
    </dgm:pt>
    <dgm:pt modelId="{52A04AE6-9D94-45C6-8EE6-D71363032B59}" type="pres">
      <dgm:prSet presAssocID="{3E5BE2A2-72E7-40D8-A3C5-4132E3C17D75}" presName="hierChild1" presStyleCnt="0">
        <dgm:presLayoutVars>
          <dgm:chPref val="1"/>
          <dgm:dir/>
          <dgm:animOne val="branch"/>
          <dgm:animLvl val="lvl"/>
          <dgm:resizeHandles/>
        </dgm:presLayoutVars>
      </dgm:prSet>
      <dgm:spPr/>
    </dgm:pt>
    <dgm:pt modelId="{D3AFBA21-F208-4EF8-8C9A-46974ED03B49}" type="pres">
      <dgm:prSet presAssocID="{F9FF3A9B-9269-4E31-BA52-E19A5903E2BF}" presName="hierRoot1" presStyleCnt="0"/>
      <dgm:spPr/>
    </dgm:pt>
    <dgm:pt modelId="{CC56233C-B3C9-474D-BC44-57D6972C1464}" type="pres">
      <dgm:prSet presAssocID="{F9FF3A9B-9269-4E31-BA52-E19A5903E2BF}" presName="composite" presStyleCnt="0"/>
      <dgm:spPr/>
    </dgm:pt>
    <dgm:pt modelId="{BECF2770-AD10-462A-AE3D-5CC88C99BAA4}" type="pres">
      <dgm:prSet presAssocID="{F9FF3A9B-9269-4E31-BA52-E19A5903E2BF}" presName="background" presStyleLbl="node0" presStyleIdx="0" presStyleCnt="1"/>
      <dgm:spPr/>
    </dgm:pt>
    <dgm:pt modelId="{6EFFFC97-CED7-4391-9203-EC26912988A9}" type="pres">
      <dgm:prSet presAssocID="{F9FF3A9B-9269-4E31-BA52-E19A5903E2BF}" presName="text" presStyleLbl="fgAcc0" presStyleIdx="0" presStyleCnt="1">
        <dgm:presLayoutVars>
          <dgm:chPref val="3"/>
        </dgm:presLayoutVars>
      </dgm:prSet>
      <dgm:spPr/>
    </dgm:pt>
    <dgm:pt modelId="{92767ACE-251A-453D-B047-4F7E9F0BD5CF}" type="pres">
      <dgm:prSet presAssocID="{F9FF3A9B-9269-4E31-BA52-E19A5903E2BF}" presName="hierChild2" presStyleCnt="0"/>
      <dgm:spPr/>
    </dgm:pt>
    <dgm:pt modelId="{2783CB8A-E6FF-472F-9774-B8DE8EE8D4B4}" type="pres">
      <dgm:prSet presAssocID="{05815675-DD40-4406-B3BE-92B98076B26E}" presName="Name10" presStyleLbl="parChTrans1D2" presStyleIdx="0" presStyleCnt="2"/>
      <dgm:spPr/>
    </dgm:pt>
    <dgm:pt modelId="{05607D66-24CB-4C35-922F-42BDAC805CA8}" type="pres">
      <dgm:prSet presAssocID="{50BBE17A-45F9-4C80-81C6-28631DD308E6}" presName="hierRoot2" presStyleCnt="0"/>
      <dgm:spPr/>
    </dgm:pt>
    <dgm:pt modelId="{0AF1864C-FC55-4A19-88AB-186471D64406}" type="pres">
      <dgm:prSet presAssocID="{50BBE17A-45F9-4C80-81C6-28631DD308E6}" presName="composite2" presStyleCnt="0"/>
      <dgm:spPr/>
    </dgm:pt>
    <dgm:pt modelId="{334DD73F-CC0B-4EAA-809D-7419AC0A5DEE}" type="pres">
      <dgm:prSet presAssocID="{50BBE17A-45F9-4C80-81C6-28631DD308E6}" presName="background2" presStyleLbl="node2" presStyleIdx="0" presStyleCnt="2"/>
      <dgm:spPr/>
    </dgm:pt>
    <dgm:pt modelId="{790C3348-3997-4B4E-A3BC-997B79D7694A}" type="pres">
      <dgm:prSet presAssocID="{50BBE17A-45F9-4C80-81C6-28631DD308E6}" presName="text2" presStyleLbl="fgAcc2" presStyleIdx="0" presStyleCnt="2">
        <dgm:presLayoutVars>
          <dgm:chPref val="3"/>
        </dgm:presLayoutVars>
      </dgm:prSet>
      <dgm:spPr/>
    </dgm:pt>
    <dgm:pt modelId="{BA899C35-46D8-4CB7-9631-7E327C91A306}" type="pres">
      <dgm:prSet presAssocID="{50BBE17A-45F9-4C80-81C6-28631DD308E6}" presName="hierChild3" presStyleCnt="0"/>
      <dgm:spPr/>
    </dgm:pt>
    <dgm:pt modelId="{E2E4795B-8E03-43D2-B200-419047DFCA94}" type="pres">
      <dgm:prSet presAssocID="{B2E4AABB-920C-41A8-AA6B-41C6FC055B93}" presName="Name17" presStyleLbl="parChTrans1D3" presStyleIdx="0" presStyleCnt="4"/>
      <dgm:spPr/>
    </dgm:pt>
    <dgm:pt modelId="{36548C13-3A92-43AD-B0C0-727CAACA31A1}" type="pres">
      <dgm:prSet presAssocID="{235F4164-435A-4B88-B5F8-A1337005B1D9}" presName="hierRoot3" presStyleCnt="0"/>
      <dgm:spPr/>
    </dgm:pt>
    <dgm:pt modelId="{043BD6F7-AC5D-420B-9444-7A8D355DF05D}" type="pres">
      <dgm:prSet presAssocID="{235F4164-435A-4B88-B5F8-A1337005B1D9}" presName="composite3" presStyleCnt="0"/>
      <dgm:spPr/>
    </dgm:pt>
    <dgm:pt modelId="{5DBAD9E8-88F6-450D-B536-2D05F5C2F649}" type="pres">
      <dgm:prSet presAssocID="{235F4164-435A-4B88-B5F8-A1337005B1D9}" presName="background3" presStyleLbl="node3" presStyleIdx="0" presStyleCnt="4"/>
      <dgm:spPr/>
    </dgm:pt>
    <dgm:pt modelId="{BF653655-8823-4F4F-93FC-9F6B9F6D0772}" type="pres">
      <dgm:prSet presAssocID="{235F4164-435A-4B88-B5F8-A1337005B1D9}" presName="text3" presStyleLbl="fgAcc3" presStyleIdx="0" presStyleCnt="4">
        <dgm:presLayoutVars>
          <dgm:chPref val="3"/>
        </dgm:presLayoutVars>
      </dgm:prSet>
      <dgm:spPr/>
    </dgm:pt>
    <dgm:pt modelId="{07AD7ACC-876E-4A3B-9AB9-81504696AA26}" type="pres">
      <dgm:prSet presAssocID="{235F4164-435A-4B88-B5F8-A1337005B1D9}" presName="hierChild4" presStyleCnt="0"/>
      <dgm:spPr/>
    </dgm:pt>
    <dgm:pt modelId="{38D244F3-8C5E-4D83-A16A-5DD2CD687C52}" type="pres">
      <dgm:prSet presAssocID="{9268B3CD-9A36-4FFC-8B53-3390826573EF}" presName="Name17" presStyleLbl="parChTrans1D3" presStyleIdx="1" presStyleCnt="4"/>
      <dgm:spPr/>
    </dgm:pt>
    <dgm:pt modelId="{9BE3DEFD-8F6B-41C0-BACA-95DF691EE5C3}" type="pres">
      <dgm:prSet presAssocID="{C77DA5F7-7791-4007-B01F-F77C6EC59C5C}" presName="hierRoot3" presStyleCnt="0"/>
      <dgm:spPr/>
    </dgm:pt>
    <dgm:pt modelId="{04796CBA-BEC0-4E36-93CC-80CB16FE528B}" type="pres">
      <dgm:prSet presAssocID="{C77DA5F7-7791-4007-B01F-F77C6EC59C5C}" presName="composite3" presStyleCnt="0"/>
      <dgm:spPr/>
    </dgm:pt>
    <dgm:pt modelId="{44B1BA12-943D-43C2-9187-702238B7A233}" type="pres">
      <dgm:prSet presAssocID="{C77DA5F7-7791-4007-B01F-F77C6EC59C5C}" presName="background3" presStyleLbl="node3" presStyleIdx="1" presStyleCnt="4"/>
      <dgm:spPr/>
    </dgm:pt>
    <dgm:pt modelId="{17A3B711-735A-4B8A-912D-6B3A0CA571BF}" type="pres">
      <dgm:prSet presAssocID="{C77DA5F7-7791-4007-B01F-F77C6EC59C5C}" presName="text3" presStyleLbl="fgAcc3" presStyleIdx="1" presStyleCnt="4">
        <dgm:presLayoutVars>
          <dgm:chPref val="3"/>
        </dgm:presLayoutVars>
      </dgm:prSet>
      <dgm:spPr/>
    </dgm:pt>
    <dgm:pt modelId="{342C01EB-32A5-40CB-90D5-901D99B39FFE}" type="pres">
      <dgm:prSet presAssocID="{C77DA5F7-7791-4007-B01F-F77C6EC59C5C}" presName="hierChild4" presStyleCnt="0"/>
      <dgm:spPr/>
    </dgm:pt>
    <dgm:pt modelId="{7BD996D0-5377-46CA-B377-2CE30A9680B7}" type="pres">
      <dgm:prSet presAssocID="{E0B3C5EC-1539-415E-9B10-5DB78B25FB1A}" presName="Name10" presStyleLbl="parChTrans1D2" presStyleIdx="1" presStyleCnt="2"/>
      <dgm:spPr/>
    </dgm:pt>
    <dgm:pt modelId="{DCBED54C-2871-4CBF-8B91-CD677A073D61}" type="pres">
      <dgm:prSet presAssocID="{C7E3FE05-136A-4ADA-AAA7-7186037AD409}" presName="hierRoot2" presStyleCnt="0"/>
      <dgm:spPr/>
    </dgm:pt>
    <dgm:pt modelId="{49E08D97-7CF8-4306-BF47-A7770F8BCE5E}" type="pres">
      <dgm:prSet presAssocID="{C7E3FE05-136A-4ADA-AAA7-7186037AD409}" presName="composite2" presStyleCnt="0"/>
      <dgm:spPr/>
    </dgm:pt>
    <dgm:pt modelId="{EEC182D2-8EC0-4503-B32C-66D6E08260C8}" type="pres">
      <dgm:prSet presAssocID="{C7E3FE05-136A-4ADA-AAA7-7186037AD409}" presName="background2" presStyleLbl="node2" presStyleIdx="1" presStyleCnt="2"/>
      <dgm:spPr/>
    </dgm:pt>
    <dgm:pt modelId="{8F7CCA6F-9708-4E75-8A8C-F9011951C7D1}" type="pres">
      <dgm:prSet presAssocID="{C7E3FE05-136A-4ADA-AAA7-7186037AD409}" presName="text2" presStyleLbl="fgAcc2" presStyleIdx="1" presStyleCnt="2">
        <dgm:presLayoutVars>
          <dgm:chPref val="3"/>
        </dgm:presLayoutVars>
      </dgm:prSet>
      <dgm:spPr/>
    </dgm:pt>
    <dgm:pt modelId="{C44E43C5-4A2F-476B-AF48-9866057E55A4}" type="pres">
      <dgm:prSet presAssocID="{C7E3FE05-136A-4ADA-AAA7-7186037AD409}" presName="hierChild3" presStyleCnt="0"/>
      <dgm:spPr/>
    </dgm:pt>
    <dgm:pt modelId="{895A663F-C0B8-4487-ADFB-1F95BC2B8A51}" type="pres">
      <dgm:prSet presAssocID="{0F90B0CE-CCAF-4A82-B510-431255288410}" presName="Name17" presStyleLbl="parChTrans1D3" presStyleIdx="2" presStyleCnt="4"/>
      <dgm:spPr/>
    </dgm:pt>
    <dgm:pt modelId="{E2EDFEE0-64DE-4759-97C3-D41981050514}" type="pres">
      <dgm:prSet presAssocID="{48726D1E-F649-4765-A873-51E826F43D8D}" presName="hierRoot3" presStyleCnt="0"/>
      <dgm:spPr/>
    </dgm:pt>
    <dgm:pt modelId="{BCD6B9E9-756C-4AC4-A44F-5F05F1E439DF}" type="pres">
      <dgm:prSet presAssocID="{48726D1E-F649-4765-A873-51E826F43D8D}" presName="composite3" presStyleCnt="0"/>
      <dgm:spPr/>
    </dgm:pt>
    <dgm:pt modelId="{57B751D7-9A62-4032-8B4C-6CA66DE2FCB1}" type="pres">
      <dgm:prSet presAssocID="{48726D1E-F649-4765-A873-51E826F43D8D}" presName="background3" presStyleLbl="node3" presStyleIdx="2" presStyleCnt="4"/>
      <dgm:spPr/>
    </dgm:pt>
    <dgm:pt modelId="{E4422892-135B-4926-84A7-9647DBFC10BE}" type="pres">
      <dgm:prSet presAssocID="{48726D1E-F649-4765-A873-51E826F43D8D}" presName="text3" presStyleLbl="fgAcc3" presStyleIdx="2" presStyleCnt="4">
        <dgm:presLayoutVars>
          <dgm:chPref val="3"/>
        </dgm:presLayoutVars>
      </dgm:prSet>
      <dgm:spPr/>
    </dgm:pt>
    <dgm:pt modelId="{B53DAE2B-D305-456D-908A-AFC0C037EE9C}" type="pres">
      <dgm:prSet presAssocID="{48726D1E-F649-4765-A873-51E826F43D8D}" presName="hierChild4" presStyleCnt="0"/>
      <dgm:spPr/>
    </dgm:pt>
    <dgm:pt modelId="{35C2294B-2EC8-4C8D-A4A7-53229CEF19A8}" type="pres">
      <dgm:prSet presAssocID="{E896BD4B-FF2C-467A-9550-BA48738B7291}" presName="Name17" presStyleLbl="parChTrans1D3" presStyleIdx="3" presStyleCnt="4"/>
      <dgm:spPr/>
    </dgm:pt>
    <dgm:pt modelId="{7274D0D7-9A85-471C-A63F-7DD55AEAB4B9}" type="pres">
      <dgm:prSet presAssocID="{D6284E73-1196-4142-8A8F-FF602AEF680E}" presName="hierRoot3" presStyleCnt="0"/>
      <dgm:spPr/>
    </dgm:pt>
    <dgm:pt modelId="{2A699112-40FA-4711-BEB4-17C8E884EB9F}" type="pres">
      <dgm:prSet presAssocID="{D6284E73-1196-4142-8A8F-FF602AEF680E}" presName="composite3" presStyleCnt="0"/>
      <dgm:spPr/>
    </dgm:pt>
    <dgm:pt modelId="{68E16030-3040-4EE7-8434-BCEF7B589E83}" type="pres">
      <dgm:prSet presAssocID="{D6284E73-1196-4142-8A8F-FF602AEF680E}" presName="background3" presStyleLbl="node3" presStyleIdx="3" presStyleCnt="4"/>
      <dgm:spPr/>
    </dgm:pt>
    <dgm:pt modelId="{456B7ED2-52D4-41D2-8815-27A05E354710}" type="pres">
      <dgm:prSet presAssocID="{D6284E73-1196-4142-8A8F-FF602AEF680E}" presName="text3" presStyleLbl="fgAcc3" presStyleIdx="3" presStyleCnt="4">
        <dgm:presLayoutVars>
          <dgm:chPref val="3"/>
        </dgm:presLayoutVars>
      </dgm:prSet>
      <dgm:spPr/>
    </dgm:pt>
    <dgm:pt modelId="{ADFD1276-2F64-4CFF-BF4C-A3A32CEC3285}" type="pres">
      <dgm:prSet presAssocID="{D6284E73-1196-4142-8A8F-FF602AEF680E}" presName="hierChild4" presStyleCnt="0"/>
      <dgm:spPr/>
    </dgm:pt>
  </dgm:ptLst>
  <dgm:cxnLst>
    <dgm:cxn modelId="{F272F709-3729-4AC1-9D59-5479E72395DE}" type="presOf" srcId="{50BBE17A-45F9-4C80-81C6-28631DD308E6}" destId="{790C3348-3997-4B4E-A3BC-997B79D7694A}" srcOrd="0" destOrd="0" presId="urn:microsoft.com/office/officeart/2005/8/layout/hierarchy1"/>
    <dgm:cxn modelId="{134B9B12-8B37-418F-ADB9-3CE1143222C5}" type="presOf" srcId="{E0B3C5EC-1539-415E-9B10-5DB78B25FB1A}" destId="{7BD996D0-5377-46CA-B377-2CE30A9680B7}" srcOrd="0" destOrd="0" presId="urn:microsoft.com/office/officeart/2005/8/layout/hierarchy1"/>
    <dgm:cxn modelId="{BA30E31B-119F-4D69-AEEA-20A3C9D60886}" srcId="{50BBE17A-45F9-4C80-81C6-28631DD308E6}" destId="{C77DA5F7-7791-4007-B01F-F77C6EC59C5C}" srcOrd="1" destOrd="0" parTransId="{9268B3CD-9A36-4FFC-8B53-3390826573EF}" sibTransId="{A3697568-8671-4B61-A258-536570E4A16B}"/>
    <dgm:cxn modelId="{9091242E-5647-45AC-9984-47084A1DEF86}" type="presOf" srcId="{3E5BE2A2-72E7-40D8-A3C5-4132E3C17D75}" destId="{52A04AE6-9D94-45C6-8EE6-D71363032B59}" srcOrd="0" destOrd="0" presId="urn:microsoft.com/office/officeart/2005/8/layout/hierarchy1"/>
    <dgm:cxn modelId="{F8613D2F-49F4-4050-80A8-8522685D9431}" srcId="{50BBE17A-45F9-4C80-81C6-28631DD308E6}" destId="{235F4164-435A-4B88-B5F8-A1337005B1D9}" srcOrd="0" destOrd="0" parTransId="{B2E4AABB-920C-41A8-AA6B-41C6FC055B93}" sibTransId="{0096F03C-306E-44BB-825E-B271B6455605}"/>
    <dgm:cxn modelId="{2F98FF3A-AED9-4CC1-AA2B-A66233E95DC1}" srcId="{C7E3FE05-136A-4ADA-AAA7-7186037AD409}" destId="{D6284E73-1196-4142-8A8F-FF602AEF680E}" srcOrd="1" destOrd="0" parTransId="{E896BD4B-FF2C-467A-9550-BA48738B7291}" sibTransId="{20877859-FA21-49E5-AF41-222C2A6BB34E}"/>
    <dgm:cxn modelId="{05282F47-1B7F-4261-927C-457A9F426FFE}" type="presOf" srcId="{05815675-DD40-4406-B3BE-92B98076B26E}" destId="{2783CB8A-E6FF-472F-9774-B8DE8EE8D4B4}" srcOrd="0" destOrd="0" presId="urn:microsoft.com/office/officeart/2005/8/layout/hierarchy1"/>
    <dgm:cxn modelId="{B772A568-0986-4811-B2C2-525E48C1731D}" type="presOf" srcId="{235F4164-435A-4B88-B5F8-A1337005B1D9}" destId="{BF653655-8823-4F4F-93FC-9F6B9F6D0772}" srcOrd="0" destOrd="0" presId="urn:microsoft.com/office/officeart/2005/8/layout/hierarchy1"/>
    <dgm:cxn modelId="{822DBE4A-E704-4EE1-A355-3EAE3ED54D36}" type="presOf" srcId="{48726D1E-F649-4765-A873-51E826F43D8D}" destId="{E4422892-135B-4926-84A7-9647DBFC10BE}" srcOrd="0" destOrd="0" presId="urn:microsoft.com/office/officeart/2005/8/layout/hierarchy1"/>
    <dgm:cxn modelId="{29E80254-6248-4023-AE45-616BDB2496B6}" srcId="{3E5BE2A2-72E7-40D8-A3C5-4132E3C17D75}" destId="{F9FF3A9B-9269-4E31-BA52-E19A5903E2BF}" srcOrd="0" destOrd="0" parTransId="{0F2B0DAA-5090-4381-A151-F5EFA7F4DF5C}" sibTransId="{40F8CBAC-0ACD-47B3-8B06-9FE624BD2146}"/>
    <dgm:cxn modelId="{EB1A5858-CBA0-42BB-A15E-D56E64F96403}" srcId="{C7E3FE05-136A-4ADA-AAA7-7186037AD409}" destId="{48726D1E-F649-4765-A873-51E826F43D8D}" srcOrd="0" destOrd="0" parTransId="{0F90B0CE-CCAF-4A82-B510-431255288410}" sibTransId="{ACAF98F7-E831-4832-9C0F-019F63001CA2}"/>
    <dgm:cxn modelId="{C4710692-F259-4AB8-9EC9-C65FEC2473F1}" srcId="{F9FF3A9B-9269-4E31-BA52-E19A5903E2BF}" destId="{50BBE17A-45F9-4C80-81C6-28631DD308E6}" srcOrd="0" destOrd="0" parTransId="{05815675-DD40-4406-B3BE-92B98076B26E}" sibTransId="{6D087ECB-81EA-49B9-8C7E-0D4778276553}"/>
    <dgm:cxn modelId="{18662395-7E38-424D-98CE-C6A877247A9F}" type="presOf" srcId="{E896BD4B-FF2C-467A-9550-BA48738B7291}" destId="{35C2294B-2EC8-4C8D-A4A7-53229CEF19A8}" srcOrd="0" destOrd="0" presId="urn:microsoft.com/office/officeart/2005/8/layout/hierarchy1"/>
    <dgm:cxn modelId="{00432CA8-2F27-4EE4-BACE-3548DDFE38AF}" type="presOf" srcId="{C77DA5F7-7791-4007-B01F-F77C6EC59C5C}" destId="{17A3B711-735A-4B8A-912D-6B3A0CA571BF}" srcOrd="0" destOrd="0" presId="urn:microsoft.com/office/officeart/2005/8/layout/hierarchy1"/>
    <dgm:cxn modelId="{F4F3EEAD-2EED-4625-9A83-76B6259452D2}" type="presOf" srcId="{0F90B0CE-CCAF-4A82-B510-431255288410}" destId="{895A663F-C0B8-4487-ADFB-1F95BC2B8A51}" srcOrd="0" destOrd="0" presId="urn:microsoft.com/office/officeart/2005/8/layout/hierarchy1"/>
    <dgm:cxn modelId="{9B2771C5-0B68-4773-BA02-F02E46E76749}" type="presOf" srcId="{D6284E73-1196-4142-8A8F-FF602AEF680E}" destId="{456B7ED2-52D4-41D2-8815-27A05E354710}" srcOrd="0" destOrd="0" presId="urn:microsoft.com/office/officeart/2005/8/layout/hierarchy1"/>
    <dgm:cxn modelId="{0DEB3BD8-473B-4BE8-8D31-19129FAC6637}" srcId="{F9FF3A9B-9269-4E31-BA52-E19A5903E2BF}" destId="{C7E3FE05-136A-4ADA-AAA7-7186037AD409}" srcOrd="1" destOrd="0" parTransId="{E0B3C5EC-1539-415E-9B10-5DB78B25FB1A}" sibTransId="{63B74E0D-7168-4EFB-BDE1-5579845171EA}"/>
    <dgm:cxn modelId="{DC21B6DF-9B66-46F5-8808-695349A0EFE3}" type="presOf" srcId="{9268B3CD-9A36-4FFC-8B53-3390826573EF}" destId="{38D244F3-8C5E-4D83-A16A-5DD2CD687C52}" srcOrd="0" destOrd="0" presId="urn:microsoft.com/office/officeart/2005/8/layout/hierarchy1"/>
    <dgm:cxn modelId="{68E016E5-1F74-4426-A151-900D2134C697}" type="presOf" srcId="{B2E4AABB-920C-41A8-AA6B-41C6FC055B93}" destId="{E2E4795B-8E03-43D2-B200-419047DFCA94}" srcOrd="0" destOrd="0" presId="urn:microsoft.com/office/officeart/2005/8/layout/hierarchy1"/>
    <dgm:cxn modelId="{A5393AF1-87AA-42F7-BBB5-1E6A1F1A86E2}" type="presOf" srcId="{F9FF3A9B-9269-4E31-BA52-E19A5903E2BF}" destId="{6EFFFC97-CED7-4391-9203-EC26912988A9}" srcOrd="0" destOrd="0" presId="urn:microsoft.com/office/officeart/2005/8/layout/hierarchy1"/>
    <dgm:cxn modelId="{87E7DCFD-DE80-4F05-9DD4-ABFE8D14F237}" type="presOf" srcId="{C7E3FE05-136A-4ADA-AAA7-7186037AD409}" destId="{8F7CCA6F-9708-4E75-8A8C-F9011951C7D1}" srcOrd="0" destOrd="0" presId="urn:microsoft.com/office/officeart/2005/8/layout/hierarchy1"/>
    <dgm:cxn modelId="{948DB6C7-98B9-4B11-B1F3-488F49F986BA}" type="presParOf" srcId="{52A04AE6-9D94-45C6-8EE6-D71363032B59}" destId="{D3AFBA21-F208-4EF8-8C9A-46974ED03B49}" srcOrd="0" destOrd="0" presId="urn:microsoft.com/office/officeart/2005/8/layout/hierarchy1"/>
    <dgm:cxn modelId="{361B1F76-EAF9-4943-A7A8-1F1F65291826}" type="presParOf" srcId="{D3AFBA21-F208-4EF8-8C9A-46974ED03B49}" destId="{CC56233C-B3C9-474D-BC44-57D6972C1464}" srcOrd="0" destOrd="0" presId="urn:microsoft.com/office/officeart/2005/8/layout/hierarchy1"/>
    <dgm:cxn modelId="{AD254B2F-167F-4508-A34E-693FBB63440A}" type="presParOf" srcId="{CC56233C-B3C9-474D-BC44-57D6972C1464}" destId="{BECF2770-AD10-462A-AE3D-5CC88C99BAA4}" srcOrd="0" destOrd="0" presId="urn:microsoft.com/office/officeart/2005/8/layout/hierarchy1"/>
    <dgm:cxn modelId="{DFBD700D-5895-4DC8-B9CB-5EA816C9CB7D}" type="presParOf" srcId="{CC56233C-B3C9-474D-BC44-57D6972C1464}" destId="{6EFFFC97-CED7-4391-9203-EC26912988A9}" srcOrd="1" destOrd="0" presId="urn:microsoft.com/office/officeart/2005/8/layout/hierarchy1"/>
    <dgm:cxn modelId="{64AC87D2-14AF-44D1-B344-FCFA872E370D}" type="presParOf" srcId="{D3AFBA21-F208-4EF8-8C9A-46974ED03B49}" destId="{92767ACE-251A-453D-B047-4F7E9F0BD5CF}" srcOrd="1" destOrd="0" presId="urn:microsoft.com/office/officeart/2005/8/layout/hierarchy1"/>
    <dgm:cxn modelId="{6BF48EFB-4287-4DDA-B0A9-8721A136492D}" type="presParOf" srcId="{92767ACE-251A-453D-B047-4F7E9F0BD5CF}" destId="{2783CB8A-E6FF-472F-9774-B8DE8EE8D4B4}" srcOrd="0" destOrd="0" presId="urn:microsoft.com/office/officeart/2005/8/layout/hierarchy1"/>
    <dgm:cxn modelId="{51750C08-952A-4E1D-BE6C-C382B0F57BBF}" type="presParOf" srcId="{92767ACE-251A-453D-B047-4F7E9F0BD5CF}" destId="{05607D66-24CB-4C35-922F-42BDAC805CA8}" srcOrd="1" destOrd="0" presId="urn:microsoft.com/office/officeart/2005/8/layout/hierarchy1"/>
    <dgm:cxn modelId="{44FA0FE3-808E-478B-9BD5-57CF3F2E80B1}" type="presParOf" srcId="{05607D66-24CB-4C35-922F-42BDAC805CA8}" destId="{0AF1864C-FC55-4A19-88AB-186471D64406}" srcOrd="0" destOrd="0" presId="urn:microsoft.com/office/officeart/2005/8/layout/hierarchy1"/>
    <dgm:cxn modelId="{DABE1857-25FE-4080-B3A4-94915DC081F1}" type="presParOf" srcId="{0AF1864C-FC55-4A19-88AB-186471D64406}" destId="{334DD73F-CC0B-4EAA-809D-7419AC0A5DEE}" srcOrd="0" destOrd="0" presId="urn:microsoft.com/office/officeart/2005/8/layout/hierarchy1"/>
    <dgm:cxn modelId="{45E165AF-0FAA-492B-ABF7-D493C69C560F}" type="presParOf" srcId="{0AF1864C-FC55-4A19-88AB-186471D64406}" destId="{790C3348-3997-4B4E-A3BC-997B79D7694A}" srcOrd="1" destOrd="0" presId="urn:microsoft.com/office/officeart/2005/8/layout/hierarchy1"/>
    <dgm:cxn modelId="{FF881454-A64A-4CCB-A2F6-6D0052B8D377}" type="presParOf" srcId="{05607D66-24CB-4C35-922F-42BDAC805CA8}" destId="{BA899C35-46D8-4CB7-9631-7E327C91A306}" srcOrd="1" destOrd="0" presId="urn:microsoft.com/office/officeart/2005/8/layout/hierarchy1"/>
    <dgm:cxn modelId="{F5CD65CA-5958-4D12-A07A-FA387787F06D}" type="presParOf" srcId="{BA899C35-46D8-4CB7-9631-7E327C91A306}" destId="{E2E4795B-8E03-43D2-B200-419047DFCA94}" srcOrd="0" destOrd="0" presId="urn:microsoft.com/office/officeart/2005/8/layout/hierarchy1"/>
    <dgm:cxn modelId="{41072767-BC35-4A91-B9FF-4C2637DA4C8B}" type="presParOf" srcId="{BA899C35-46D8-4CB7-9631-7E327C91A306}" destId="{36548C13-3A92-43AD-B0C0-727CAACA31A1}" srcOrd="1" destOrd="0" presId="urn:microsoft.com/office/officeart/2005/8/layout/hierarchy1"/>
    <dgm:cxn modelId="{8BFAF230-CDEF-455C-B386-BC192B77A10E}" type="presParOf" srcId="{36548C13-3A92-43AD-B0C0-727CAACA31A1}" destId="{043BD6F7-AC5D-420B-9444-7A8D355DF05D}" srcOrd="0" destOrd="0" presId="urn:microsoft.com/office/officeart/2005/8/layout/hierarchy1"/>
    <dgm:cxn modelId="{09504BA5-A6C5-4A55-96F5-B8E0B7C43AD9}" type="presParOf" srcId="{043BD6F7-AC5D-420B-9444-7A8D355DF05D}" destId="{5DBAD9E8-88F6-450D-B536-2D05F5C2F649}" srcOrd="0" destOrd="0" presId="urn:microsoft.com/office/officeart/2005/8/layout/hierarchy1"/>
    <dgm:cxn modelId="{E04317B7-4D20-4039-9554-761A97BFEAF3}" type="presParOf" srcId="{043BD6F7-AC5D-420B-9444-7A8D355DF05D}" destId="{BF653655-8823-4F4F-93FC-9F6B9F6D0772}" srcOrd="1" destOrd="0" presId="urn:microsoft.com/office/officeart/2005/8/layout/hierarchy1"/>
    <dgm:cxn modelId="{C1DB4644-0B5D-4F09-96B3-F4A5810A2220}" type="presParOf" srcId="{36548C13-3A92-43AD-B0C0-727CAACA31A1}" destId="{07AD7ACC-876E-4A3B-9AB9-81504696AA26}" srcOrd="1" destOrd="0" presId="urn:microsoft.com/office/officeart/2005/8/layout/hierarchy1"/>
    <dgm:cxn modelId="{5B9178FE-3510-489E-8812-2BCF24E10A66}" type="presParOf" srcId="{BA899C35-46D8-4CB7-9631-7E327C91A306}" destId="{38D244F3-8C5E-4D83-A16A-5DD2CD687C52}" srcOrd="2" destOrd="0" presId="urn:microsoft.com/office/officeart/2005/8/layout/hierarchy1"/>
    <dgm:cxn modelId="{9DE6E7E7-94BD-4208-9696-E51D9A4F085A}" type="presParOf" srcId="{BA899C35-46D8-4CB7-9631-7E327C91A306}" destId="{9BE3DEFD-8F6B-41C0-BACA-95DF691EE5C3}" srcOrd="3" destOrd="0" presId="urn:microsoft.com/office/officeart/2005/8/layout/hierarchy1"/>
    <dgm:cxn modelId="{F95FFDD8-C4DC-4AFA-8499-E7D33D268A0B}" type="presParOf" srcId="{9BE3DEFD-8F6B-41C0-BACA-95DF691EE5C3}" destId="{04796CBA-BEC0-4E36-93CC-80CB16FE528B}" srcOrd="0" destOrd="0" presId="urn:microsoft.com/office/officeart/2005/8/layout/hierarchy1"/>
    <dgm:cxn modelId="{B4626EF5-2275-45C2-9C81-DE06670017C7}" type="presParOf" srcId="{04796CBA-BEC0-4E36-93CC-80CB16FE528B}" destId="{44B1BA12-943D-43C2-9187-702238B7A233}" srcOrd="0" destOrd="0" presId="urn:microsoft.com/office/officeart/2005/8/layout/hierarchy1"/>
    <dgm:cxn modelId="{5B76C00D-CA6B-4981-8B8A-B0CCEAB49A38}" type="presParOf" srcId="{04796CBA-BEC0-4E36-93CC-80CB16FE528B}" destId="{17A3B711-735A-4B8A-912D-6B3A0CA571BF}" srcOrd="1" destOrd="0" presId="urn:microsoft.com/office/officeart/2005/8/layout/hierarchy1"/>
    <dgm:cxn modelId="{6111F16A-168F-4FA4-A3F9-7DFD3AF7F20F}" type="presParOf" srcId="{9BE3DEFD-8F6B-41C0-BACA-95DF691EE5C3}" destId="{342C01EB-32A5-40CB-90D5-901D99B39FFE}" srcOrd="1" destOrd="0" presId="urn:microsoft.com/office/officeart/2005/8/layout/hierarchy1"/>
    <dgm:cxn modelId="{E28713B3-CB25-4568-9A2E-B33BD0446F9E}" type="presParOf" srcId="{92767ACE-251A-453D-B047-4F7E9F0BD5CF}" destId="{7BD996D0-5377-46CA-B377-2CE30A9680B7}" srcOrd="2" destOrd="0" presId="urn:microsoft.com/office/officeart/2005/8/layout/hierarchy1"/>
    <dgm:cxn modelId="{AD1BB08B-86D5-4157-96C7-B5FA22C23E2F}" type="presParOf" srcId="{92767ACE-251A-453D-B047-4F7E9F0BD5CF}" destId="{DCBED54C-2871-4CBF-8B91-CD677A073D61}" srcOrd="3" destOrd="0" presId="urn:microsoft.com/office/officeart/2005/8/layout/hierarchy1"/>
    <dgm:cxn modelId="{E428F5A5-A55C-454F-A13B-F25877D7DEDC}" type="presParOf" srcId="{DCBED54C-2871-4CBF-8B91-CD677A073D61}" destId="{49E08D97-7CF8-4306-BF47-A7770F8BCE5E}" srcOrd="0" destOrd="0" presId="urn:microsoft.com/office/officeart/2005/8/layout/hierarchy1"/>
    <dgm:cxn modelId="{5C459D40-9F63-42A6-BCEA-D7D1396B9CF8}" type="presParOf" srcId="{49E08D97-7CF8-4306-BF47-A7770F8BCE5E}" destId="{EEC182D2-8EC0-4503-B32C-66D6E08260C8}" srcOrd="0" destOrd="0" presId="urn:microsoft.com/office/officeart/2005/8/layout/hierarchy1"/>
    <dgm:cxn modelId="{67F1E26E-4CB6-4EAB-9A3C-66C377C81A32}" type="presParOf" srcId="{49E08D97-7CF8-4306-BF47-A7770F8BCE5E}" destId="{8F7CCA6F-9708-4E75-8A8C-F9011951C7D1}" srcOrd="1" destOrd="0" presId="urn:microsoft.com/office/officeart/2005/8/layout/hierarchy1"/>
    <dgm:cxn modelId="{6A4371C5-5158-4F71-8CDA-945DAC1B637E}" type="presParOf" srcId="{DCBED54C-2871-4CBF-8B91-CD677A073D61}" destId="{C44E43C5-4A2F-476B-AF48-9866057E55A4}" srcOrd="1" destOrd="0" presId="urn:microsoft.com/office/officeart/2005/8/layout/hierarchy1"/>
    <dgm:cxn modelId="{9E291FB6-DDA9-4634-AECE-FD788CC58F23}" type="presParOf" srcId="{C44E43C5-4A2F-476B-AF48-9866057E55A4}" destId="{895A663F-C0B8-4487-ADFB-1F95BC2B8A51}" srcOrd="0" destOrd="0" presId="urn:microsoft.com/office/officeart/2005/8/layout/hierarchy1"/>
    <dgm:cxn modelId="{63F04333-39E7-4319-89D8-B52B7A3A5B4D}" type="presParOf" srcId="{C44E43C5-4A2F-476B-AF48-9866057E55A4}" destId="{E2EDFEE0-64DE-4759-97C3-D41981050514}" srcOrd="1" destOrd="0" presId="urn:microsoft.com/office/officeart/2005/8/layout/hierarchy1"/>
    <dgm:cxn modelId="{1691DF00-D43C-47D5-BFCE-987BE3AD98DD}" type="presParOf" srcId="{E2EDFEE0-64DE-4759-97C3-D41981050514}" destId="{BCD6B9E9-756C-4AC4-A44F-5F05F1E439DF}" srcOrd="0" destOrd="0" presId="urn:microsoft.com/office/officeart/2005/8/layout/hierarchy1"/>
    <dgm:cxn modelId="{37FF4A81-0365-4C21-B194-41058E8813C6}" type="presParOf" srcId="{BCD6B9E9-756C-4AC4-A44F-5F05F1E439DF}" destId="{57B751D7-9A62-4032-8B4C-6CA66DE2FCB1}" srcOrd="0" destOrd="0" presId="urn:microsoft.com/office/officeart/2005/8/layout/hierarchy1"/>
    <dgm:cxn modelId="{CF07719E-8917-4A16-8A5A-17BB21F62B82}" type="presParOf" srcId="{BCD6B9E9-756C-4AC4-A44F-5F05F1E439DF}" destId="{E4422892-135B-4926-84A7-9647DBFC10BE}" srcOrd="1" destOrd="0" presId="urn:microsoft.com/office/officeart/2005/8/layout/hierarchy1"/>
    <dgm:cxn modelId="{45D8EAFD-E99D-49CA-92D0-892D1EDC37C3}" type="presParOf" srcId="{E2EDFEE0-64DE-4759-97C3-D41981050514}" destId="{B53DAE2B-D305-456D-908A-AFC0C037EE9C}" srcOrd="1" destOrd="0" presId="urn:microsoft.com/office/officeart/2005/8/layout/hierarchy1"/>
    <dgm:cxn modelId="{6B14A0F9-CDC8-4024-84B4-A77E0ABE9857}" type="presParOf" srcId="{C44E43C5-4A2F-476B-AF48-9866057E55A4}" destId="{35C2294B-2EC8-4C8D-A4A7-53229CEF19A8}" srcOrd="2" destOrd="0" presId="urn:microsoft.com/office/officeart/2005/8/layout/hierarchy1"/>
    <dgm:cxn modelId="{45A33C8A-CCB7-4AB5-9D95-779DEEC96135}" type="presParOf" srcId="{C44E43C5-4A2F-476B-AF48-9866057E55A4}" destId="{7274D0D7-9A85-471C-A63F-7DD55AEAB4B9}" srcOrd="3" destOrd="0" presId="urn:microsoft.com/office/officeart/2005/8/layout/hierarchy1"/>
    <dgm:cxn modelId="{52DBBD71-8C15-4860-AA75-FCC170151D80}" type="presParOf" srcId="{7274D0D7-9A85-471C-A63F-7DD55AEAB4B9}" destId="{2A699112-40FA-4711-BEB4-17C8E884EB9F}" srcOrd="0" destOrd="0" presId="urn:microsoft.com/office/officeart/2005/8/layout/hierarchy1"/>
    <dgm:cxn modelId="{749F3601-2B84-4B3E-9336-516E7EADEAA5}" type="presParOf" srcId="{2A699112-40FA-4711-BEB4-17C8E884EB9F}" destId="{68E16030-3040-4EE7-8434-BCEF7B589E83}" srcOrd="0" destOrd="0" presId="urn:microsoft.com/office/officeart/2005/8/layout/hierarchy1"/>
    <dgm:cxn modelId="{802EF2A0-DE3E-4167-AAFD-11C82630A6C6}" type="presParOf" srcId="{2A699112-40FA-4711-BEB4-17C8E884EB9F}" destId="{456B7ED2-52D4-41D2-8815-27A05E354710}" srcOrd="1" destOrd="0" presId="urn:microsoft.com/office/officeart/2005/8/layout/hierarchy1"/>
    <dgm:cxn modelId="{74BEA065-6429-48B1-A064-69C0645AF837}" type="presParOf" srcId="{7274D0D7-9A85-471C-A63F-7DD55AEAB4B9}" destId="{ADFD1276-2F64-4CFF-BF4C-A3A32CEC3285}"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4CDFF8E-A0C1-4183-8893-4E42AF8D787D}" type="doc">
      <dgm:prSet loTypeId="urn:microsoft.com/office/officeart/2005/8/layout/orgChart1" loCatId="hierarchy" qsTypeId="urn:microsoft.com/office/officeart/2005/8/quickstyle/simple1" qsCatId="simple" csTypeId="urn:microsoft.com/office/officeart/2005/8/colors/colorful1" csCatId="colorful" phldr="1"/>
      <dgm:spPr/>
      <dgm:t>
        <a:bodyPr/>
        <a:lstStyle/>
        <a:p>
          <a:endParaRPr lang="pl-PL"/>
        </a:p>
      </dgm:t>
    </dgm:pt>
    <dgm:pt modelId="{8B7E735C-0E11-412F-8D25-FEF515B220BD}">
      <dgm:prSet/>
      <dgm:spPr/>
      <dgm:t>
        <a:bodyPr/>
        <a:lstStyle/>
        <a:p>
          <a:r>
            <a:rPr lang="pl-PL" b="1" dirty="0">
              <a:solidFill>
                <a:schemeClr val="tx1"/>
              </a:solidFill>
            </a:rPr>
            <a:t> ODSTĘPSTWO OD PRZEPISÓW TECHNICZNO-BUDOWLANYCH</a:t>
          </a:r>
        </a:p>
        <a:p>
          <a:r>
            <a:rPr lang="pl-PL" b="1" dirty="0">
              <a:solidFill>
                <a:schemeClr val="tx1"/>
              </a:solidFill>
            </a:rPr>
            <a:t> PRZESŁANKI - ART. 9 UST. 1 PB</a:t>
          </a:r>
          <a:endParaRPr lang="pl-PL" dirty="0">
            <a:solidFill>
              <a:schemeClr val="tx1"/>
            </a:solidFill>
          </a:endParaRPr>
        </a:p>
      </dgm:t>
    </dgm:pt>
    <dgm:pt modelId="{1AE4D2AC-2F4F-4427-B280-B75F375FC4C2}" type="parTrans" cxnId="{8FAB1710-2D67-4096-B125-FAC6B118BE24}">
      <dgm:prSet/>
      <dgm:spPr/>
      <dgm:t>
        <a:bodyPr/>
        <a:lstStyle/>
        <a:p>
          <a:endParaRPr lang="pl-PL"/>
        </a:p>
      </dgm:t>
    </dgm:pt>
    <dgm:pt modelId="{76221F8A-5912-45BC-8B5A-D9224221AF17}" type="sibTrans" cxnId="{8FAB1710-2D67-4096-B125-FAC6B118BE24}">
      <dgm:prSet/>
      <dgm:spPr/>
      <dgm:t>
        <a:bodyPr/>
        <a:lstStyle/>
        <a:p>
          <a:endParaRPr lang="pl-PL"/>
        </a:p>
      </dgm:t>
    </dgm:pt>
    <dgm:pt modelId="{630E4E1C-9C33-442A-83F6-B07C7F80FEE9}">
      <dgm:prSet/>
      <dgm:spPr/>
      <dgm:t>
        <a:bodyPr/>
        <a:lstStyle/>
        <a:p>
          <a:r>
            <a:rPr lang="pl-PL" b="1" dirty="0">
              <a:solidFill>
                <a:schemeClr val="tx1"/>
              </a:solidFill>
            </a:rPr>
            <a:t>w przypadkach szczególnie uzasadnionych</a:t>
          </a:r>
          <a:br>
            <a:rPr lang="pl-PL" b="1" dirty="0">
              <a:solidFill>
                <a:schemeClr val="tx1"/>
              </a:solidFill>
            </a:rPr>
          </a:br>
          <a:endParaRPr lang="pl-PL" b="1" dirty="0">
            <a:solidFill>
              <a:schemeClr val="tx1"/>
            </a:solidFill>
          </a:endParaRPr>
        </a:p>
        <a:p>
          <a:r>
            <a:rPr lang="pl-PL" b="1" dirty="0">
              <a:solidFill>
                <a:schemeClr val="tx1"/>
              </a:solidFill>
            </a:rPr>
            <a:t> (pojęcie niedookreślone)</a:t>
          </a:r>
        </a:p>
      </dgm:t>
    </dgm:pt>
    <dgm:pt modelId="{C6389A4A-B777-4EA8-A32D-41B25E945B3C}" type="parTrans" cxnId="{699262BE-3D00-4B32-9B29-09740CE5B36A}">
      <dgm:prSet/>
      <dgm:spPr/>
      <dgm:t>
        <a:bodyPr/>
        <a:lstStyle/>
        <a:p>
          <a:endParaRPr lang="pl-PL"/>
        </a:p>
      </dgm:t>
    </dgm:pt>
    <dgm:pt modelId="{C309F363-9F56-4231-A7E0-C18C4B45B2D1}" type="sibTrans" cxnId="{699262BE-3D00-4B32-9B29-09740CE5B36A}">
      <dgm:prSet/>
      <dgm:spPr/>
      <dgm:t>
        <a:bodyPr/>
        <a:lstStyle/>
        <a:p>
          <a:endParaRPr lang="pl-PL"/>
        </a:p>
      </dgm:t>
    </dgm:pt>
    <dgm:pt modelId="{1140EEBC-C6D0-4200-A518-2DE21B4F3A72}">
      <dgm:prSet/>
      <dgm:spPr/>
      <dgm:t>
        <a:bodyPr/>
        <a:lstStyle/>
        <a:p>
          <a:r>
            <a:rPr lang="pl-PL" b="1" u="sng" dirty="0">
              <a:solidFill>
                <a:schemeClr val="tx1"/>
              </a:solidFill>
            </a:rPr>
            <a:t>nie może powodować </a:t>
          </a:r>
          <a:r>
            <a:rPr lang="pl-PL" dirty="0">
              <a:solidFill>
                <a:schemeClr val="tx1"/>
              </a:solidFill>
            </a:rPr>
            <a:t>zagrożenia życia ludzi lub bezpieczeństwa mienia, a w stosunku do obiektów użyteczności publicznej i mieszkaniowego budownictwa wielorodzinnego ograniczenia dostępności dla potrzeb osób ze szczególnymi potrzebami</a:t>
          </a:r>
        </a:p>
      </dgm:t>
    </dgm:pt>
    <dgm:pt modelId="{2F13FD90-B742-4AC5-B0D3-0502F367DCC2}" type="parTrans" cxnId="{C03F509D-D22B-45E3-8509-CB3F1F3A42FB}">
      <dgm:prSet/>
      <dgm:spPr/>
      <dgm:t>
        <a:bodyPr/>
        <a:lstStyle/>
        <a:p>
          <a:endParaRPr lang="pl-PL"/>
        </a:p>
      </dgm:t>
    </dgm:pt>
    <dgm:pt modelId="{4D6EA648-FD79-426F-B93F-500D763891CA}" type="sibTrans" cxnId="{C03F509D-D22B-45E3-8509-CB3F1F3A42FB}">
      <dgm:prSet/>
      <dgm:spPr/>
      <dgm:t>
        <a:bodyPr/>
        <a:lstStyle/>
        <a:p>
          <a:endParaRPr lang="pl-PL"/>
        </a:p>
      </dgm:t>
    </dgm:pt>
    <dgm:pt modelId="{5F2C3D16-B793-4E4E-AC99-B066FF8ABB1E}">
      <dgm:prSet/>
      <dgm:spPr/>
      <dgm:t>
        <a:bodyPr/>
        <a:lstStyle/>
        <a:p>
          <a:r>
            <a:rPr lang="pl-PL" b="1" u="sng" dirty="0">
              <a:solidFill>
                <a:schemeClr val="tx1"/>
              </a:solidFill>
            </a:rPr>
            <a:t>nie może powodować </a:t>
          </a:r>
          <a:r>
            <a:rPr lang="pl-PL" dirty="0">
              <a:solidFill>
                <a:schemeClr val="tx1"/>
              </a:solidFill>
            </a:rPr>
            <a:t>pogorszenia warunków zdrowotno-sanitarnych i użytkowych, a także stanu środowiska, </a:t>
          </a:r>
          <a:r>
            <a:rPr lang="pl-PL" u="sng" dirty="0">
              <a:solidFill>
                <a:schemeClr val="tx1"/>
              </a:solidFill>
            </a:rPr>
            <a:t>po spełnieniu określonych warunków zamiennych</a:t>
          </a:r>
        </a:p>
      </dgm:t>
    </dgm:pt>
    <dgm:pt modelId="{5FD08721-0217-4BF3-8E7F-4811F086BDFC}" type="parTrans" cxnId="{D901991F-B896-4149-B955-6B6C49884FB5}">
      <dgm:prSet/>
      <dgm:spPr/>
      <dgm:t>
        <a:bodyPr/>
        <a:lstStyle/>
        <a:p>
          <a:endParaRPr lang="pl-PL"/>
        </a:p>
      </dgm:t>
    </dgm:pt>
    <dgm:pt modelId="{CE2DA6F4-82CE-475F-BFF9-11734CCF92A2}" type="sibTrans" cxnId="{D901991F-B896-4149-B955-6B6C49884FB5}">
      <dgm:prSet/>
      <dgm:spPr/>
      <dgm:t>
        <a:bodyPr/>
        <a:lstStyle/>
        <a:p>
          <a:endParaRPr lang="pl-PL"/>
        </a:p>
      </dgm:t>
    </dgm:pt>
    <dgm:pt modelId="{FF8FEA70-E1CB-498C-AD02-CDAF56E43724}" type="pres">
      <dgm:prSet presAssocID="{A4CDFF8E-A0C1-4183-8893-4E42AF8D787D}" presName="hierChild1" presStyleCnt="0">
        <dgm:presLayoutVars>
          <dgm:orgChart val="1"/>
          <dgm:chPref val="1"/>
          <dgm:dir/>
          <dgm:animOne val="branch"/>
          <dgm:animLvl val="lvl"/>
          <dgm:resizeHandles/>
        </dgm:presLayoutVars>
      </dgm:prSet>
      <dgm:spPr/>
    </dgm:pt>
    <dgm:pt modelId="{24310A49-1150-443B-987A-0AAD239C00F0}" type="pres">
      <dgm:prSet presAssocID="{8B7E735C-0E11-412F-8D25-FEF515B220BD}" presName="hierRoot1" presStyleCnt="0">
        <dgm:presLayoutVars>
          <dgm:hierBranch val="init"/>
        </dgm:presLayoutVars>
      </dgm:prSet>
      <dgm:spPr/>
    </dgm:pt>
    <dgm:pt modelId="{A4295BF4-C73B-48AD-BD8D-380A6BAB1D19}" type="pres">
      <dgm:prSet presAssocID="{8B7E735C-0E11-412F-8D25-FEF515B220BD}" presName="rootComposite1" presStyleCnt="0"/>
      <dgm:spPr/>
    </dgm:pt>
    <dgm:pt modelId="{4664D757-CA0D-4934-959C-CDE244FFABBE}" type="pres">
      <dgm:prSet presAssocID="{8B7E735C-0E11-412F-8D25-FEF515B220BD}" presName="rootText1" presStyleLbl="node0" presStyleIdx="0" presStyleCnt="1">
        <dgm:presLayoutVars>
          <dgm:chPref val="3"/>
        </dgm:presLayoutVars>
      </dgm:prSet>
      <dgm:spPr/>
    </dgm:pt>
    <dgm:pt modelId="{631374D8-32B4-479D-AABF-3EACC2981AFD}" type="pres">
      <dgm:prSet presAssocID="{8B7E735C-0E11-412F-8D25-FEF515B220BD}" presName="rootConnector1" presStyleLbl="node1" presStyleIdx="0" presStyleCnt="0"/>
      <dgm:spPr/>
    </dgm:pt>
    <dgm:pt modelId="{AD0EA240-38B9-4ED1-B47D-B3D0806BACFD}" type="pres">
      <dgm:prSet presAssocID="{8B7E735C-0E11-412F-8D25-FEF515B220BD}" presName="hierChild2" presStyleCnt="0"/>
      <dgm:spPr/>
    </dgm:pt>
    <dgm:pt modelId="{E0D6F7D2-2221-490A-9C90-5F09E34B98B4}" type="pres">
      <dgm:prSet presAssocID="{C6389A4A-B777-4EA8-A32D-41B25E945B3C}" presName="Name37" presStyleLbl="parChTrans1D2" presStyleIdx="0" presStyleCnt="3"/>
      <dgm:spPr/>
    </dgm:pt>
    <dgm:pt modelId="{52BBC538-B327-47A9-9E36-4767864495B5}" type="pres">
      <dgm:prSet presAssocID="{630E4E1C-9C33-442A-83F6-B07C7F80FEE9}" presName="hierRoot2" presStyleCnt="0">
        <dgm:presLayoutVars>
          <dgm:hierBranch val="init"/>
        </dgm:presLayoutVars>
      </dgm:prSet>
      <dgm:spPr/>
    </dgm:pt>
    <dgm:pt modelId="{13C27834-897F-466F-8D8B-6ACF60F6563A}" type="pres">
      <dgm:prSet presAssocID="{630E4E1C-9C33-442A-83F6-B07C7F80FEE9}" presName="rootComposite" presStyleCnt="0"/>
      <dgm:spPr/>
    </dgm:pt>
    <dgm:pt modelId="{49624E96-4109-47FE-9C4C-49BB5E9CCD29}" type="pres">
      <dgm:prSet presAssocID="{630E4E1C-9C33-442A-83F6-B07C7F80FEE9}" presName="rootText" presStyleLbl="node2" presStyleIdx="0" presStyleCnt="3">
        <dgm:presLayoutVars>
          <dgm:chPref val="3"/>
        </dgm:presLayoutVars>
      </dgm:prSet>
      <dgm:spPr/>
    </dgm:pt>
    <dgm:pt modelId="{31A556C3-0B71-49B6-85AA-97F79F11FC9A}" type="pres">
      <dgm:prSet presAssocID="{630E4E1C-9C33-442A-83F6-B07C7F80FEE9}" presName="rootConnector" presStyleLbl="node2" presStyleIdx="0" presStyleCnt="3"/>
      <dgm:spPr/>
    </dgm:pt>
    <dgm:pt modelId="{07C47758-013E-449A-96E1-181BB8FDE2FF}" type="pres">
      <dgm:prSet presAssocID="{630E4E1C-9C33-442A-83F6-B07C7F80FEE9}" presName="hierChild4" presStyleCnt="0"/>
      <dgm:spPr/>
    </dgm:pt>
    <dgm:pt modelId="{9A9B078C-F739-429C-BAF8-8EA436A83D04}" type="pres">
      <dgm:prSet presAssocID="{630E4E1C-9C33-442A-83F6-B07C7F80FEE9}" presName="hierChild5" presStyleCnt="0"/>
      <dgm:spPr/>
    </dgm:pt>
    <dgm:pt modelId="{97753704-D2B1-4F0A-88FB-D09ACBCC88AF}" type="pres">
      <dgm:prSet presAssocID="{2F13FD90-B742-4AC5-B0D3-0502F367DCC2}" presName="Name37" presStyleLbl="parChTrans1D2" presStyleIdx="1" presStyleCnt="3"/>
      <dgm:spPr/>
    </dgm:pt>
    <dgm:pt modelId="{38A2F657-A951-4D31-9823-E37E8D458B7A}" type="pres">
      <dgm:prSet presAssocID="{1140EEBC-C6D0-4200-A518-2DE21B4F3A72}" presName="hierRoot2" presStyleCnt="0">
        <dgm:presLayoutVars>
          <dgm:hierBranch val="init"/>
        </dgm:presLayoutVars>
      </dgm:prSet>
      <dgm:spPr/>
    </dgm:pt>
    <dgm:pt modelId="{3052D1A8-C263-46AD-9395-6EE58F00D147}" type="pres">
      <dgm:prSet presAssocID="{1140EEBC-C6D0-4200-A518-2DE21B4F3A72}" presName="rootComposite" presStyleCnt="0"/>
      <dgm:spPr/>
    </dgm:pt>
    <dgm:pt modelId="{BB8C4ACA-E0B8-45EA-8159-4C076A7A17AE}" type="pres">
      <dgm:prSet presAssocID="{1140EEBC-C6D0-4200-A518-2DE21B4F3A72}" presName="rootText" presStyleLbl="node2" presStyleIdx="1" presStyleCnt="3">
        <dgm:presLayoutVars>
          <dgm:chPref val="3"/>
        </dgm:presLayoutVars>
      </dgm:prSet>
      <dgm:spPr/>
    </dgm:pt>
    <dgm:pt modelId="{2B3CD342-1185-4045-A613-51ADC0FCEDAA}" type="pres">
      <dgm:prSet presAssocID="{1140EEBC-C6D0-4200-A518-2DE21B4F3A72}" presName="rootConnector" presStyleLbl="node2" presStyleIdx="1" presStyleCnt="3"/>
      <dgm:spPr/>
    </dgm:pt>
    <dgm:pt modelId="{B994E7E0-256B-4BA7-B116-E767A1C1E344}" type="pres">
      <dgm:prSet presAssocID="{1140EEBC-C6D0-4200-A518-2DE21B4F3A72}" presName="hierChild4" presStyleCnt="0"/>
      <dgm:spPr/>
    </dgm:pt>
    <dgm:pt modelId="{BD3AEE1C-E69B-4DBE-B67A-021037635EE7}" type="pres">
      <dgm:prSet presAssocID="{1140EEBC-C6D0-4200-A518-2DE21B4F3A72}" presName="hierChild5" presStyleCnt="0"/>
      <dgm:spPr/>
    </dgm:pt>
    <dgm:pt modelId="{9D8F32C2-E9FE-4F74-A4C5-EA2D846088E8}" type="pres">
      <dgm:prSet presAssocID="{5FD08721-0217-4BF3-8E7F-4811F086BDFC}" presName="Name37" presStyleLbl="parChTrans1D2" presStyleIdx="2" presStyleCnt="3"/>
      <dgm:spPr/>
    </dgm:pt>
    <dgm:pt modelId="{5FAFCA5D-ED6F-416E-9EA3-6431BE0B87FD}" type="pres">
      <dgm:prSet presAssocID="{5F2C3D16-B793-4E4E-AC99-B066FF8ABB1E}" presName="hierRoot2" presStyleCnt="0">
        <dgm:presLayoutVars>
          <dgm:hierBranch val="init"/>
        </dgm:presLayoutVars>
      </dgm:prSet>
      <dgm:spPr/>
    </dgm:pt>
    <dgm:pt modelId="{76B50FDA-E97C-4DF0-947D-6B972C45FCA2}" type="pres">
      <dgm:prSet presAssocID="{5F2C3D16-B793-4E4E-AC99-B066FF8ABB1E}" presName="rootComposite" presStyleCnt="0"/>
      <dgm:spPr/>
    </dgm:pt>
    <dgm:pt modelId="{499904B9-120F-4CC1-80CE-2AB2A64676D7}" type="pres">
      <dgm:prSet presAssocID="{5F2C3D16-B793-4E4E-AC99-B066FF8ABB1E}" presName="rootText" presStyleLbl="node2" presStyleIdx="2" presStyleCnt="3">
        <dgm:presLayoutVars>
          <dgm:chPref val="3"/>
        </dgm:presLayoutVars>
      </dgm:prSet>
      <dgm:spPr/>
    </dgm:pt>
    <dgm:pt modelId="{180A88AF-1185-42EF-837D-8EA37CE3C2BD}" type="pres">
      <dgm:prSet presAssocID="{5F2C3D16-B793-4E4E-AC99-B066FF8ABB1E}" presName="rootConnector" presStyleLbl="node2" presStyleIdx="2" presStyleCnt="3"/>
      <dgm:spPr/>
    </dgm:pt>
    <dgm:pt modelId="{35A39CC3-83BE-446C-94C8-A65D5A7B6F45}" type="pres">
      <dgm:prSet presAssocID="{5F2C3D16-B793-4E4E-AC99-B066FF8ABB1E}" presName="hierChild4" presStyleCnt="0"/>
      <dgm:spPr/>
    </dgm:pt>
    <dgm:pt modelId="{7EBD916F-EA37-4C13-96F8-4FD866745FB4}" type="pres">
      <dgm:prSet presAssocID="{5F2C3D16-B793-4E4E-AC99-B066FF8ABB1E}" presName="hierChild5" presStyleCnt="0"/>
      <dgm:spPr/>
    </dgm:pt>
    <dgm:pt modelId="{D3E9FCE8-8599-41C5-BCF6-49B29814DEE9}" type="pres">
      <dgm:prSet presAssocID="{8B7E735C-0E11-412F-8D25-FEF515B220BD}" presName="hierChild3" presStyleCnt="0"/>
      <dgm:spPr/>
    </dgm:pt>
  </dgm:ptLst>
  <dgm:cxnLst>
    <dgm:cxn modelId="{8FAB1710-2D67-4096-B125-FAC6B118BE24}" srcId="{A4CDFF8E-A0C1-4183-8893-4E42AF8D787D}" destId="{8B7E735C-0E11-412F-8D25-FEF515B220BD}" srcOrd="0" destOrd="0" parTransId="{1AE4D2AC-2F4F-4427-B280-B75F375FC4C2}" sibTransId="{76221F8A-5912-45BC-8B5A-D9224221AF17}"/>
    <dgm:cxn modelId="{D901991F-B896-4149-B955-6B6C49884FB5}" srcId="{8B7E735C-0E11-412F-8D25-FEF515B220BD}" destId="{5F2C3D16-B793-4E4E-AC99-B066FF8ABB1E}" srcOrd="2" destOrd="0" parTransId="{5FD08721-0217-4BF3-8E7F-4811F086BDFC}" sibTransId="{CE2DA6F4-82CE-475F-BFF9-11734CCF92A2}"/>
    <dgm:cxn modelId="{3815DA44-4FC0-46C1-8234-149F3E408086}" type="presOf" srcId="{5F2C3D16-B793-4E4E-AC99-B066FF8ABB1E}" destId="{180A88AF-1185-42EF-837D-8EA37CE3C2BD}" srcOrd="1" destOrd="0" presId="urn:microsoft.com/office/officeart/2005/8/layout/orgChart1"/>
    <dgm:cxn modelId="{A3FDA667-D313-4112-AC73-DD4E9F95F3D0}" type="presOf" srcId="{5FD08721-0217-4BF3-8E7F-4811F086BDFC}" destId="{9D8F32C2-E9FE-4F74-A4C5-EA2D846088E8}" srcOrd="0" destOrd="0" presId="urn:microsoft.com/office/officeart/2005/8/layout/orgChart1"/>
    <dgm:cxn modelId="{D150CE4F-55BC-4FD7-BC86-D8F158EBBA11}" type="presOf" srcId="{C6389A4A-B777-4EA8-A32D-41B25E945B3C}" destId="{E0D6F7D2-2221-490A-9C90-5F09E34B98B4}" srcOrd="0" destOrd="0" presId="urn:microsoft.com/office/officeart/2005/8/layout/orgChart1"/>
    <dgm:cxn modelId="{1123BD72-7DE2-49D6-A602-92257D516345}" type="presOf" srcId="{1140EEBC-C6D0-4200-A518-2DE21B4F3A72}" destId="{2B3CD342-1185-4045-A613-51ADC0FCEDAA}" srcOrd="1" destOrd="0" presId="urn:microsoft.com/office/officeart/2005/8/layout/orgChart1"/>
    <dgm:cxn modelId="{9640F777-8E15-4930-8F6F-73A8E6DE725E}" type="presOf" srcId="{5F2C3D16-B793-4E4E-AC99-B066FF8ABB1E}" destId="{499904B9-120F-4CC1-80CE-2AB2A64676D7}" srcOrd="0" destOrd="0" presId="urn:microsoft.com/office/officeart/2005/8/layout/orgChart1"/>
    <dgm:cxn modelId="{B27CDA81-18A3-4B90-B316-355AA6239910}" type="presOf" srcId="{8B7E735C-0E11-412F-8D25-FEF515B220BD}" destId="{631374D8-32B4-479D-AABF-3EACC2981AFD}" srcOrd="1" destOrd="0" presId="urn:microsoft.com/office/officeart/2005/8/layout/orgChart1"/>
    <dgm:cxn modelId="{2720FB82-A45D-4429-A215-01EBBD272710}" type="presOf" srcId="{8B7E735C-0E11-412F-8D25-FEF515B220BD}" destId="{4664D757-CA0D-4934-959C-CDE244FFABBE}" srcOrd="0" destOrd="0" presId="urn:microsoft.com/office/officeart/2005/8/layout/orgChart1"/>
    <dgm:cxn modelId="{C03F509D-D22B-45E3-8509-CB3F1F3A42FB}" srcId="{8B7E735C-0E11-412F-8D25-FEF515B220BD}" destId="{1140EEBC-C6D0-4200-A518-2DE21B4F3A72}" srcOrd="1" destOrd="0" parTransId="{2F13FD90-B742-4AC5-B0D3-0502F367DCC2}" sibTransId="{4D6EA648-FD79-426F-B93F-500D763891CA}"/>
    <dgm:cxn modelId="{EADD39A4-C216-4466-954B-66D472547436}" type="presOf" srcId="{630E4E1C-9C33-442A-83F6-B07C7F80FEE9}" destId="{49624E96-4109-47FE-9C4C-49BB5E9CCD29}" srcOrd="0" destOrd="0" presId="urn:microsoft.com/office/officeart/2005/8/layout/orgChart1"/>
    <dgm:cxn modelId="{1029A5AB-8BAF-4377-A639-14B7F39091D0}" type="presOf" srcId="{630E4E1C-9C33-442A-83F6-B07C7F80FEE9}" destId="{31A556C3-0B71-49B6-85AA-97F79F11FC9A}" srcOrd="1" destOrd="0" presId="urn:microsoft.com/office/officeart/2005/8/layout/orgChart1"/>
    <dgm:cxn modelId="{699262BE-3D00-4B32-9B29-09740CE5B36A}" srcId="{8B7E735C-0E11-412F-8D25-FEF515B220BD}" destId="{630E4E1C-9C33-442A-83F6-B07C7F80FEE9}" srcOrd="0" destOrd="0" parTransId="{C6389A4A-B777-4EA8-A32D-41B25E945B3C}" sibTransId="{C309F363-9F56-4231-A7E0-C18C4B45B2D1}"/>
    <dgm:cxn modelId="{397F56C4-2ED8-492C-AE77-176613D3FF70}" type="presOf" srcId="{2F13FD90-B742-4AC5-B0D3-0502F367DCC2}" destId="{97753704-D2B1-4F0A-88FB-D09ACBCC88AF}" srcOrd="0" destOrd="0" presId="urn:microsoft.com/office/officeart/2005/8/layout/orgChart1"/>
    <dgm:cxn modelId="{06EF1DD0-7E67-4BE6-AF09-03EFAE67ACDC}" type="presOf" srcId="{A4CDFF8E-A0C1-4183-8893-4E42AF8D787D}" destId="{FF8FEA70-E1CB-498C-AD02-CDAF56E43724}" srcOrd="0" destOrd="0" presId="urn:microsoft.com/office/officeart/2005/8/layout/orgChart1"/>
    <dgm:cxn modelId="{5F7ED2D0-A4B1-47FE-A7A5-BB60EED38149}" type="presOf" srcId="{1140EEBC-C6D0-4200-A518-2DE21B4F3A72}" destId="{BB8C4ACA-E0B8-45EA-8159-4C076A7A17AE}" srcOrd="0" destOrd="0" presId="urn:microsoft.com/office/officeart/2005/8/layout/orgChart1"/>
    <dgm:cxn modelId="{94DD8678-0BFE-42E0-B611-9792AFCFD36D}" type="presParOf" srcId="{FF8FEA70-E1CB-498C-AD02-CDAF56E43724}" destId="{24310A49-1150-443B-987A-0AAD239C00F0}" srcOrd="0" destOrd="0" presId="urn:microsoft.com/office/officeart/2005/8/layout/orgChart1"/>
    <dgm:cxn modelId="{260FB95D-B80D-48E0-948F-BFA52EEBDF58}" type="presParOf" srcId="{24310A49-1150-443B-987A-0AAD239C00F0}" destId="{A4295BF4-C73B-48AD-BD8D-380A6BAB1D19}" srcOrd="0" destOrd="0" presId="urn:microsoft.com/office/officeart/2005/8/layout/orgChart1"/>
    <dgm:cxn modelId="{1A7F9AF6-5D58-4908-9947-B92C6419FB1C}" type="presParOf" srcId="{A4295BF4-C73B-48AD-BD8D-380A6BAB1D19}" destId="{4664D757-CA0D-4934-959C-CDE244FFABBE}" srcOrd="0" destOrd="0" presId="urn:microsoft.com/office/officeart/2005/8/layout/orgChart1"/>
    <dgm:cxn modelId="{54381D70-BE47-4C97-B031-0CB4CED9B310}" type="presParOf" srcId="{A4295BF4-C73B-48AD-BD8D-380A6BAB1D19}" destId="{631374D8-32B4-479D-AABF-3EACC2981AFD}" srcOrd="1" destOrd="0" presId="urn:microsoft.com/office/officeart/2005/8/layout/orgChart1"/>
    <dgm:cxn modelId="{A424D9D9-2FE4-4FE7-A62C-9127239C048C}" type="presParOf" srcId="{24310A49-1150-443B-987A-0AAD239C00F0}" destId="{AD0EA240-38B9-4ED1-B47D-B3D0806BACFD}" srcOrd="1" destOrd="0" presId="urn:microsoft.com/office/officeart/2005/8/layout/orgChart1"/>
    <dgm:cxn modelId="{37DEA0C0-ECDC-49C3-A21B-55DFB49C4836}" type="presParOf" srcId="{AD0EA240-38B9-4ED1-B47D-B3D0806BACFD}" destId="{E0D6F7D2-2221-490A-9C90-5F09E34B98B4}" srcOrd="0" destOrd="0" presId="urn:microsoft.com/office/officeart/2005/8/layout/orgChart1"/>
    <dgm:cxn modelId="{2ABFC7C0-E082-4556-92CC-2D349FA0E6BF}" type="presParOf" srcId="{AD0EA240-38B9-4ED1-B47D-B3D0806BACFD}" destId="{52BBC538-B327-47A9-9E36-4767864495B5}" srcOrd="1" destOrd="0" presId="urn:microsoft.com/office/officeart/2005/8/layout/orgChart1"/>
    <dgm:cxn modelId="{0317E1DA-9404-49A2-913C-2FB408CBD5EE}" type="presParOf" srcId="{52BBC538-B327-47A9-9E36-4767864495B5}" destId="{13C27834-897F-466F-8D8B-6ACF60F6563A}" srcOrd="0" destOrd="0" presId="urn:microsoft.com/office/officeart/2005/8/layout/orgChart1"/>
    <dgm:cxn modelId="{083C2867-08C9-4D4E-B36F-430EA21340DA}" type="presParOf" srcId="{13C27834-897F-466F-8D8B-6ACF60F6563A}" destId="{49624E96-4109-47FE-9C4C-49BB5E9CCD29}" srcOrd="0" destOrd="0" presId="urn:microsoft.com/office/officeart/2005/8/layout/orgChart1"/>
    <dgm:cxn modelId="{5728B655-E76A-4B54-AEBB-9914D048DBB1}" type="presParOf" srcId="{13C27834-897F-466F-8D8B-6ACF60F6563A}" destId="{31A556C3-0B71-49B6-85AA-97F79F11FC9A}" srcOrd="1" destOrd="0" presId="urn:microsoft.com/office/officeart/2005/8/layout/orgChart1"/>
    <dgm:cxn modelId="{CF8C3F04-F910-440E-9D54-AD73622F12B0}" type="presParOf" srcId="{52BBC538-B327-47A9-9E36-4767864495B5}" destId="{07C47758-013E-449A-96E1-181BB8FDE2FF}" srcOrd="1" destOrd="0" presId="urn:microsoft.com/office/officeart/2005/8/layout/orgChart1"/>
    <dgm:cxn modelId="{739E6970-D2C7-4C95-A821-0E9F026BB8E0}" type="presParOf" srcId="{52BBC538-B327-47A9-9E36-4767864495B5}" destId="{9A9B078C-F739-429C-BAF8-8EA436A83D04}" srcOrd="2" destOrd="0" presId="urn:microsoft.com/office/officeart/2005/8/layout/orgChart1"/>
    <dgm:cxn modelId="{C5D38676-C51A-4AB8-99F5-1F957E6DE036}" type="presParOf" srcId="{AD0EA240-38B9-4ED1-B47D-B3D0806BACFD}" destId="{97753704-D2B1-4F0A-88FB-D09ACBCC88AF}" srcOrd="2" destOrd="0" presId="urn:microsoft.com/office/officeart/2005/8/layout/orgChart1"/>
    <dgm:cxn modelId="{6F94DB7B-F865-4F33-9211-AD5BC22ED169}" type="presParOf" srcId="{AD0EA240-38B9-4ED1-B47D-B3D0806BACFD}" destId="{38A2F657-A951-4D31-9823-E37E8D458B7A}" srcOrd="3" destOrd="0" presId="urn:microsoft.com/office/officeart/2005/8/layout/orgChart1"/>
    <dgm:cxn modelId="{F79AF1FE-F83E-41AE-95C6-39642080E1C1}" type="presParOf" srcId="{38A2F657-A951-4D31-9823-E37E8D458B7A}" destId="{3052D1A8-C263-46AD-9395-6EE58F00D147}" srcOrd="0" destOrd="0" presId="urn:microsoft.com/office/officeart/2005/8/layout/orgChart1"/>
    <dgm:cxn modelId="{C09A8042-E8EF-4A2B-8B52-7FB75C415BE6}" type="presParOf" srcId="{3052D1A8-C263-46AD-9395-6EE58F00D147}" destId="{BB8C4ACA-E0B8-45EA-8159-4C076A7A17AE}" srcOrd="0" destOrd="0" presId="urn:microsoft.com/office/officeart/2005/8/layout/orgChart1"/>
    <dgm:cxn modelId="{ABE9BECC-6CFE-4688-9EBA-8E14A87195F5}" type="presParOf" srcId="{3052D1A8-C263-46AD-9395-6EE58F00D147}" destId="{2B3CD342-1185-4045-A613-51ADC0FCEDAA}" srcOrd="1" destOrd="0" presId="urn:microsoft.com/office/officeart/2005/8/layout/orgChart1"/>
    <dgm:cxn modelId="{FA4FF514-3F78-48D9-AA58-9CE388D06368}" type="presParOf" srcId="{38A2F657-A951-4D31-9823-E37E8D458B7A}" destId="{B994E7E0-256B-4BA7-B116-E767A1C1E344}" srcOrd="1" destOrd="0" presId="urn:microsoft.com/office/officeart/2005/8/layout/orgChart1"/>
    <dgm:cxn modelId="{5496D4A8-CA38-4390-8991-9B2F66C4B556}" type="presParOf" srcId="{38A2F657-A951-4D31-9823-E37E8D458B7A}" destId="{BD3AEE1C-E69B-4DBE-B67A-021037635EE7}" srcOrd="2" destOrd="0" presId="urn:microsoft.com/office/officeart/2005/8/layout/orgChart1"/>
    <dgm:cxn modelId="{224D7C58-8837-4597-B281-22FCB587184D}" type="presParOf" srcId="{AD0EA240-38B9-4ED1-B47D-B3D0806BACFD}" destId="{9D8F32C2-E9FE-4F74-A4C5-EA2D846088E8}" srcOrd="4" destOrd="0" presId="urn:microsoft.com/office/officeart/2005/8/layout/orgChart1"/>
    <dgm:cxn modelId="{BE0E107A-FCDA-4569-A693-129AC5D96154}" type="presParOf" srcId="{AD0EA240-38B9-4ED1-B47D-B3D0806BACFD}" destId="{5FAFCA5D-ED6F-416E-9EA3-6431BE0B87FD}" srcOrd="5" destOrd="0" presId="urn:microsoft.com/office/officeart/2005/8/layout/orgChart1"/>
    <dgm:cxn modelId="{05CBE70F-0269-42D4-B9BF-31FC825DF585}" type="presParOf" srcId="{5FAFCA5D-ED6F-416E-9EA3-6431BE0B87FD}" destId="{76B50FDA-E97C-4DF0-947D-6B972C45FCA2}" srcOrd="0" destOrd="0" presId="urn:microsoft.com/office/officeart/2005/8/layout/orgChart1"/>
    <dgm:cxn modelId="{DFF55ACC-76F8-4B51-AA28-30EB259156DA}" type="presParOf" srcId="{76B50FDA-E97C-4DF0-947D-6B972C45FCA2}" destId="{499904B9-120F-4CC1-80CE-2AB2A64676D7}" srcOrd="0" destOrd="0" presId="urn:microsoft.com/office/officeart/2005/8/layout/orgChart1"/>
    <dgm:cxn modelId="{D0C52B0F-B27D-44AB-9525-075472919DD9}" type="presParOf" srcId="{76B50FDA-E97C-4DF0-947D-6B972C45FCA2}" destId="{180A88AF-1185-42EF-837D-8EA37CE3C2BD}" srcOrd="1" destOrd="0" presId="urn:microsoft.com/office/officeart/2005/8/layout/orgChart1"/>
    <dgm:cxn modelId="{AE308AA7-C194-48C4-8D0B-662C9DE00ECB}" type="presParOf" srcId="{5FAFCA5D-ED6F-416E-9EA3-6431BE0B87FD}" destId="{35A39CC3-83BE-446C-94C8-A65D5A7B6F45}" srcOrd="1" destOrd="0" presId="urn:microsoft.com/office/officeart/2005/8/layout/orgChart1"/>
    <dgm:cxn modelId="{01C3800F-303D-4D32-A76D-572A98AF7159}" type="presParOf" srcId="{5FAFCA5D-ED6F-416E-9EA3-6431BE0B87FD}" destId="{7EBD916F-EA37-4C13-96F8-4FD866745FB4}" srcOrd="2" destOrd="0" presId="urn:microsoft.com/office/officeart/2005/8/layout/orgChart1"/>
    <dgm:cxn modelId="{3CCC1522-1531-48B6-BB10-333893BAD12A}" type="presParOf" srcId="{24310A49-1150-443B-987A-0AAD239C00F0}" destId="{D3E9FCE8-8599-41C5-BCF6-49B29814DEE9}"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28BFD6F-E1AA-49FE-9A4F-44E590D7FE03}" type="doc">
      <dgm:prSet loTypeId="urn:microsoft.com/office/officeart/2005/8/layout/hierarchy1" loCatId="hierarchy" qsTypeId="urn:microsoft.com/office/officeart/2005/8/quickstyle/simple1" qsCatId="simple" csTypeId="urn:microsoft.com/office/officeart/2005/8/colors/colorful3" csCatId="colorful" phldr="1"/>
      <dgm:spPr/>
      <dgm:t>
        <a:bodyPr/>
        <a:lstStyle/>
        <a:p>
          <a:endParaRPr lang="pl-PL"/>
        </a:p>
      </dgm:t>
    </dgm:pt>
    <dgm:pt modelId="{1C5FC0DD-1576-4844-9AD9-B485DE76D383}">
      <dgm:prSet phldrT="[Tekst]"/>
      <dgm:spPr/>
      <dgm:t>
        <a:bodyPr/>
        <a:lstStyle/>
        <a:p>
          <a:r>
            <a:rPr lang="pl-PL" dirty="0"/>
            <a:t>WNIOSEK DO MINISTRA</a:t>
          </a:r>
        </a:p>
      </dgm:t>
    </dgm:pt>
    <dgm:pt modelId="{B610E33D-7D48-4788-8B1E-79336F52FBC0}" type="parTrans" cxnId="{4170284B-CA26-4360-8294-64CDC9BEED3C}">
      <dgm:prSet/>
      <dgm:spPr/>
      <dgm:t>
        <a:bodyPr/>
        <a:lstStyle/>
        <a:p>
          <a:endParaRPr lang="pl-PL"/>
        </a:p>
      </dgm:t>
    </dgm:pt>
    <dgm:pt modelId="{D118933C-4A4A-4366-BF4C-28DF91C2EA54}" type="sibTrans" cxnId="{4170284B-CA26-4360-8294-64CDC9BEED3C}">
      <dgm:prSet/>
      <dgm:spPr/>
      <dgm:t>
        <a:bodyPr/>
        <a:lstStyle/>
        <a:p>
          <a:endParaRPr lang="pl-PL"/>
        </a:p>
      </dgm:t>
    </dgm:pt>
    <dgm:pt modelId="{B3BDDADC-DA9F-4068-8696-A436B4D98195}">
      <dgm:prSet phldrT="[Tekst]"/>
      <dgm:spPr/>
      <dgm:t>
        <a:bodyPr/>
        <a:lstStyle/>
        <a:p>
          <a:r>
            <a:rPr lang="pl-PL" dirty="0"/>
            <a:t>UPOWAŻANIENIE DLA ORGANU DO UDZIELENIA ZGODY</a:t>
          </a:r>
        </a:p>
      </dgm:t>
    </dgm:pt>
    <dgm:pt modelId="{46E708D6-2998-4C0D-8AEC-4AB8C8DB3B20}" type="parTrans" cxnId="{FE0FF5BB-15D8-471A-9607-290196C5538D}">
      <dgm:prSet/>
      <dgm:spPr/>
      <dgm:t>
        <a:bodyPr/>
        <a:lstStyle/>
        <a:p>
          <a:endParaRPr lang="pl-PL"/>
        </a:p>
      </dgm:t>
    </dgm:pt>
    <dgm:pt modelId="{10DC18C3-672B-45BD-AAA6-930ACE74CC03}" type="sibTrans" cxnId="{FE0FF5BB-15D8-471A-9607-290196C5538D}">
      <dgm:prSet/>
      <dgm:spPr/>
      <dgm:t>
        <a:bodyPr/>
        <a:lstStyle/>
        <a:p>
          <a:endParaRPr lang="pl-PL"/>
        </a:p>
      </dgm:t>
    </dgm:pt>
    <dgm:pt modelId="{7AFEBA83-10B4-49B7-A29F-AE5CAEBD2D57}">
      <dgm:prSet phldrT="[Tekst]"/>
      <dgm:spPr/>
      <dgm:t>
        <a:bodyPr/>
        <a:lstStyle/>
        <a:p>
          <a:r>
            <a:rPr lang="pl-PL" dirty="0"/>
            <a:t>POSTANOWIENIE O UDZIELENIU ZGODY</a:t>
          </a:r>
        </a:p>
      </dgm:t>
    </dgm:pt>
    <dgm:pt modelId="{4086BEAA-88CE-43C7-8AAC-856F689538B2}" type="parTrans" cxnId="{0CEC64B9-E8F0-4CEB-8A95-DBB098C04A2D}">
      <dgm:prSet/>
      <dgm:spPr/>
      <dgm:t>
        <a:bodyPr/>
        <a:lstStyle/>
        <a:p>
          <a:endParaRPr lang="pl-PL"/>
        </a:p>
      </dgm:t>
    </dgm:pt>
    <dgm:pt modelId="{C92F8F85-5BA3-40BF-B1C6-D1A758743F65}" type="sibTrans" cxnId="{0CEC64B9-E8F0-4CEB-8A95-DBB098C04A2D}">
      <dgm:prSet/>
      <dgm:spPr/>
      <dgm:t>
        <a:bodyPr/>
        <a:lstStyle/>
        <a:p>
          <a:endParaRPr lang="pl-PL"/>
        </a:p>
      </dgm:t>
    </dgm:pt>
    <dgm:pt modelId="{2C75C927-E21B-4E76-8052-206677C3DA0B}">
      <dgm:prSet phldrT="[Tekst]"/>
      <dgm:spPr/>
      <dgm:t>
        <a:bodyPr/>
        <a:lstStyle/>
        <a:p>
          <a:r>
            <a:rPr lang="pl-PL" dirty="0"/>
            <a:t>POSTANOWIENIE O ODMOWIE UDZIELENIA ZGODY</a:t>
          </a:r>
        </a:p>
      </dgm:t>
    </dgm:pt>
    <dgm:pt modelId="{273C0474-4B98-4D83-B1D3-65B5AAABECBC}" type="parTrans" cxnId="{91420242-433F-46A8-80A4-0AA631F71542}">
      <dgm:prSet/>
      <dgm:spPr/>
      <dgm:t>
        <a:bodyPr/>
        <a:lstStyle/>
        <a:p>
          <a:endParaRPr lang="pl-PL"/>
        </a:p>
      </dgm:t>
    </dgm:pt>
    <dgm:pt modelId="{0DFFED35-60B2-4B60-86FF-A16F04BF41FA}" type="sibTrans" cxnId="{91420242-433F-46A8-80A4-0AA631F71542}">
      <dgm:prSet/>
      <dgm:spPr/>
      <dgm:t>
        <a:bodyPr/>
        <a:lstStyle/>
        <a:p>
          <a:endParaRPr lang="pl-PL"/>
        </a:p>
      </dgm:t>
    </dgm:pt>
    <dgm:pt modelId="{BB79BBF4-02AF-406B-B846-2291D539FAFD}">
      <dgm:prSet phldrT="[Tekst]"/>
      <dgm:spPr/>
      <dgm:t>
        <a:bodyPr/>
        <a:lstStyle/>
        <a:p>
          <a:r>
            <a:rPr lang="pl-PL" dirty="0"/>
            <a:t>ODMOWA WYDANIA UPOWAŻNIENIA</a:t>
          </a:r>
        </a:p>
      </dgm:t>
    </dgm:pt>
    <dgm:pt modelId="{3ACD9867-0623-4B59-912D-5FA0B0F782AA}" type="parTrans" cxnId="{C9A8588D-F2AD-403B-8387-912192DF2DFA}">
      <dgm:prSet/>
      <dgm:spPr/>
      <dgm:t>
        <a:bodyPr/>
        <a:lstStyle/>
        <a:p>
          <a:endParaRPr lang="pl-PL"/>
        </a:p>
      </dgm:t>
    </dgm:pt>
    <dgm:pt modelId="{E0C24412-F054-4DC5-8474-212357BFA6FE}" type="sibTrans" cxnId="{C9A8588D-F2AD-403B-8387-912192DF2DFA}">
      <dgm:prSet/>
      <dgm:spPr/>
      <dgm:t>
        <a:bodyPr/>
        <a:lstStyle/>
        <a:p>
          <a:endParaRPr lang="pl-PL"/>
        </a:p>
      </dgm:t>
    </dgm:pt>
    <dgm:pt modelId="{25C097BD-99E5-42BF-862C-3FF92C9D0943}">
      <dgm:prSet phldrT="[Tekst]"/>
      <dgm:spPr/>
      <dgm:t>
        <a:bodyPr/>
        <a:lstStyle/>
        <a:p>
          <a:r>
            <a:rPr lang="pl-PL" dirty="0"/>
            <a:t>POSTANOWIENIE O ODMOWIE UDZIELENIA ZGODY</a:t>
          </a:r>
        </a:p>
      </dgm:t>
    </dgm:pt>
    <dgm:pt modelId="{687852D9-2815-4B8F-8610-66E2D37D9D7F}" type="parTrans" cxnId="{0E429F6D-8D80-4A59-907F-4C258FADD971}">
      <dgm:prSet/>
      <dgm:spPr/>
      <dgm:t>
        <a:bodyPr/>
        <a:lstStyle/>
        <a:p>
          <a:endParaRPr lang="pl-PL"/>
        </a:p>
      </dgm:t>
    </dgm:pt>
    <dgm:pt modelId="{8F4DAD9F-6F37-45FB-A778-F99EE4E82A95}" type="sibTrans" cxnId="{0E429F6D-8D80-4A59-907F-4C258FADD971}">
      <dgm:prSet/>
      <dgm:spPr/>
      <dgm:t>
        <a:bodyPr/>
        <a:lstStyle/>
        <a:p>
          <a:endParaRPr lang="pl-PL"/>
        </a:p>
      </dgm:t>
    </dgm:pt>
    <dgm:pt modelId="{B184C91C-DBAF-4042-9AC2-778726CFE9AB}" type="pres">
      <dgm:prSet presAssocID="{E28BFD6F-E1AA-49FE-9A4F-44E590D7FE03}" presName="hierChild1" presStyleCnt="0">
        <dgm:presLayoutVars>
          <dgm:chPref val="1"/>
          <dgm:dir/>
          <dgm:animOne val="branch"/>
          <dgm:animLvl val="lvl"/>
          <dgm:resizeHandles/>
        </dgm:presLayoutVars>
      </dgm:prSet>
      <dgm:spPr/>
    </dgm:pt>
    <dgm:pt modelId="{04B5FA1B-F1BC-48DB-8B19-9AB58895DE4B}" type="pres">
      <dgm:prSet presAssocID="{1C5FC0DD-1576-4844-9AD9-B485DE76D383}" presName="hierRoot1" presStyleCnt="0"/>
      <dgm:spPr/>
    </dgm:pt>
    <dgm:pt modelId="{CF0649F9-2292-4D30-91F4-E7B7F3ADE066}" type="pres">
      <dgm:prSet presAssocID="{1C5FC0DD-1576-4844-9AD9-B485DE76D383}" presName="composite" presStyleCnt="0"/>
      <dgm:spPr/>
    </dgm:pt>
    <dgm:pt modelId="{69B7AD6C-1C59-48B8-94EC-83FEBE18FDFB}" type="pres">
      <dgm:prSet presAssocID="{1C5FC0DD-1576-4844-9AD9-B485DE76D383}" presName="background" presStyleLbl="node0" presStyleIdx="0" presStyleCnt="1"/>
      <dgm:spPr>
        <a:solidFill>
          <a:schemeClr val="accent6"/>
        </a:solidFill>
      </dgm:spPr>
    </dgm:pt>
    <dgm:pt modelId="{14D73D51-0E0B-46A2-8C4B-4A9D290142AB}" type="pres">
      <dgm:prSet presAssocID="{1C5FC0DD-1576-4844-9AD9-B485DE76D383}" presName="text" presStyleLbl="fgAcc0" presStyleIdx="0" presStyleCnt="1">
        <dgm:presLayoutVars>
          <dgm:chPref val="3"/>
        </dgm:presLayoutVars>
      </dgm:prSet>
      <dgm:spPr/>
    </dgm:pt>
    <dgm:pt modelId="{F7C47F35-577D-4E1C-9FD0-C8AC2B33B6FB}" type="pres">
      <dgm:prSet presAssocID="{1C5FC0DD-1576-4844-9AD9-B485DE76D383}" presName="hierChild2" presStyleCnt="0"/>
      <dgm:spPr/>
    </dgm:pt>
    <dgm:pt modelId="{777986E1-4595-4D17-B1A1-F1A00901F65C}" type="pres">
      <dgm:prSet presAssocID="{46E708D6-2998-4C0D-8AEC-4AB8C8DB3B20}" presName="Name10" presStyleLbl="parChTrans1D2" presStyleIdx="0" presStyleCnt="2"/>
      <dgm:spPr/>
    </dgm:pt>
    <dgm:pt modelId="{FA946699-B247-4B17-B017-AA4534CCDCF8}" type="pres">
      <dgm:prSet presAssocID="{B3BDDADC-DA9F-4068-8696-A436B4D98195}" presName="hierRoot2" presStyleCnt="0"/>
      <dgm:spPr/>
    </dgm:pt>
    <dgm:pt modelId="{F220EEA9-91A9-439F-B901-7F9484FB9D18}" type="pres">
      <dgm:prSet presAssocID="{B3BDDADC-DA9F-4068-8696-A436B4D98195}" presName="composite2" presStyleCnt="0"/>
      <dgm:spPr/>
    </dgm:pt>
    <dgm:pt modelId="{220282B7-8FDE-4E09-8FCA-535C79E0E669}" type="pres">
      <dgm:prSet presAssocID="{B3BDDADC-DA9F-4068-8696-A436B4D98195}" presName="background2" presStyleLbl="node2" presStyleIdx="0" presStyleCnt="2"/>
      <dgm:spPr/>
    </dgm:pt>
    <dgm:pt modelId="{22DAD1DA-54ED-409C-9691-9254B0406C73}" type="pres">
      <dgm:prSet presAssocID="{B3BDDADC-DA9F-4068-8696-A436B4D98195}" presName="text2" presStyleLbl="fgAcc2" presStyleIdx="0" presStyleCnt="2">
        <dgm:presLayoutVars>
          <dgm:chPref val="3"/>
        </dgm:presLayoutVars>
      </dgm:prSet>
      <dgm:spPr/>
    </dgm:pt>
    <dgm:pt modelId="{AD3C794A-FAC8-422D-B5A7-167031B11E11}" type="pres">
      <dgm:prSet presAssocID="{B3BDDADC-DA9F-4068-8696-A436B4D98195}" presName="hierChild3" presStyleCnt="0"/>
      <dgm:spPr/>
    </dgm:pt>
    <dgm:pt modelId="{EAAC5E81-4683-4405-9CEF-469A34F1CE78}" type="pres">
      <dgm:prSet presAssocID="{4086BEAA-88CE-43C7-8AAC-856F689538B2}" presName="Name17" presStyleLbl="parChTrans1D3" presStyleIdx="0" presStyleCnt="3"/>
      <dgm:spPr/>
    </dgm:pt>
    <dgm:pt modelId="{825FD741-B472-4A91-BF73-DC1F15304D9D}" type="pres">
      <dgm:prSet presAssocID="{7AFEBA83-10B4-49B7-A29F-AE5CAEBD2D57}" presName="hierRoot3" presStyleCnt="0"/>
      <dgm:spPr/>
    </dgm:pt>
    <dgm:pt modelId="{ACDEC71D-A940-4318-A89F-8DECCA994C61}" type="pres">
      <dgm:prSet presAssocID="{7AFEBA83-10B4-49B7-A29F-AE5CAEBD2D57}" presName="composite3" presStyleCnt="0"/>
      <dgm:spPr/>
    </dgm:pt>
    <dgm:pt modelId="{B24164D9-7FE7-416C-9175-7653E38C9310}" type="pres">
      <dgm:prSet presAssocID="{7AFEBA83-10B4-49B7-A29F-AE5CAEBD2D57}" presName="background3" presStyleLbl="node3" presStyleIdx="0" presStyleCnt="3"/>
      <dgm:spPr/>
    </dgm:pt>
    <dgm:pt modelId="{D3E57FED-A913-47AE-A6F4-BB19B978E3A1}" type="pres">
      <dgm:prSet presAssocID="{7AFEBA83-10B4-49B7-A29F-AE5CAEBD2D57}" presName="text3" presStyleLbl="fgAcc3" presStyleIdx="0" presStyleCnt="3">
        <dgm:presLayoutVars>
          <dgm:chPref val="3"/>
        </dgm:presLayoutVars>
      </dgm:prSet>
      <dgm:spPr/>
    </dgm:pt>
    <dgm:pt modelId="{3DB33CE0-8329-4D7C-98B2-4BAB4E44A1F2}" type="pres">
      <dgm:prSet presAssocID="{7AFEBA83-10B4-49B7-A29F-AE5CAEBD2D57}" presName="hierChild4" presStyleCnt="0"/>
      <dgm:spPr/>
    </dgm:pt>
    <dgm:pt modelId="{64BC889C-4C14-4C7C-B2AD-10127EA5D4F8}" type="pres">
      <dgm:prSet presAssocID="{273C0474-4B98-4D83-B1D3-65B5AAABECBC}" presName="Name17" presStyleLbl="parChTrans1D3" presStyleIdx="1" presStyleCnt="3"/>
      <dgm:spPr/>
    </dgm:pt>
    <dgm:pt modelId="{5309EA69-FC5B-4C25-9C85-B8D0E2F07CAF}" type="pres">
      <dgm:prSet presAssocID="{2C75C927-E21B-4E76-8052-206677C3DA0B}" presName="hierRoot3" presStyleCnt="0"/>
      <dgm:spPr/>
    </dgm:pt>
    <dgm:pt modelId="{4B930BCD-E6AF-4D09-99E8-48E31AD9206F}" type="pres">
      <dgm:prSet presAssocID="{2C75C927-E21B-4E76-8052-206677C3DA0B}" presName="composite3" presStyleCnt="0"/>
      <dgm:spPr/>
    </dgm:pt>
    <dgm:pt modelId="{27D1556D-59A3-40F6-8A4B-2CA648F9967B}" type="pres">
      <dgm:prSet presAssocID="{2C75C927-E21B-4E76-8052-206677C3DA0B}" presName="background3" presStyleLbl="node3" presStyleIdx="1" presStyleCnt="3"/>
      <dgm:spPr/>
    </dgm:pt>
    <dgm:pt modelId="{3B63CB04-016E-4FE9-9210-17E83B2D146C}" type="pres">
      <dgm:prSet presAssocID="{2C75C927-E21B-4E76-8052-206677C3DA0B}" presName="text3" presStyleLbl="fgAcc3" presStyleIdx="1" presStyleCnt="3">
        <dgm:presLayoutVars>
          <dgm:chPref val="3"/>
        </dgm:presLayoutVars>
      </dgm:prSet>
      <dgm:spPr/>
    </dgm:pt>
    <dgm:pt modelId="{BCF319D5-F173-4FDD-B004-CFCEE0074D8E}" type="pres">
      <dgm:prSet presAssocID="{2C75C927-E21B-4E76-8052-206677C3DA0B}" presName="hierChild4" presStyleCnt="0"/>
      <dgm:spPr/>
    </dgm:pt>
    <dgm:pt modelId="{7A4A183E-A3B3-4814-9DE1-2DD27BAC3E64}" type="pres">
      <dgm:prSet presAssocID="{3ACD9867-0623-4B59-912D-5FA0B0F782AA}" presName="Name10" presStyleLbl="parChTrans1D2" presStyleIdx="1" presStyleCnt="2"/>
      <dgm:spPr/>
    </dgm:pt>
    <dgm:pt modelId="{2552DFC0-EEA4-40B7-BADF-721B4A6D678A}" type="pres">
      <dgm:prSet presAssocID="{BB79BBF4-02AF-406B-B846-2291D539FAFD}" presName="hierRoot2" presStyleCnt="0"/>
      <dgm:spPr/>
    </dgm:pt>
    <dgm:pt modelId="{55ED9815-0B2B-4BD5-B296-E2088DD65803}" type="pres">
      <dgm:prSet presAssocID="{BB79BBF4-02AF-406B-B846-2291D539FAFD}" presName="composite2" presStyleCnt="0"/>
      <dgm:spPr/>
    </dgm:pt>
    <dgm:pt modelId="{86E99A8D-D7E2-4D91-9CA3-AD63C6D4F560}" type="pres">
      <dgm:prSet presAssocID="{BB79BBF4-02AF-406B-B846-2291D539FAFD}" presName="background2" presStyleLbl="node2" presStyleIdx="1" presStyleCnt="2"/>
      <dgm:spPr/>
    </dgm:pt>
    <dgm:pt modelId="{F125F40D-E9D5-4E18-92E9-813E760E8B50}" type="pres">
      <dgm:prSet presAssocID="{BB79BBF4-02AF-406B-B846-2291D539FAFD}" presName="text2" presStyleLbl="fgAcc2" presStyleIdx="1" presStyleCnt="2">
        <dgm:presLayoutVars>
          <dgm:chPref val="3"/>
        </dgm:presLayoutVars>
      </dgm:prSet>
      <dgm:spPr/>
    </dgm:pt>
    <dgm:pt modelId="{6A3D6C8E-039E-482F-9CF2-6825072D6E57}" type="pres">
      <dgm:prSet presAssocID="{BB79BBF4-02AF-406B-B846-2291D539FAFD}" presName="hierChild3" presStyleCnt="0"/>
      <dgm:spPr/>
    </dgm:pt>
    <dgm:pt modelId="{F298B2F6-039A-4DB5-9C59-5B971DE384FE}" type="pres">
      <dgm:prSet presAssocID="{687852D9-2815-4B8F-8610-66E2D37D9D7F}" presName="Name17" presStyleLbl="parChTrans1D3" presStyleIdx="2" presStyleCnt="3"/>
      <dgm:spPr/>
    </dgm:pt>
    <dgm:pt modelId="{81EA75ED-9900-4D3B-9E2F-8944968F712D}" type="pres">
      <dgm:prSet presAssocID="{25C097BD-99E5-42BF-862C-3FF92C9D0943}" presName="hierRoot3" presStyleCnt="0"/>
      <dgm:spPr/>
    </dgm:pt>
    <dgm:pt modelId="{8DA8BA1B-C1FE-4FB5-A60B-539BC2DCA976}" type="pres">
      <dgm:prSet presAssocID="{25C097BD-99E5-42BF-862C-3FF92C9D0943}" presName="composite3" presStyleCnt="0"/>
      <dgm:spPr/>
    </dgm:pt>
    <dgm:pt modelId="{AC3C7CBA-0565-4089-9377-11253154D748}" type="pres">
      <dgm:prSet presAssocID="{25C097BD-99E5-42BF-862C-3FF92C9D0943}" presName="background3" presStyleLbl="node3" presStyleIdx="2" presStyleCnt="3"/>
      <dgm:spPr/>
    </dgm:pt>
    <dgm:pt modelId="{183656E6-C276-4C62-A261-69D60FF7376B}" type="pres">
      <dgm:prSet presAssocID="{25C097BD-99E5-42BF-862C-3FF92C9D0943}" presName="text3" presStyleLbl="fgAcc3" presStyleIdx="2" presStyleCnt="3">
        <dgm:presLayoutVars>
          <dgm:chPref val="3"/>
        </dgm:presLayoutVars>
      </dgm:prSet>
      <dgm:spPr/>
    </dgm:pt>
    <dgm:pt modelId="{8CC4A8C2-2B78-4278-8EBD-203DC5DC9BD4}" type="pres">
      <dgm:prSet presAssocID="{25C097BD-99E5-42BF-862C-3FF92C9D0943}" presName="hierChild4" presStyleCnt="0"/>
      <dgm:spPr/>
    </dgm:pt>
  </dgm:ptLst>
  <dgm:cxnLst>
    <dgm:cxn modelId="{A77B0308-B33D-4A19-88D5-01F5F91EEB92}" type="presOf" srcId="{687852D9-2815-4B8F-8610-66E2D37D9D7F}" destId="{F298B2F6-039A-4DB5-9C59-5B971DE384FE}" srcOrd="0" destOrd="0" presId="urn:microsoft.com/office/officeart/2005/8/layout/hierarchy1"/>
    <dgm:cxn modelId="{AC54FB39-7BEC-4864-ABCA-074B458A867F}" type="presOf" srcId="{1C5FC0DD-1576-4844-9AD9-B485DE76D383}" destId="{14D73D51-0E0B-46A2-8C4B-4A9D290142AB}" srcOrd="0" destOrd="0" presId="urn:microsoft.com/office/officeart/2005/8/layout/hierarchy1"/>
    <dgm:cxn modelId="{91420242-433F-46A8-80A4-0AA631F71542}" srcId="{B3BDDADC-DA9F-4068-8696-A436B4D98195}" destId="{2C75C927-E21B-4E76-8052-206677C3DA0B}" srcOrd="1" destOrd="0" parTransId="{273C0474-4B98-4D83-B1D3-65B5AAABECBC}" sibTransId="{0DFFED35-60B2-4B60-86FF-A16F04BF41FA}"/>
    <dgm:cxn modelId="{183FEC63-CA9A-498E-9D6C-C6A635DC172B}" type="presOf" srcId="{2C75C927-E21B-4E76-8052-206677C3DA0B}" destId="{3B63CB04-016E-4FE9-9210-17E83B2D146C}" srcOrd="0" destOrd="0" presId="urn:microsoft.com/office/officeart/2005/8/layout/hierarchy1"/>
    <dgm:cxn modelId="{4A828646-4936-4968-9457-3310B2607C6B}" type="presOf" srcId="{273C0474-4B98-4D83-B1D3-65B5AAABECBC}" destId="{64BC889C-4C14-4C7C-B2AD-10127EA5D4F8}" srcOrd="0" destOrd="0" presId="urn:microsoft.com/office/officeart/2005/8/layout/hierarchy1"/>
    <dgm:cxn modelId="{4170284B-CA26-4360-8294-64CDC9BEED3C}" srcId="{E28BFD6F-E1AA-49FE-9A4F-44E590D7FE03}" destId="{1C5FC0DD-1576-4844-9AD9-B485DE76D383}" srcOrd="0" destOrd="0" parTransId="{B610E33D-7D48-4788-8B1E-79336F52FBC0}" sibTransId="{D118933C-4A4A-4366-BF4C-28DF91C2EA54}"/>
    <dgm:cxn modelId="{0E429F6D-8D80-4A59-907F-4C258FADD971}" srcId="{BB79BBF4-02AF-406B-B846-2291D539FAFD}" destId="{25C097BD-99E5-42BF-862C-3FF92C9D0943}" srcOrd="0" destOrd="0" parTransId="{687852D9-2815-4B8F-8610-66E2D37D9D7F}" sibTransId="{8F4DAD9F-6F37-45FB-A778-F99EE4E82A95}"/>
    <dgm:cxn modelId="{8C5CDF5A-CB54-4615-A8C4-F354AB9840D9}" type="presOf" srcId="{4086BEAA-88CE-43C7-8AAC-856F689538B2}" destId="{EAAC5E81-4683-4405-9CEF-469A34F1CE78}" srcOrd="0" destOrd="0" presId="urn:microsoft.com/office/officeart/2005/8/layout/hierarchy1"/>
    <dgm:cxn modelId="{433A4187-A308-43A9-822C-94751F5C4E83}" type="presOf" srcId="{46E708D6-2998-4C0D-8AEC-4AB8C8DB3B20}" destId="{777986E1-4595-4D17-B1A1-F1A00901F65C}" srcOrd="0" destOrd="0" presId="urn:microsoft.com/office/officeart/2005/8/layout/hierarchy1"/>
    <dgm:cxn modelId="{C9A8588D-F2AD-403B-8387-912192DF2DFA}" srcId="{1C5FC0DD-1576-4844-9AD9-B485DE76D383}" destId="{BB79BBF4-02AF-406B-B846-2291D539FAFD}" srcOrd="1" destOrd="0" parTransId="{3ACD9867-0623-4B59-912D-5FA0B0F782AA}" sibTransId="{E0C24412-F054-4DC5-8474-212357BFA6FE}"/>
    <dgm:cxn modelId="{A3E78B8E-97BE-4751-86EA-A057A39350C0}" type="presOf" srcId="{E28BFD6F-E1AA-49FE-9A4F-44E590D7FE03}" destId="{B184C91C-DBAF-4042-9AC2-778726CFE9AB}" srcOrd="0" destOrd="0" presId="urn:microsoft.com/office/officeart/2005/8/layout/hierarchy1"/>
    <dgm:cxn modelId="{7E4DB1AC-3B84-434C-BBA0-A0A0B5B187EC}" type="presOf" srcId="{25C097BD-99E5-42BF-862C-3FF92C9D0943}" destId="{183656E6-C276-4C62-A261-69D60FF7376B}" srcOrd="0" destOrd="0" presId="urn:microsoft.com/office/officeart/2005/8/layout/hierarchy1"/>
    <dgm:cxn modelId="{0CEC64B9-E8F0-4CEB-8A95-DBB098C04A2D}" srcId="{B3BDDADC-DA9F-4068-8696-A436B4D98195}" destId="{7AFEBA83-10B4-49B7-A29F-AE5CAEBD2D57}" srcOrd="0" destOrd="0" parTransId="{4086BEAA-88CE-43C7-8AAC-856F689538B2}" sibTransId="{C92F8F85-5BA3-40BF-B1C6-D1A758743F65}"/>
    <dgm:cxn modelId="{FE0FF5BB-15D8-471A-9607-290196C5538D}" srcId="{1C5FC0DD-1576-4844-9AD9-B485DE76D383}" destId="{B3BDDADC-DA9F-4068-8696-A436B4D98195}" srcOrd="0" destOrd="0" parTransId="{46E708D6-2998-4C0D-8AEC-4AB8C8DB3B20}" sibTransId="{10DC18C3-672B-45BD-AAA6-930ACE74CC03}"/>
    <dgm:cxn modelId="{7CB27BE3-22B2-4735-B936-47A203888F20}" type="presOf" srcId="{BB79BBF4-02AF-406B-B846-2291D539FAFD}" destId="{F125F40D-E9D5-4E18-92E9-813E760E8B50}" srcOrd="0" destOrd="0" presId="urn:microsoft.com/office/officeart/2005/8/layout/hierarchy1"/>
    <dgm:cxn modelId="{1416A8E7-53C7-4906-8E55-8076045D071D}" type="presOf" srcId="{7AFEBA83-10B4-49B7-A29F-AE5CAEBD2D57}" destId="{D3E57FED-A913-47AE-A6F4-BB19B978E3A1}" srcOrd="0" destOrd="0" presId="urn:microsoft.com/office/officeart/2005/8/layout/hierarchy1"/>
    <dgm:cxn modelId="{E870ADEC-A31A-4429-BCAE-B78B3C59EE58}" type="presOf" srcId="{B3BDDADC-DA9F-4068-8696-A436B4D98195}" destId="{22DAD1DA-54ED-409C-9691-9254B0406C73}" srcOrd="0" destOrd="0" presId="urn:microsoft.com/office/officeart/2005/8/layout/hierarchy1"/>
    <dgm:cxn modelId="{46C7A8FF-2616-4BF5-9133-9489865D5329}" type="presOf" srcId="{3ACD9867-0623-4B59-912D-5FA0B0F782AA}" destId="{7A4A183E-A3B3-4814-9DE1-2DD27BAC3E64}" srcOrd="0" destOrd="0" presId="urn:microsoft.com/office/officeart/2005/8/layout/hierarchy1"/>
    <dgm:cxn modelId="{BF81D65B-FFFD-4D31-AEEF-6052D7892445}" type="presParOf" srcId="{B184C91C-DBAF-4042-9AC2-778726CFE9AB}" destId="{04B5FA1B-F1BC-48DB-8B19-9AB58895DE4B}" srcOrd="0" destOrd="0" presId="urn:microsoft.com/office/officeart/2005/8/layout/hierarchy1"/>
    <dgm:cxn modelId="{96BE0CFD-B190-4807-AE9A-F33769B4FD3D}" type="presParOf" srcId="{04B5FA1B-F1BC-48DB-8B19-9AB58895DE4B}" destId="{CF0649F9-2292-4D30-91F4-E7B7F3ADE066}" srcOrd="0" destOrd="0" presId="urn:microsoft.com/office/officeart/2005/8/layout/hierarchy1"/>
    <dgm:cxn modelId="{C1378490-9EAC-4DA8-9479-CA811F0D776A}" type="presParOf" srcId="{CF0649F9-2292-4D30-91F4-E7B7F3ADE066}" destId="{69B7AD6C-1C59-48B8-94EC-83FEBE18FDFB}" srcOrd="0" destOrd="0" presId="urn:microsoft.com/office/officeart/2005/8/layout/hierarchy1"/>
    <dgm:cxn modelId="{D1821A31-6F99-429C-A27D-87E7C3CF93F2}" type="presParOf" srcId="{CF0649F9-2292-4D30-91F4-E7B7F3ADE066}" destId="{14D73D51-0E0B-46A2-8C4B-4A9D290142AB}" srcOrd="1" destOrd="0" presId="urn:microsoft.com/office/officeart/2005/8/layout/hierarchy1"/>
    <dgm:cxn modelId="{54DF79F6-A97B-4E57-A40A-49F5DEFD3E64}" type="presParOf" srcId="{04B5FA1B-F1BC-48DB-8B19-9AB58895DE4B}" destId="{F7C47F35-577D-4E1C-9FD0-C8AC2B33B6FB}" srcOrd="1" destOrd="0" presId="urn:microsoft.com/office/officeart/2005/8/layout/hierarchy1"/>
    <dgm:cxn modelId="{81CC64AF-C56F-484E-902B-403D0E65C996}" type="presParOf" srcId="{F7C47F35-577D-4E1C-9FD0-C8AC2B33B6FB}" destId="{777986E1-4595-4D17-B1A1-F1A00901F65C}" srcOrd="0" destOrd="0" presId="urn:microsoft.com/office/officeart/2005/8/layout/hierarchy1"/>
    <dgm:cxn modelId="{2B507195-0A5E-41C2-BFB7-BB1D45CB6C7F}" type="presParOf" srcId="{F7C47F35-577D-4E1C-9FD0-C8AC2B33B6FB}" destId="{FA946699-B247-4B17-B017-AA4534CCDCF8}" srcOrd="1" destOrd="0" presId="urn:microsoft.com/office/officeart/2005/8/layout/hierarchy1"/>
    <dgm:cxn modelId="{BC6187CD-CC48-43DF-8BB9-12FE223DF2F9}" type="presParOf" srcId="{FA946699-B247-4B17-B017-AA4534CCDCF8}" destId="{F220EEA9-91A9-439F-B901-7F9484FB9D18}" srcOrd="0" destOrd="0" presId="urn:microsoft.com/office/officeart/2005/8/layout/hierarchy1"/>
    <dgm:cxn modelId="{299BA99B-EB89-452F-89C8-C54A67F320AD}" type="presParOf" srcId="{F220EEA9-91A9-439F-B901-7F9484FB9D18}" destId="{220282B7-8FDE-4E09-8FCA-535C79E0E669}" srcOrd="0" destOrd="0" presId="urn:microsoft.com/office/officeart/2005/8/layout/hierarchy1"/>
    <dgm:cxn modelId="{7432BFC8-D48A-4469-A715-6B01029F1CDD}" type="presParOf" srcId="{F220EEA9-91A9-439F-B901-7F9484FB9D18}" destId="{22DAD1DA-54ED-409C-9691-9254B0406C73}" srcOrd="1" destOrd="0" presId="urn:microsoft.com/office/officeart/2005/8/layout/hierarchy1"/>
    <dgm:cxn modelId="{AC831FB4-CE83-4BD9-B538-FA2C4BBE6344}" type="presParOf" srcId="{FA946699-B247-4B17-B017-AA4534CCDCF8}" destId="{AD3C794A-FAC8-422D-B5A7-167031B11E11}" srcOrd="1" destOrd="0" presId="urn:microsoft.com/office/officeart/2005/8/layout/hierarchy1"/>
    <dgm:cxn modelId="{7D9E00D9-E169-48A9-B058-117B0D9B5892}" type="presParOf" srcId="{AD3C794A-FAC8-422D-B5A7-167031B11E11}" destId="{EAAC5E81-4683-4405-9CEF-469A34F1CE78}" srcOrd="0" destOrd="0" presId="urn:microsoft.com/office/officeart/2005/8/layout/hierarchy1"/>
    <dgm:cxn modelId="{F478656E-349A-4379-9E60-3C1315B19831}" type="presParOf" srcId="{AD3C794A-FAC8-422D-B5A7-167031B11E11}" destId="{825FD741-B472-4A91-BF73-DC1F15304D9D}" srcOrd="1" destOrd="0" presId="urn:microsoft.com/office/officeart/2005/8/layout/hierarchy1"/>
    <dgm:cxn modelId="{DD93FF98-7F25-446B-9C50-2314749AD36A}" type="presParOf" srcId="{825FD741-B472-4A91-BF73-DC1F15304D9D}" destId="{ACDEC71D-A940-4318-A89F-8DECCA994C61}" srcOrd="0" destOrd="0" presId="urn:microsoft.com/office/officeart/2005/8/layout/hierarchy1"/>
    <dgm:cxn modelId="{8EC87459-B46A-4422-989B-6127AC8F4C80}" type="presParOf" srcId="{ACDEC71D-A940-4318-A89F-8DECCA994C61}" destId="{B24164D9-7FE7-416C-9175-7653E38C9310}" srcOrd="0" destOrd="0" presId="urn:microsoft.com/office/officeart/2005/8/layout/hierarchy1"/>
    <dgm:cxn modelId="{5C722314-5A6E-4D50-B5C5-CE4B06085FE6}" type="presParOf" srcId="{ACDEC71D-A940-4318-A89F-8DECCA994C61}" destId="{D3E57FED-A913-47AE-A6F4-BB19B978E3A1}" srcOrd="1" destOrd="0" presId="urn:microsoft.com/office/officeart/2005/8/layout/hierarchy1"/>
    <dgm:cxn modelId="{1F366F89-79F7-4F35-9882-230D162B69CE}" type="presParOf" srcId="{825FD741-B472-4A91-BF73-DC1F15304D9D}" destId="{3DB33CE0-8329-4D7C-98B2-4BAB4E44A1F2}" srcOrd="1" destOrd="0" presId="urn:microsoft.com/office/officeart/2005/8/layout/hierarchy1"/>
    <dgm:cxn modelId="{8E691B89-6E87-4E12-BBE6-76A957494661}" type="presParOf" srcId="{AD3C794A-FAC8-422D-B5A7-167031B11E11}" destId="{64BC889C-4C14-4C7C-B2AD-10127EA5D4F8}" srcOrd="2" destOrd="0" presId="urn:microsoft.com/office/officeart/2005/8/layout/hierarchy1"/>
    <dgm:cxn modelId="{AB0FA69E-43CB-40F8-B611-122246F6777B}" type="presParOf" srcId="{AD3C794A-FAC8-422D-B5A7-167031B11E11}" destId="{5309EA69-FC5B-4C25-9C85-B8D0E2F07CAF}" srcOrd="3" destOrd="0" presId="urn:microsoft.com/office/officeart/2005/8/layout/hierarchy1"/>
    <dgm:cxn modelId="{B780A18D-76DE-4710-9494-4498FCA7A779}" type="presParOf" srcId="{5309EA69-FC5B-4C25-9C85-B8D0E2F07CAF}" destId="{4B930BCD-E6AF-4D09-99E8-48E31AD9206F}" srcOrd="0" destOrd="0" presId="urn:microsoft.com/office/officeart/2005/8/layout/hierarchy1"/>
    <dgm:cxn modelId="{ABB30C00-406E-4E27-B5C8-54E2D32CC30D}" type="presParOf" srcId="{4B930BCD-E6AF-4D09-99E8-48E31AD9206F}" destId="{27D1556D-59A3-40F6-8A4B-2CA648F9967B}" srcOrd="0" destOrd="0" presId="urn:microsoft.com/office/officeart/2005/8/layout/hierarchy1"/>
    <dgm:cxn modelId="{20E38421-2A4F-4EED-8C56-F4F2E38444EA}" type="presParOf" srcId="{4B930BCD-E6AF-4D09-99E8-48E31AD9206F}" destId="{3B63CB04-016E-4FE9-9210-17E83B2D146C}" srcOrd="1" destOrd="0" presId="urn:microsoft.com/office/officeart/2005/8/layout/hierarchy1"/>
    <dgm:cxn modelId="{5483CA0C-F9A9-44A9-B008-04182AF798F6}" type="presParOf" srcId="{5309EA69-FC5B-4C25-9C85-B8D0E2F07CAF}" destId="{BCF319D5-F173-4FDD-B004-CFCEE0074D8E}" srcOrd="1" destOrd="0" presId="urn:microsoft.com/office/officeart/2005/8/layout/hierarchy1"/>
    <dgm:cxn modelId="{C24C16C8-4C93-47D7-896C-A36FD46E22D5}" type="presParOf" srcId="{F7C47F35-577D-4E1C-9FD0-C8AC2B33B6FB}" destId="{7A4A183E-A3B3-4814-9DE1-2DD27BAC3E64}" srcOrd="2" destOrd="0" presId="urn:microsoft.com/office/officeart/2005/8/layout/hierarchy1"/>
    <dgm:cxn modelId="{C24E51F1-BC23-4F7F-8C31-79A12F1F8AD3}" type="presParOf" srcId="{F7C47F35-577D-4E1C-9FD0-C8AC2B33B6FB}" destId="{2552DFC0-EEA4-40B7-BADF-721B4A6D678A}" srcOrd="3" destOrd="0" presId="urn:microsoft.com/office/officeart/2005/8/layout/hierarchy1"/>
    <dgm:cxn modelId="{5BADA055-F6BB-4A5A-B010-3A28BEAAEF41}" type="presParOf" srcId="{2552DFC0-EEA4-40B7-BADF-721B4A6D678A}" destId="{55ED9815-0B2B-4BD5-B296-E2088DD65803}" srcOrd="0" destOrd="0" presId="urn:microsoft.com/office/officeart/2005/8/layout/hierarchy1"/>
    <dgm:cxn modelId="{AF3D7469-416D-4F18-8777-FBC86150AAAA}" type="presParOf" srcId="{55ED9815-0B2B-4BD5-B296-E2088DD65803}" destId="{86E99A8D-D7E2-4D91-9CA3-AD63C6D4F560}" srcOrd="0" destOrd="0" presId="urn:microsoft.com/office/officeart/2005/8/layout/hierarchy1"/>
    <dgm:cxn modelId="{2D73C27A-FBAF-4D3D-879F-042702445987}" type="presParOf" srcId="{55ED9815-0B2B-4BD5-B296-E2088DD65803}" destId="{F125F40D-E9D5-4E18-92E9-813E760E8B50}" srcOrd="1" destOrd="0" presId="urn:microsoft.com/office/officeart/2005/8/layout/hierarchy1"/>
    <dgm:cxn modelId="{1843C4BB-A0D6-46A7-ACBD-A8B30CE759BB}" type="presParOf" srcId="{2552DFC0-EEA4-40B7-BADF-721B4A6D678A}" destId="{6A3D6C8E-039E-482F-9CF2-6825072D6E57}" srcOrd="1" destOrd="0" presId="urn:microsoft.com/office/officeart/2005/8/layout/hierarchy1"/>
    <dgm:cxn modelId="{AA457282-D17E-44AE-8EE4-20EEC5EC95D8}" type="presParOf" srcId="{6A3D6C8E-039E-482F-9CF2-6825072D6E57}" destId="{F298B2F6-039A-4DB5-9C59-5B971DE384FE}" srcOrd="0" destOrd="0" presId="urn:microsoft.com/office/officeart/2005/8/layout/hierarchy1"/>
    <dgm:cxn modelId="{F266BA4C-5C3E-498F-9222-CC06EB17C45A}" type="presParOf" srcId="{6A3D6C8E-039E-482F-9CF2-6825072D6E57}" destId="{81EA75ED-9900-4D3B-9E2F-8944968F712D}" srcOrd="1" destOrd="0" presId="urn:microsoft.com/office/officeart/2005/8/layout/hierarchy1"/>
    <dgm:cxn modelId="{0390CA3B-E58E-4914-AD0E-1A5990768693}" type="presParOf" srcId="{81EA75ED-9900-4D3B-9E2F-8944968F712D}" destId="{8DA8BA1B-C1FE-4FB5-A60B-539BC2DCA976}" srcOrd="0" destOrd="0" presId="urn:microsoft.com/office/officeart/2005/8/layout/hierarchy1"/>
    <dgm:cxn modelId="{2ABA34E2-3783-48F8-8A6A-212886B6E04D}" type="presParOf" srcId="{8DA8BA1B-C1FE-4FB5-A60B-539BC2DCA976}" destId="{AC3C7CBA-0565-4089-9377-11253154D748}" srcOrd="0" destOrd="0" presId="urn:microsoft.com/office/officeart/2005/8/layout/hierarchy1"/>
    <dgm:cxn modelId="{A7EBD4B3-1BF5-42CB-ABFA-A1994ECB7462}" type="presParOf" srcId="{8DA8BA1B-C1FE-4FB5-A60B-539BC2DCA976}" destId="{183656E6-C276-4C62-A261-69D60FF7376B}" srcOrd="1" destOrd="0" presId="urn:microsoft.com/office/officeart/2005/8/layout/hierarchy1"/>
    <dgm:cxn modelId="{85B3E0AC-9076-4CC5-ADBC-EE9701CC2106}" type="presParOf" srcId="{81EA75ED-9900-4D3B-9E2F-8944968F712D}" destId="{8CC4A8C2-2B78-4278-8EBD-203DC5DC9BD4}"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4CE5E6-9707-4E4A-9C23-C979AC009D14}">
      <dsp:nvSpPr>
        <dsp:cNvPr id="0" name=""/>
        <dsp:cNvSpPr/>
      </dsp:nvSpPr>
      <dsp:spPr>
        <a:xfrm>
          <a:off x="5112748" y="1658197"/>
          <a:ext cx="3191135" cy="759345"/>
        </a:xfrm>
        <a:custGeom>
          <a:avLst/>
          <a:gdLst/>
          <a:ahLst/>
          <a:cxnLst/>
          <a:rect l="0" t="0" r="0" b="0"/>
          <a:pathLst>
            <a:path>
              <a:moveTo>
                <a:pt x="0" y="0"/>
              </a:moveTo>
              <a:lnTo>
                <a:pt x="0" y="517471"/>
              </a:lnTo>
              <a:lnTo>
                <a:pt x="3191135" y="517471"/>
              </a:lnTo>
              <a:lnTo>
                <a:pt x="3191135" y="759345"/>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12B59D6-8896-47B0-9E68-7D0784D16391}">
      <dsp:nvSpPr>
        <dsp:cNvPr id="0" name=""/>
        <dsp:cNvSpPr/>
      </dsp:nvSpPr>
      <dsp:spPr>
        <a:xfrm>
          <a:off x="5067028" y="1658197"/>
          <a:ext cx="91440" cy="759345"/>
        </a:xfrm>
        <a:custGeom>
          <a:avLst/>
          <a:gdLst/>
          <a:ahLst/>
          <a:cxnLst/>
          <a:rect l="0" t="0" r="0" b="0"/>
          <a:pathLst>
            <a:path>
              <a:moveTo>
                <a:pt x="45720" y="0"/>
              </a:moveTo>
              <a:lnTo>
                <a:pt x="45720" y="759345"/>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03B772B-5D0B-48DE-8DA8-6546B341A1BD}">
      <dsp:nvSpPr>
        <dsp:cNvPr id="0" name=""/>
        <dsp:cNvSpPr/>
      </dsp:nvSpPr>
      <dsp:spPr>
        <a:xfrm>
          <a:off x="1921612" y="1658197"/>
          <a:ext cx="3191135" cy="759345"/>
        </a:xfrm>
        <a:custGeom>
          <a:avLst/>
          <a:gdLst/>
          <a:ahLst/>
          <a:cxnLst/>
          <a:rect l="0" t="0" r="0" b="0"/>
          <a:pathLst>
            <a:path>
              <a:moveTo>
                <a:pt x="3191135" y="0"/>
              </a:moveTo>
              <a:lnTo>
                <a:pt x="3191135" y="517471"/>
              </a:lnTo>
              <a:lnTo>
                <a:pt x="0" y="517471"/>
              </a:lnTo>
              <a:lnTo>
                <a:pt x="0" y="759345"/>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2500A36-2A21-47A1-A175-7D1840D1046C}">
      <dsp:nvSpPr>
        <dsp:cNvPr id="0" name=""/>
        <dsp:cNvSpPr/>
      </dsp:nvSpPr>
      <dsp:spPr>
        <a:xfrm>
          <a:off x="3807283" y="257"/>
          <a:ext cx="2610929" cy="1657939"/>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07661D9-746A-4A75-AD3D-12C66A373311}">
      <dsp:nvSpPr>
        <dsp:cNvPr id="0" name=""/>
        <dsp:cNvSpPr/>
      </dsp:nvSpPr>
      <dsp:spPr>
        <a:xfrm>
          <a:off x="4097387" y="275855"/>
          <a:ext cx="2610929" cy="1657939"/>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pl-PL" sz="2900" kern="1200" dirty="0"/>
            <a:t>PODSTAWOWE POJĘCIA</a:t>
          </a:r>
        </a:p>
      </dsp:txBody>
      <dsp:txXfrm>
        <a:off x="4145946" y="324414"/>
        <a:ext cx="2513811" cy="1560821"/>
      </dsp:txXfrm>
    </dsp:sp>
    <dsp:sp modelId="{0AD18E0E-97E7-4948-B1CE-B5A042E95CA7}">
      <dsp:nvSpPr>
        <dsp:cNvPr id="0" name=""/>
        <dsp:cNvSpPr/>
      </dsp:nvSpPr>
      <dsp:spPr>
        <a:xfrm>
          <a:off x="616148" y="2417542"/>
          <a:ext cx="2610929" cy="1657939"/>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A0EDB29-8603-43C3-9A4D-FA47E076A7B0}">
      <dsp:nvSpPr>
        <dsp:cNvPr id="0" name=""/>
        <dsp:cNvSpPr/>
      </dsp:nvSpPr>
      <dsp:spPr>
        <a:xfrm>
          <a:off x="906251" y="2693140"/>
          <a:ext cx="2610929" cy="1657939"/>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pl-PL" sz="2900" kern="1200" dirty="0"/>
            <a:t>PRAWO BUDOWLANE</a:t>
          </a:r>
        </a:p>
      </dsp:txBody>
      <dsp:txXfrm>
        <a:off x="954810" y="2741699"/>
        <a:ext cx="2513811" cy="1560821"/>
      </dsp:txXfrm>
    </dsp:sp>
    <dsp:sp modelId="{D5BE5BDF-8E2F-4E31-B726-D57F7D15A279}">
      <dsp:nvSpPr>
        <dsp:cNvPr id="0" name=""/>
        <dsp:cNvSpPr/>
      </dsp:nvSpPr>
      <dsp:spPr>
        <a:xfrm>
          <a:off x="3807283" y="2417542"/>
          <a:ext cx="2610929" cy="1657939"/>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7E6CC23-3F42-4861-8DDF-D5867E565E99}">
      <dsp:nvSpPr>
        <dsp:cNvPr id="0" name=""/>
        <dsp:cNvSpPr/>
      </dsp:nvSpPr>
      <dsp:spPr>
        <a:xfrm>
          <a:off x="4097387" y="2693140"/>
          <a:ext cx="2610929" cy="1657939"/>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pl-PL" sz="2900" kern="1200" dirty="0"/>
            <a:t>PRZEPISY TECHNICZNO-BUDOWLANE</a:t>
          </a:r>
        </a:p>
      </dsp:txBody>
      <dsp:txXfrm>
        <a:off x="4145946" y="2741699"/>
        <a:ext cx="2513811" cy="1560821"/>
      </dsp:txXfrm>
    </dsp:sp>
    <dsp:sp modelId="{288304DF-C14C-4775-8895-F79E6023D9D9}">
      <dsp:nvSpPr>
        <dsp:cNvPr id="0" name=""/>
        <dsp:cNvSpPr/>
      </dsp:nvSpPr>
      <dsp:spPr>
        <a:xfrm>
          <a:off x="6998419" y="2417542"/>
          <a:ext cx="2610929" cy="1657939"/>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4D1BE10-640C-44AE-AEC6-3DA77A050E22}">
      <dsp:nvSpPr>
        <dsp:cNvPr id="0" name=""/>
        <dsp:cNvSpPr/>
      </dsp:nvSpPr>
      <dsp:spPr>
        <a:xfrm>
          <a:off x="7288522" y="2693140"/>
          <a:ext cx="2610929" cy="1657939"/>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pl-PL" sz="2900" kern="1200" dirty="0"/>
            <a:t>PROCES BUDOWLANY</a:t>
          </a:r>
        </a:p>
      </dsp:txBody>
      <dsp:txXfrm>
        <a:off x="7337081" y="2741699"/>
        <a:ext cx="2513811" cy="156082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D1AD05-2460-4459-91DD-EBDCADA10F2D}">
      <dsp:nvSpPr>
        <dsp:cNvPr id="0" name=""/>
        <dsp:cNvSpPr/>
      </dsp:nvSpPr>
      <dsp:spPr>
        <a:xfrm>
          <a:off x="0" y="17963"/>
          <a:ext cx="10515600" cy="7915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pl-PL" sz="3300" kern="1200" dirty="0"/>
            <a:t>PB sensu stricto </a:t>
          </a:r>
        </a:p>
      </dsp:txBody>
      <dsp:txXfrm>
        <a:off x="38638" y="56601"/>
        <a:ext cx="10438324" cy="714229"/>
      </dsp:txXfrm>
    </dsp:sp>
    <dsp:sp modelId="{E9F818B1-9F44-4635-AA56-2E00CE0A30CC}">
      <dsp:nvSpPr>
        <dsp:cNvPr id="0" name=""/>
        <dsp:cNvSpPr/>
      </dsp:nvSpPr>
      <dsp:spPr>
        <a:xfrm>
          <a:off x="0" y="809468"/>
          <a:ext cx="10515600" cy="819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41910" rIns="234696" bIns="41910" numCol="1" spcCol="1270" anchor="t" anchorCtr="0">
          <a:noAutofit/>
        </a:bodyPr>
        <a:lstStyle/>
        <a:p>
          <a:pPr marL="228600" lvl="1" indent="-228600" algn="just" defTabSz="1155700">
            <a:lnSpc>
              <a:spcPct val="90000"/>
            </a:lnSpc>
            <a:spcBef>
              <a:spcPct val="0"/>
            </a:spcBef>
            <a:spcAft>
              <a:spcPct val="20000"/>
            </a:spcAft>
            <a:buChar char="•"/>
          </a:pPr>
          <a:r>
            <a:rPr lang="pl-PL" sz="2600" kern="1200" dirty="0"/>
            <a:t>ustawa Prawo budowlane oraz akty wykonawcze (rozporządzenia wydawane na podstawie upoważnień ustawowych w ustawie PB)</a:t>
          </a:r>
        </a:p>
      </dsp:txBody>
      <dsp:txXfrm>
        <a:off x="0" y="809468"/>
        <a:ext cx="10515600" cy="819720"/>
      </dsp:txXfrm>
    </dsp:sp>
    <dsp:sp modelId="{97FD3827-97E0-4B7B-9138-E656B84EF5AC}">
      <dsp:nvSpPr>
        <dsp:cNvPr id="0" name=""/>
        <dsp:cNvSpPr/>
      </dsp:nvSpPr>
      <dsp:spPr>
        <a:xfrm>
          <a:off x="0" y="1629189"/>
          <a:ext cx="10515600" cy="7915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pl-PL" sz="3300" kern="1200" dirty="0"/>
            <a:t>PB sensu largo</a:t>
          </a:r>
        </a:p>
      </dsp:txBody>
      <dsp:txXfrm>
        <a:off x="38638" y="1667827"/>
        <a:ext cx="10438324" cy="714229"/>
      </dsp:txXfrm>
    </dsp:sp>
    <dsp:sp modelId="{717F0E64-171D-42B7-A53D-C8B80E54AD03}">
      <dsp:nvSpPr>
        <dsp:cNvPr id="0" name=""/>
        <dsp:cNvSpPr/>
      </dsp:nvSpPr>
      <dsp:spPr>
        <a:xfrm>
          <a:off x="0" y="2420694"/>
          <a:ext cx="10515600" cy="1912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41910" rIns="234696" bIns="41910" numCol="1" spcCol="1270" anchor="t" anchorCtr="0">
          <a:noAutofit/>
        </a:bodyPr>
        <a:lstStyle/>
        <a:p>
          <a:pPr marL="228600" lvl="1" indent="-228600" algn="just" defTabSz="1155700">
            <a:lnSpc>
              <a:spcPct val="90000"/>
            </a:lnSpc>
            <a:spcBef>
              <a:spcPct val="0"/>
            </a:spcBef>
            <a:spcAft>
              <a:spcPct val="20000"/>
            </a:spcAft>
            <a:buChar char="•"/>
          </a:pPr>
          <a:r>
            <a:rPr lang="pl-PL" sz="2600" kern="1200" dirty="0"/>
            <a:t>PB sensu stricto + regulacje prawne dotyczące procesu budowlanego (przepisy prawa administracyjnego i prawa cywilnego, m.in. ustawa o planowaniu i zagospodarowaniu przestrzennym, ustawa o gospodarce nieruchomościami, ustawa Prawo geodezyjne i kartograficzne, Kodeks Cywilny)</a:t>
          </a:r>
        </a:p>
      </dsp:txBody>
      <dsp:txXfrm>
        <a:off x="0" y="2420694"/>
        <a:ext cx="10515600" cy="19126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1E204D-9556-4875-8309-EBFC54EBDBD6}">
      <dsp:nvSpPr>
        <dsp:cNvPr id="0" name=""/>
        <dsp:cNvSpPr/>
      </dsp:nvSpPr>
      <dsp:spPr>
        <a:xfrm>
          <a:off x="0" y="553328"/>
          <a:ext cx="11744960" cy="1193400"/>
        </a:xfrm>
        <a:prstGeom prst="roundRect">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pl-PL" sz="3000" i="0" kern="1200"/>
            <a:t>Ustawa z dnia 10 kwietnia 2003 r. o szczególnych zasadach przygotowania i realizacji inwestycji w zakresie dróg publicznych</a:t>
          </a:r>
          <a:endParaRPr lang="pl-PL" sz="3000" kern="1200" dirty="0"/>
        </a:p>
      </dsp:txBody>
      <dsp:txXfrm>
        <a:off x="58257" y="611585"/>
        <a:ext cx="11628446" cy="1076886"/>
      </dsp:txXfrm>
    </dsp:sp>
    <dsp:sp modelId="{C1ABD16E-2913-4DC4-96AD-129250E43BEA}">
      <dsp:nvSpPr>
        <dsp:cNvPr id="0" name=""/>
        <dsp:cNvSpPr/>
      </dsp:nvSpPr>
      <dsp:spPr>
        <a:xfrm>
          <a:off x="0" y="1833128"/>
          <a:ext cx="11744960" cy="1193400"/>
        </a:xfrm>
        <a:prstGeom prst="roundRect">
          <a:avLst/>
        </a:prstGeom>
        <a:gradFill rotWithShape="0">
          <a:gsLst>
            <a:gs pos="0">
              <a:schemeClr val="accent3">
                <a:hueOff val="1355300"/>
                <a:satOff val="50000"/>
                <a:lumOff val="-7353"/>
                <a:alphaOff val="0"/>
                <a:lumMod val="110000"/>
                <a:satMod val="105000"/>
                <a:tint val="67000"/>
              </a:schemeClr>
            </a:gs>
            <a:gs pos="50000">
              <a:schemeClr val="accent3">
                <a:hueOff val="1355300"/>
                <a:satOff val="50000"/>
                <a:lumOff val="-7353"/>
                <a:alphaOff val="0"/>
                <a:lumMod val="105000"/>
                <a:satMod val="103000"/>
                <a:tint val="73000"/>
              </a:schemeClr>
            </a:gs>
            <a:gs pos="100000">
              <a:schemeClr val="accent3">
                <a:hueOff val="1355300"/>
                <a:satOff val="50000"/>
                <a:lumOff val="-7353"/>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pl-PL" sz="3000" i="0" kern="1200"/>
            <a:t>Ustawa z dnia 29 czerwca 2011 r. o przygotowaniu i realizacji inwestycji w zakresie obiektów energetyki jądrowej oraz inwestycji towarzyszących</a:t>
          </a:r>
          <a:endParaRPr lang="pl-PL" sz="3000" kern="1200" dirty="0"/>
        </a:p>
      </dsp:txBody>
      <dsp:txXfrm>
        <a:off x="58257" y="1891385"/>
        <a:ext cx="11628446" cy="1076886"/>
      </dsp:txXfrm>
    </dsp:sp>
    <dsp:sp modelId="{D5E6C726-5927-4E51-9CA4-25787B894FEC}">
      <dsp:nvSpPr>
        <dsp:cNvPr id="0" name=""/>
        <dsp:cNvSpPr/>
      </dsp:nvSpPr>
      <dsp:spPr>
        <a:xfrm>
          <a:off x="0" y="3112928"/>
          <a:ext cx="11744960" cy="1193400"/>
        </a:xfrm>
        <a:prstGeom prst="roundRect">
          <a:avLst/>
        </a:prstGeom>
        <a:gradFill rotWithShape="0">
          <a:gsLst>
            <a:gs pos="0">
              <a:schemeClr val="accent3">
                <a:hueOff val="2710599"/>
                <a:satOff val="100000"/>
                <a:lumOff val="-14706"/>
                <a:alphaOff val="0"/>
                <a:lumMod val="110000"/>
                <a:satMod val="105000"/>
                <a:tint val="67000"/>
              </a:schemeClr>
            </a:gs>
            <a:gs pos="50000">
              <a:schemeClr val="accent3">
                <a:hueOff val="2710599"/>
                <a:satOff val="100000"/>
                <a:lumOff val="-14706"/>
                <a:alphaOff val="0"/>
                <a:lumMod val="105000"/>
                <a:satMod val="103000"/>
                <a:tint val="73000"/>
              </a:schemeClr>
            </a:gs>
            <a:gs pos="100000">
              <a:schemeClr val="accent3">
                <a:hueOff val="2710599"/>
                <a:satOff val="100000"/>
                <a:lumOff val="-14706"/>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pl-PL" sz="3000" i="0" kern="1200"/>
            <a:t>Ustawa z dnia 24 kwietnia 2009 r. o inwestycjach w zakresie terminalu regazyfikacyjnego skroplonego gazu ziemnego w Świnoujściu</a:t>
          </a:r>
          <a:endParaRPr lang="pl-PL" sz="3000" kern="1200" dirty="0"/>
        </a:p>
      </dsp:txBody>
      <dsp:txXfrm>
        <a:off x="58257" y="3171185"/>
        <a:ext cx="11628446" cy="107688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737D08-BB56-419A-BF68-448FFF00D232}">
      <dsp:nvSpPr>
        <dsp:cNvPr id="0" name=""/>
        <dsp:cNvSpPr/>
      </dsp:nvSpPr>
      <dsp:spPr>
        <a:xfrm>
          <a:off x="5943600" y="2182318"/>
          <a:ext cx="2655770" cy="915700"/>
        </a:xfrm>
        <a:custGeom>
          <a:avLst/>
          <a:gdLst/>
          <a:ahLst/>
          <a:cxnLst/>
          <a:rect l="0" t="0" r="0" b="0"/>
          <a:pathLst>
            <a:path>
              <a:moveTo>
                <a:pt x="0" y="0"/>
              </a:moveTo>
              <a:lnTo>
                <a:pt x="0" y="457850"/>
              </a:lnTo>
              <a:lnTo>
                <a:pt x="2655770" y="457850"/>
              </a:lnTo>
              <a:lnTo>
                <a:pt x="2655770" y="915700"/>
              </a:lnTo>
            </a:path>
          </a:pathLst>
        </a:custGeom>
        <a:noFill/>
        <a:ln w="12700" cap="flat" cmpd="sng" algn="ctr">
          <a:solidFill>
            <a:schemeClr val="accent3">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B2CAE30-E78D-41CF-B93A-17187C225BAA}">
      <dsp:nvSpPr>
        <dsp:cNvPr id="0" name=""/>
        <dsp:cNvSpPr/>
      </dsp:nvSpPr>
      <dsp:spPr>
        <a:xfrm>
          <a:off x="3305510" y="2182318"/>
          <a:ext cx="2638089" cy="915700"/>
        </a:xfrm>
        <a:custGeom>
          <a:avLst/>
          <a:gdLst/>
          <a:ahLst/>
          <a:cxnLst/>
          <a:rect l="0" t="0" r="0" b="0"/>
          <a:pathLst>
            <a:path>
              <a:moveTo>
                <a:pt x="2638089" y="0"/>
              </a:moveTo>
              <a:lnTo>
                <a:pt x="2638089" y="457850"/>
              </a:lnTo>
              <a:lnTo>
                <a:pt x="0" y="457850"/>
              </a:lnTo>
              <a:lnTo>
                <a:pt x="0" y="915700"/>
              </a:lnTo>
            </a:path>
          </a:pathLst>
        </a:custGeom>
        <a:noFill/>
        <a:ln w="12700" cap="flat" cmpd="sng" algn="ctr">
          <a:solidFill>
            <a:schemeClr val="accent3">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1378F2D-E840-4799-9D93-02BFA901B7D3}">
      <dsp:nvSpPr>
        <dsp:cNvPr id="0" name=""/>
        <dsp:cNvSpPr/>
      </dsp:nvSpPr>
      <dsp:spPr>
        <a:xfrm>
          <a:off x="3763360" y="2079"/>
          <a:ext cx="4360478" cy="2180239"/>
        </a:xfrm>
        <a:prstGeom prst="rect">
          <a:avLst/>
        </a:prstGeom>
        <a:gradFill rotWithShape="0">
          <a:gsLst>
            <a:gs pos="0">
              <a:schemeClr val="accent3">
                <a:alpha val="80000"/>
                <a:hueOff val="0"/>
                <a:satOff val="0"/>
                <a:lumOff val="0"/>
                <a:alphaOff val="0"/>
                <a:lumMod val="110000"/>
                <a:satMod val="105000"/>
                <a:tint val="67000"/>
              </a:schemeClr>
            </a:gs>
            <a:gs pos="50000">
              <a:schemeClr val="accent3">
                <a:alpha val="80000"/>
                <a:hueOff val="0"/>
                <a:satOff val="0"/>
                <a:lumOff val="0"/>
                <a:alphaOff val="0"/>
                <a:lumMod val="105000"/>
                <a:satMod val="103000"/>
                <a:tint val="73000"/>
              </a:schemeClr>
            </a:gs>
            <a:gs pos="100000">
              <a:schemeClr val="accent3">
                <a:alpha val="8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marL="0" lvl="0" indent="0" algn="ctr" defTabSz="1778000">
            <a:lnSpc>
              <a:spcPct val="90000"/>
            </a:lnSpc>
            <a:spcBef>
              <a:spcPct val="0"/>
            </a:spcBef>
            <a:spcAft>
              <a:spcPct val="35000"/>
            </a:spcAft>
            <a:buNone/>
          </a:pPr>
          <a:r>
            <a:rPr lang="pl-PL" sz="4000" kern="1200" dirty="0"/>
            <a:t>ZAKRES PODMIOTOWY</a:t>
          </a:r>
        </a:p>
      </dsp:txBody>
      <dsp:txXfrm>
        <a:off x="3763360" y="2079"/>
        <a:ext cx="4360478" cy="2180239"/>
      </dsp:txXfrm>
    </dsp:sp>
    <dsp:sp modelId="{6A8EBEC7-39AE-424B-9992-F30AA474BAEF}">
      <dsp:nvSpPr>
        <dsp:cNvPr id="0" name=""/>
        <dsp:cNvSpPr/>
      </dsp:nvSpPr>
      <dsp:spPr>
        <a:xfrm>
          <a:off x="1107590" y="3098019"/>
          <a:ext cx="4395841" cy="2180239"/>
        </a:xfrm>
        <a:prstGeom prst="rect">
          <a:avLst/>
        </a:prstGeom>
        <a:gradFill rotWithShape="0">
          <a:gsLst>
            <a:gs pos="0">
              <a:schemeClr val="accent3">
                <a:alpha val="70000"/>
                <a:hueOff val="0"/>
                <a:satOff val="0"/>
                <a:lumOff val="0"/>
                <a:alphaOff val="0"/>
                <a:lumMod val="110000"/>
                <a:satMod val="105000"/>
                <a:tint val="67000"/>
              </a:schemeClr>
            </a:gs>
            <a:gs pos="50000">
              <a:schemeClr val="accent3">
                <a:alpha val="70000"/>
                <a:hueOff val="0"/>
                <a:satOff val="0"/>
                <a:lumOff val="0"/>
                <a:alphaOff val="0"/>
                <a:lumMod val="105000"/>
                <a:satMod val="103000"/>
                <a:tint val="73000"/>
              </a:schemeClr>
            </a:gs>
            <a:gs pos="100000">
              <a:schemeClr val="accent3">
                <a:alpha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l-PL" sz="1800" kern="1200" dirty="0"/>
            <a:t>PODMIOTY PROCESU BUDOWLANEGO </a:t>
          </a:r>
        </a:p>
        <a:p>
          <a:pPr marL="0" lvl="0" indent="0" algn="ctr" defTabSz="800100">
            <a:lnSpc>
              <a:spcPct val="90000"/>
            </a:lnSpc>
            <a:spcBef>
              <a:spcPct val="0"/>
            </a:spcBef>
            <a:spcAft>
              <a:spcPct val="35000"/>
            </a:spcAft>
            <a:buFont typeface="+mj-lt"/>
            <a:buNone/>
          </a:pPr>
          <a:r>
            <a:rPr lang="pl-PL" sz="1800" kern="1200" dirty="0"/>
            <a:t>* inwestor, </a:t>
          </a:r>
          <a:br>
            <a:rPr lang="pl-PL" sz="1800" kern="1200" dirty="0"/>
          </a:br>
          <a:r>
            <a:rPr lang="pl-PL" sz="1800" kern="1200" dirty="0"/>
            <a:t>* inspektor nadzoru inwestorskiego, </a:t>
          </a:r>
          <a:br>
            <a:rPr lang="pl-PL" sz="1800" kern="1200" dirty="0"/>
          </a:br>
          <a:r>
            <a:rPr lang="pl-PL" sz="1800" kern="1200" dirty="0"/>
            <a:t>* projektant, </a:t>
          </a:r>
          <a:br>
            <a:rPr lang="pl-PL" sz="1800" kern="1200" dirty="0"/>
          </a:br>
          <a:r>
            <a:rPr lang="pl-PL" sz="1800" kern="1200" dirty="0"/>
            <a:t>* kierownik budowy, </a:t>
          </a:r>
          <a:br>
            <a:rPr lang="pl-PL" sz="1800" kern="1200" dirty="0"/>
          </a:br>
          <a:r>
            <a:rPr lang="pl-PL" sz="1800" kern="1200" dirty="0"/>
            <a:t>* kierownik robót, </a:t>
          </a:r>
          <a:br>
            <a:rPr lang="pl-PL" sz="1800" kern="1200" dirty="0"/>
          </a:br>
          <a:r>
            <a:rPr lang="pl-PL" sz="1800" kern="1200" dirty="0"/>
            <a:t>* właściciel lub zarządca obiektu budowlanego</a:t>
          </a:r>
        </a:p>
      </dsp:txBody>
      <dsp:txXfrm>
        <a:off x="1107590" y="3098019"/>
        <a:ext cx="4395841" cy="2180239"/>
      </dsp:txXfrm>
    </dsp:sp>
    <dsp:sp modelId="{D1354DA0-642D-40F1-8F91-8D54650ABA7D}">
      <dsp:nvSpPr>
        <dsp:cNvPr id="0" name=""/>
        <dsp:cNvSpPr/>
      </dsp:nvSpPr>
      <dsp:spPr>
        <a:xfrm>
          <a:off x="6419131" y="3098019"/>
          <a:ext cx="4360478" cy="2180239"/>
        </a:xfrm>
        <a:prstGeom prst="rect">
          <a:avLst/>
        </a:prstGeom>
        <a:gradFill rotWithShape="0">
          <a:gsLst>
            <a:gs pos="0">
              <a:schemeClr val="accent3">
                <a:alpha val="70000"/>
                <a:hueOff val="0"/>
                <a:satOff val="0"/>
                <a:lumOff val="0"/>
                <a:alphaOff val="0"/>
                <a:lumMod val="110000"/>
                <a:satMod val="105000"/>
                <a:tint val="67000"/>
              </a:schemeClr>
            </a:gs>
            <a:gs pos="50000">
              <a:schemeClr val="accent3">
                <a:alpha val="70000"/>
                <a:hueOff val="0"/>
                <a:satOff val="0"/>
                <a:lumOff val="0"/>
                <a:alphaOff val="0"/>
                <a:lumMod val="105000"/>
                <a:satMod val="103000"/>
                <a:tint val="73000"/>
              </a:schemeClr>
            </a:gs>
            <a:gs pos="100000">
              <a:schemeClr val="accent3">
                <a:alpha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l-PL" sz="1800" kern="1200" dirty="0"/>
            <a:t>ORGANY ADMINISTRACJI PUBLICZNEJ</a:t>
          </a:r>
        </a:p>
        <a:p>
          <a:pPr marL="0" lvl="0" indent="0" algn="ctr" defTabSz="800100">
            <a:lnSpc>
              <a:spcPct val="90000"/>
            </a:lnSpc>
            <a:spcBef>
              <a:spcPct val="0"/>
            </a:spcBef>
            <a:spcAft>
              <a:spcPct val="35000"/>
            </a:spcAft>
            <a:buNone/>
          </a:pPr>
          <a:r>
            <a:rPr lang="pl-PL" sz="1800" kern="1200" dirty="0"/>
            <a:t> * organy administracji architektoniczno-budowlanej, </a:t>
          </a:r>
          <a:br>
            <a:rPr lang="pl-PL" sz="1800" kern="1200" dirty="0"/>
          </a:br>
          <a:r>
            <a:rPr lang="pl-PL" sz="1800" kern="1200" dirty="0"/>
            <a:t>* organy nadzoru budowlanego</a:t>
          </a:r>
        </a:p>
      </dsp:txBody>
      <dsp:txXfrm>
        <a:off x="6419131" y="3098019"/>
        <a:ext cx="4360478" cy="218023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C2294B-2EC8-4C8D-A4A7-53229CEF19A8}">
      <dsp:nvSpPr>
        <dsp:cNvPr id="0" name=""/>
        <dsp:cNvSpPr/>
      </dsp:nvSpPr>
      <dsp:spPr>
        <a:xfrm>
          <a:off x="8886973" y="3734250"/>
          <a:ext cx="1461938" cy="695749"/>
        </a:xfrm>
        <a:custGeom>
          <a:avLst/>
          <a:gdLst/>
          <a:ahLst/>
          <a:cxnLst/>
          <a:rect l="0" t="0" r="0" b="0"/>
          <a:pathLst>
            <a:path>
              <a:moveTo>
                <a:pt x="0" y="0"/>
              </a:moveTo>
              <a:lnTo>
                <a:pt x="0" y="474133"/>
              </a:lnTo>
              <a:lnTo>
                <a:pt x="1461938" y="474133"/>
              </a:lnTo>
              <a:lnTo>
                <a:pt x="1461938" y="695749"/>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95A663F-C0B8-4487-ADFB-1F95BC2B8A51}">
      <dsp:nvSpPr>
        <dsp:cNvPr id="0" name=""/>
        <dsp:cNvSpPr/>
      </dsp:nvSpPr>
      <dsp:spPr>
        <a:xfrm>
          <a:off x="7425035" y="3734250"/>
          <a:ext cx="1461938" cy="695749"/>
        </a:xfrm>
        <a:custGeom>
          <a:avLst/>
          <a:gdLst/>
          <a:ahLst/>
          <a:cxnLst/>
          <a:rect l="0" t="0" r="0" b="0"/>
          <a:pathLst>
            <a:path>
              <a:moveTo>
                <a:pt x="1461938" y="0"/>
              </a:moveTo>
              <a:lnTo>
                <a:pt x="1461938" y="474133"/>
              </a:lnTo>
              <a:lnTo>
                <a:pt x="0" y="474133"/>
              </a:lnTo>
              <a:lnTo>
                <a:pt x="0" y="695749"/>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BD996D0-5377-46CA-B377-2CE30A9680B7}">
      <dsp:nvSpPr>
        <dsp:cNvPr id="0" name=""/>
        <dsp:cNvSpPr/>
      </dsp:nvSpPr>
      <dsp:spPr>
        <a:xfrm>
          <a:off x="5963096" y="1519413"/>
          <a:ext cx="2923877" cy="695749"/>
        </a:xfrm>
        <a:custGeom>
          <a:avLst/>
          <a:gdLst/>
          <a:ahLst/>
          <a:cxnLst/>
          <a:rect l="0" t="0" r="0" b="0"/>
          <a:pathLst>
            <a:path>
              <a:moveTo>
                <a:pt x="0" y="0"/>
              </a:moveTo>
              <a:lnTo>
                <a:pt x="0" y="474133"/>
              </a:lnTo>
              <a:lnTo>
                <a:pt x="2923877" y="474133"/>
              </a:lnTo>
              <a:lnTo>
                <a:pt x="2923877" y="695749"/>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8D244F3-8C5E-4D83-A16A-5DD2CD687C52}">
      <dsp:nvSpPr>
        <dsp:cNvPr id="0" name=""/>
        <dsp:cNvSpPr/>
      </dsp:nvSpPr>
      <dsp:spPr>
        <a:xfrm>
          <a:off x="3039219" y="3734250"/>
          <a:ext cx="1461938" cy="695749"/>
        </a:xfrm>
        <a:custGeom>
          <a:avLst/>
          <a:gdLst/>
          <a:ahLst/>
          <a:cxnLst/>
          <a:rect l="0" t="0" r="0" b="0"/>
          <a:pathLst>
            <a:path>
              <a:moveTo>
                <a:pt x="0" y="0"/>
              </a:moveTo>
              <a:lnTo>
                <a:pt x="0" y="474133"/>
              </a:lnTo>
              <a:lnTo>
                <a:pt x="1461938" y="474133"/>
              </a:lnTo>
              <a:lnTo>
                <a:pt x="1461938" y="695749"/>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2E4795B-8E03-43D2-B200-419047DFCA94}">
      <dsp:nvSpPr>
        <dsp:cNvPr id="0" name=""/>
        <dsp:cNvSpPr/>
      </dsp:nvSpPr>
      <dsp:spPr>
        <a:xfrm>
          <a:off x="1577280" y="3734250"/>
          <a:ext cx="1461938" cy="695749"/>
        </a:xfrm>
        <a:custGeom>
          <a:avLst/>
          <a:gdLst/>
          <a:ahLst/>
          <a:cxnLst/>
          <a:rect l="0" t="0" r="0" b="0"/>
          <a:pathLst>
            <a:path>
              <a:moveTo>
                <a:pt x="1461938" y="0"/>
              </a:moveTo>
              <a:lnTo>
                <a:pt x="1461938" y="474133"/>
              </a:lnTo>
              <a:lnTo>
                <a:pt x="0" y="474133"/>
              </a:lnTo>
              <a:lnTo>
                <a:pt x="0" y="695749"/>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783CB8A-E6FF-472F-9774-B8DE8EE8D4B4}">
      <dsp:nvSpPr>
        <dsp:cNvPr id="0" name=""/>
        <dsp:cNvSpPr/>
      </dsp:nvSpPr>
      <dsp:spPr>
        <a:xfrm>
          <a:off x="3039219" y="1519413"/>
          <a:ext cx="2923877" cy="695749"/>
        </a:xfrm>
        <a:custGeom>
          <a:avLst/>
          <a:gdLst/>
          <a:ahLst/>
          <a:cxnLst/>
          <a:rect l="0" t="0" r="0" b="0"/>
          <a:pathLst>
            <a:path>
              <a:moveTo>
                <a:pt x="2923877" y="0"/>
              </a:moveTo>
              <a:lnTo>
                <a:pt x="2923877" y="474133"/>
              </a:lnTo>
              <a:lnTo>
                <a:pt x="0" y="474133"/>
              </a:lnTo>
              <a:lnTo>
                <a:pt x="0" y="695749"/>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ECF2770-AD10-462A-AE3D-5CC88C99BAA4}">
      <dsp:nvSpPr>
        <dsp:cNvPr id="0" name=""/>
        <dsp:cNvSpPr/>
      </dsp:nvSpPr>
      <dsp:spPr>
        <a:xfrm>
          <a:off x="4766964" y="325"/>
          <a:ext cx="2392263" cy="151908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EFFFC97-CED7-4391-9203-EC26912988A9}">
      <dsp:nvSpPr>
        <dsp:cNvPr id="0" name=""/>
        <dsp:cNvSpPr/>
      </dsp:nvSpPr>
      <dsp:spPr>
        <a:xfrm>
          <a:off x="5032771" y="252842"/>
          <a:ext cx="2392263" cy="1519087"/>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pl-PL" sz="1900" kern="1200" dirty="0"/>
            <a:t>ZAKRES PODMIOTOWY USTAWY PB</a:t>
          </a:r>
        </a:p>
      </dsp:txBody>
      <dsp:txXfrm>
        <a:off x="5077264" y="297335"/>
        <a:ext cx="2303277" cy="1430101"/>
      </dsp:txXfrm>
    </dsp:sp>
    <dsp:sp modelId="{334DD73F-CC0B-4EAA-809D-7419AC0A5DEE}">
      <dsp:nvSpPr>
        <dsp:cNvPr id="0" name=""/>
        <dsp:cNvSpPr/>
      </dsp:nvSpPr>
      <dsp:spPr>
        <a:xfrm>
          <a:off x="1843087" y="2215163"/>
          <a:ext cx="2392263" cy="1519087"/>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90C3348-3997-4B4E-A3BC-997B79D7694A}">
      <dsp:nvSpPr>
        <dsp:cNvPr id="0" name=""/>
        <dsp:cNvSpPr/>
      </dsp:nvSpPr>
      <dsp:spPr>
        <a:xfrm>
          <a:off x="2108894" y="2467679"/>
          <a:ext cx="2392263" cy="1519087"/>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pl-PL" sz="1900" kern="1200" dirty="0"/>
            <a:t>PODMIOTY PROCESU BUDOWLANEGO</a:t>
          </a:r>
        </a:p>
      </dsp:txBody>
      <dsp:txXfrm>
        <a:off x="2153387" y="2512172"/>
        <a:ext cx="2303277" cy="1430101"/>
      </dsp:txXfrm>
    </dsp:sp>
    <dsp:sp modelId="{5DBAD9E8-88F6-450D-B536-2D05F5C2F649}">
      <dsp:nvSpPr>
        <dsp:cNvPr id="0" name=""/>
        <dsp:cNvSpPr/>
      </dsp:nvSpPr>
      <dsp:spPr>
        <a:xfrm>
          <a:off x="381148" y="4430000"/>
          <a:ext cx="2392263" cy="1519087"/>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F653655-8823-4F4F-93FC-9F6B9F6D0772}">
      <dsp:nvSpPr>
        <dsp:cNvPr id="0" name=""/>
        <dsp:cNvSpPr/>
      </dsp:nvSpPr>
      <dsp:spPr>
        <a:xfrm>
          <a:off x="646955" y="4682516"/>
          <a:ext cx="2392263" cy="1519087"/>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pl-PL" sz="1900" kern="1200" dirty="0"/>
            <a:t>UCZESTNICY PROCESU BUDOWLANEGO </a:t>
          </a:r>
        </a:p>
      </dsp:txBody>
      <dsp:txXfrm>
        <a:off x="691448" y="4727009"/>
        <a:ext cx="2303277" cy="1430101"/>
      </dsp:txXfrm>
    </dsp:sp>
    <dsp:sp modelId="{44B1BA12-943D-43C2-9187-702238B7A233}">
      <dsp:nvSpPr>
        <dsp:cNvPr id="0" name=""/>
        <dsp:cNvSpPr/>
      </dsp:nvSpPr>
      <dsp:spPr>
        <a:xfrm>
          <a:off x="3305026" y="4430000"/>
          <a:ext cx="2392263" cy="1519087"/>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7A3B711-735A-4B8A-912D-6B3A0CA571BF}">
      <dsp:nvSpPr>
        <dsp:cNvPr id="0" name=""/>
        <dsp:cNvSpPr/>
      </dsp:nvSpPr>
      <dsp:spPr>
        <a:xfrm>
          <a:off x="3570833" y="4682516"/>
          <a:ext cx="2392263" cy="1519087"/>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pl-PL" sz="1900" kern="1200" dirty="0"/>
            <a:t>POZOSTALI</a:t>
          </a:r>
        </a:p>
      </dsp:txBody>
      <dsp:txXfrm>
        <a:off x="3615326" y="4727009"/>
        <a:ext cx="2303277" cy="1430101"/>
      </dsp:txXfrm>
    </dsp:sp>
    <dsp:sp modelId="{EEC182D2-8EC0-4503-B32C-66D6E08260C8}">
      <dsp:nvSpPr>
        <dsp:cNvPr id="0" name=""/>
        <dsp:cNvSpPr/>
      </dsp:nvSpPr>
      <dsp:spPr>
        <a:xfrm>
          <a:off x="7690842" y="2215163"/>
          <a:ext cx="2392263" cy="1519087"/>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F7CCA6F-9708-4E75-8A8C-F9011951C7D1}">
      <dsp:nvSpPr>
        <dsp:cNvPr id="0" name=""/>
        <dsp:cNvSpPr/>
      </dsp:nvSpPr>
      <dsp:spPr>
        <a:xfrm>
          <a:off x="7956649" y="2467679"/>
          <a:ext cx="2392263" cy="1519087"/>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pl-PL" sz="1900" kern="1200" dirty="0"/>
            <a:t>ORGANY ADMINISTRACJI PUBLICZNEJ</a:t>
          </a:r>
        </a:p>
      </dsp:txBody>
      <dsp:txXfrm>
        <a:off x="8001142" y="2512172"/>
        <a:ext cx="2303277" cy="1430101"/>
      </dsp:txXfrm>
    </dsp:sp>
    <dsp:sp modelId="{57B751D7-9A62-4032-8B4C-6CA66DE2FCB1}">
      <dsp:nvSpPr>
        <dsp:cNvPr id="0" name=""/>
        <dsp:cNvSpPr/>
      </dsp:nvSpPr>
      <dsp:spPr>
        <a:xfrm>
          <a:off x="6228903" y="4430000"/>
          <a:ext cx="2392263" cy="1519087"/>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4422892-135B-4926-84A7-9647DBFC10BE}">
      <dsp:nvSpPr>
        <dsp:cNvPr id="0" name=""/>
        <dsp:cNvSpPr/>
      </dsp:nvSpPr>
      <dsp:spPr>
        <a:xfrm>
          <a:off x="6494710" y="4682516"/>
          <a:ext cx="2392263" cy="1519087"/>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pl-PL" sz="1900" kern="1200" dirty="0"/>
            <a:t>ORGANY ADMINISTRACJI ARCHITEKTONICZNO-BUDOWLANEJ</a:t>
          </a:r>
        </a:p>
      </dsp:txBody>
      <dsp:txXfrm>
        <a:off x="6539203" y="4727009"/>
        <a:ext cx="2303277" cy="1430101"/>
      </dsp:txXfrm>
    </dsp:sp>
    <dsp:sp modelId="{68E16030-3040-4EE7-8434-BCEF7B589E83}">
      <dsp:nvSpPr>
        <dsp:cNvPr id="0" name=""/>
        <dsp:cNvSpPr/>
      </dsp:nvSpPr>
      <dsp:spPr>
        <a:xfrm>
          <a:off x="9152780" y="4430000"/>
          <a:ext cx="2392263" cy="1519087"/>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56B7ED2-52D4-41D2-8815-27A05E354710}">
      <dsp:nvSpPr>
        <dsp:cNvPr id="0" name=""/>
        <dsp:cNvSpPr/>
      </dsp:nvSpPr>
      <dsp:spPr>
        <a:xfrm>
          <a:off x="9418587" y="4682516"/>
          <a:ext cx="2392263" cy="1519087"/>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pl-PL" sz="1900" kern="1200" dirty="0"/>
            <a:t>ORGANY NADZORU BUDOWLANEGO</a:t>
          </a:r>
        </a:p>
      </dsp:txBody>
      <dsp:txXfrm>
        <a:off x="9463080" y="4727009"/>
        <a:ext cx="2303277" cy="143010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8F32C2-E9FE-4F74-A4C5-EA2D846088E8}">
      <dsp:nvSpPr>
        <dsp:cNvPr id="0" name=""/>
        <dsp:cNvSpPr/>
      </dsp:nvSpPr>
      <dsp:spPr>
        <a:xfrm>
          <a:off x="5676900" y="2758492"/>
          <a:ext cx="4016448" cy="697069"/>
        </a:xfrm>
        <a:custGeom>
          <a:avLst/>
          <a:gdLst/>
          <a:ahLst/>
          <a:cxnLst/>
          <a:rect l="0" t="0" r="0" b="0"/>
          <a:pathLst>
            <a:path>
              <a:moveTo>
                <a:pt x="0" y="0"/>
              </a:moveTo>
              <a:lnTo>
                <a:pt x="0" y="348534"/>
              </a:lnTo>
              <a:lnTo>
                <a:pt x="4016448" y="348534"/>
              </a:lnTo>
              <a:lnTo>
                <a:pt x="4016448" y="697069"/>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7753704-D2B1-4F0A-88FB-D09ACBCC88AF}">
      <dsp:nvSpPr>
        <dsp:cNvPr id="0" name=""/>
        <dsp:cNvSpPr/>
      </dsp:nvSpPr>
      <dsp:spPr>
        <a:xfrm>
          <a:off x="5631179" y="2758492"/>
          <a:ext cx="91440" cy="697069"/>
        </a:xfrm>
        <a:custGeom>
          <a:avLst/>
          <a:gdLst/>
          <a:ahLst/>
          <a:cxnLst/>
          <a:rect l="0" t="0" r="0" b="0"/>
          <a:pathLst>
            <a:path>
              <a:moveTo>
                <a:pt x="45720" y="0"/>
              </a:moveTo>
              <a:lnTo>
                <a:pt x="45720" y="697069"/>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0D6F7D2-2221-490A-9C90-5F09E34B98B4}">
      <dsp:nvSpPr>
        <dsp:cNvPr id="0" name=""/>
        <dsp:cNvSpPr/>
      </dsp:nvSpPr>
      <dsp:spPr>
        <a:xfrm>
          <a:off x="1660451" y="2758492"/>
          <a:ext cx="4016448" cy="697069"/>
        </a:xfrm>
        <a:custGeom>
          <a:avLst/>
          <a:gdLst/>
          <a:ahLst/>
          <a:cxnLst/>
          <a:rect l="0" t="0" r="0" b="0"/>
          <a:pathLst>
            <a:path>
              <a:moveTo>
                <a:pt x="4016448" y="0"/>
              </a:moveTo>
              <a:lnTo>
                <a:pt x="4016448" y="348534"/>
              </a:lnTo>
              <a:lnTo>
                <a:pt x="0" y="348534"/>
              </a:lnTo>
              <a:lnTo>
                <a:pt x="0" y="697069"/>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664D757-CA0D-4934-959C-CDE244FFABBE}">
      <dsp:nvSpPr>
        <dsp:cNvPr id="0" name=""/>
        <dsp:cNvSpPr/>
      </dsp:nvSpPr>
      <dsp:spPr>
        <a:xfrm>
          <a:off x="4017210" y="1098803"/>
          <a:ext cx="3319378" cy="165968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 ODSTĘPSTWO OD PRZEPISÓW TECHNICZNO-BUDOWLANYCH</a:t>
          </a:r>
        </a:p>
        <a:p>
          <a:pPr marL="0" lvl="0" indent="0" algn="ctr" defTabSz="711200">
            <a:lnSpc>
              <a:spcPct val="90000"/>
            </a:lnSpc>
            <a:spcBef>
              <a:spcPct val="0"/>
            </a:spcBef>
            <a:spcAft>
              <a:spcPct val="35000"/>
            </a:spcAft>
            <a:buNone/>
          </a:pPr>
          <a:r>
            <a:rPr lang="pl-PL" sz="1600" b="1" kern="1200" dirty="0">
              <a:solidFill>
                <a:schemeClr val="tx1"/>
              </a:solidFill>
            </a:rPr>
            <a:t> PRZESŁANKI - ART. 9 UST. 1 PB</a:t>
          </a:r>
          <a:endParaRPr lang="pl-PL" sz="1600" kern="1200" dirty="0">
            <a:solidFill>
              <a:schemeClr val="tx1"/>
            </a:solidFill>
          </a:endParaRPr>
        </a:p>
      </dsp:txBody>
      <dsp:txXfrm>
        <a:off x="4017210" y="1098803"/>
        <a:ext cx="3319378" cy="1659689"/>
      </dsp:txXfrm>
    </dsp:sp>
    <dsp:sp modelId="{49624E96-4109-47FE-9C4C-49BB5E9CCD29}">
      <dsp:nvSpPr>
        <dsp:cNvPr id="0" name=""/>
        <dsp:cNvSpPr/>
      </dsp:nvSpPr>
      <dsp:spPr>
        <a:xfrm>
          <a:off x="762" y="3455562"/>
          <a:ext cx="3319378" cy="165968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w przypadkach szczególnie uzasadnionych</a:t>
          </a:r>
          <a:br>
            <a:rPr lang="pl-PL" sz="1600" b="1" kern="1200" dirty="0">
              <a:solidFill>
                <a:schemeClr val="tx1"/>
              </a:solidFill>
            </a:rPr>
          </a:br>
          <a:endParaRPr lang="pl-PL" sz="1600" b="1" kern="1200" dirty="0">
            <a:solidFill>
              <a:schemeClr val="tx1"/>
            </a:solidFill>
          </a:endParaRPr>
        </a:p>
        <a:p>
          <a:pPr marL="0" lvl="0" indent="0" algn="ctr" defTabSz="711200">
            <a:lnSpc>
              <a:spcPct val="90000"/>
            </a:lnSpc>
            <a:spcBef>
              <a:spcPct val="0"/>
            </a:spcBef>
            <a:spcAft>
              <a:spcPct val="35000"/>
            </a:spcAft>
            <a:buNone/>
          </a:pPr>
          <a:r>
            <a:rPr lang="pl-PL" sz="1600" b="1" kern="1200" dirty="0">
              <a:solidFill>
                <a:schemeClr val="tx1"/>
              </a:solidFill>
            </a:rPr>
            <a:t> (pojęcie niedookreślone)</a:t>
          </a:r>
        </a:p>
      </dsp:txBody>
      <dsp:txXfrm>
        <a:off x="762" y="3455562"/>
        <a:ext cx="3319378" cy="1659689"/>
      </dsp:txXfrm>
    </dsp:sp>
    <dsp:sp modelId="{BB8C4ACA-E0B8-45EA-8159-4C076A7A17AE}">
      <dsp:nvSpPr>
        <dsp:cNvPr id="0" name=""/>
        <dsp:cNvSpPr/>
      </dsp:nvSpPr>
      <dsp:spPr>
        <a:xfrm>
          <a:off x="4017210" y="3455562"/>
          <a:ext cx="3319378" cy="165968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pl-PL" sz="1600" b="1" u="sng" kern="1200" dirty="0">
              <a:solidFill>
                <a:schemeClr val="tx1"/>
              </a:solidFill>
            </a:rPr>
            <a:t>nie może powodować </a:t>
          </a:r>
          <a:r>
            <a:rPr lang="pl-PL" sz="1600" kern="1200" dirty="0">
              <a:solidFill>
                <a:schemeClr val="tx1"/>
              </a:solidFill>
            </a:rPr>
            <a:t>zagrożenia życia ludzi lub bezpieczeństwa mienia, a w stosunku do obiektów użyteczności publicznej i mieszkaniowego budownictwa wielorodzinnego ograniczenia dostępności dla potrzeb osób ze szczególnymi potrzebami</a:t>
          </a:r>
        </a:p>
      </dsp:txBody>
      <dsp:txXfrm>
        <a:off x="4017210" y="3455562"/>
        <a:ext cx="3319378" cy="1659689"/>
      </dsp:txXfrm>
    </dsp:sp>
    <dsp:sp modelId="{499904B9-120F-4CC1-80CE-2AB2A64676D7}">
      <dsp:nvSpPr>
        <dsp:cNvPr id="0" name=""/>
        <dsp:cNvSpPr/>
      </dsp:nvSpPr>
      <dsp:spPr>
        <a:xfrm>
          <a:off x="8033658" y="3455562"/>
          <a:ext cx="3319378" cy="165968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pl-PL" sz="1600" b="1" u="sng" kern="1200" dirty="0">
              <a:solidFill>
                <a:schemeClr val="tx1"/>
              </a:solidFill>
            </a:rPr>
            <a:t>nie może powodować </a:t>
          </a:r>
          <a:r>
            <a:rPr lang="pl-PL" sz="1600" kern="1200" dirty="0">
              <a:solidFill>
                <a:schemeClr val="tx1"/>
              </a:solidFill>
            </a:rPr>
            <a:t>pogorszenia warunków zdrowotno-sanitarnych i użytkowych, a także stanu środowiska, </a:t>
          </a:r>
          <a:r>
            <a:rPr lang="pl-PL" sz="1600" u="sng" kern="1200" dirty="0">
              <a:solidFill>
                <a:schemeClr val="tx1"/>
              </a:solidFill>
            </a:rPr>
            <a:t>po spełnieniu określonych warunków zamiennych</a:t>
          </a:r>
        </a:p>
      </dsp:txBody>
      <dsp:txXfrm>
        <a:off x="8033658" y="3455562"/>
        <a:ext cx="3319378" cy="165968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98B2F6-039A-4DB5-9C59-5B971DE384FE}">
      <dsp:nvSpPr>
        <dsp:cNvPr id="0" name=""/>
        <dsp:cNvSpPr/>
      </dsp:nvSpPr>
      <dsp:spPr>
        <a:xfrm>
          <a:off x="8437353" y="3269219"/>
          <a:ext cx="91440" cy="609059"/>
        </a:xfrm>
        <a:custGeom>
          <a:avLst/>
          <a:gdLst/>
          <a:ahLst/>
          <a:cxnLst/>
          <a:rect l="0" t="0" r="0" b="0"/>
          <a:pathLst>
            <a:path>
              <a:moveTo>
                <a:pt x="45720" y="0"/>
              </a:moveTo>
              <a:lnTo>
                <a:pt x="45720" y="609059"/>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A4A183E-A3B3-4814-9DE1-2DD27BAC3E64}">
      <dsp:nvSpPr>
        <dsp:cNvPr id="0" name=""/>
        <dsp:cNvSpPr/>
      </dsp:nvSpPr>
      <dsp:spPr>
        <a:xfrm>
          <a:off x="6563399" y="1330349"/>
          <a:ext cx="1919673" cy="609059"/>
        </a:xfrm>
        <a:custGeom>
          <a:avLst/>
          <a:gdLst/>
          <a:ahLst/>
          <a:cxnLst/>
          <a:rect l="0" t="0" r="0" b="0"/>
          <a:pathLst>
            <a:path>
              <a:moveTo>
                <a:pt x="0" y="0"/>
              </a:moveTo>
              <a:lnTo>
                <a:pt x="0" y="415056"/>
              </a:lnTo>
              <a:lnTo>
                <a:pt x="1919673" y="415056"/>
              </a:lnTo>
              <a:lnTo>
                <a:pt x="1919673" y="609059"/>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4BC889C-4C14-4C7C-B2AD-10127EA5D4F8}">
      <dsp:nvSpPr>
        <dsp:cNvPr id="0" name=""/>
        <dsp:cNvSpPr/>
      </dsp:nvSpPr>
      <dsp:spPr>
        <a:xfrm>
          <a:off x="4643726" y="3269219"/>
          <a:ext cx="1279782" cy="609059"/>
        </a:xfrm>
        <a:custGeom>
          <a:avLst/>
          <a:gdLst/>
          <a:ahLst/>
          <a:cxnLst/>
          <a:rect l="0" t="0" r="0" b="0"/>
          <a:pathLst>
            <a:path>
              <a:moveTo>
                <a:pt x="0" y="0"/>
              </a:moveTo>
              <a:lnTo>
                <a:pt x="0" y="415056"/>
              </a:lnTo>
              <a:lnTo>
                <a:pt x="1279782" y="415056"/>
              </a:lnTo>
              <a:lnTo>
                <a:pt x="1279782" y="609059"/>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AAC5E81-4683-4405-9CEF-469A34F1CE78}">
      <dsp:nvSpPr>
        <dsp:cNvPr id="0" name=""/>
        <dsp:cNvSpPr/>
      </dsp:nvSpPr>
      <dsp:spPr>
        <a:xfrm>
          <a:off x="3363944" y="3269219"/>
          <a:ext cx="1279782" cy="609059"/>
        </a:xfrm>
        <a:custGeom>
          <a:avLst/>
          <a:gdLst/>
          <a:ahLst/>
          <a:cxnLst/>
          <a:rect l="0" t="0" r="0" b="0"/>
          <a:pathLst>
            <a:path>
              <a:moveTo>
                <a:pt x="1279782" y="0"/>
              </a:moveTo>
              <a:lnTo>
                <a:pt x="1279782" y="415056"/>
              </a:lnTo>
              <a:lnTo>
                <a:pt x="0" y="415056"/>
              </a:lnTo>
              <a:lnTo>
                <a:pt x="0" y="609059"/>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77986E1-4595-4D17-B1A1-F1A00901F65C}">
      <dsp:nvSpPr>
        <dsp:cNvPr id="0" name=""/>
        <dsp:cNvSpPr/>
      </dsp:nvSpPr>
      <dsp:spPr>
        <a:xfrm>
          <a:off x="4643726" y="1330349"/>
          <a:ext cx="1919673" cy="609059"/>
        </a:xfrm>
        <a:custGeom>
          <a:avLst/>
          <a:gdLst/>
          <a:ahLst/>
          <a:cxnLst/>
          <a:rect l="0" t="0" r="0" b="0"/>
          <a:pathLst>
            <a:path>
              <a:moveTo>
                <a:pt x="1919673" y="0"/>
              </a:moveTo>
              <a:lnTo>
                <a:pt x="1919673" y="415056"/>
              </a:lnTo>
              <a:lnTo>
                <a:pt x="0" y="415056"/>
              </a:lnTo>
              <a:lnTo>
                <a:pt x="0" y="609059"/>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9B7AD6C-1C59-48B8-94EC-83FEBE18FDFB}">
      <dsp:nvSpPr>
        <dsp:cNvPr id="0" name=""/>
        <dsp:cNvSpPr/>
      </dsp:nvSpPr>
      <dsp:spPr>
        <a:xfrm>
          <a:off x="5516305" y="539"/>
          <a:ext cx="2094189" cy="1329810"/>
        </a:xfrm>
        <a:prstGeom prst="roundRect">
          <a:avLst>
            <a:gd name="adj" fmla="val 10000"/>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4D73D51-0E0B-46A2-8C4B-4A9D290142AB}">
      <dsp:nvSpPr>
        <dsp:cNvPr id="0" name=""/>
        <dsp:cNvSpPr/>
      </dsp:nvSpPr>
      <dsp:spPr>
        <a:xfrm>
          <a:off x="5748992" y="221592"/>
          <a:ext cx="2094189" cy="1329810"/>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pl-PL" sz="1900" kern="1200" dirty="0"/>
            <a:t>WNIOSEK DO MINISTRA</a:t>
          </a:r>
        </a:p>
      </dsp:txBody>
      <dsp:txXfrm>
        <a:off x="5787941" y="260541"/>
        <a:ext cx="2016291" cy="1251912"/>
      </dsp:txXfrm>
    </dsp:sp>
    <dsp:sp modelId="{220282B7-8FDE-4E09-8FCA-535C79E0E669}">
      <dsp:nvSpPr>
        <dsp:cNvPr id="0" name=""/>
        <dsp:cNvSpPr/>
      </dsp:nvSpPr>
      <dsp:spPr>
        <a:xfrm>
          <a:off x="3596631" y="1939409"/>
          <a:ext cx="2094189" cy="1329810"/>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DAD1DA-54ED-409C-9691-9254B0406C73}">
      <dsp:nvSpPr>
        <dsp:cNvPr id="0" name=""/>
        <dsp:cNvSpPr/>
      </dsp:nvSpPr>
      <dsp:spPr>
        <a:xfrm>
          <a:off x="3829319" y="2160462"/>
          <a:ext cx="2094189" cy="1329810"/>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pl-PL" sz="1900" kern="1200" dirty="0"/>
            <a:t>UPOWAŻANIENIE DLA ORGANU DO UDZIELENIA ZGODY</a:t>
          </a:r>
        </a:p>
      </dsp:txBody>
      <dsp:txXfrm>
        <a:off x="3868268" y="2199411"/>
        <a:ext cx="2016291" cy="1251912"/>
      </dsp:txXfrm>
    </dsp:sp>
    <dsp:sp modelId="{B24164D9-7FE7-416C-9175-7653E38C9310}">
      <dsp:nvSpPr>
        <dsp:cNvPr id="0" name=""/>
        <dsp:cNvSpPr/>
      </dsp:nvSpPr>
      <dsp:spPr>
        <a:xfrm>
          <a:off x="2316849" y="3878279"/>
          <a:ext cx="2094189" cy="1329810"/>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3E57FED-A913-47AE-A6F4-BB19B978E3A1}">
      <dsp:nvSpPr>
        <dsp:cNvPr id="0" name=""/>
        <dsp:cNvSpPr/>
      </dsp:nvSpPr>
      <dsp:spPr>
        <a:xfrm>
          <a:off x="2549537" y="4099332"/>
          <a:ext cx="2094189" cy="1329810"/>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pl-PL" sz="1900" kern="1200" dirty="0"/>
            <a:t>POSTANOWIENIE O UDZIELENIU ZGODY</a:t>
          </a:r>
        </a:p>
      </dsp:txBody>
      <dsp:txXfrm>
        <a:off x="2588486" y="4138281"/>
        <a:ext cx="2016291" cy="1251912"/>
      </dsp:txXfrm>
    </dsp:sp>
    <dsp:sp modelId="{27D1556D-59A3-40F6-8A4B-2CA648F9967B}">
      <dsp:nvSpPr>
        <dsp:cNvPr id="0" name=""/>
        <dsp:cNvSpPr/>
      </dsp:nvSpPr>
      <dsp:spPr>
        <a:xfrm>
          <a:off x="4876414" y="3878279"/>
          <a:ext cx="2094189" cy="1329810"/>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B63CB04-016E-4FE9-9210-17E83B2D146C}">
      <dsp:nvSpPr>
        <dsp:cNvPr id="0" name=""/>
        <dsp:cNvSpPr/>
      </dsp:nvSpPr>
      <dsp:spPr>
        <a:xfrm>
          <a:off x="5109101" y="4099332"/>
          <a:ext cx="2094189" cy="1329810"/>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pl-PL" sz="1900" kern="1200" dirty="0"/>
            <a:t>POSTANOWIENIE O ODMOWIE UDZIELENIA ZGODY</a:t>
          </a:r>
        </a:p>
      </dsp:txBody>
      <dsp:txXfrm>
        <a:off x="5148050" y="4138281"/>
        <a:ext cx="2016291" cy="1251912"/>
      </dsp:txXfrm>
    </dsp:sp>
    <dsp:sp modelId="{86E99A8D-D7E2-4D91-9CA3-AD63C6D4F560}">
      <dsp:nvSpPr>
        <dsp:cNvPr id="0" name=""/>
        <dsp:cNvSpPr/>
      </dsp:nvSpPr>
      <dsp:spPr>
        <a:xfrm>
          <a:off x="7435978" y="1939409"/>
          <a:ext cx="2094189" cy="1329810"/>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125F40D-E9D5-4E18-92E9-813E760E8B50}">
      <dsp:nvSpPr>
        <dsp:cNvPr id="0" name=""/>
        <dsp:cNvSpPr/>
      </dsp:nvSpPr>
      <dsp:spPr>
        <a:xfrm>
          <a:off x="7668666" y="2160462"/>
          <a:ext cx="2094189" cy="1329810"/>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pl-PL" sz="1900" kern="1200" dirty="0"/>
            <a:t>ODMOWA WYDANIA UPOWAŻNIENIA</a:t>
          </a:r>
        </a:p>
      </dsp:txBody>
      <dsp:txXfrm>
        <a:off x="7707615" y="2199411"/>
        <a:ext cx="2016291" cy="1251912"/>
      </dsp:txXfrm>
    </dsp:sp>
    <dsp:sp modelId="{AC3C7CBA-0565-4089-9377-11253154D748}">
      <dsp:nvSpPr>
        <dsp:cNvPr id="0" name=""/>
        <dsp:cNvSpPr/>
      </dsp:nvSpPr>
      <dsp:spPr>
        <a:xfrm>
          <a:off x="7435978" y="3878279"/>
          <a:ext cx="2094189" cy="1329810"/>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83656E6-C276-4C62-A261-69D60FF7376B}">
      <dsp:nvSpPr>
        <dsp:cNvPr id="0" name=""/>
        <dsp:cNvSpPr/>
      </dsp:nvSpPr>
      <dsp:spPr>
        <a:xfrm>
          <a:off x="7668666" y="4099332"/>
          <a:ext cx="2094189" cy="1329810"/>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pl-PL" sz="1900" kern="1200" dirty="0"/>
            <a:t>POSTANOWIENIE O ODMOWIE UDZIELENIA ZGODY</a:t>
          </a:r>
        </a:p>
      </dsp:txBody>
      <dsp:txXfrm>
        <a:off x="7707615" y="4138281"/>
        <a:ext cx="2016291" cy="125191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3FFCF70-E558-9687-B89D-5D8A43D2A9E9}"/>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endParaRPr lang="en-GB"/>
          </a:p>
        </p:txBody>
      </p:sp>
      <p:sp>
        <p:nvSpPr>
          <p:cNvPr id="3" name="Podtytuł 2">
            <a:extLst>
              <a:ext uri="{FF2B5EF4-FFF2-40B4-BE49-F238E27FC236}">
                <a16:creationId xmlns:a16="http://schemas.microsoft.com/office/drawing/2014/main" id="{2FDD2553-5FE0-8079-4B3C-F584DE268A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GB"/>
          </a:p>
        </p:txBody>
      </p:sp>
      <p:sp>
        <p:nvSpPr>
          <p:cNvPr id="4" name="Symbol zastępczy daty 3">
            <a:extLst>
              <a:ext uri="{FF2B5EF4-FFF2-40B4-BE49-F238E27FC236}">
                <a16:creationId xmlns:a16="http://schemas.microsoft.com/office/drawing/2014/main" id="{12484615-3D46-DD13-02E7-62CB3572206B}"/>
              </a:ext>
            </a:extLst>
          </p:cNvPr>
          <p:cNvSpPr>
            <a:spLocks noGrp="1"/>
          </p:cNvSpPr>
          <p:nvPr>
            <p:ph type="dt" sz="half" idx="10"/>
          </p:nvPr>
        </p:nvSpPr>
        <p:spPr/>
        <p:txBody>
          <a:bodyPr/>
          <a:lstStyle/>
          <a:p>
            <a:fld id="{D2F5F9EC-092C-4663-B200-5CA7F60709F1}" type="datetimeFigureOut">
              <a:rPr lang="en-GB" smtClean="0"/>
              <a:t>20/10/2023</a:t>
            </a:fld>
            <a:endParaRPr lang="en-GB"/>
          </a:p>
        </p:txBody>
      </p:sp>
      <p:sp>
        <p:nvSpPr>
          <p:cNvPr id="5" name="Symbol zastępczy stopki 4">
            <a:extLst>
              <a:ext uri="{FF2B5EF4-FFF2-40B4-BE49-F238E27FC236}">
                <a16:creationId xmlns:a16="http://schemas.microsoft.com/office/drawing/2014/main" id="{81BA2BE5-AB31-F04D-369F-3CA9171D8E19}"/>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109161D8-5933-92AF-3D0F-895F50E0EFBE}"/>
              </a:ext>
            </a:extLst>
          </p:cNvPr>
          <p:cNvSpPr>
            <a:spLocks noGrp="1"/>
          </p:cNvSpPr>
          <p:nvPr>
            <p:ph type="sldNum" sz="quarter" idx="12"/>
          </p:nvPr>
        </p:nvSpPr>
        <p:spPr/>
        <p:txBody>
          <a:bodyPr/>
          <a:lstStyle/>
          <a:p>
            <a:fld id="{C1442F5A-22EE-4A6E-80F4-4B976ECCF7CF}" type="slidenum">
              <a:rPr lang="en-GB" smtClean="0"/>
              <a:t>‹#›</a:t>
            </a:fld>
            <a:endParaRPr lang="en-GB"/>
          </a:p>
        </p:txBody>
      </p:sp>
    </p:spTree>
    <p:extLst>
      <p:ext uri="{BB962C8B-B14F-4D97-AF65-F5344CB8AC3E}">
        <p14:creationId xmlns:p14="http://schemas.microsoft.com/office/powerpoint/2010/main" val="2177510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8596330-B68C-A405-528D-1F69C9A2F035}"/>
              </a:ext>
            </a:extLst>
          </p:cNvPr>
          <p:cNvSpPr>
            <a:spLocks noGrp="1"/>
          </p:cNvSpPr>
          <p:nvPr>
            <p:ph type="title"/>
          </p:nvPr>
        </p:nvSpPr>
        <p:spPr/>
        <p:txBody>
          <a:bodyPr/>
          <a:lstStyle/>
          <a:p>
            <a:r>
              <a:rPr lang="pl-PL"/>
              <a:t>Kliknij, aby edytować styl</a:t>
            </a:r>
            <a:endParaRPr lang="en-GB"/>
          </a:p>
        </p:txBody>
      </p:sp>
      <p:sp>
        <p:nvSpPr>
          <p:cNvPr id="3" name="Symbol zastępczy tytułu pionowego 2">
            <a:extLst>
              <a:ext uri="{FF2B5EF4-FFF2-40B4-BE49-F238E27FC236}">
                <a16:creationId xmlns:a16="http://schemas.microsoft.com/office/drawing/2014/main" id="{AE6F1312-6510-21FE-1696-E306F53D7C01}"/>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DB18E1C3-D109-149C-1F62-71B18042C187}"/>
              </a:ext>
            </a:extLst>
          </p:cNvPr>
          <p:cNvSpPr>
            <a:spLocks noGrp="1"/>
          </p:cNvSpPr>
          <p:nvPr>
            <p:ph type="dt" sz="half" idx="10"/>
          </p:nvPr>
        </p:nvSpPr>
        <p:spPr/>
        <p:txBody>
          <a:bodyPr/>
          <a:lstStyle/>
          <a:p>
            <a:fld id="{D2F5F9EC-092C-4663-B200-5CA7F60709F1}" type="datetimeFigureOut">
              <a:rPr lang="en-GB" smtClean="0"/>
              <a:t>20/10/2023</a:t>
            </a:fld>
            <a:endParaRPr lang="en-GB"/>
          </a:p>
        </p:txBody>
      </p:sp>
      <p:sp>
        <p:nvSpPr>
          <p:cNvPr id="5" name="Symbol zastępczy stopki 4">
            <a:extLst>
              <a:ext uri="{FF2B5EF4-FFF2-40B4-BE49-F238E27FC236}">
                <a16:creationId xmlns:a16="http://schemas.microsoft.com/office/drawing/2014/main" id="{331BE389-1525-C3AF-C443-FB69B8FF2291}"/>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C416C412-645A-21CE-9E1E-51F424B5DE97}"/>
              </a:ext>
            </a:extLst>
          </p:cNvPr>
          <p:cNvSpPr>
            <a:spLocks noGrp="1"/>
          </p:cNvSpPr>
          <p:nvPr>
            <p:ph type="sldNum" sz="quarter" idx="12"/>
          </p:nvPr>
        </p:nvSpPr>
        <p:spPr/>
        <p:txBody>
          <a:bodyPr/>
          <a:lstStyle/>
          <a:p>
            <a:fld id="{C1442F5A-22EE-4A6E-80F4-4B976ECCF7CF}" type="slidenum">
              <a:rPr lang="en-GB" smtClean="0"/>
              <a:t>‹#›</a:t>
            </a:fld>
            <a:endParaRPr lang="en-GB"/>
          </a:p>
        </p:txBody>
      </p:sp>
    </p:spTree>
    <p:extLst>
      <p:ext uri="{BB962C8B-B14F-4D97-AF65-F5344CB8AC3E}">
        <p14:creationId xmlns:p14="http://schemas.microsoft.com/office/powerpoint/2010/main" val="200892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6E58F1EC-98E4-24C0-E770-37BBF1AA5251}"/>
              </a:ext>
            </a:extLst>
          </p:cNvPr>
          <p:cNvSpPr>
            <a:spLocks noGrp="1"/>
          </p:cNvSpPr>
          <p:nvPr>
            <p:ph type="title" orient="vert"/>
          </p:nvPr>
        </p:nvSpPr>
        <p:spPr>
          <a:xfrm>
            <a:off x="8724900" y="365125"/>
            <a:ext cx="2628900" cy="5811838"/>
          </a:xfrm>
        </p:spPr>
        <p:txBody>
          <a:bodyPr vert="eaVert"/>
          <a:lstStyle/>
          <a:p>
            <a:r>
              <a:rPr lang="pl-PL"/>
              <a:t>Kliknij, aby edytować styl</a:t>
            </a:r>
            <a:endParaRPr lang="en-GB"/>
          </a:p>
        </p:txBody>
      </p:sp>
      <p:sp>
        <p:nvSpPr>
          <p:cNvPr id="3" name="Symbol zastępczy tytułu pionowego 2">
            <a:extLst>
              <a:ext uri="{FF2B5EF4-FFF2-40B4-BE49-F238E27FC236}">
                <a16:creationId xmlns:a16="http://schemas.microsoft.com/office/drawing/2014/main" id="{8947D1B6-404C-9089-92DF-EFAC8B461134}"/>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A262F8BE-01BE-CED5-0E72-008EB8CD6CF6}"/>
              </a:ext>
            </a:extLst>
          </p:cNvPr>
          <p:cNvSpPr>
            <a:spLocks noGrp="1"/>
          </p:cNvSpPr>
          <p:nvPr>
            <p:ph type="dt" sz="half" idx="10"/>
          </p:nvPr>
        </p:nvSpPr>
        <p:spPr/>
        <p:txBody>
          <a:bodyPr/>
          <a:lstStyle/>
          <a:p>
            <a:fld id="{D2F5F9EC-092C-4663-B200-5CA7F60709F1}" type="datetimeFigureOut">
              <a:rPr lang="en-GB" smtClean="0"/>
              <a:t>20/10/2023</a:t>
            </a:fld>
            <a:endParaRPr lang="en-GB"/>
          </a:p>
        </p:txBody>
      </p:sp>
      <p:sp>
        <p:nvSpPr>
          <p:cNvPr id="5" name="Symbol zastępczy stopki 4">
            <a:extLst>
              <a:ext uri="{FF2B5EF4-FFF2-40B4-BE49-F238E27FC236}">
                <a16:creationId xmlns:a16="http://schemas.microsoft.com/office/drawing/2014/main" id="{146C51E6-3BB8-7807-ABF5-7098BB655046}"/>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7BBF44CE-BE0D-4DA6-60BE-91E7530569A9}"/>
              </a:ext>
            </a:extLst>
          </p:cNvPr>
          <p:cNvSpPr>
            <a:spLocks noGrp="1"/>
          </p:cNvSpPr>
          <p:nvPr>
            <p:ph type="sldNum" sz="quarter" idx="12"/>
          </p:nvPr>
        </p:nvSpPr>
        <p:spPr/>
        <p:txBody>
          <a:bodyPr/>
          <a:lstStyle/>
          <a:p>
            <a:fld id="{C1442F5A-22EE-4A6E-80F4-4B976ECCF7CF}" type="slidenum">
              <a:rPr lang="en-GB" smtClean="0"/>
              <a:t>‹#›</a:t>
            </a:fld>
            <a:endParaRPr lang="en-GB"/>
          </a:p>
        </p:txBody>
      </p:sp>
    </p:spTree>
    <p:extLst>
      <p:ext uri="{BB962C8B-B14F-4D97-AF65-F5344CB8AC3E}">
        <p14:creationId xmlns:p14="http://schemas.microsoft.com/office/powerpoint/2010/main" val="1320017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06CD22-F173-208F-0DE0-3E7B1719A8E6}"/>
              </a:ext>
            </a:extLst>
          </p:cNvPr>
          <p:cNvSpPr>
            <a:spLocks noGrp="1"/>
          </p:cNvSpPr>
          <p:nvPr>
            <p:ph type="title"/>
          </p:nvPr>
        </p:nvSpPr>
        <p:spPr/>
        <p:txBody>
          <a:bodyPr/>
          <a:lstStyle/>
          <a:p>
            <a:r>
              <a:rPr lang="pl-PL"/>
              <a:t>Kliknij, aby edytować styl</a:t>
            </a:r>
            <a:endParaRPr lang="en-GB"/>
          </a:p>
        </p:txBody>
      </p:sp>
      <p:sp>
        <p:nvSpPr>
          <p:cNvPr id="3" name="Symbol zastępczy zawartości 2">
            <a:extLst>
              <a:ext uri="{FF2B5EF4-FFF2-40B4-BE49-F238E27FC236}">
                <a16:creationId xmlns:a16="http://schemas.microsoft.com/office/drawing/2014/main" id="{71B053B0-1165-C1E0-08CF-3F3860D37776}"/>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8A52476D-D5D8-1656-7D4A-4F8B04EF7E41}"/>
              </a:ext>
            </a:extLst>
          </p:cNvPr>
          <p:cNvSpPr>
            <a:spLocks noGrp="1"/>
          </p:cNvSpPr>
          <p:nvPr>
            <p:ph type="dt" sz="half" idx="10"/>
          </p:nvPr>
        </p:nvSpPr>
        <p:spPr/>
        <p:txBody>
          <a:bodyPr/>
          <a:lstStyle/>
          <a:p>
            <a:fld id="{D2F5F9EC-092C-4663-B200-5CA7F60709F1}" type="datetimeFigureOut">
              <a:rPr lang="en-GB" smtClean="0"/>
              <a:t>20/10/2023</a:t>
            </a:fld>
            <a:endParaRPr lang="en-GB"/>
          </a:p>
        </p:txBody>
      </p:sp>
      <p:sp>
        <p:nvSpPr>
          <p:cNvPr id="5" name="Symbol zastępczy stopki 4">
            <a:extLst>
              <a:ext uri="{FF2B5EF4-FFF2-40B4-BE49-F238E27FC236}">
                <a16:creationId xmlns:a16="http://schemas.microsoft.com/office/drawing/2014/main" id="{900A2D42-AE2C-E47C-23A2-D6D9C5FF0B1F}"/>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19BAB9FF-2174-018A-BF92-AD53B306A3C8}"/>
              </a:ext>
            </a:extLst>
          </p:cNvPr>
          <p:cNvSpPr>
            <a:spLocks noGrp="1"/>
          </p:cNvSpPr>
          <p:nvPr>
            <p:ph type="sldNum" sz="quarter" idx="12"/>
          </p:nvPr>
        </p:nvSpPr>
        <p:spPr/>
        <p:txBody>
          <a:bodyPr/>
          <a:lstStyle/>
          <a:p>
            <a:fld id="{C1442F5A-22EE-4A6E-80F4-4B976ECCF7CF}" type="slidenum">
              <a:rPr lang="en-GB" smtClean="0"/>
              <a:t>‹#›</a:t>
            </a:fld>
            <a:endParaRPr lang="en-GB"/>
          </a:p>
        </p:txBody>
      </p:sp>
    </p:spTree>
    <p:extLst>
      <p:ext uri="{BB962C8B-B14F-4D97-AF65-F5344CB8AC3E}">
        <p14:creationId xmlns:p14="http://schemas.microsoft.com/office/powerpoint/2010/main" val="3940999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E4BCD5-23DB-B4AE-FB33-C183739F98FF}"/>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endParaRPr lang="en-GB"/>
          </a:p>
        </p:txBody>
      </p:sp>
      <p:sp>
        <p:nvSpPr>
          <p:cNvPr id="3" name="Symbol zastępczy tekstu 2">
            <a:extLst>
              <a:ext uri="{FF2B5EF4-FFF2-40B4-BE49-F238E27FC236}">
                <a16:creationId xmlns:a16="http://schemas.microsoft.com/office/drawing/2014/main" id="{BEB69728-2B48-3028-A006-01325FBF7E5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115EB10F-8E77-88D6-03B4-4616BA4D86B8}"/>
              </a:ext>
            </a:extLst>
          </p:cNvPr>
          <p:cNvSpPr>
            <a:spLocks noGrp="1"/>
          </p:cNvSpPr>
          <p:nvPr>
            <p:ph type="dt" sz="half" idx="10"/>
          </p:nvPr>
        </p:nvSpPr>
        <p:spPr/>
        <p:txBody>
          <a:bodyPr/>
          <a:lstStyle/>
          <a:p>
            <a:fld id="{D2F5F9EC-092C-4663-B200-5CA7F60709F1}" type="datetimeFigureOut">
              <a:rPr lang="en-GB" smtClean="0"/>
              <a:t>20/10/2023</a:t>
            </a:fld>
            <a:endParaRPr lang="en-GB"/>
          </a:p>
        </p:txBody>
      </p:sp>
      <p:sp>
        <p:nvSpPr>
          <p:cNvPr id="5" name="Symbol zastępczy stopki 4">
            <a:extLst>
              <a:ext uri="{FF2B5EF4-FFF2-40B4-BE49-F238E27FC236}">
                <a16:creationId xmlns:a16="http://schemas.microsoft.com/office/drawing/2014/main" id="{D274A784-B111-D089-1D5F-511242D954F1}"/>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BF2AC24E-6211-D1D6-D888-5F776A88EA75}"/>
              </a:ext>
            </a:extLst>
          </p:cNvPr>
          <p:cNvSpPr>
            <a:spLocks noGrp="1"/>
          </p:cNvSpPr>
          <p:nvPr>
            <p:ph type="sldNum" sz="quarter" idx="12"/>
          </p:nvPr>
        </p:nvSpPr>
        <p:spPr/>
        <p:txBody>
          <a:bodyPr/>
          <a:lstStyle/>
          <a:p>
            <a:fld id="{C1442F5A-22EE-4A6E-80F4-4B976ECCF7CF}" type="slidenum">
              <a:rPr lang="en-GB" smtClean="0"/>
              <a:t>‹#›</a:t>
            </a:fld>
            <a:endParaRPr lang="en-GB"/>
          </a:p>
        </p:txBody>
      </p:sp>
    </p:spTree>
    <p:extLst>
      <p:ext uri="{BB962C8B-B14F-4D97-AF65-F5344CB8AC3E}">
        <p14:creationId xmlns:p14="http://schemas.microsoft.com/office/powerpoint/2010/main" val="743332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E0B4B15-239C-9F3B-77A0-EB1CE65716B8}"/>
              </a:ext>
            </a:extLst>
          </p:cNvPr>
          <p:cNvSpPr>
            <a:spLocks noGrp="1"/>
          </p:cNvSpPr>
          <p:nvPr>
            <p:ph type="title"/>
          </p:nvPr>
        </p:nvSpPr>
        <p:spPr/>
        <p:txBody>
          <a:bodyPr/>
          <a:lstStyle/>
          <a:p>
            <a:r>
              <a:rPr lang="pl-PL"/>
              <a:t>Kliknij, aby edytować styl</a:t>
            </a:r>
            <a:endParaRPr lang="en-GB"/>
          </a:p>
        </p:txBody>
      </p:sp>
      <p:sp>
        <p:nvSpPr>
          <p:cNvPr id="3" name="Symbol zastępczy zawartości 2">
            <a:extLst>
              <a:ext uri="{FF2B5EF4-FFF2-40B4-BE49-F238E27FC236}">
                <a16:creationId xmlns:a16="http://schemas.microsoft.com/office/drawing/2014/main" id="{66777F9E-3446-56E8-5E8D-8235F9C369D7}"/>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zawartości 3">
            <a:extLst>
              <a:ext uri="{FF2B5EF4-FFF2-40B4-BE49-F238E27FC236}">
                <a16:creationId xmlns:a16="http://schemas.microsoft.com/office/drawing/2014/main" id="{2B509859-FF9E-8E5B-AE6A-97295B99C08E}"/>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5" name="Symbol zastępczy daty 4">
            <a:extLst>
              <a:ext uri="{FF2B5EF4-FFF2-40B4-BE49-F238E27FC236}">
                <a16:creationId xmlns:a16="http://schemas.microsoft.com/office/drawing/2014/main" id="{D38236FC-43D3-0CA8-6A2C-F7FF876E608C}"/>
              </a:ext>
            </a:extLst>
          </p:cNvPr>
          <p:cNvSpPr>
            <a:spLocks noGrp="1"/>
          </p:cNvSpPr>
          <p:nvPr>
            <p:ph type="dt" sz="half" idx="10"/>
          </p:nvPr>
        </p:nvSpPr>
        <p:spPr/>
        <p:txBody>
          <a:bodyPr/>
          <a:lstStyle/>
          <a:p>
            <a:fld id="{D2F5F9EC-092C-4663-B200-5CA7F60709F1}" type="datetimeFigureOut">
              <a:rPr lang="en-GB" smtClean="0"/>
              <a:t>20/10/2023</a:t>
            </a:fld>
            <a:endParaRPr lang="en-GB"/>
          </a:p>
        </p:txBody>
      </p:sp>
      <p:sp>
        <p:nvSpPr>
          <p:cNvPr id="6" name="Symbol zastępczy stopki 5">
            <a:extLst>
              <a:ext uri="{FF2B5EF4-FFF2-40B4-BE49-F238E27FC236}">
                <a16:creationId xmlns:a16="http://schemas.microsoft.com/office/drawing/2014/main" id="{0F1ECB2C-2455-1395-3C83-6C4426139E4D}"/>
              </a:ext>
            </a:extLst>
          </p:cNvPr>
          <p:cNvSpPr>
            <a:spLocks noGrp="1"/>
          </p:cNvSpPr>
          <p:nvPr>
            <p:ph type="ftr" sz="quarter" idx="11"/>
          </p:nvPr>
        </p:nvSpPr>
        <p:spPr/>
        <p:txBody>
          <a:bodyPr/>
          <a:lstStyle/>
          <a:p>
            <a:endParaRPr lang="en-GB"/>
          </a:p>
        </p:txBody>
      </p:sp>
      <p:sp>
        <p:nvSpPr>
          <p:cNvPr id="7" name="Symbol zastępczy numeru slajdu 6">
            <a:extLst>
              <a:ext uri="{FF2B5EF4-FFF2-40B4-BE49-F238E27FC236}">
                <a16:creationId xmlns:a16="http://schemas.microsoft.com/office/drawing/2014/main" id="{3CD367BE-DCCF-D2C5-597A-446CBC8700B3}"/>
              </a:ext>
            </a:extLst>
          </p:cNvPr>
          <p:cNvSpPr>
            <a:spLocks noGrp="1"/>
          </p:cNvSpPr>
          <p:nvPr>
            <p:ph type="sldNum" sz="quarter" idx="12"/>
          </p:nvPr>
        </p:nvSpPr>
        <p:spPr/>
        <p:txBody>
          <a:bodyPr/>
          <a:lstStyle/>
          <a:p>
            <a:fld id="{C1442F5A-22EE-4A6E-80F4-4B976ECCF7CF}" type="slidenum">
              <a:rPr lang="en-GB" smtClean="0"/>
              <a:t>‹#›</a:t>
            </a:fld>
            <a:endParaRPr lang="en-GB"/>
          </a:p>
        </p:txBody>
      </p:sp>
    </p:spTree>
    <p:extLst>
      <p:ext uri="{BB962C8B-B14F-4D97-AF65-F5344CB8AC3E}">
        <p14:creationId xmlns:p14="http://schemas.microsoft.com/office/powerpoint/2010/main" val="1923010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48FC301-83F0-890F-E7CE-570AC24C488D}"/>
              </a:ext>
            </a:extLst>
          </p:cNvPr>
          <p:cNvSpPr>
            <a:spLocks noGrp="1"/>
          </p:cNvSpPr>
          <p:nvPr>
            <p:ph type="title"/>
          </p:nvPr>
        </p:nvSpPr>
        <p:spPr>
          <a:xfrm>
            <a:off x="839788" y="365125"/>
            <a:ext cx="10515600" cy="1325563"/>
          </a:xfrm>
        </p:spPr>
        <p:txBody>
          <a:bodyPr/>
          <a:lstStyle/>
          <a:p>
            <a:r>
              <a:rPr lang="pl-PL"/>
              <a:t>Kliknij, aby edytować styl</a:t>
            </a:r>
            <a:endParaRPr lang="en-GB"/>
          </a:p>
        </p:txBody>
      </p:sp>
      <p:sp>
        <p:nvSpPr>
          <p:cNvPr id="3" name="Symbol zastępczy tekstu 2">
            <a:extLst>
              <a:ext uri="{FF2B5EF4-FFF2-40B4-BE49-F238E27FC236}">
                <a16:creationId xmlns:a16="http://schemas.microsoft.com/office/drawing/2014/main" id="{31C9D5D5-C314-07EE-503A-FD4E8789437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AF6A2D38-A6C7-BEFD-7A51-FFD88CA295CB}"/>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5" name="Symbol zastępczy tekstu 4">
            <a:extLst>
              <a:ext uri="{FF2B5EF4-FFF2-40B4-BE49-F238E27FC236}">
                <a16:creationId xmlns:a16="http://schemas.microsoft.com/office/drawing/2014/main" id="{768507AC-A5B5-CE7B-0707-ADE2B4B5DF2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EB7011C8-6D15-F105-DDF4-53D31C553A9A}"/>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7" name="Symbol zastępczy daty 6">
            <a:extLst>
              <a:ext uri="{FF2B5EF4-FFF2-40B4-BE49-F238E27FC236}">
                <a16:creationId xmlns:a16="http://schemas.microsoft.com/office/drawing/2014/main" id="{0446FA67-887E-2176-19F4-8F73002066AE}"/>
              </a:ext>
            </a:extLst>
          </p:cNvPr>
          <p:cNvSpPr>
            <a:spLocks noGrp="1"/>
          </p:cNvSpPr>
          <p:nvPr>
            <p:ph type="dt" sz="half" idx="10"/>
          </p:nvPr>
        </p:nvSpPr>
        <p:spPr/>
        <p:txBody>
          <a:bodyPr/>
          <a:lstStyle/>
          <a:p>
            <a:fld id="{D2F5F9EC-092C-4663-B200-5CA7F60709F1}" type="datetimeFigureOut">
              <a:rPr lang="en-GB" smtClean="0"/>
              <a:t>20/10/2023</a:t>
            </a:fld>
            <a:endParaRPr lang="en-GB"/>
          </a:p>
        </p:txBody>
      </p:sp>
      <p:sp>
        <p:nvSpPr>
          <p:cNvPr id="8" name="Symbol zastępczy stopki 7">
            <a:extLst>
              <a:ext uri="{FF2B5EF4-FFF2-40B4-BE49-F238E27FC236}">
                <a16:creationId xmlns:a16="http://schemas.microsoft.com/office/drawing/2014/main" id="{AC7C4D42-D3CA-F2CF-0E5A-4AC4A552557F}"/>
              </a:ext>
            </a:extLst>
          </p:cNvPr>
          <p:cNvSpPr>
            <a:spLocks noGrp="1"/>
          </p:cNvSpPr>
          <p:nvPr>
            <p:ph type="ftr" sz="quarter" idx="11"/>
          </p:nvPr>
        </p:nvSpPr>
        <p:spPr/>
        <p:txBody>
          <a:bodyPr/>
          <a:lstStyle/>
          <a:p>
            <a:endParaRPr lang="en-GB"/>
          </a:p>
        </p:txBody>
      </p:sp>
      <p:sp>
        <p:nvSpPr>
          <p:cNvPr id="9" name="Symbol zastępczy numeru slajdu 8">
            <a:extLst>
              <a:ext uri="{FF2B5EF4-FFF2-40B4-BE49-F238E27FC236}">
                <a16:creationId xmlns:a16="http://schemas.microsoft.com/office/drawing/2014/main" id="{24840A51-7D04-2FF2-E05C-86879DD6A706}"/>
              </a:ext>
            </a:extLst>
          </p:cNvPr>
          <p:cNvSpPr>
            <a:spLocks noGrp="1"/>
          </p:cNvSpPr>
          <p:nvPr>
            <p:ph type="sldNum" sz="quarter" idx="12"/>
          </p:nvPr>
        </p:nvSpPr>
        <p:spPr/>
        <p:txBody>
          <a:bodyPr/>
          <a:lstStyle/>
          <a:p>
            <a:fld id="{C1442F5A-22EE-4A6E-80F4-4B976ECCF7CF}" type="slidenum">
              <a:rPr lang="en-GB" smtClean="0"/>
              <a:t>‹#›</a:t>
            </a:fld>
            <a:endParaRPr lang="en-GB"/>
          </a:p>
        </p:txBody>
      </p:sp>
    </p:spTree>
    <p:extLst>
      <p:ext uri="{BB962C8B-B14F-4D97-AF65-F5344CB8AC3E}">
        <p14:creationId xmlns:p14="http://schemas.microsoft.com/office/powerpoint/2010/main" val="2531333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C0CEC11-FBD8-B819-5A3F-CE66D47AFDCA}"/>
              </a:ext>
            </a:extLst>
          </p:cNvPr>
          <p:cNvSpPr>
            <a:spLocks noGrp="1"/>
          </p:cNvSpPr>
          <p:nvPr>
            <p:ph type="title"/>
          </p:nvPr>
        </p:nvSpPr>
        <p:spPr/>
        <p:txBody>
          <a:bodyPr/>
          <a:lstStyle/>
          <a:p>
            <a:r>
              <a:rPr lang="pl-PL"/>
              <a:t>Kliknij, aby edytować styl</a:t>
            </a:r>
            <a:endParaRPr lang="en-GB"/>
          </a:p>
        </p:txBody>
      </p:sp>
      <p:sp>
        <p:nvSpPr>
          <p:cNvPr id="3" name="Symbol zastępczy daty 2">
            <a:extLst>
              <a:ext uri="{FF2B5EF4-FFF2-40B4-BE49-F238E27FC236}">
                <a16:creationId xmlns:a16="http://schemas.microsoft.com/office/drawing/2014/main" id="{9909E43B-1A64-5782-171D-433D3B77C75A}"/>
              </a:ext>
            </a:extLst>
          </p:cNvPr>
          <p:cNvSpPr>
            <a:spLocks noGrp="1"/>
          </p:cNvSpPr>
          <p:nvPr>
            <p:ph type="dt" sz="half" idx="10"/>
          </p:nvPr>
        </p:nvSpPr>
        <p:spPr/>
        <p:txBody>
          <a:bodyPr/>
          <a:lstStyle/>
          <a:p>
            <a:fld id="{D2F5F9EC-092C-4663-B200-5CA7F60709F1}" type="datetimeFigureOut">
              <a:rPr lang="en-GB" smtClean="0"/>
              <a:t>20/10/2023</a:t>
            </a:fld>
            <a:endParaRPr lang="en-GB"/>
          </a:p>
        </p:txBody>
      </p:sp>
      <p:sp>
        <p:nvSpPr>
          <p:cNvPr id="4" name="Symbol zastępczy stopki 3">
            <a:extLst>
              <a:ext uri="{FF2B5EF4-FFF2-40B4-BE49-F238E27FC236}">
                <a16:creationId xmlns:a16="http://schemas.microsoft.com/office/drawing/2014/main" id="{7F0C220C-EDC0-7D96-606C-8D6A27D3C437}"/>
              </a:ext>
            </a:extLst>
          </p:cNvPr>
          <p:cNvSpPr>
            <a:spLocks noGrp="1"/>
          </p:cNvSpPr>
          <p:nvPr>
            <p:ph type="ftr" sz="quarter" idx="11"/>
          </p:nvPr>
        </p:nvSpPr>
        <p:spPr/>
        <p:txBody>
          <a:bodyPr/>
          <a:lstStyle/>
          <a:p>
            <a:endParaRPr lang="en-GB"/>
          </a:p>
        </p:txBody>
      </p:sp>
      <p:sp>
        <p:nvSpPr>
          <p:cNvPr id="5" name="Symbol zastępczy numeru slajdu 4">
            <a:extLst>
              <a:ext uri="{FF2B5EF4-FFF2-40B4-BE49-F238E27FC236}">
                <a16:creationId xmlns:a16="http://schemas.microsoft.com/office/drawing/2014/main" id="{AFA6163E-05BF-4A3A-4F61-716C2AD2802B}"/>
              </a:ext>
            </a:extLst>
          </p:cNvPr>
          <p:cNvSpPr>
            <a:spLocks noGrp="1"/>
          </p:cNvSpPr>
          <p:nvPr>
            <p:ph type="sldNum" sz="quarter" idx="12"/>
          </p:nvPr>
        </p:nvSpPr>
        <p:spPr/>
        <p:txBody>
          <a:bodyPr/>
          <a:lstStyle/>
          <a:p>
            <a:fld id="{C1442F5A-22EE-4A6E-80F4-4B976ECCF7CF}" type="slidenum">
              <a:rPr lang="en-GB" smtClean="0"/>
              <a:t>‹#›</a:t>
            </a:fld>
            <a:endParaRPr lang="en-GB"/>
          </a:p>
        </p:txBody>
      </p:sp>
    </p:spTree>
    <p:extLst>
      <p:ext uri="{BB962C8B-B14F-4D97-AF65-F5344CB8AC3E}">
        <p14:creationId xmlns:p14="http://schemas.microsoft.com/office/powerpoint/2010/main" val="3645251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3094DFBA-B50F-EBD0-7175-DCEBDAE42E76}"/>
              </a:ext>
            </a:extLst>
          </p:cNvPr>
          <p:cNvSpPr>
            <a:spLocks noGrp="1"/>
          </p:cNvSpPr>
          <p:nvPr>
            <p:ph type="dt" sz="half" idx="10"/>
          </p:nvPr>
        </p:nvSpPr>
        <p:spPr/>
        <p:txBody>
          <a:bodyPr/>
          <a:lstStyle/>
          <a:p>
            <a:fld id="{D2F5F9EC-092C-4663-B200-5CA7F60709F1}" type="datetimeFigureOut">
              <a:rPr lang="en-GB" smtClean="0"/>
              <a:t>20/10/2023</a:t>
            </a:fld>
            <a:endParaRPr lang="en-GB"/>
          </a:p>
        </p:txBody>
      </p:sp>
      <p:sp>
        <p:nvSpPr>
          <p:cNvPr id="3" name="Symbol zastępczy stopki 2">
            <a:extLst>
              <a:ext uri="{FF2B5EF4-FFF2-40B4-BE49-F238E27FC236}">
                <a16:creationId xmlns:a16="http://schemas.microsoft.com/office/drawing/2014/main" id="{C7C82FA4-056E-7658-14A0-EC22AF0E24BA}"/>
              </a:ext>
            </a:extLst>
          </p:cNvPr>
          <p:cNvSpPr>
            <a:spLocks noGrp="1"/>
          </p:cNvSpPr>
          <p:nvPr>
            <p:ph type="ftr" sz="quarter" idx="11"/>
          </p:nvPr>
        </p:nvSpPr>
        <p:spPr/>
        <p:txBody>
          <a:bodyPr/>
          <a:lstStyle/>
          <a:p>
            <a:endParaRPr lang="en-GB"/>
          </a:p>
        </p:txBody>
      </p:sp>
      <p:sp>
        <p:nvSpPr>
          <p:cNvPr id="4" name="Symbol zastępczy numeru slajdu 3">
            <a:extLst>
              <a:ext uri="{FF2B5EF4-FFF2-40B4-BE49-F238E27FC236}">
                <a16:creationId xmlns:a16="http://schemas.microsoft.com/office/drawing/2014/main" id="{1BECDB5F-E0A8-704C-1EDA-B251169F754C}"/>
              </a:ext>
            </a:extLst>
          </p:cNvPr>
          <p:cNvSpPr>
            <a:spLocks noGrp="1"/>
          </p:cNvSpPr>
          <p:nvPr>
            <p:ph type="sldNum" sz="quarter" idx="12"/>
          </p:nvPr>
        </p:nvSpPr>
        <p:spPr/>
        <p:txBody>
          <a:bodyPr/>
          <a:lstStyle/>
          <a:p>
            <a:fld id="{C1442F5A-22EE-4A6E-80F4-4B976ECCF7CF}" type="slidenum">
              <a:rPr lang="en-GB" smtClean="0"/>
              <a:t>‹#›</a:t>
            </a:fld>
            <a:endParaRPr lang="en-GB"/>
          </a:p>
        </p:txBody>
      </p:sp>
    </p:spTree>
    <p:extLst>
      <p:ext uri="{BB962C8B-B14F-4D97-AF65-F5344CB8AC3E}">
        <p14:creationId xmlns:p14="http://schemas.microsoft.com/office/powerpoint/2010/main" val="561313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D6171C0-BD7F-41DB-50E6-59EC5FD744CE}"/>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GB"/>
          </a:p>
        </p:txBody>
      </p:sp>
      <p:sp>
        <p:nvSpPr>
          <p:cNvPr id="3" name="Symbol zastępczy zawartości 2">
            <a:extLst>
              <a:ext uri="{FF2B5EF4-FFF2-40B4-BE49-F238E27FC236}">
                <a16:creationId xmlns:a16="http://schemas.microsoft.com/office/drawing/2014/main" id="{963AA7B7-ADEC-50DF-0403-D1E4B1BEAD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tekstu 3">
            <a:extLst>
              <a:ext uri="{FF2B5EF4-FFF2-40B4-BE49-F238E27FC236}">
                <a16:creationId xmlns:a16="http://schemas.microsoft.com/office/drawing/2014/main" id="{4334D57C-E395-FA2A-4D85-63FCCB9D18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B626D9D7-024D-2034-B2FF-5FC50DE9F5FC}"/>
              </a:ext>
            </a:extLst>
          </p:cNvPr>
          <p:cNvSpPr>
            <a:spLocks noGrp="1"/>
          </p:cNvSpPr>
          <p:nvPr>
            <p:ph type="dt" sz="half" idx="10"/>
          </p:nvPr>
        </p:nvSpPr>
        <p:spPr/>
        <p:txBody>
          <a:bodyPr/>
          <a:lstStyle/>
          <a:p>
            <a:fld id="{D2F5F9EC-092C-4663-B200-5CA7F60709F1}" type="datetimeFigureOut">
              <a:rPr lang="en-GB" smtClean="0"/>
              <a:t>20/10/2023</a:t>
            </a:fld>
            <a:endParaRPr lang="en-GB"/>
          </a:p>
        </p:txBody>
      </p:sp>
      <p:sp>
        <p:nvSpPr>
          <p:cNvPr id="6" name="Symbol zastępczy stopki 5">
            <a:extLst>
              <a:ext uri="{FF2B5EF4-FFF2-40B4-BE49-F238E27FC236}">
                <a16:creationId xmlns:a16="http://schemas.microsoft.com/office/drawing/2014/main" id="{84436EA1-6C41-FA2E-9829-7A9494ECA93B}"/>
              </a:ext>
            </a:extLst>
          </p:cNvPr>
          <p:cNvSpPr>
            <a:spLocks noGrp="1"/>
          </p:cNvSpPr>
          <p:nvPr>
            <p:ph type="ftr" sz="quarter" idx="11"/>
          </p:nvPr>
        </p:nvSpPr>
        <p:spPr/>
        <p:txBody>
          <a:bodyPr/>
          <a:lstStyle/>
          <a:p>
            <a:endParaRPr lang="en-GB"/>
          </a:p>
        </p:txBody>
      </p:sp>
      <p:sp>
        <p:nvSpPr>
          <p:cNvPr id="7" name="Symbol zastępczy numeru slajdu 6">
            <a:extLst>
              <a:ext uri="{FF2B5EF4-FFF2-40B4-BE49-F238E27FC236}">
                <a16:creationId xmlns:a16="http://schemas.microsoft.com/office/drawing/2014/main" id="{3EC4C3F4-7A0F-D924-1F32-0C843E5DC9A5}"/>
              </a:ext>
            </a:extLst>
          </p:cNvPr>
          <p:cNvSpPr>
            <a:spLocks noGrp="1"/>
          </p:cNvSpPr>
          <p:nvPr>
            <p:ph type="sldNum" sz="quarter" idx="12"/>
          </p:nvPr>
        </p:nvSpPr>
        <p:spPr/>
        <p:txBody>
          <a:bodyPr/>
          <a:lstStyle/>
          <a:p>
            <a:fld id="{C1442F5A-22EE-4A6E-80F4-4B976ECCF7CF}" type="slidenum">
              <a:rPr lang="en-GB" smtClean="0"/>
              <a:t>‹#›</a:t>
            </a:fld>
            <a:endParaRPr lang="en-GB"/>
          </a:p>
        </p:txBody>
      </p:sp>
    </p:spTree>
    <p:extLst>
      <p:ext uri="{BB962C8B-B14F-4D97-AF65-F5344CB8AC3E}">
        <p14:creationId xmlns:p14="http://schemas.microsoft.com/office/powerpoint/2010/main" val="3423210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D3925A2-CA53-72D5-99CB-8FFB03611C04}"/>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GB"/>
          </a:p>
        </p:txBody>
      </p:sp>
      <p:sp>
        <p:nvSpPr>
          <p:cNvPr id="3" name="Symbol zastępczy obrazu 2">
            <a:extLst>
              <a:ext uri="{FF2B5EF4-FFF2-40B4-BE49-F238E27FC236}">
                <a16:creationId xmlns:a16="http://schemas.microsoft.com/office/drawing/2014/main" id="{4EEEEE5D-722F-7E2D-E999-3B88CB219D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ymbol zastępczy tekstu 3">
            <a:extLst>
              <a:ext uri="{FF2B5EF4-FFF2-40B4-BE49-F238E27FC236}">
                <a16:creationId xmlns:a16="http://schemas.microsoft.com/office/drawing/2014/main" id="{F438FC47-73C4-33D4-F3EB-F41A6F6359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238E9C88-0D87-5658-4571-089545D31633}"/>
              </a:ext>
            </a:extLst>
          </p:cNvPr>
          <p:cNvSpPr>
            <a:spLocks noGrp="1"/>
          </p:cNvSpPr>
          <p:nvPr>
            <p:ph type="dt" sz="half" idx="10"/>
          </p:nvPr>
        </p:nvSpPr>
        <p:spPr/>
        <p:txBody>
          <a:bodyPr/>
          <a:lstStyle/>
          <a:p>
            <a:fld id="{D2F5F9EC-092C-4663-B200-5CA7F60709F1}" type="datetimeFigureOut">
              <a:rPr lang="en-GB" smtClean="0"/>
              <a:t>20/10/2023</a:t>
            </a:fld>
            <a:endParaRPr lang="en-GB"/>
          </a:p>
        </p:txBody>
      </p:sp>
      <p:sp>
        <p:nvSpPr>
          <p:cNvPr id="6" name="Symbol zastępczy stopki 5">
            <a:extLst>
              <a:ext uri="{FF2B5EF4-FFF2-40B4-BE49-F238E27FC236}">
                <a16:creationId xmlns:a16="http://schemas.microsoft.com/office/drawing/2014/main" id="{A0516192-32A8-FA02-D8E1-38818EB95891}"/>
              </a:ext>
            </a:extLst>
          </p:cNvPr>
          <p:cNvSpPr>
            <a:spLocks noGrp="1"/>
          </p:cNvSpPr>
          <p:nvPr>
            <p:ph type="ftr" sz="quarter" idx="11"/>
          </p:nvPr>
        </p:nvSpPr>
        <p:spPr/>
        <p:txBody>
          <a:bodyPr/>
          <a:lstStyle/>
          <a:p>
            <a:endParaRPr lang="en-GB"/>
          </a:p>
        </p:txBody>
      </p:sp>
      <p:sp>
        <p:nvSpPr>
          <p:cNvPr id="7" name="Symbol zastępczy numeru slajdu 6">
            <a:extLst>
              <a:ext uri="{FF2B5EF4-FFF2-40B4-BE49-F238E27FC236}">
                <a16:creationId xmlns:a16="http://schemas.microsoft.com/office/drawing/2014/main" id="{25EB8C32-AF0D-F0C7-2BD4-88E6148BEBF0}"/>
              </a:ext>
            </a:extLst>
          </p:cNvPr>
          <p:cNvSpPr>
            <a:spLocks noGrp="1"/>
          </p:cNvSpPr>
          <p:nvPr>
            <p:ph type="sldNum" sz="quarter" idx="12"/>
          </p:nvPr>
        </p:nvSpPr>
        <p:spPr/>
        <p:txBody>
          <a:bodyPr/>
          <a:lstStyle/>
          <a:p>
            <a:fld id="{C1442F5A-22EE-4A6E-80F4-4B976ECCF7CF}" type="slidenum">
              <a:rPr lang="en-GB" smtClean="0"/>
              <a:t>‹#›</a:t>
            </a:fld>
            <a:endParaRPr lang="en-GB"/>
          </a:p>
        </p:txBody>
      </p:sp>
    </p:spTree>
    <p:extLst>
      <p:ext uri="{BB962C8B-B14F-4D97-AF65-F5344CB8AC3E}">
        <p14:creationId xmlns:p14="http://schemas.microsoft.com/office/powerpoint/2010/main" val="3584431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A0577AA8-2F54-DF10-2B32-A989F331DB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endParaRPr lang="en-GB"/>
          </a:p>
        </p:txBody>
      </p:sp>
      <p:sp>
        <p:nvSpPr>
          <p:cNvPr id="3" name="Symbol zastępczy tekstu 2">
            <a:extLst>
              <a:ext uri="{FF2B5EF4-FFF2-40B4-BE49-F238E27FC236}">
                <a16:creationId xmlns:a16="http://schemas.microsoft.com/office/drawing/2014/main" id="{A15A5706-C78E-AE80-DFB9-8389552DB4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47B6CF3C-BF44-776F-A21C-D3491756DA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F5F9EC-092C-4663-B200-5CA7F60709F1}" type="datetimeFigureOut">
              <a:rPr lang="en-GB" smtClean="0"/>
              <a:t>20/10/2023</a:t>
            </a:fld>
            <a:endParaRPr lang="en-GB"/>
          </a:p>
        </p:txBody>
      </p:sp>
      <p:sp>
        <p:nvSpPr>
          <p:cNvPr id="5" name="Symbol zastępczy stopki 4">
            <a:extLst>
              <a:ext uri="{FF2B5EF4-FFF2-40B4-BE49-F238E27FC236}">
                <a16:creationId xmlns:a16="http://schemas.microsoft.com/office/drawing/2014/main" id="{DEF1A97C-904A-2F72-1559-3020751544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ymbol zastępczy numeru slajdu 5">
            <a:extLst>
              <a:ext uri="{FF2B5EF4-FFF2-40B4-BE49-F238E27FC236}">
                <a16:creationId xmlns:a16="http://schemas.microsoft.com/office/drawing/2014/main" id="{ADBAF810-958A-0537-4E93-C82217D26B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442F5A-22EE-4A6E-80F4-4B976ECCF7CF}" type="slidenum">
              <a:rPr lang="en-GB" smtClean="0"/>
              <a:t>‹#›</a:t>
            </a:fld>
            <a:endParaRPr lang="en-GB"/>
          </a:p>
        </p:txBody>
      </p:sp>
    </p:spTree>
    <p:extLst>
      <p:ext uri="{BB962C8B-B14F-4D97-AF65-F5344CB8AC3E}">
        <p14:creationId xmlns:p14="http://schemas.microsoft.com/office/powerpoint/2010/main" val="42377616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2.xml.rels><?xml version="1.0" encoding="UTF-8" standalone="yes"?>
<Relationships xmlns="http://schemas.openxmlformats.org/package/2006/relationships"><Relationship Id="rId3" Type="http://schemas.openxmlformats.org/officeDocument/2006/relationships/hyperlink" Target="https://sip.lex.pl/#/jurisprudence/523574510/1/ii-osk-2203-21-odstepstwo-od-przepisow-techniczno-budowlanych-wyrok-naczelnego-sadu...?cm=URELATIONS" TargetMode="External"/><Relationship Id="rId2" Type="http://schemas.openxmlformats.org/officeDocument/2006/relationships/hyperlink" Target="https://sip.lex.pl/#/jurisprudence/523514548/1/ii-osk-3203-19-odstepstwo-od-przepisow-techniczno-budowlanych-wyrok-naczelnego-sadu...?cm=URELATIONS" TargetMode="External"/><Relationship Id="rId1" Type="http://schemas.openxmlformats.org/officeDocument/2006/relationships/slideLayout" Target="../slideLayouts/slideLayout2.xml"/><Relationship Id="rId4" Type="http://schemas.openxmlformats.org/officeDocument/2006/relationships/hyperlink" Target="https://sip.lex.pl/#/jurisprudence/523612381/1/ii-osk-2776-21-odstepstwo-od-przepisow-techniczno-budowlanych-wyrok-naczelnego-sadu...?cm=URELATIONS"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sip.lex.pl/#/jurisprudence/523418889/1/iii-fsk-4928-21-wiata-jako-przedmiot-opodatkowania-podatkiem-od-nieruchomosci-wyrok-naczelnego...?cm=URELATIONS" TargetMode="External"/><Relationship Id="rId2" Type="http://schemas.openxmlformats.org/officeDocument/2006/relationships/hyperlink" Target="https://sip.lex.pl/#/jurisprudence/523490091/1/ii-osk-988-19-obiekt-malej-architektury-wyrok-naczelnego-sadu-administracyjnego?cm=URELATIONS" TargetMode="External"/><Relationship Id="rId1" Type="http://schemas.openxmlformats.org/officeDocument/2006/relationships/slideLayout" Target="../slideLayouts/slideLayout2.xml"/><Relationship Id="rId5" Type="http://schemas.openxmlformats.org/officeDocument/2006/relationships/hyperlink" Target="https://sip.lex.pl/#/jurisprudence/523134232/1/ii-sa-gl-179-20-kwalifikacja-na-gruncie-p-b-placu-zabaw-i-silowni-zewnetrznej-wyrok-wojewodzkiego...?cm=URELATIONS" TargetMode="External"/><Relationship Id="rId4" Type="http://schemas.openxmlformats.org/officeDocument/2006/relationships/hyperlink" Target="https://sip.lex.pl/#/jurisprudence/523404280/1/ii-osk-3089-18-kwalifikacja-obiektu-malej-architektury-wyrok-naczelnego-sadu-administracyjnego?cm=URELATIONS"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ytuł 1">
            <a:extLst>
              <a:ext uri="{FF2B5EF4-FFF2-40B4-BE49-F238E27FC236}">
                <a16:creationId xmlns:a16="http://schemas.microsoft.com/office/drawing/2014/main" id="{666EB33E-7A64-E39B-220A-DE2C42ACA69C}"/>
              </a:ext>
            </a:extLst>
          </p:cNvPr>
          <p:cNvSpPr>
            <a:spLocks noGrp="1"/>
          </p:cNvSpPr>
          <p:nvPr>
            <p:ph type="ctrTitle"/>
          </p:nvPr>
        </p:nvSpPr>
        <p:spPr>
          <a:xfrm>
            <a:off x="1524003" y="1999615"/>
            <a:ext cx="9144000" cy="2764028"/>
          </a:xfrm>
        </p:spPr>
        <p:txBody>
          <a:bodyPr anchor="ctr">
            <a:normAutofit/>
          </a:bodyPr>
          <a:lstStyle/>
          <a:p>
            <a:r>
              <a:rPr lang="pl-PL" sz="6700"/>
              <a:t>PODSTAWOWE POJĘCIA PRAWA BUDOWLANEGO</a:t>
            </a:r>
            <a:endParaRPr lang="en-GB" sz="6700"/>
          </a:p>
        </p:txBody>
      </p:sp>
      <p:sp>
        <p:nvSpPr>
          <p:cNvPr id="3" name="Podtytuł 2">
            <a:extLst>
              <a:ext uri="{FF2B5EF4-FFF2-40B4-BE49-F238E27FC236}">
                <a16:creationId xmlns:a16="http://schemas.microsoft.com/office/drawing/2014/main" id="{A52C1815-43DD-76CC-ADBD-A931B723FF13}"/>
              </a:ext>
            </a:extLst>
          </p:cNvPr>
          <p:cNvSpPr>
            <a:spLocks noGrp="1"/>
          </p:cNvSpPr>
          <p:nvPr>
            <p:ph type="subTitle" idx="1"/>
          </p:nvPr>
        </p:nvSpPr>
        <p:spPr>
          <a:xfrm>
            <a:off x="1966912" y="5645150"/>
            <a:ext cx="8258176" cy="631825"/>
          </a:xfrm>
        </p:spPr>
        <p:txBody>
          <a:bodyPr anchor="ctr">
            <a:normAutofit/>
          </a:bodyPr>
          <a:lstStyle/>
          <a:p>
            <a:r>
              <a:rPr lang="pl-PL" sz="2800"/>
              <a:t>DR KARINA PILARZ</a:t>
            </a:r>
            <a:endParaRPr lang="en-GB" sz="2800"/>
          </a:p>
        </p:txBody>
      </p:sp>
      <p:sp>
        <p:nvSpPr>
          <p:cNvPr id="14" name="Rectangle 13">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394029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4D31C20-1877-F6A5-6C8C-323C91CC1CC6}"/>
              </a:ext>
            </a:extLst>
          </p:cNvPr>
          <p:cNvSpPr>
            <a:spLocks noGrp="1"/>
          </p:cNvSpPr>
          <p:nvPr>
            <p:ph type="title"/>
          </p:nvPr>
        </p:nvSpPr>
        <p:spPr/>
        <p:txBody>
          <a:bodyPr/>
          <a:lstStyle/>
          <a:p>
            <a:endParaRPr lang="en-GB" dirty="0"/>
          </a:p>
        </p:txBody>
      </p:sp>
      <p:sp>
        <p:nvSpPr>
          <p:cNvPr id="3" name="Symbol zastępczy zawartości 2">
            <a:extLst>
              <a:ext uri="{FF2B5EF4-FFF2-40B4-BE49-F238E27FC236}">
                <a16:creationId xmlns:a16="http://schemas.microsoft.com/office/drawing/2014/main" id="{7CD628FD-49A7-A221-CDBC-F2C4696D1FEF}"/>
              </a:ext>
            </a:extLst>
          </p:cNvPr>
          <p:cNvSpPr>
            <a:spLocks noGrp="1"/>
          </p:cNvSpPr>
          <p:nvPr>
            <p:ph idx="1"/>
          </p:nvPr>
        </p:nvSpPr>
        <p:spPr>
          <a:xfrm>
            <a:off x="132080" y="1825624"/>
            <a:ext cx="11968480" cy="4910456"/>
          </a:xfrm>
        </p:spPr>
        <p:txBody>
          <a:bodyPr>
            <a:normAutofit fontScale="85000" lnSpcReduction="20000"/>
          </a:bodyPr>
          <a:lstStyle/>
          <a:p>
            <a:pPr algn="just"/>
            <a:r>
              <a:rPr lang="pl-PL" dirty="0"/>
              <a:t>Łączne stosowanie Prawa budowlanego i Prawa wodnego do urządzeń wodnych oznacza, że </a:t>
            </a:r>
            <a:r>
              <a:rPr lang="pl-PL" b="1" dirty="0">
                <a:solidFill>
                  <a:schemeClr val="accent2">
                    <a:lumMod val="75000"/>
                  </a:schemeClr>
                </a:solidFill>
              </a:rPr>
              <a:t>w braku szczególnych zwolnień wykonanie urządzenia wodnego będzie wymagało zarówno pozwolenia na budowę (albo zgłoszenia), jak i pozwolenia wodnoprawnego </a:t>
            </a:r>
            <a:r>
              <a:rPr lang="pl-PL" dirty="0"/>
              <a:t>(wyrok NSA z dnia 22 października 2010 r., sygn. akt II OSK 1654/09, LEX nr 746714);</a:t>
            </a:r>
          </a:p>
          <a:p>
            <a:pPr algn="just"/>
            <a:r>
              <a:rPr lang="pl-PL" dirty="0"/>
              <a:t>w pierwszej kolejności inwestor obowiązany będzie uzyskać pozwolenie wodnoprawne – kolejność taka wynika z art. 33 ust. 2 pkt 1 PB, zgodnie z którym do wniosku o pozwolenie na budowę należy dołączyć m.in. pozwolenia wymagane przepisami odrębnymi – determinuje to zatem dalszy tok postępowania zmierzającego do uzyskania pozwolenia na budowę;</a:t>
            </a:r>
          </a:p>
          <a:p>
            <a:pPr algn="just"/>
            <a:r>
              <a:rPr lang="pl-PL" dirty="0"/>
              <a:t>legitymowanie się przez inwestora obu tymi decyzjami umożliwia rozpoczęcie budowy obiektu budowlanego będącego jednocześnie urządzeniem wodnym;</a:t>
            </a:r>
          </a:p>
          <a:p>
            <a:pPr algn="just"/>
            <a:r>
              <a:rPr lang="pl-PL" dirty="0"/>
              <a:t>dalszą konsekwencją </a:t>
            </a:r>
            <a:r>
              <a:rPr lang="pl-PL" dirty="0" err="1"/>
              <a:t>współstosowania</a:t>
            </a:r>
            <a:r>
              <a:rPr lang="pl-PL" dirty="0"/>
              <a:t> omawianych ustaw jest </a:t>
            </a:r>
            <a:r>
              <a:rPr lang="pl-PL" b="1" dirty="0">
                <a:solidFill>
                  <a:schemeClr val="accent2">
                    <a:lumMod val="75000"/>
                  </a:schemeClr>
                </a:solidFill>
              </a:rPr>
              <a:t>możliwość podejmowania przez organy nadzoru budowlanego działań zmierzających do ustalenia stanu technicznego urządzenia wodnego</a:t>
            </a:r>
            <a:r>
              <a:rPr lang="pl-PL" dirty="0"/>
              <a:t>. Naczelny Sąd Administracyjny (wyrok ten co wyżej) uznał, że przepis art. 81c ust. 2 PB pozwala nałożyć na uczestników procesu budowlanego, właściciela lub zarządcę obiektu budowlanego obowiązek dostarczenia w określonym terminie odpowiednich ocen technicznych lub ekspertyz, co odnosi się również do urządzeń wodnych.</a:t>
            </a:r>
            <a:endParaRPr lang="en-GB" dirty="0"/>
          </a:p>
        </p:txBody>
      </p:sp>
    </p:spTree>
    <p:extLst>
      <p:ext uri="{BB962C8B-B14F-4D97-AF65-F5344CB8AC3E}">
        <p14:creationId xmlns:p14="http://schemas.microsoft.com/office/powerpoint/2010/main" val="8969765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94A6BE1-C7CE-7B07-FF1C-230EC43B77E1}"/>
              </a:ext>
            </a:extLst>
          </p:cNvPr>
          <p:cNvSpPr>
            <a:spLocks noGrp="1"/>
          </p:cNvSpPr>
          <p:nvPr>
            <p:ph type="title"/>
          </p:nvPr>
        </p:nvSpPr>
        <p:spPr/>
        <p:txBody>
          <a:bodyPr/>
          <a:lstStyle/>
          <a:p>
            <a:r>
              <a:rPr lang="pl-PL" dirty="0"/>
              <a:t>USTAWA O OCHRONIE ZABYTKÓW I OPIECE NAD ZABYTKAMI</a:t>
            </a:r>
            <a:endParaRPr lang="en-GB" dirty="0"/>
          </a:p>
        </p:txBody>
      </p:sp>
      <p:sp>
        <p:nvSpPr>
          <p:cNvPr id="3" name="Symbol zastępczy zawartości 2">
            <a:extLst>
              <a:ext uri="{FF2B5EF4-FFF2-40B4-BE49-F238E27FC236}">
                <a16:creationId xmlns:a16="http://schemas.microsoft.com/office/drawing/2014/main" id="{83851EC8-C820-9684-71C9-22EEB5AD3466}"/>
              </a:ext>
            </a:extLst>
          </p:cNvPr>
          <p:cNvSpPr>
            <a:spLocks noGrp="1"/>
          </p:cNvSpPr>
          <p:nvPr>
            <p:ph idx="1"/>
          </p:nvPr>
        </p:nvSpPr>
        <p:spPr>
          <a:xfrm>
            <a:off x="355600" y="1825624"/>
            <a:ext cx="10998200" cy="4859655"/>
          </a:xfrm>
        </p:spPr>
        <p:txBody>
          <a:bodyPr>
            <a:normAutofit fontScale="92500" lnSpcReduction="20000"/>
          </a:bodyPr>
          <a:lstStyle/>
          <a:p>
            <a:pPr algn="just"/>
            <a:r>
              <a:rPr lang="pl-PL" dirty="0"/>
              <a:t>Między Prawem budowlanym a ustawą o ochronie zabytków i opiece nad zabytkami zachodzi relacja </a:t>
            </a:r>
            <a:r>
              <a:rPr lang="pl-PL" dirty="0" err="1"/>
              <a:t>współstosowania</a:t>
            </a:r>
            <a:r>
              <a:rPr lang="pl-PL" dirty="0"/>
              <a:t> ustaw, w tym znaczeniu, że do obiektów budowlanych (robót budowlanych) objętych ustawą o ochronie zabytków i opiece nad zabytkami stosuje się zarówno przepisy tej ustawy, jak i przepisy Prawa budowlanego;</a:t>
            </a:r>
          </a:p>
          <a:p>
            <a:pPr algn="just"/>
            <a:r>
              <a:rPr lang="pl-PL" dirty="0"/>
              <a:t>wpis do rejestru zabytków konkretnego obiektu lub obszaru musi być dokonany na podstawie ostatecznej decyzji administracyjnej właściwego organu. Dopiero wpisanie obiektu budowlanego lub obszaru do rejestru zabytków skutkuje tym, że wymagane staje się uzyskanie pozwolenia na prowadzenie robót budowlanych w otoczeniu zabytku (wyrok NSA z dnia 21 września 2011 r., sygn. akt II OSK 1369/10, LEX nr 1069006);</a:t>
            </a:r>
          </a:p>
          <a:p>
            <a:pPr algn="just"/>
            <a:r>
              <a:rPr lang="pl-PL" dirty="0"/>
              <a:t>prawo budowlane nakłada na inwestora obowiązek uzyskania pozwolenia wojewódzkiego konserwatora zabytków na wykonywanie robót budowlanych przy zabytku (art. 39 ust. 1). Wobec tego inwestor, występując o pozwolenie na budowę przy zabytku, musi legitymować się ostateczną decyzją organu ochrony konserwatorskiej zezwalającą na ich wykonywanie.</a:t>
            </a:r>
            <a:endParaRPr lang="en-GB" dirty="0"/>
          </a:p>
        </p:txBody>
      </p:sp>
    </p:spTree>
    <p:extLst>
      <p:ext uri="{BB962C8B-B14F-4D97-AF65-F5344CB8AC3E}">
        <p14:creationId xmlns:p14="http://schemas.microsoft.com/office/powerpoint/2010/main" val="17525311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6D3582-BDE7-7A45-5CEE-8A74D6415F35}"/>
              </a:ext>
            </a:extLst>
          </p:cNvPr>
          <p:cNvSpPr>
            <a:spLocks noGrp="1"/>
          </p:cNvSpPr>
          <p:nvPr>
            <p:ph type="title"/>
          </p:nvPr>
        </p:nvSpPr>
        <p:spPr/>
        <p:txBody>
          <a:bodyPr/>
          <a:lstStyle/>
          <a:p>
            <a:r>
              <a:rPr lang="pl-PL" dirty="0"/>
              <a:t>PRZYKŁADY INNYCH USTAW lex specialis</a:t>
            </a:r>
            <a:endParaRPr lang="en-GB" dirty="0"/>
          </a:p>
        </p:txBody>
      </p:sp>
      <p:graphicFrame>
        <p:nvGraphicFramePr>
          <p:cNvPr id="4" name="Symbol zastępczy zawartości 3">
            <a:extLst>
              <a:ext uri="{FF2B5EF4-FFF2-40B4-BE49-F238E27FC236}">
                <a16:creationId xmlns:a16="http://schemas.microsoft.com/office/drawing/2014/main" id="{CFF2F2A2-BD00-BE49-3ACE-264CFFC6B786}"/>
              </a:ext>
            </a:extLst>
          </p:cNvPr>
          <p:cNvGraphicFramePr>
            <a:graphicFrameLocks noGrp="1"/>
          </p:cNvGraphicFramePr>
          <p:nvPr>
            <p:ph idx="1"/>
            <p:extLst>
              <p:ext uri="{D42A27DB-BD31-4B8C-83A1-F6EECF244321}">
                <p14:modId xmlns:p14="http://schemas.microsoft.com/office/powerpoint/2010/main" val="3472434245"/>
              </p:ext>
            </p:extLst>
          </p:nvPr>
        </p:nvGraphicFramePr>
        <p:xfrm>
          <a:off x="264160" y="1825624"/>
          <a:ext cx="11744960" cy="4859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478771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8B35CAB-4FB3-46B6-9F83-4D22D71E5D51}"/>
              </a:ext>
            </a:extLst>
          </p:cNvPr>
          <p:cNvSpPr>
            <a:spLocks noGrp="1"/>
          </p:cNvSpPr>
          <p:nvPr>
            <p:ph type="title"/>
          </p:nvPr>
        </p:nvSpPr>
        <p:spPr/>
        <p:txBody>
          <a:bodyPr/>
          <a:lstStyle/>
          <a:p>
            <a:endParaRPr lang="pl-PL"/>
          </a:p>
        </p:txBody>
      </p:sp>
      <p:graphicFrame>
        <p:nvGraphicFramePr>
          <p:cNvPr id="5" name="Symbol zastępczy zawartości 4">
            <a:extLst>
              <a:ext uri="{FF2B5EF4-FFF2-40B4-BE49-F238E27FC236}">
                <a16:creationId xmlns:a16="http://schemas.microsoft.com/office/drawing/2014/main" id="{FFDE2BB5-D0FB-42E0-A5FF-33E98E2DB51D}"/>
              </a:ext>
            </a:extLst>
          </p:cNvPr>
          <p:cNvGraphicFramePr>
            <a:graphicFrameLocks noGrp="1"/>
          </p:cNvGraphicFramePr>
          <p:nvPr>
            <p:ph idx="1"/>
          </p:nvPr>
        </p:nvGraphicFramePr>
        <p:xfrm>
          <a:off x="0" y="1378039"/>
          <a:ext cx="11887200" cy="5280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244719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40C8424-9627-40B8-B2F5-7A5F93DAB292}"/>
              </a:ext>
            </a:extLst>
          </p:cNvPr>
          <p:cNvSpPr>
            <a:spLocks noGrp="1"/>
          </p:cNvSpPr>
          <p:nvPr>
            <p:ph type="title"/>
          </p:nvPr>
        </p:nvSpPr>
        <p:spPr/>
        <p:txBody>
          <a:bodyPr/>
          <a:lstStyle/>
          <a:p>
            <a:endParaRPr lang="pl-PL" dirty="0"/>
          </a:p>
        </p:txBody>
      </p:sp>
      <p:graphicFrame>
        <p:nvGraphicFramePr>
          <p:cNvPr id="4" name="Symbol zastępczy zawartości 3">
            <a:extLst>
              <a:ext uri="{FF2B5EF4-FFF2-40B4-BE49-F238E27FC236}">
                <a16:creationId xmlns:a16="http://schemas.microsoft.com/office/drawing/2014/main" id="{1A61F1EB-3149-44A9-8F91-8B862EA50091}"/>
              </a:ext>
            </a:extLst>
          </p:cNvPr>
          <p:cNvGraphicFramePr>
            <a:graphicFrameLocks noGrp="1"/>
          </p:cNvGraphicFramePr>
          <p:nvPr>
            <p:ph idx="1"/>
          </p:nvPr>
        </p:nvGraphicFramePr>
        <p:xfrm>
          <a:off x="0" y="365126"/>
          <a:ext cx="12192000" cy="62019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249321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02691A5-D9B1-4E91-8A2A-32BE14EAFAB4}"/>
              </a:ext>
            </a:extLst>
          </p:cNvPr>
          <p:cNvSpPr>
            <a:spLocks noGrp="1"/>
          </p:cNvSpPr>
          <p:nvPr>
            <p:ph type="title"/>
          </p:nvPr>
        </p:nvSpPr>
        <p:spPr/>
        <p:txBody>
          <a:bodyPr/>
          <a:lstStyle/>
          <a:p>
            <a:r>
              <a:rPr lang="pl-PL" dirty="0"/>
              <a:t>PRZEPISY TECHNICZNO-BUDOWLANE</a:t>
            </a:r>
          </a:p>
        </p:txBody>
      </p:sp>
      <p:sp>
        <p:nvSpPr>
          <p:cNvPr id="3" name="Symbol zastępczy zawartości 2">
            <a:extLst>
              <a:ext uri="{FF2B5EF4-FFF2-40B4-BE49-F238E27FC236}">
                <a16:creationId xmlns:a16="http://schemas.microsoft.com/office/drawing/2014/main" id="{82A81959-EF06-4FDC-845E-B72560409202}"/>
              </a:ext>
            </a:extLst>
          </p:cNvPr>
          <p:cNvSpPr>
            <a:spLocks noGrp="1"/>
          </p:cNvSpPr>
          <p:nvPr>
            <p:ph idx="1"/>
          </p:nvPr>
        </p:nvSpPr>
        <p:spPr/>
        <p:txBody>
          <a:bodyPr>
            <a:normAutofit/>
          </a:bodyPr>
          <a:lstStyle/>
          <a:p>
            <a:pPr marL="0" indent="0">
              <a:buNone/>
            </a:pPr>
            <a:endParaRPr lang="pl-PL" dirty="0"/>
          </a:p>
          <a:p>
            <a:pPr marL="514350" indent="-514350" algn="just">
              <a:buAutoNum type="arabicParenR"/>
            </a:pPr>
            <a:r>
              <a:rPr lang="pl-PL" dirty="0"/>
              <a:t>warunki techniczne, jakim powinny odpowiadać obiekty budowlane i ich usytuowanie </a:t>
            </a:r>
            <a:r>
              <a:rPr lang="pl-PL" dirty="0">
                <a:solidFill>
                  <a:srgbClr val="FF0066"/>
                </a:solidFill>
              </a:rPr>
              <a:t>(uregulowanie obligatoryjne „określą”)</a:t>
            </a:r>
            <a:r>
              <a:rPr lang="pl-PL" dirty="0"/>
              <a:t>;</a:t>
            </a:r>
          </a:p>
          <a:p>
            <a:pPr marL="514350" indent="-514350" algn="just">
              <a:buAutoNum type="arabicParenR"/>
            </a:pPr>
            <a:r>
              <a:rPr lang="pl-PL" dirty="0"/>
              <a:t>warunki techniczne użytkowania obiektów budowlanych </a:t>
            </a:r>
            <a:r>
              <a:rPr lang="pl-PL" dirty="0">
                <a:solidFill>
                  <a:srgbClr val="FF0066"/>
                </a:solidFill>
              </a:rPr>
              <a:t>(uregulowania fakultatywne „mogą określić”)</a:t>
            </a:r>
            <a:r>
              <a:rPr lang="pl-PL" dirty="0"/>
              <a:t>. </a:t>
            </a:r>
          </a:p>
          <a:p>
            <a:pPr marL="0" indent="0">
              <a:buNone/>
            </a:pPr>
            <a:endParaRPr lang="pl-PL" dirty="0"/>
          </a:p>
          <a:p>
            <a:pPr marL="0" indent="0">
              <a:buNone/>
            </a:pPr>
            <a:r>
              <a:rPr lang="pl-PL" dirty="0"/>
              <a:t>(ART. 7 UST. 1 PB)</a:t>
            </a:r>
          </a:p>
        </p:txBody>
      </p:sp>
    </p:spTree>
    <p:extLst>
      <p:ext uri="{BB962C8B-B14F-4D97-AF65-F5344CB8AC3E}">
        <p14:creationId xmlns:p14="http://schemas.microsoft.com/office/powerpoint/2010/main" val="41215702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13FE264-FCCB-E5B2-988C-6F302F8A71A2}"/>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1AB89DDC-519A-C519-0DD7-344D9BF17B35}"/>
              </a:ext>
            </a:extLst>
          </p:cNvPr>
          <p:cNvSpPr>
            <a:spLocks noGrp="1"/>
          </p:cNvSpPr>
          <p:nvPr>
            <p:ph idx="1"/>
          </p:nvPr>
        </p:nvSpPr>
        <p:spPr/>
        <p:txBody>
          <a:bodyPr>
            <a:normAutofit fontScale="62500" lnSpcReduction="20000"/>
          </a:bodyPr>
          <a:lstStyle/>
          <a:p>
            <a:pPr marL="0" indent="0" algn="just">
              <a:lnSpc>
                <a:spcPct val="120000"/>
              </a:lnSpc>
              <a:buNone/>
            </a:pPr>
            <a:br>
              <a:rPr lang="pl-PL" b="0" i="0" dirty="0">
                <a:solidFill>
                  <a:srgbClr val="333333"/>
                </a:solidFill>
                <a:effectLst/>
              </a:rPr>
            </a:br>
            <a:r>
              <a:rPr lang="pl-PL" b="0" i="0" dirty="0">
                <a:solidFill>
                  <a:srgbClr val="333333"/>
                </a:solidFill>
                <a:effectLst/>
              </a:rPr>
              <a:t>2. Warunki, o których mowa w ust. 1 pkt 1, </a:t>
            </a:r>
            <a:r>
              <a:rPr lang="pl-PL" b="0" i="0" dirty="0">
                <a:solidFill>
                  <a:srgbClr val="FF3399"/>
                </a:solidFill>
                <a:effectLst/>
              </a:rPr>
              <a:t>określą, w drodze rozporządzenia</a:t>
            </a:r>
            <a:r>
              <a:rPr lang="pl-PL" b="0" i="0" dirty="0">
                <a:solidFill>
                  <a:srgbClr val="333333"/>
                </a:solidFill>
                <a:effectLst/>
              </a:rPr>
              <a:t>:</a:t>
            </a:r>
          </a:p>
          <a:p>
            <a:pPr marL="0" indent="0" algn="just">
              <a:lnSpc>
                <a:spcPct val="120000"/>
              </a:lnSpc>
              <a:buNone/>
            </a:pPr>
            <a:r>
              <a:rPr lang="pl-PL" b="0" i="0" dirty="0">
                <a:solidFill>
                  <a:srgbClr val="333333"/>
                </a:solidFill>
                <a:effectLst/>
              </a:rPr>
              <a:t>1) minister właściwy do spraw budownictwa, planowania i zagospodarowania przestrzennego oraz mieszkalnictwa dla budynków oraz związanych z nimi urządzeń;</a:t>
            </a:r>
          </a:p>
          <a:p>
            <a:pPr marL="0" indent="0" algn="just">
              <a:lnSpc>
                <a:spcPct val="120000"/>
              </a:lnSpc>
              <a:buNone/>
            </a:pPr>
            <a:r>
              <a:rPr lang="pl-PL" b="0" i="0" dirty="0">
                <a:solidFill>
                  <a:srgbClr val="333333"/>
                </a:solidFill>
                <a:effectLst/>
              </a:rPr>
              <a:t>2) właściwi ministrowie, w porozumieniu z ministrem właściwym do spraw budownictwa, planowania i zagospodarowania przestrzennego oraz mieszkalnictwa, dla obiektów budowlanych niewymienionych w pkt 1.</a:t>
            </a:r>
          </a:p>
          <a:p>
            <a:pPr marL="0" indent="0" algn="just">
              <a:lnSpc>
                <a:spcPct val="120000"/>
              </a:lnSpc>
              <a:buNone/>
            </a:pPr>
            <a:r>
              <a:rPr lang="pl-PL" b="0" i="0" dirty="0">
                <a:solidFill>
                  <a:srgbClr val="333333"/>
                </a:solidFill>
                <a:effectLst/>
              </a:rPr>
              <a:t>3.  Warunki, o których mowa w ust. 1 pkt 2, </a:t>
            </a:r>
            <a:r>
              <a:rPr lang="pl-PL" b="0" i="0" dirty="0">
                <a:solidFill>
                  <a:srgbClr val="FF3399"/>
                </a:solidFill>
                <a:effectLst/>
              </a:rPr>
              <a:t>mogą określić, w drodze rozporządzenia</a:t>
            </a:r>
            <a:r>
              <a:rPr lang="pl-PL" b="0" i="0" dirty="0">
                <a:solidFill>
                  <a:srgbClr val="333333"/>
                </a:solidFill>
                <a:effectLst/>
              </a:rPr>
              <a:t>:</a:t>
            </a:r>
            <a:endParaRPr lang="pl-PL" dirty="0">
              <a:solidFill>
                <a:srgbClr val="333333"/>
              </a:solidFill>
            </a:endParaRPr>
          </a:p>
          <a:p>
            <a:pPr marL="0" indent="0" algn="just">
              <a:lnSpc>
                <a:spcPct val="120000"/>
              </a:lnSpc>
              <a:buNone/>
            </a:pPr>
            <a:r>
              <a:rPr lang="pl-PL" b="0" i="0" dirty="0">
                <a:solidFill>
                  <a:srgbClr val="333333"/>
                </a:solidFill>
                <a:effectLst/>
              </a:rPr>
              <a:t>1) minister właściwy do spraw budownictwa, planowania i zagospodarowania przestrzennego oraz mieszkalnictwa - dla budynków mieszkalnych;</a:t>
            </a:r>
          </a:p>
          <a:p>
            <a:pPr marL="0" indent="0" algn="just">
              <a:lnSpc>
                <a:spcPct val="120000"/>
              </a:lnSpc>
              <a:buNone/>
            </a:pPr>
            <a:r>
              <a:rPr lang="pl-PL" b="0" i="0" dirty="0">
                <a:solidFill>
                  <a:srgbClr val="333333"/>
                </a:solidFill>
                <a:effectLst/>
              </a:rPr>
              <a:t>2) właściwi ministrowie, w porozumieniu z ministrem właściwym do spraw budownictwa, planowania i zagospodarowania przestrzennego oraz mieszkalnictwa - dla innych obiektów budowlanych.</a:t>
            </a:r>
          </a:p>
          <a:p>
            <a:endParaRPr lang="en-GB" dirty="0"/>
          </a:p>
        </p:txBody>
      </p:sp>
    </p:spTree>
    <p:extLst>
      <p:ext uri="{BB962C8B-B14F-4D97-AF65-F5344CB8AC3E}">
        <p14:creationId xmlns:p14="http://schemas.microsoft.com/office/powerpoint/2010/main" val="24446006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A683FEF-8593-44D8-9A3E-0EDD58E83E33}"/>
              </a:ext>
            </a:extLst>
          </p:cNvPr>
          <p:cNvSpPr>
            <a:spLocks noGrp="1"/>
          </p:cNvSpPr>
          <p:nvPr>
            <p:ph type="title"/>
          </p:nvPr>
        </p:nvSpPr>
        <p:spPr/>
        <p:txBody>
          <a:bodyPr/>
          <a:lstStyle/>
          <a:p>
            <a:r>
              <a:rPr lang="pl-PL" b="1" dirty="0"/>
              <a:t>Ministerstwo Rozwoju i Technologii</a:t>
            </a:r>
            <a:br>
              <a:rPr lang="pl-PL" dirty="0"/>
            </a:br>
            <a:endParaRPr lang="pl-PL" dirty="0"/>
          </a:p>
        </p:txBody>
      </p:sp>
      <p:sp>
        <p:nvSpPr>
          <p:cNvPr id="3" name="Symbol zastępczy zawartości 2">
            <a:extLst>
              <a:ext uri="{FF2B5EF4-FFF2-40B4-BE49-F238E27FC236}">
                <a16:creationId xmlns:a16="http://schemas.microsoft.com/office/drawing/2014/main" id="{03D3EF2F-25E3-4D60-8512-F463DE24A113}"/>
              </a:ext>
            </a:extLst>
          </p:cNvPr>
          <p:cNvSpPr>
            <a:spLocks noGrp="1"/>
          </p:cNvSpPr>
          <p:nvPr>
            <p:ph idx="1"/>
          </p:nvPr>
        </p:nvSpPr>
        <p:spPr>
          <a:xfrm>
            <a:off x="0" y="1825624"/>
            <a:ext cx="12192000" cy="5032375"/>
          </a:xfrm>
        </p:spPr>
        <p:txBody>
          <a:bodyPr>
            <a:normAutofit/>
          </a:bodyPr>
          <a:lstStyle/>
          <a:p>
            <a:pPr marL="0" indent="0" algn="just">
              <a:buNone/>
            </a:pPr>
            <a:r>
              <a:rPr lang="pl-PL" b="1" i="0" dirty="0">
                <a:solidFill>
                  <a:srgbClr val="000000"/>
                </a:solidFill>
                <a:effectLst/>
                <a:latin typeface="Helvetica Neue"/>
              </a:rPr>
              <a:t>Rozporządzenie Prezesa Rady Ministrów z dnia 15 kwietnia 2022 r. w sprawie szczegółowego zakresu działania </a:t>
            </a:r>
            <a:r>
              <a:rPr lang="pl-PL" b="1" i="0" dirty="0">
                <a:solidFill>
                  <a:srgbClr val="0070C0"/>
                </a:solidFill>
                <a:effectLst/>
                <a:latin typeface="Helvetica Neue"/>
              </a:rPr>
              <a:t>Ministra Rozwoju i Technologii</a:t>
            </a:r>
          </a:p>
          <a:p>
            <a:pPr marL="0" indent="0" algn="just">
              <a:buNone/>
            </a:pPr>
            <a:endParaRPr lang="pl-PL" b="0" i="0" u="none" strike="noStrike" dirty="0">
              <a:effectLst/>
            </a:endParaRPr>
          </a:p>
          <a:p>
            <a:pPr marL="0" indent="0" algn="just">
              <a:buNone/>
            </a:pPr>
            <a:r>
              <a:rPr lang="pl-PL" sz="2400" dirty="0"/>
              <a:t>Minister kieruje następującymi działami administracji rządowej: </a:t>
            </a:r>
          </a:p>
          <a:p>
            <a:pPr marL="457200" indent="-457200">
              <a:buAutoNum type="arabicParenR"/>
            </a:pPr>
            <a:r>
              <a:rPr lang="pl-PL" sz="2400" u="sng" dirty="0"/>
              <a:t>budownictwo, planowanie i zagospodarowanie przestrzenne oraz mieszkalnictwo;</a:t>
            </a:r>
          </a:p>
          <a:p>
            <a:pPr marL="457200" indent="-457200">
              <a:buAutoNum type="arabicParenR"/>
            </a:pPr>
            <a:r>
              <a:rPr lang="pl-PL" sz="2400" dirty="0"/>
              <a:t>gospodarka. </a:t>
            </a:r>
            <a:endParaRPr lang="pl-PL" sz="1600" dirty="0"/>
          </a:p>
          <a:p>
            <a:pPr marL="0" indent="0">
              <a:buNone/>
            </a:pPr>
            <a:endParaRPr lang="pl-PL" sz="1600" dirty="0"/>
          </a:p>
          <a:p>
            <a:pPr marL="0" indent="0">
              <a:buNone/>
            </a:pPr>
            <a:endParaRPr lang="pl-PL" sz="1600" dirty="0"/>
          </a:p>
          <a:p>
            <a:pPr marL="0" indent="0">
              <a:buNone/>
            </a:pPr>
            <a:endParaRPr lang="pl-PL" sz="1600" dirty="0"/>
          </a:p>
          <a:p>
            <a:pPr marL="0" indent="0">
              <a:buNone/>
            </a:pPr>
            <a:r>
              <a:rPr lang="pl-PL" sz="2400" dirty="0"/>
              <a:t>https://www.gov.pl/web/rozwoj-technologia</a:t>
            </a:r>
          </a:p>
        </p:txBody>
      </p:sp>
    </p:spTree>
    <p:extLst>
      <p:ext uri="{BB962C8B-B14F-4D97-AF65-F5344CB8AC3E}">
        <p14:creationId xmlns:p14="http://schemas.microsoft.com/office/powerpoint/2010/main" val="21788211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19714B0-2758-450C-85A7-20818E2DA78A}"/>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961D1740-6E88-492F-8713-00256CE5284A}"/>
              </a:ext>
            </a:extLst>
          </p:cNvPr>
          <p:cNvSpPr>
            <a:spLocks noGrp="1"/>
          </p:cNvSpPr>
          <p:nvPr>
            <p:ph idx="1"/>
          </p:nvPr>
        </p:nvSpPr>
        <p:spPr/>
        <p:txBody>
          <a:bodyPr/>
          <a:lstStyle/>
          <a:p>
            <a:pPr marL="0" indent="0">
              <a:buNone/>
            </a:pPr>
            <a:endParaRPr lang="pl-PL" b="1" dirty="0"/>
          </a:p>
          <a:p>
            <a:pPr marL="0" indent="0" algn="just">
              <a:buNone/>
            </a:pPr>
            <a:r>
              <a:rPr lang="pl-PL" b="1" dirty="0"/>
              <a:t>Art. 8. Rada Ministrów </a:t>
            </a:r>
            <a:r>
              <a:rPr lang="pl-PL" dirty="0">
                <a:solidFill>
                  <a:srgbClr val="00FF00"/>
                </a:solidFill>
              </a:rPr>
              <a:t>może określić</a:t>
            </a:r>
            <a:r>
              <a:rPr lang="pl-PL" dirty="0"/>
              <a:t>, </a:t>
            </a:r>
            <a:r>
              <a:rPr lang="pl-PL" b="1" dirty="0"/>
              <a:t>w drodze rozporządzenia</a:t>
            </a:r>
            <a:r>
              <a:rPr lang="pl-PL" dirty="0"/>
              <a:t>, </a:t>
            </a:r>
            <a:r>
              <a:rPr lang="pl-PL" b="1" dirty="0"/>
              <a:t>dodatkowe warunki techniczne</a:t>
            </a:r>
            <a:r>
              <a:rPr lang="pl-PL" dirty="0"/>
              <a:t>, jakim powinny odpowiadać budynki </a:t>
            </a:r>
            <a:r>
              <a:rPr lang="pl-PL" b="1" dirty="0"/>
              <a:t>służące bezpieczeństwu lub obronności państwa</a:t>
            </a:r>
            <a:r>
              <a:rPr lang="pl-PL" dirty="0"/>
              <a:t>, albo których przepisów, wydanych na podstawie art. 7 ust. 2 pkt 1, nie stosuje się do tych budynków, biorąc pod uwagę funkcję tych budynków oraz potrzebę zapewnienia bezpieczeństwa lub obronności państwa. </a:t>
            </a:r>
          </a:p>
          <a:p>
            <a:pPr marL="0" indent="0">
              <a:buNone/>
            </a:pPr>
            <a:endParaRPr lang="pl-PL" dirty="0"/>
          </a:p>
          <a:p>
            <a:pPr marL="0" indent="0">
              <a:buNone/>
            </a:pPr>
            <a:r>
              <a:rPr lang="pl-PL" dirty="0">
                <a:solidFill>
                  <a:srgbClr val="00FF00"/>
                </a:solidFill>
              </a:rPr>
              <a:t>*upoważnienie fakultatywne</a:t>
            </a:r>
          </a:p>
        </p:txBody>
      </p:sp>
    </p:spTree>
    <p:extLst>
      <p:ext uri="{BB962C8B-B14F-4D97-AF65-F5344CB8AC3E}">
        <p14:creationId xmlns:p14="http://schemas.microsoft.com/office/powerpoint/2010/main" val="35552399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A7F7995A-6704-4DEB-8CA2-AC814F17B340}"/>
              </a:ext>
            </a:extLst>
          </p:cNvPr>
          <p:cNvSpPr>
            <a:spLocks noGrp="1"/>
          </p:cNvSpPr>
          <p:nvPr>
            <p:ph type="title"/>
          </p:nvPr>
        </p:nvSpPr>
        <p:spPr/>
        <p:txBody>
          <a:bodyPr/>
          <a:lstStyle/>
          <a:p>
            <a:endParaRPr lang="pl-PL"/>
          </a:p>
        </p:txBody>
      </p:sp>
      <p:graphicFrame>
        <p:nvGraphicFramePr>
          <p:cNvPr id="2" name="Symbol zastępczy zawartości 1">
            <a:extLst>
              <a:ext uri="{FF2B5EF4-FFF2-40B4-BE49-F238E27FC236}">
                <a16:creationId xmlns:a16="http://schemas.microsoft.com/office/drawing/2014/main" id="{CF484FCA-A899-4D70-AC09-F92996CA9C54}"/>
              </a:ext>
            </a:extLst>
          </p:cNvPr>
          <p:cNvGraphicFramePr>
            <a:graphicFrameLocks noGrp="1"/>
          </p:cNvGraphicFramePr>
          <p:nvPr>
            <p:ph idx="1"/>
          </p:nvPr>
        </p:nvGraphicFramePr>
        <p:xfrm>
          <a:off x="419100" y="296216"/>
          <a:ext cx="11353800" cy="62140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58361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C700BC4-0FD4-41F4-A1F5-7B68EC33EC8C}"/>
              </a:ext>
            </a:extLst>
          </p:cNvPr>
          <p:cNvSpPr>
            <a:spLocks noGrp="1"/>
          </p:cNvSpPr>
          <p:nvPr>
            <p:ph type="title"/>
          </p:nvPr>
        </p:nvSpPr>
        <p:spPr/>
        <p:txBody>
          <a:bodyPr/>
          <a:lstStyle/>
          <a:p>
            <a:endParaRPr lang="pl-PL" dirty="0"/>
          </a:p>
        </p:txBody>
      </p:sp>
      <p:graphicFrame>
        <p:nvGraphicFramePr>
          <p:cNvPr id="5" name="Symbol zastępczy zawartości 4">
            <a:extLst>
              <a:ext uri="{FF2B5EF4-FFF2-40B4-BE49-F238E27FC236}">
                <a16:creationId xmlns:a16="http://schemas.microsoft.com/office/drawing/2014/main" id="{CEFC53E1-AC9A-487F-A8B2-E3C8B997410B}"/>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756115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EB2CD03-E43A-48E5-917B-CAC5459F2B4B}"/>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30826553-5521-426D-BD8F-35E4CF004EDE}"/>
              </a:ext>
            </a:extLst>
          </p:cNvPr>
          <p:cNvSpPr>
            <a:spLocks noGrp="1"/>
          </p:cNvSpPr>
          <p:nvPr>
            <p:ph idx="1"/>
          </p:nvPr>
        </p:nvSpPr>
        <p:spPr>
          <a:xfrm>
            <a:off x="0" y="1825624"/>
            <a:ext cx="11353800" cy="5032375"/>
          </a:xfrm>
        </p:spPr>
        <p:txBody>
          <a:bodyPr>
            <a:normAutofit fontScale="85000" lnSpcReduction="20000"/>
          </a:bodyPr>
          <a:lstStyle/>
          <a:p>
            <a:pPr marL="0" indent="0" algn="just">
              <a:buNone/>
            </a:pPr>
            <a:r>
              <a:rPr lang="pl-PL" sz="3500" b="1" dirty="0"/>
              <a:t>Postępowanie:</a:t>
            </a:r>
          </a:p>
          <a:p>
            <a:pPr algn="just"/>
            <a:r>
              <a:rPr lang="pl-PL" dirty="0"/>
              <a:t>Na wniosek inwestora organ administracji architektoniczno-budowlanej wszczyna postępowanie, ocenia zasadność wniosku, składa wniosek do ministra w sprawie upoważnienia do udzielenia zgody na odstępstwo przed wydaniem decyzji o pozwoleniu na budowę albo decyzji o zmianie pozwolenia na budowę (art. 9 ust. 3 PB – co wniosek zawiera);</a:t>
            </a:r>
          </a:p>
          <a:p>
            <a:pPr algn="just"/>
            <a:r>
              <a:rPr lang="pl-PL" b="1" u="sng" dirty="0"/>
              <a:t>Minister wydający przepisy techniczno-budowlane może:</a:t>
            </a:r>
          </a:p>
          <a:p>
            <a:pPr algn="just">
              <a:buFont typeface="Wingdings" panose="05000000000000000000" pitchFamily="2" charset="2"/>
              <a:buChar char="ü"/>
            </a:pPr>
            <a:r>
              <a:rPr lang="pl-PL" dirty="0">
                <a:solidFill>
                  <a:srgbClr val="0070C0"/>
                </a:solidFill>
              </a:rPr>
              <a:t>wydać upoważnienie do wyrażenia zgody na odstępstwo od tych przepisów;</a:t>
            </a:r>
          </a:p>
          <a:p>
            <a:pPr algn="just">
              <a:buFont typeface="Wingdings" panose="05000000000000000000" pitchFamily="2" charset="2"/>
              <a:buChar char="ü"/>
            </a:pPr>
            <a:r>
              <a:rPr lang="pl-PL" dirty="0">
                <a:solidFill>
                  <a:srgbClr val="0070C0"/>
                </a:solidFill>
              </a:rPr>
              <a:t>odmówić wydania upoważnienia do udzielenia zgody na odstępstwo;</a:t>
            </a:r>
          </a:p>
          <a:p>
            <a:pPr algn="just">
              <a:buFont typeface="Wingdings" panose="05000000000000000000" pitchFamily="2" charset="2"/>
              <a:buChar char="ü"/>
            </a:pPr>
            <a:r>
              <a:rPr lang="pl-PL" dirty="0">
                <a:solidFill>
                  <a:srgbClr val="0070C0"/>
                </a:solidFill>
              </a:rPr>
              <a:t>uzależnić upoważnienie do wyrażenia zgody na odstępstwo od spełnienia dodatkowych warunków (może to być </a:t>
            </a:r>
            <a:r>
              <a:rPr lang="pl-PL" u="sng" dirty="0">
                <a:solidFill>
                  <a:srgbClr val="0070C0"/>
                </a:solidFill>
              </a:rPr>
              <a:t>na przykład przedstawienie opinii rzeczoznawcy</a:t>
            </a:r>
            <a:r>
              <a:rPr lang="pl-PL" dirty="0">
                <a:solidFill>
                  <a:srgbClr val="0070C0"/>
                </a:solidFill>
              </a:rPr>
              <a:t>);</a:t>
            </a:r>
          </a:p>
          <a:p>
            <a:pPr algn="just"/>
            <a:r>
              <a:rPr lang="pl-PL" dirty="0"/>
              <a:t>Organ administracji architektoniczno-budowlanej, po uzyskaniu upoważnienia ministra, który ustanowił przepisy techniczno-budowlane, </a:t>
            </a:r>
            <a:r>
              <a:rPr lang="pl-PL" b="1" u="sng" dirty="0"/>
              <a:t>w drodze postanowienia</a:t>
            </a:r>
            <a:r>
              <a:rPr lang="pl-PL" dirty="0"/>
              <a:t>, udziela bądź odmawia zgody na odstępstwo - przed wydaniem decyzji o pozwoleniu na budowę albo decyzji o zmianie pozwolenia na budowę. </a:t>
            </a:r>
          </a:p>
          <a:p>
            <a:pPr marL="0" indent="0">
              <a:buNone/>
            </a:pPr>
            <a:endParaRPr lang="pl-PL" dirty="0"/>
          </a:p>
        </p:txBody>
      </p:sp>
    </p:spTree>
    <p:extLst>
      <p:ext uri="{BB962C8B-B14F-4D97-AF65-F5344CB8AC3E}">
        <p14:creationId xmlns:p14="http://schemas.microsoft.com/office/powerpoint/2010/main" val="29193211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C67AB57-AF29-4D39-A86F-C81673D10BC3}"/>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3DC76423-C897-4F07-9091-864723230FD4}"/>
              </a:ext>
            </a:extLst>
          </p:cNvPr>
          <p:cNvSpPr>
            <a:spLocks noGrp="1"/>
          </p:cNvSpPr>
          <p:nvPr>
            <p:ph idx="1"/>
          </p:nvPr>
        </p:nvSpPr>
        <p:spPr/>
        <p:txBody>
          <a:bodyPr/>
          <a:lstStyle/>
          <a:p>
            <a:endParaRPr lang="pl-PL" dirty="0"/>
          </a:p>
          <a:p>
            <a:pPr marL="0" indent="0">
              <a:buNone/>
            </a:pPr>
            <a:endParaRPr lang="pl-PL" dirty="0"/>
          </a:p>
        </p:txBody>
      </p:sp>
      <p:graphicFrame>
        <p:nvGraphicFramePr>
          <p:cNvPr id="5" name="Diagram 4">
            <a:extLst>
              <a:ext uri="{FF2B5EF4-FFF2-40B4-BE49-F238E27FC236}">
                <a16:creationId xmlns:a16="http://schemas.microsoft.com/office/drawing/2014/main" id="{8207C667-C327-4A91-ABDC-687EDED3D86F}"/>
              </a:ext>
            </a:extLst>
          </p:cNvPr>
          <p:cNvGraphicFramePr/>
          <p:nvPr/>
        </p:nvGraphicFramePr>
        <p:xfrm>
          <a:off x="0" y="1291960"/>
          <a:ext cx="12079705" cy="54296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029931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D1EF283C-CA28-D7B1-7AA1-DED074CB4874}"/>
              </a:ext>
            </a:extLst>
          </p:cNvPr>
          <p:cNvSpPr>
            <a:spLocks noGrp="1"/>
          </p:cNvSpPr>
          <p:nvPr>
            <p:ph idx="1"/>
          </p:nvPr>
        </p:nvSpPr>
        <p:spPr>
          <a:xfrm>
            <a:off x="0" y="0"/>
            <a:ext cx="12192000" cy="6858000"/>
          </a:xfrm>
        </p:spPr>
        <p:txBody>
          <a:bodyPr>
            <a:normAutofit fontScale="92500" lnSpcReduction="10000"/>
          </a:bodyPr>
          <a:lstStyle/>
          <a:p>
            <a:pPr marL="0" indent="0" algn="just">
              <a:buNone/>
            </a:pPr>
            <a:r>
              <a:rPr lang="pl-PL" sz="2400" b="1" dirty="0">
                <a:solidFill>
                  <a:srgbClr val="0070C0"/>
                </a:solidFill>
                <a:effectLst/>
                <a:hlinkClick r:id="rId2">
                  <a:extLst>
                    <a:ext uri="{A12FA001-AC4F-418D-AE19-62706E023703}">
                      <ahyp:hlinkClr xmlns:ahyp="http://schemas.microsoft.com/office/drawing/2018/hyperlinkcolor" val="tx"/>
                    </a:ext>
                  </a:extLst>
                </a:hlinkClick>
              </a:rPr>
              <a:t>Wyrok Naczelnego Sądu Administracyjnego z dnia 15 września 2022 r., sygn. akt II OSK 3203/19</a:t>
            </a:r>
            <a:r>
              <a:rPr lang="pl-PL" sz="2400" b="1" u="sng" dirty="0">
                <a:solidFill>
                  <a:srgbClr val="0070C0"/>
                </a:solidFill>
              </a:rPr>
              <a:t>, </a:t>
            </a:r>
            <a:r>
              <a:rPr lang="pl-PL" sz="2400" b="1" i="0" u="sng" dirty="0">
                <a:solidFill>
                  <a:srgbClr val="0070C0"/>
                </a:solidFill>
                <a:effectLst/>
              </a:rPr>
              <a:t>LEX nr 3420852 </a:t>
            </a:r>
          </a:p>
          <a:p>
            <a:pPr marL="0" indent="0" algn="just">
              <a:buNone/>
            </a:pPr>
            <a:r>
              <a:rPr lang="pl-PL" sz="2400" dirty="0">
                <a:effectLst/>
              </a:rPr>
              <a:t>Istotą unormowania zawartego w art. 9 </a:t>
            </a:r>
            <a:r>
              <a:rPr lang="pl-PL" sz="2400" dirty="0" err="1">
                <a:effectLst/>
              </a:rPr>
              <a:t>p.b</a:t>
            </a:r>
            <a:r>
              <a:rPr lang="pl-PL" sz="2400" dirty="0">
                <a:effectLst/>
              </a:rPr>
              <a:t>. jest takie dostosowanie norm prawnych w sprawie warunków technicznych do konkretnych sytuacji, aby nie uszczuplając znaczenia tych norm w stopniu niedającym się pogodzić z porządkiem prawnym, umożliwić zaspokojenie słusznego (uzasadnionego) interesu inwestora, bez naruszenia norm prawnych chroniących osoby trzecie. Może to oczywiście nastąpić pod warunkiem zachowania konstytucyjnych zasad ochrony własności oraz równości wobec prawa.</a:t>
            </a:r>
          </a:p>
          <a:p>
            <a:pPr marL="0" indent="0" algn="just">
              <a:buNone/>
            </a:pPr>
            <a:r>
              <a:rPr lang="pl-PL" sz="2400" b="1" u="sng" strike="noStrike" dirty="0">
                <a:solidFill>
                  <a:srgbClr val="0070C0"/>
                </a:solidFill>
                <a:effectLst/>
                <a:hlinkClick r:id="rId3">
                  <a:extLst>
                    <a:ext uri="{A12FA001-AC4F-418D-AE19-62706E023703}">
                      <ahyp:hlinkClr xmlns:ahyp="http://schemas.microsoft.com/office/drawing/2018/hyperlinkcolor" val="tx"/>
                    </a:ext>
                  </a:extLst>
                </a:hlinkClick>
              </a:rPr>
              <a:t>Wyrok Naczelnego Sądu Administracyjnego z dnia 16 grudnia 2022 r., sygn. akt II OSK 2203/21</a:t>
            </a:r>
            <a:r>
              <a:rPr lang="pl-PL" sz="2400" b="1" u="sng" strike="noStrike" dirty="0">
                <a:solidFill>
                  <a:srgbClr val="0070C0"/>
                </a:solidFill>
                <a:effectLst/>
              </a:rPr>
              <a:t>, </a:t>
            </a:r>
            <a:r>
              <a:rPr lang="pl-PL" sz="2400" b="1" i="0" u="sng" dirty="0">
                <a:solidFill>
                  <a:srgbClr val="0070C0"/>
                </a:solidFill>
                <a:effectLst/>
              </a:rPr>
              <a:t>LEX nr 3480814 </a:t>
            </a:r>
          </a:p>
          <a:p>
            <a:pPr marL="0" indent="0" algn="just">
              <a:buNone/>
            </a:pPr>
            <a:r>
              <a:rPr lang="pl-PL" sz="2400" dirty="0">
                <a:effectLst/>
              </a:rPr>
              <a:t>Do zastosowania trybu z art. 9 </a:t>
            </a:r>
            <a:r>
              <a:rPr lang="pl-PL" sz="2400" dirty="0" err="1">
                <a:effectLst/>
              </a:rPr>
              <a:t>p.b</a:t>
            </a:r>
            <a:r>
              <a:rPr lang="pl-PL" sz="2400" dirty="0">
                <a:effectLst/>
              </a:rPr>
              <a:t>. wymagane jest wykazanie, że mamy do czynienia z przypadkiem szczególnie uzasadnionym, a za taki uznawana jest sytuacja, kiedy inwestor, pomimo wykazania prawa do dysponowania nieruchomością na cele budowlane i przeznaczenia terenu, na którym położona jest ta nieruchomość, na takie cele, nie może zrealizować swego prawa podmiotowego, jakim jest prawo zabudowy nieruchomości gruntowej (art. 4 </a:t>
            </a:r>
            <a:r>
              <a:rPr lang="pl-PL" sz="2400" dirty="0" err="1">
                <a:effectLst/>
              </a:rPr>
              <a:t>p.b</a:t>
            </a:r>
            <a:r>
              <a:rPr lang="pl-PL" sz="2400" dirty="0">
                <a:effectLst/>
              </a:rPr>
              <a:t>.) ze względu na obowiązujące przepisy techniczno-budowlane.</a:t>
            </a:r>
          </a:p>
          <a:p>
            <a:pPr marL="0" indent="0" algn="just">
              <a:buNone/>
            </a:pPr>
            <a:r>
              <a:rPr lang="pl-PL" sz="2400" b="1" u="sng" strike="noStrike" dirty="0">
                <a:solidFill>
                  <a:srgbClr val="0070C0"/>
                </a:solidFill>
                <a:effectLst/>
                <a:hlinkClick r:id="rId4">
                  <a:extLst>
                    <a:ext uri="{A12FA001-AC4F-418D-AE19-62706E023703}">
                      <ahyp:hlinkClr xmlns:ahyp="http://schemas.microsoft.com/office/drawing/2018/hyperlinkcolor" val="tx"/>
                    </a:ext>
                  </a:extLst>
                </a:hlinkClick>
              </a:rPr>
              <a:t>Wyrok Naczelnego Sądu Administracyjnego z dnia 7 lutego 2023 r., sygn. akt II OSK 2776/21</a:t>
            </a:r>
            <a:r>
              <a:rPr lang="pl-PL" sz="2400" b="1" u="sng" strike="noStrike" dirty="0">
                <a:solidFill>
                  <a:srgbClr val="0070C0"/>
                </a:solidFill>
                <a:effectLst/>
              </a:rPr>
              <a:t>,</a:t>
            </a:r>
            <a:r>
              <a:rPr lang="pl-PL" sz="2400" b="1" u="sng" strike="noStrike" dirty="0">
                <a:solidFill>
                  <a:srgbClr val="0070C0"/>
                </a:solidFill>
              </a:rPr>
              <a:t> </a:t>
            </a:r>
            <a:r>
              <a:rPr lang="pl-PL" sz="2400" b="1" i="0" u="sng" dirty="0">
                <a:solidFill>
                  <a:srgbClr val="0070C0"/>
                </a:solidFill>
                <a:effectLst/>
              </a:rPr>
              <a:t>LEX nr 3518685 </a:t>
            </a:r>
          </a:p>
          <a:p>
            <a:pPr marL="0" indent="0" algn="just">
              <a:buNone/>
            </a:pPr>
            <a:r>
              <a:rPr lang="pl-PL" sz="2400" dirty="0">
                <a:effectLst/>
              </a:rPr>
              <a:t>Możliwość uzyskania odstępstwa od przepisów techniczno-budowlanych, o którym mowa w art. 9 </a:t>
            </a:r>
            <a:r>
              <a:rPr lang="pl-PL" sz="2400" dirty="0" err="1">
                <a:effectLst/>
              </a:rPr>
              <a:t>p.b</a:t>
            </a:r>
            <a:r>
              <a:rPr lang="pl-PL" sz="2400" dirty="0">
                <a:effectLst/>
              </a:rPr>
              <a:t>. istnieje przed wydaniem decyzji o pozwoleniu na budowę. W sytuacji, w której postępowanie w przedmiocie udzielenia pozwolenia na budowę jest w toku, przepis ten umożliwia stosowanie w nim uzyskanej przez inwestora zgody na odstępstwo.</a:t>
            </a:r>
          </a:p>
          <a:p>
            <a:pPr marL="0" indent="0" algn="just">
              <a:buNone/>
            </a:pPr>
            <a:endParaRPr lang="pl-PL" sz="2000" dirty="0">
              <a:effectLst/>
            </a:endParaRPr>
          </a:p>
          <a:p>
            <a:pPr marL="0" indent="0">
              <a:buNone/>
            </a:pPr>
            <a:endParaRPr lang="pl-PL" dirty="0">
              <a:effectLst/>
            </a:endParaRPr>
          </a:p>
          <a:p>
            <a:endParaRPr lang="en-GB" dirty="0"/>
          </a:p>
        </p:txBody>
      </p:sp>
    </p:spTree>
    <p:extLst>
      <p:ext uri="{BB962C8B-B14F-4D97-AF65-F5344CB8AC3E}">
        <p14:creationId xmlns:p14="http://schemas.microsoft.com/office/powerpoint/2010/main" val="635257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4366661-0022-4966-950F-44285918C021}"/>
              </a:ext>
            </a:extLst>
          </p:cNvPr>
          <p:cNvSpPr>
            <a:spLocks noGrp="1"/>
          </p:cNvSpPr>
          <p:nvPr>
            <p:ph type="title"/>
          </p:nvPr>
        </p:nvSpPr>
        <p:spPr/>
        <p:txBody>
          <a:bodyPr/>
          <a:lstStyle/>
          <a:p>
            <a:r>
              <a:rPr lang="pl-PL" dirty="0"/>
              <a:t>PROCES BUDOWLANY</a:t>
            </a:r>
          </a:p>
        </p:txBody>
      </p:sp>
      <p:sp>
        <p:nvSpPr>
          <p:cNvPr id="3" name="Symbol zastępczy zawartości 2">
            <a:extLst>
              <a:ext uri="{FF2B5EF4-FFF2-40B4-BE49-F238E27FC236}">
                <a16:creationId xmlns:a16="http://schemas.microsoft.com/office/drawing/2014/main" id="{E77BB2EC-67DC-402A-8838-CD6F6B6960C0}"/>
              </a:ext>
            </a:extLst>
          </p:cNvPr>
          <p:cNvSpPr>
            <a:spLocks noGrp="1"/>
          </p:cNvSpPr>
          <p:nvPr>
            <p:ph idx="1"/>
          </p:nvPr>
        </p:nvSpPr>
        <p:spPr/>
        <p:txBody>
          <a:bodyPr/>
          <a:lstStyle/>
          <a:p>
            <a:pPr algn="just">
              <a:buFont typeface="Wingdings" panose="05000000000000000000" pitchFamily="2" charset="2"/>
              <a:buChar char="Ø"/>
            </a:pPr>
            <a:r>
              <a:rPr lang="pl-PL" dirty="0"/>
              <a:t>związany z zakresem przedmiotowym prawa budowlanego sensu stricto;</a:t>
            </a:r>
          </a:p>
          <a:p>
            <a:pPr algn="just">
              <a:buFont typeface="Wingdings" panose="05000000000000000000" pitchFamily="2" charset="2"/>
              <a:buChar char="Ø"/>
            </a:pPr>
            <a:r>
              <a:rPr lang="pl-PL" dirty="0"/>
              <a:t>regulowany przepisami ustawy PB oraz aktów wykonawczych;</a:t>
            </a:r>
          </a:p>
          <a:p>
            <a:pPr algn="just">
              <a:buFont typeface="Wingdings" panose="05000000000000000000" pitchFamily="2" charset="2"/>
              <a:buChar char="Ø"/>
            </a:pPr>
            <a:r>
              <a:rPr lang="pl-PL" dirty="0"/>
              <a:t>jego przedmiotem jest </a:t>
            </a:r>
            <a:r>
              <a:rPr lang="pl-PL" b="1" u="sng" dirty="0">
                <a:solidFill>
                  <a:srgbClr val="FF0066"/>
                </a:solidFill>
              </a:rPr>
              <a:t>obiekt budowlany</a:t>
            </a:r>
            <a:r>
              <a:rPr lang="pl-PL" dirty="0"/>
              <a:t>:</a:t>
            </a:r>
          </a:p>
          <a:p>
            <a:pPr marL="0" indent="0" algn="just">
              <a:buNone/>
            </a:pPr>
            <a:r>
              <a:rPr lang="pl-PL" dirty="0"/>
              <a:t>należy przez to rozumieć budynek, budowlę bądź obiekt małej architektury, wraz z instalacjami zapewniającymi możliwość użytkowania obiektu zgodnie z jego przeznaczeniem, wzniesiony z użyciem wyrobów budowlanych (art. 3 pkt 1 PB).</a:t>
            </a:r>
          </a:p>
        </p:txBody>
      </p:sp>
    </p:spTree>
    <p:extLst>
      <p:ext uri="{BB962C8B-B14F-4D97-AF65-F5344CB8AC3E}">
        <p14:creationId xmlns:p14="http://schemas.microsoft.com/office/powerpoint/2010/main" val="31509964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DC3557F-DAB5-4346-8348-5313D54B35E2}"/>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BBFA0A51-12B3-4378-8EE4-00E16140B0E6}"/>
              </a:ext>
            </a:extLst>
          </p:cNvPr>
          <p:cNvSpPr>
            <a:spLocks noGrp="1"/>
          </p:cNvSpPr>
          <p:nvPr>
            <p:ph idx="1"/>
          </p:nvPr>
        </p:nvSpPr>
        <p:spPr/>
        <p:txBody>
          <a:bodyPr/>
          <a:lstStyle/>
          <a:p>
            <a:pPr marL="0" indent="0">
              <a:buNone/>
            </a:pPr>
            <a:r>
              <a:rPr lang="pl-PL" b="1" dirty="0">
                <a:highlight>
                  <a:srgbClr val="00FF00"/>
                </a:highlight>
              </a:rPr>
              <a:t>Budynek </a:t>
            </a:r>
          </a:p>
          <a:p>
            <a:pPr marL="0" indent="0">
              <a:buNone/>
            </a:pPr>
            <a:r>
              <a:rPr lang="pl-PL" dirty="0"/>
              <a:t>taki obiekt budowlany, który: </a:t>
            </a:r>
          </a:p>
          <a:p>
            <a:pPr marL="0" indent="0">
              <a:buNone/>
            </a:pPr>
            <a:r>
              <a:rPr lang="pl-PL" dirty="0"/>
              <a:t>- jest trwale związany z gruntem, </a:t>
            </a:r>
          </a:p>
          <a:p>
            <a:pPr marL="0" indent="0">
              <a:buNone/>
            </a:pPr>
            <a:r>
              <a:rPr lang="pl-PL" dirty="0"/>
              <a:t>- wydzielony z przestrzeni za pomocą przegród budowlanych, </a:t>
            </a:r>
          </a:p>
          <a:p>
            <a:pPr>
              <a:buFontTx/>
              <a:buChar char="-"/>
            </a:pPr>
            <a:r>
              <a:rPr lang="pl-PL" dirty="0"/>
              <a:t>posiada fundamenty i dach. </a:t>
            </a:r>
          </a:p>
          <a:p>
            <a:pPr marL="0" indent="0">
              <a:buNone/>
            </a:pPr>
            <a:endParaRPr lang="pl-PL" dirty="0">
              <a:highlight>
                <a:srgbClr val="FF0066"/>
              </a:highlight>
            </a:endParaRPr>
          </a:p>
          <a:p>
            <a:pPr marL="0" indent="0">
              <a:buNone/>
            </a:pPr>
            <a:r>
              <a:rPr lang="pl-PL" dirty="0">
                <a:highlight>
                  <a:srgbClr val="FF0066"/>
                </a:highlight>
              </a:rPr>
              <a:t>(art. 3 pkt 2 PB)</a:t>
            </a:r>
          </a:p>
        </p:txBody>
      </p:sp>
    </p:spTree>
    <p:extLst>
      <p:ext uri="{BB962C8B-B14F-4D97-AF65-F5344CB8AC3E}">
        <p14:creationId xmlns:p14="http://schemas.microsoft.com/office/powerpoint/2010/main" val="26815141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B85957D-21B2-4393-80D8-FBBC552AF543}"/>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B0F65B60-41B6-4C58-94AE-647627608F99}"/>
              </a:ext>
            </a:extLst>
          </p:cNvPr>
          <p:cNvSpPr>
            <a:spLocks noGrp="1"/>
          </p:cNvSpPr>
          <p:nvPr>
            <p:ph idx="1"/>
          </p:nvPr>
        </p:nvSpPr>
        <p:spPr/>
        <p:txBody>
          <a:bodyPr>
            <a:normAutofit fontScale="85000" lnSpcReduction="10000"/>
          </a:bodyPr>
          <a:lstStyle/>
          <a:p>
            <a:pPr marL="0" indent="0" algn="just">
              <a:buNone/>
            </a:pPr>
            <a:r>
              <a:rPr lang="pl-PL" b="1" dirty="0">
                <a:highlight>
                  <a:srgbClr val="00FF00"/>
                </a:highlight>
              </a:rPr>
              <a:t>Budowla </a:t>
            </a:r>
          </a:p>
          <a:p>
            <a:pPr marL="0" indent="0" algn="just">
              <a:buNone/>
            </a:pPr>
            <a:r>
              <a:rPr lang="pl-PL" dirty="0"/>
              <a:t>każdy obiekt budowlany niebędący budynkiem lub obiektem małej architektury, jak: obiekty liniowe, lotniska, mosty, wiadukty, estakady, tunele, przepusty, sieci techniczne, wolno stojące maszty antenowe, wolno stojące trwale związane z gruntem tablice reklamowe i urządzenia reklamowe, budowle ziemne, obronne (fortyfikacje), ochronne, hydrotechniczne, zbiorniki, wolno stojące instalacje przemysłowe lub urządzenia techniczne, oczyszczalnie ścieków, składowiska odpadów, stacje uzdatniania wody, konstrukcje oporowe, nadziemne i podziemne przejścia dla pieszych, sieci uzbrojenia terenu, budowle sportowe, cmentarze, pomniki, a także części budowlane urządzeń technicznych (kotłów, pieców przemysłowych, elektrowni jądrowych, elektrowni wiatrowych, morskich turbin wiatrowych i innych urządzeń) oraz fundamenty pod maszyny i urządzenia, jako odrębne pod względem technicznym części przedmiotów składających się na całość użytkową. </a:t>
            </a:r>
            <a:r>
              <a:rPr lang="pl-PL" dirty="0">
                <a:highlight>
                  <a:srgbClr val="FF0066"/>
                </a:highlight>
              </a:rPr>
              <a:t>(art. 3 pkt 3 PB)</a:t>
            </a:r>
          </a:p>
        </p:txBody>
      </p:sp>
    </p:spTree>
    <p:extLst>
      <p:ext uri="{BB962C8B-B14F-4D97-AF65-F5344CB8AC3E}">
        <p14:creationId xmlns:p14="http://schemas.microsoft.com/office/powerpoint/2010/main" val="23226760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3A1DE5-9926-4D6B-8341-09DAD2EE8F55}"/>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2A5434CA-9298-4405-9EE2-6406A0265F1B}"/>
              </a:ext>
            </a:extLst>
          </p:cNvPr>
          <p:cNvSpPr>
            <a:spLocks noGrp="1"/>
          </p:cNvSpPr>
          <p:nvPr>
            <p:ph idx="1"/>
          </p:nvPr>
        </p:nvSpPr>
        <p:spPr/>
        <p:txBody>
          <a:bodyPr/>
          <a:lstStyle/>
          <a:p>
            <a:pPr marL="0" indent="0">
              <a:buNone/>
            </a:pPr>
            <a:r>
              <a:rPr lang="pl-PL" b="1" dirty="0">
                <a:highlight>
                  <a:srgbClr val="00FF00"/>
                </a:highlight>
              </a:rPr>
              <a:t>Obiekt małej architektury</a:t>
            </a:r>
          </a:p>
          <a:p>
            <a:pPr marL="0" indent="0">
              <a:buNone/>
            </a:pPr>
            <a:r>
              <a:rPr lang="pl-PL" dirty="0"/>
              <a:t>niewielkie obiekty, a w szczególności: </a:t>
            </a:r>
          </a:p>
          <a:p>
            <a:pPr marL="0" indent="0">
              <a:buNone/>
            </a:pPr>
            <a:r>
              <a:rPr lang="pl-PL" dirty="0"/>
              <a:t>a) kultu religijnego, jak: kapliczki, krzyże przydrożne, figury, </a:t>
            </a:r>
          </a:p>
          <a:p>
            <a:pPr marL="0" indent="0">
              <a:buNone/>
            </a:pPr>
            <a:r>
              <a:rPr lang="pl-PL" dirty="0"/>
              <a:t>b) posągi, wodotryski i inne obiekty architektury ogrodowej, </a:t>
            </a:r>
          </a:p>
          <a:p>
            <a:pPr marL="0" indent="0">
              <a:buNone/>
            </a:pPr>
            <a:r>
              <a:rPr lang="pl-PL" dirty="0"/>
              <a:t>c) użytkowe służące rekreacji codziennej i utrzymaniu porządku, jak: piaskownice, huśtawki, drabinki, śmietniki. </a:t>
            </a:r>
            <a:r>
              <a:rPr lang="pl-PL" dirty="0">
                <a:highlight>
                  <a:srgbClr val="FF0066"/>
                </a:highlight>
              </a:rPr>
              <a:t>(art. 3 pkt 4 PB)</a:t>
            </a:r>
          </a:p>
        </p:txBody>
      </p:sp>
    </p:spTree>
    <p:extLst>
      <p:ext uri="{BB962C8B-B14F-4D97-AF65-F5344CB8AC3E}">
        <p14:creationId xmlns:p14="http://schemas.microsoft.com/office/powerpoint/2010/main" val="28512298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43C10451-C1AA-01A8-E7F0-3C4E200C0F61}"/>
              </a:ext>
            </a:extLst>
          </p:cNvPr>
          <p:cNvSpPr>
            <a:spLocks noGrp="1"/>
          </p:cNvSpPr>
          <p:nvPr>
            <p:ph idx="1"/>
          </p:nvPr>
        </p:nvSpPr>
        <p:spPr>
          <a:xfrm>
            <a:off x="162560" y="111760"/>
            <a:ext cx="11927840" cy="6634480"/>
          </a:xfrm>
        </p:spPr>
        <p:txBody>
          <a:bodyPr>
            <a:normAutofit fontScale="47500" lnSpcReduction="20000"/>
          </a:bodyPr>
          <a:lstStyle/>
          <a:p>
            <a:pPr marL="0" indent="0" algn="l">
              <a:buNone/>
            </a:pPr>
            <a:endParaRPr lang="pl-PL" b="0" i="0" dirty="0">
              <a:solidFill>
                <a:srgbClr val="333333"/>
              </a:solidFill>
              <a:effectLst/>
            </a:endParaRPr>
          </a:p>
          <a:p>
            <a:pPr marL="0" indent="0" algn="just">
              <a:buNone/>
            </a:pPr>
            <a:br>
              <a:rPr lang="pl-PL" sz="3600" b="1" i="0" u="none" strike="noStrike" dirty="0">
                <a:solidFill>
                  <a:srgbClr val="0563C1"/>
                </a:solidFill>
                <a:effectLst/>
                <a:hlinkClick r:id="rId2">
                  <a:extLst>
                    <a:ext uri="{A12FA001-AC4F-418D-AE19-62706E023703}">
                      <ahyp:hlinkClr xmlns:ahyp="http://schemas.microsoft.com/office/drawing/2018/hyperlinkcolor" val="tx"/>
                    </a:ext>
                  </a:extLst>
                </a:hlinkClick>
              </a:rPr>
            </a:br>
            <a:r>
              <a:rPr lang="pl-PL" sz="4400" b="1" i="0" u="sng" strike="noStrike" dirty="0">
                <a:solidFill>
                  <a:srgbClr val="0070C0"/>
                </a:solidFill>
                <a:effectLst/>
                <a:hlinkClick r:id="rId2">
                  <a:extLst>
                    <a:ext uri="{A12FA001-AC4F-418D-AE19-62706E023703}">
                      <ahyp:hlinkClr xmlns:ahyp="http://schemas.microsoft.com/office/drawing/2018/hyperlinkcolor" val="tx"/>
                    </a:ext>
                  </a:extLst>
                </a:hlinkClick>
              </a:rPr>
              <a:t>Wyrok Naczelnego Sądu Administracyjnego z dnia 30 marca 2022 r., sygn. akt II OSK 988/19, </a:t>
            </a:r>
            <a:r>
              <a:rPr lang="pl-PL" sz="4400" b="1" i="0" u="sng" dirty="0">
                <a:solidFill>
                  <a:srgbClr val="0070C0"/>
                </a:solidFill>
                <a:effectLst/>
              </a:rPr>
              <a:t>LEX nr 3396395</a:t>
            </a:r>
          </a:p>
          <a:p>
            <a:pPr marL="0" indent="0" algn="just">
              <a:buNone/>
            </a:pPr>
            <a:r>
              <a:rPr lang="pl-PL" sz="4400" b="0" i="0" dirty="0">
                <a:solidFill>
                  <a:srgbClr val="333333"/>
                </a:solidFill>
                <a:effectLst/>
              </a:rPr>
              <a:t>Definicja obiektu małej architektury łączy kryteria konstrukcyjne oraz funkcjonalne. Obiekty te mają mieć względnie niewielkie wymiary, a jednocześnie określone funkcje. Obiektami małej architektury będą takie konstrukcje, które służą kultowi religijnemu lub stanowią elementy architektury ogrodowej, albo wreszcie służą rekreacji codziennej bądź utrzymaniu porządku na określonej nieruchomości.</a:t>
            </a:r>
          </a:p>
          <a:p>
            <a:pPr marL="0" indent="0" algn="just">
              <a:buNone/>
            </a:pPr>
            <a:r>
              <a:rPr lang="pl-PL" sz="4400" b="1" i="0" u="sng" strike="noStrike" dirty="0">
                <a:solidFill>
                  <a:srgbClr val="0070C0"/>
                </a:solidFill>
                <a:effectLst/>
                <a:hlinkClick r:id="rId3">
                  <a:extLst>
                    <a:ext uri="{A12FA001-AC4F-418D-AE19-62706E023703}">
                      <ahyp:hlinkClr xmlns:ahyp="http://schemas.microsoft.com/office/drawing/2018/hyperlinkcolor" val="tx"/>
                    </a:ext>
                  </a:extLst>
                </a:hlinkClick>
              </a:rPr>
              <a:t>Wyrok Naczelnego Sądu Administracyjnego z dnia 24 lutego 2022 r., sygn. akt III FSK 4928/21, </a:t>
            </a:r>
            <a:r>
              <a:rPr lang="pl-PL" sz="4400" b="1" i="0" u="sng" dirty="0">
                <a:solidFill>
                  <a:srgbClr val="0070C0"/>
                </a:solidFill>
                <a:effectLst/>
              </a:rPr>
              <a:t>LEX nr 3325193 </a:t>
            </a:r>
          </a:p>
          <a:p>
            <a:pPr marL="0" indent="0" algn="just">
              <a:buNone/>
            </a:pPr>
            <a:r>
              <a:rPr lang="pl-PL" sz="4400" b="0" i="0" dirty="0">
                <a:solidFill>
                  <a:srgbClr val="333333"/>
                </a:solidFill>
                <a:effectLst/>
              </a:rPr>
              <a:t>Wszelkiego rodzaju wiaty mogą być kwalifikowane jako budynki, budowle, ale także jako obiekty małej architektury. Nieprecyzyjna definicja "obiektu małej architektury" powoduje bowiem, że należy ją interpretować indywidualnie do danego stanu faktycznego.</a:t>
            </a:r>
          </a:p>
          <a:p>
            <a:pPr marL="0" indent="0" algn="just">
              <a:buNone/>
            </a:pPr>
            <a:r>
              <a:rPr lang="pl-PL" sz="4400" b="1" u="sng" dirty="0">
                <a:solidFill>
                  <a:srgbClr val="0070C0"/>
                </a:solidFill>
              </a:rPr>
              <a:t>Wyrok Naczelnego Sądu Administracyjnego z dnia 14 września 2021 r., sygn</a:t>
            </a:r>
            <a:r>
              <a:rPr lang="pl-PL" sz="4400" b="1" u="sng" dirty="0">
                <a:solidFill>
                  <a:srgbClr val="0070C0"/>
                </a:solidFill>
                <a:hlinkClick r:id="rId4">
                  <a:extLst>
                    <a:ext uri="{A12FA001-AC4F-418D-AE19-62706E023703}">
                      <ahyp:hlinkClr xmlns:ahyp="http://schemas.microsoft.com/office/drawing/2018/hyperlinkcolor" val="tx"/>
                    </a:ext>
                  </a:extLst>
                </a:hlinkClick>
              </a:rPr>
              <a:t>.</a:t>
            </a:r>
            <a:r>
              <a:rPr lang="pl-PL" sz="4400" b="1" u="sng" dirty="0">
                <a:solidFill>
                  <a:srgbClr val="0070C0"/>
                </a:solidFill>
              </a:rPr>
              <a:t> akt II OSK 3089/18, </a:t>
            </a:r>
            <a:r>
              <a:rPr lang="pl-PL" sz="4400" b="1" i="0" u="sng" dirty="0">
                <a:solidFill>
                  <a:srgbClr val="0070C0"/>
                </a:solidFill>
                <a:effectLst/>
              </a:rPr>
              <a:t>LEX nr 3310584 </a:t>
            </a:r>
          </a:p>
          <a:p>
            <a:pPr marL="0" indent="0" algn="just">
              <a:buNone/>
            </a:pPr>
            <a:r>
              <a:rPr lang="pl-PL" sz="4400" b="0" i="0" dirty="0">
                <a:solidFill>
                  <a:srgbClr val="333333"/>
                </a:solidFill>
                <a:effectLst/>
              </a:rPr>
              <a:t>Obiekt budowlany o charakterze gospodarczym, gdyż wykorzystywany jako magazynek materiałów i narzędzi budowlanych, w żaden sposób nie nawiązuje swoim przeznaczeniem do funkcji jakie powinny pełnić typowe obiekty małej architektury (religijne, upiększania ogrodu, rekreacji, utrzymania porządku - śmietniki).</a:t>
            </a:r>
          </a:p>
          <a:p>
            <a:pPr marL="0" indent="0" algn="just">
              <a:buNone/>
            </a:pPr>
            <a:r>
              <a:rPr lang="pl-PL" sz="4400" b="1" u="sng" strike="noStrike" dirty="0">
                <a:solidFill>
                  <a:srgbClr val="0070C0"/>
                </a:solidFill>
                <a:effectLst/>
                <a:hlinkClick r:id="rId5">
                  <a:extLst>
                    <a:ext uri="{A12FA001-AC4F-418D-AE19-62706E023703}">
                      <ahyp:hlinkClr xmlns:ahyp="http://schemas.microsoft.com/office/drawing/2018/hyperlinkcolor" val="tx"/>
                    </a:ext>
                  </a:extLst>
                </a:hlinkClick>
              </a:rPr>
              <a:t>Wyrok Wojewódzkiego Sądu Administracyjnego w Gliwicach z dnia 1 lipca 2020 r., sygn. akt II SA/Gl 179/20</a:t>
            </a:r>
            <a:r>
              <a:rPr lang="pl-PL" sz="4400" b="1" u="sng" strike="noStrike" dirty="0">
                <a:solidFill>
                  <a:srgbClr val="0070C0"/>
                </a:solidFill>
                <a:effectLst/>
              </a:rPr>
              <a:t>,</a:t>
            </a:r>
            <a:r>
              <a:rPr lang="pl-PL" sz="4400" b="1" u="sng" strike="noStrike" dirty="0">
                <a:solidFill>
                  <a:srgbClr val="0070C0"/>
                </a:solidFill>
              </a:rPr>
              <a:t> </a:t>
            </a:r>
            <a:r>
              <a:rPr lang="pl-PL" sz="4400" b="1" i="0" u="sng" dirty="0">
                <a:solidFill>
                  <a:srgbClr val="0070C0"/>
                </a:solidFill>
                <a:effectLst/>
              </a:rPr>
              <a:t>LEX nr 3040536 </a:t>
            </a:r>
          </a:p>
          <a:p>
            <a:pPr marL="0" indent="0" algn="just">
              <a:buNone/>
            </a:pPr>
            <a:r>
              <a:rPr lang="pl-PL" sz="4400" dirty="0">
                <a:effectLst/>
              </a:rPr>
              <a:t>Obiektem małej architektury jest nie tyle "plac zabaw" czy "siłownia zewnętrzna", lecz poszczególne ich elementy, składające się na funkcjonalną całość. Plac zabaw to wyodrębniony funkcjonalnie zespół obiektów małej architektury, służący codziennej rekreacji dzieci, a siłownia zewnętrzna - wykonywaniu ćwiczeń.</a:t>
            </a:r>
          </a:p>
          <a:p>
            <a:endParaRPr lang="en-GB" dirty="0"/>
          </a:p>
        </p:txBody>
      </p:sp>
    </p:spTree>
    <p:extLst>
      <p:ext uri="{BB962C8B-B14F-4D97-AF65-F5344CB8AC3E}">
        <p14:creationId xmlns:p14="http://schemas.microsoft.com/office/powerpoint/2010/main" val="38232556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E81BB3C-6458-48F7-954C-8F5E0FACEE33}"/>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C500B805-6E00-47AF-9967-72879D710B8A}"/>
              </a:ext>
            </a:extLst>
          </p:cNvPr>
          <p:cNvSpPr>
            <a:spLocks noGrp="1"/>
          </p:cNvSpPr>
          <p:nvPr>
            <p:ph idx="1"/>
          </p:nvPr>
        </p:nvSpPr>
        <p:spPr/>
        <p:txBody>
          <a:bodyPr>
            <a:normAutofit fontScale="92500"/>
          </a:bodyPr>
          <a:lstStyle/>
          <a:p>
            <a:pPr marL="0" indent="0" algn="just">
              <a:buNone/>
            </a:pPr>
            <a:r>
              <a:rPr lang="pl-PL" b="1" u="sng" dirty="0"/>
              <a:t>Etapy procesu budowlanego: projektowanie, budowa, utrzymanie, rozbiórka.</a:t>
            </a:r>
            <a:endParaRPr lang="pl-PL" dirty="0"/>
          </a:p>
          <a:p>
            <a:pPr marL="0" indent="0" algn="just">
              <a:buNone/>
            </a:pPr>
            <a:r>
              <a:rPr lang="pl-PL" dirty="0"/>
              <a:t>W konkretnym przypadku proces budowlany nie musi obejmować wszystkich etapów, (np. inwestor nie złożył wniosku o pozwolenie na budowę – koniec procesu na etapie projektowania), etapy mogą się również na siebie nakładać.</a:t>
            </a:r>
          </a:p>
          <a:p>
            <a:pPr marL="0" indent="0" algn="just">
              <a:buNone/>
            </a:pPr>
            <a:r>
              <a:rPr lang="pl-PL" u="sng" dirty="0"/>
              <a:t>Dwa aspekty procesu budowlanego:</a:t>
            </a:r>
          </a:p>
          <a:p>
            <a:pPr marL="514350" indent="-514350" algn="just">
              <a:buAutoNum type="arabicPeriod"/>
            </a:pPr>
            <a:r>
              <a:rPr lang="pl-PL" dirty="0"/>
              <a:t>aspekt techniczny – czynności faktyczne, reguły techniczne;</a:t>
            </a:r>
          </a:p>
          <a:p>
            <a:pPr marL="514350" indent="-514350" algn="just">
              <a:buAutoNum type="arabicPeriod"/>
            </a:pPr>
            <a:r>
              <a:rPr lang="pl-PL" dirty="0"/>
              <a:t>aspekt prawny – prawa i obowiązki podmiotów procesu budowlanego, postępowanie administracyjnoprawne w toku procesu budowlanego.</a:t>
            </a:r>
          </a:p>
        </p:txBody>
      </p:sp>
    </p:spTree>
    <p:extLst>
      <p:ext uri="{BB962C8B-B14F-4D97-AF65-F5344CB8AC3E}">
        <p14:creationId xmlns:p14="http://schemas.microsoft.com/office/powerpoint/2010/main" val="19615896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DD1F466-A0ED-4AF8-864F-3EB55144D6F9}"/>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5734D994-CA23-4CFB-9B06-2A8B9BCA473D}"/>
              </a:ext>
            </a:extLst>
          </p:cNvPr>
          <p:cNvSpPr>
            <a:spLocks noGrp="1"/>
          </p:cNvSpPr>
          <p:nvPr>
            <p:ph idx="1"/>
          </p:nvPr>
        </p:nvSpPr>
        <p:spPr/>
        <p:txBody>
          <a:bodyPr/>
          <a:lstStyle/>
          <a:p>
            <a:pPr marL="0" indent="0">
              <a:buNone/>
            </a:pPr>
            <a:endParaRPr lang="pl-PL" dirty="0"/>
          </a:p>
          <a:p>
            <a:pPr marL="0" indent="0">
              <a:buNone/>
            </a:pPr>
            <a:endParaRPr lang="pl-PL" dirty="0"/>
          </a:p>
          <a:p>
            <a:pPr marL="0" indent="0">
              <a:buNone/>
            </a:pPr>
            <a:r>
              <a:rPr lang="pl-PL" dirty="0"/>
              <a:t>Proces budowy – </a:t>
            </a:r>
          </a:p>
          <a:p>
            <a:pPr marL="0" indent="0">
              <a:buNone/>
            </a:pPr>
            <a:r>
              <a:rPr lang="pl-PL" dirty="0"/>
              <a:t>węższy zakres niż proces budowlany;</a:t>
            </a:r>
          </a:p>
          <a:p>
            <a:pPr marL="0" indent="0">
              <a:buNone/>
            </a:pPr>
            <a:r>
              <a:rPr lang="pl-PL" dirty="0"/>
              <a:t>wykonanie obiektu budowlanego. </a:t>
            </a:r>
          </a:p>
        </p:txBody>
      </p:sp>
    </p:spTree>
    <p:extLst>
      <p:ext uri="{BB962C8B-B14F-4D97-AF65-F5344CB8AC3E}">
        <p14:creationId xmlns:p14="http://schemas.microsoft.com/office/powerpoint/2010/main" val="1583405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1C09275-7184-4003-B5FE-794013252F89}"/>
              </a:ext>
            </a:extLst>
          </p:cNvPr>
          <p:cNvSpPr>
            <a:spLocks noGrp="1"/>
          </p:cNvSpPr>
          <p:nvPr>
            <p:ph type="title"/>
          </p:nvPr>
        </p:nvSpPr>
        <p:spPr/>
        <p:txBody>
          <a:bodyPr/>
          <a:lstStyle/>
          <a:p>
            <a:r>
              <a:rPr lang="pl-PL" dirty="0"/>
              <a:t>PRAWO BUDOWLANE (PB)</a:t>
            </a:r>
          </a:p>
        </p:txBody>
      </p:sp>
      <p:graphicFrame>
        <p:nvGraphicFramePr>
          <p:cNvPr id="4" name="Symbol zastępczy zawartości 3">
            <a:extLst>
              <a:ext uri="{FF2B5EF4-FFF2-40B4-BE49-F238E27FC236}">
                <a16:creationId xmlns:a16="http://schemas.microsoft.com/office/drawing/2014/main" id="{9AC8B034-C5FB-4F5B-B4AD-643028113E04}"/>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46596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BA46CB2-63AF-4B80-95FD-9E6727ECA606}"/>
              </a:ext>
            </a:extLst>
          </p:cNvPr>
          <p:cNvSpPr>
            <a:spLocks noGrp="1"/>
          </p:cNvSpPr>
          <p:nvPr>
            <p:ph type="title"/>
          </p:nvPr>
        </p:nvSpPr>
        <p:spPr/>
        <p:txBody>
          <a:bodyPr/>
          <a:lstStyle/>
          <a:p>
            <a:r>
              <a:rPr lang="pl-PL" dirty="0"/>
              <a:t> </a:t>
            </a:r>
          </a:p>
        </p:txBody>
      </p:sp>
      <p:sp>
        <p:nvSpPr>
          <p:cNvPr id="3" name="Symbol zastępczy zawartości 2">
            <a:extLst>
              <a:ext uri="{FF2B5EF4-FFF2-40B4-BE49-F238E27FC236}">
                <a16:creationId xmlns:a16="http://schemas.microsoft.com/office/drawing/2014/main" id="{23414B20-C2E3-40BE-8E13-E17859FFFCA3}"/>
              </a:ext>
            </a:extLst>
          </p:cNvPr>
          <p:cNvSpPr>
            <a:spLocks noGrp="1"/>
          </p:cNvSpPr>
          <p:nvPr>
            <p:ph idx="1"/>
          </p:nvPr>
        </p:nvSpPr>
        <p:spPr>
          <a:xfrm>
            <a:off x="0" y="1825624"/>
            <a:ext cx="12192000" cy="5032376"/>
          </a:xfrm>
        </p:spPr>
        <p:txBody>
          <a:bodyPr>
            <a:normAutofit/>
          </a:bodyPr>
          <a:lstStyle/>
          <a:p>
            <a:pPr marL="0" indent="0">
              <a:buNone/>
            </a:pPr>
            <a:r>
              <a:rPr lang="pl-PL" sz="2400" b="1" dirty="0">
                <a:highlight>
                  <a:srgbClr val="22D6D2"/>
                </a:highlight>
              </a:rPr>
              <a:t>Ustawa z dnia 7 lipca 1994 r. </a:t>
            </a:r>
            <a:r>
              <a:rPr lang="pl-PL" sz="2400" b="1">
                <a:highlight>
                  <a:srgbClr val="22D6D2"/>
                </a:highlight>
              </a:rPr>
              <a:t>– Prawo budowlane:</a:t>
            </a:r>
            <a:endParaRPr lang="pl-PL" sz="2400" b="1" dirty="0">
              <a:highlight>
                <a:srgbClr val="22D6D2"/>
              </a:highlight>
            </a:endParaRPr>
          </a:p>
          <a:p>
            <a:pPr marL="0" indent="0">
              <a:buNone/>
            </a:pPr>
            <a:endParaRPr lang="pl-PL" b="1" dirty="0"/>
          </a:p>
          <a:p>
            <a:pPr algn="just"/>
            <a:r>
              <a:rPr lang="pl-PL" dirty="0"/>
              <a:t>Zakres przedmiotowy:</a:t>
            </a:r>
          </a:p>
          <a:p>
            <a:pPr marL="0" indent="0" algn="just">
              <a:buNone/>
            </a:pPr>
            <a:r>
              <a:rPr lang="pl-PL" dirty="0"/>
              <a:t>działalność obejmująca sprawy </a:t>
            </a:r>
            <a:r>
              <a:rPr lang="pl-PL" dirty="0">
                <a:solidFill>
                  <a:schemeClr val="accent4">
                    <a:lumMod val="75000"/>
                  </a:schemeClr>
                </a:solidFill>
              </a:rPr>
              <a:t>projektowania, budowy, utrzymania i rozbiórki </a:t>
            </a:r>
            <a:r>
              <a:rPr lang="pl-PL" dirty="0">
                <a:solidFill>
                  <a:srgbClr val="00FF00"/>
                </a:solidFill>
              </a:rPr>
              <a:t>obiektów budowlanych </a:t>
            </a:r>
            <a:r>
              <a:rPr lang="pl-PL" dirty="0"/>
              <a:t>oraz zasady działania organów administracji publicznej w tych dziedzinach (art. 1 PB);</a:t>
            </a:r>
          </a:p>
          <a:p>
            <a:pPr marL="0" indent="0" algn="just">
              <a:buNone/>
            </a:pPr>
            <a:r>
              <a:rPr lang="pl-PL" dirty="0"/>
              <a:t>Zakres przedmiotowy ustawy PB dotyczy wszystkich stosunków publicznoprawnych, jakie powstają w trakcie </a:t>
            </a:r>
            <a:r>
              <a:rPr lang="pl-PL" dirty="0">
                <a:solidFill>
                  <a:schemeClr val="accent4">
                    <a:lumMod val="75000"/>
                  </a:schemeClr>
                </a:solidFill>
              </a:rPr>
              <a:t>procesu budowlanego</a:t>
            </a:r>
            <a:r>
              <a:rPr lang="pl-PL" dirty="0"/>
              <a:t>;</a:t>
            </a:r>
          </a:p>
          <a:p>
            <a:pPr marL="0" indent="0" algn="just">
              <a:buNone/>
            </a:pPr>
            <a:r>
              <a:rPr lang="pl-PL" dirty="0"/>
              <a:t>Poza zakresem przedmiotowym znajdują się natomiast stosunki cywilnoprawne.</a:t>
            </a:r>
          </a:p>
        </p:txBody>
      </p:sp>
    </p:spTree>
    <p:extLst>
      <p:ext uri="{BB962C8B-B14F-4D97-AF65-F5344CB8AC3E}">
        <p14:creationId xmlns:p14="http://schemas.microsoft.com/office/powerpoint/2010/main" val="2311110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A22C6C0-C1F3-4365-9D31-8B2D53182B39}"/>
              </a:ext>
            </a:extLst>
          </p:cNvPr>
          <p:cNvSpPr>
            <a:spLocks noGrp="1"/>
          </p:cNvSpPr>
          <p:nvPr>
            <p:ph type="title"/>
          </p:nvPr>
        </p:nvSpPr>
        <p:spPr/>
        <p:txBody>
          <a:bodyPr/>
          <a:lstStyle/>
          <a:p>
            <a:r>
              <a:rPr lang="pl-PL" dirty="0"/>
              <a:t>Normatywne uzupełnienie art. 1 co do zakresu przedmiotowego ustawy</a:t>
            </a:r>
          </a:p>
        </p:txBody>
      </p:sp>
      <p:sp>
        <p:nvSpPr>
          <p:cNvPr id="3" name="Symbol zastępczy zawartości 2">
            <a:extLst>
              <a:ext uri="{FF2B5EF4-FFF2-40B4-BE49-F238E27FC236}">
                <a16:creationId xmlns:a16="http://schemas.microsoft.com/office/drawing/2014/main" id="{61F8DCAD-F3DE-4560-AAD6-AB81F5CD4A77}"/>
              </a:ext>
            </a:extLst>
          </p:cNvPr>
          <p:cNvSpPr>
            <a:spLocks noGrp="1"/>
          </p:cNvSpPr>
          <p:nvPr>
            <p:ph idx="1"/>
          </p:nvPr>
        </p:nvSpPr>
        <p:spPr>
          <a:xfrm>
            <a:off x="0" y="1825624"/>
            <a:ext cx="11353800" cy="5032376"/>
          </a:xfrm>
        </p:spPr>
        <p:txBody>
          <a:bodyPr>
            <a:normAutofit/>
          </a:bodyPr>
          <a:lstStyle/>
          <a:p>
            <a:pPr marL="0" indent="0" algn="just">
              <a:buNone/>
            </a:pPr>
            <a:r>
              <a:rPr lang="pl-PL" b="1" dirty="0"/>
              <a:t>Art. 2. </a:t>
            </a:r>
            <a:r>
              <a:rPr lang="pl-PL" dirty="0"/>
              <a:t>1. Ustawy nie stosuje się do </a:t>
            </a:r>
            <a:r>
              <a:rPr lang="pl-PL" dirty="0">
                <a:solidFill>
                  <a:schemeClr val="accent5">
                    <a:lumMod val="75000"/>
                  </a:schemeClr>
                </a:solidFill>
              </a:rPr>
              <a:t>wyrobisk górniczych</a:t>
            </a:r>
            <a:r>
              <a:rPr lang="pl-PL" dirty="0"/>
              <a:t>. </a:t>
            </a:r>
          </a:p>
          <a:p>
            <a:pPr marL="0" indent="0" algn="just">
              <a:buNone/>
            </a:pPr>
            <a:endParaRPr lang="pl-PL" dirty="0"/>
          </a:p>
          <a:p>
            <a:pPr marL="0" indent="0" algn="just">
              <a:buNone/>
            </a:pPr>
            <a:r>
              <a:rPr lang="pl-PL" dirty="0"/>
              <a:t>Wyłączenie całkowite – wyrobiska górnicze jako specyficzne obiekty budowlane podlegają wyłącznie regulacji ustawy z dnia 9 czerwca 2011 r. – Prawo geologiczne i górnicze, która zawiera definicję legalną wyrobiska górniczego. </a:t>
            </a:r>
          </a:p>
          <a:p>
            <a:pPr marL="0" indent="0" algn="just">
              <a:buNone/>
            </a:pPr>
            <a:r>
              <a:rPr lang="pl-PL" dirty="0"/>
              <a:t>W rozumieniu ustawy, zgodnie z art. 6 ust. 1 pkt 17, wyrobiskiem górniczym jest </a:t>
            </a:r>
            <a:r>
              <a:rPr lang="pl-PL" dirty="0">
                <a:solidFill>
                  <a:schemeClr val="accent5">
                    <a:lumMod val="75000"/>
                  </a:schemeClr>
                </a:solidFill>
              </a:rPr>
              <a:t>przestrzeń w nieruchomości gruntowej lub górotworze powstała w wyniku robót górniczych</a:t>
            </a:r>
            <a:r>
              <a:rPr lang="pl-PL" dirty="0"/>
              <a:t>.</a:t>
            </a:r>
          </a:p>
          <a:p>
            <a:pPr marL="0" indent="0">
              <a:buNone/>
            </a:pPr>
            <a:endParaRPr lang="pl-PL" dirty="0"/>
          </a:p>
        </p:txBody>
      </p:sp>
    </p:spTree>
    <p:extLst>
      <p:ext uri="{BB962C8B-B14F-4D97-AF65-F5344CB8AC3E}">
        <p14:creationId xmlns:p14="http://schemas.microsoft.com/office/powerpoint/2010/main" val="708563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5D1036F-C9BA-0833-453D-45D8D43F6C4D}"/>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5DB158AA-AB7D-3E93-CACC-A1B7FCA2669D}"/>
              </a:ext>
            </a:extLst>
          </p:cNvPr>
          <p:cNvSpPr>
            <a:spLocks noGrp="1"/>
          </p:cNvSpPr>
          <p:nvPr>
            <p:ph idx="1"/>
          </p:nvPr>
        </p:nvSpPr>
        <p:spPr/>
        <p:txBody>
          <a:bodyPr>
            <a:normAutofit fontScale="92500" lnSpcReduction="10000"/>
          </a:bodyPr>
          <a:lstStyle/>
          <a:p>
            <a:pPr marL="0" indent="0" algn="just">
              <a:buNone/>
            </a:pPr>
            <a:r>
              <a:rPr lang="pl-PL" dirty="0"/>
              <a:t>2. Przepisy ustawy nie naruszają przepisów odrębnych, a </a:t>
            </a:r>
            <a:r>
              <a:rPr lang="pl-PL" dirty="0">
                <a:solidFill>
                  <a:schemeClr val="accent6">
                    <a:lumMod val="75000"/>
                  </a:schemeClr>
                </a:solidFill>
              </a:rPr>
              <a:t>w szczególności</a:t>
            </a:r>
            <a:r>
              <a:rPr lang="pl-PL" dirty="0"/>
              <a:t>:   </a:t>
            </a:r>
            <a:r>
              <a:rPr lang="pl-PL" i="1" u="sng" dirty="0"/>
              <a:t>&lt;lex specialis, </a:t>
            </a:r>
            <a:r>
              <a:rPr lang="pl-PL" b="1" u="sng" dirty="0" err="1">
                <a:solidFill>
                  <a:srgbClr val="FF0000"/>
                </a:solidFill>
              </a:rPr>
              <a:t>współstosowanie</a:t>
            </a:r>
            <a:r>
              <a:rPr lang="pl-PL" b="1" u="sng" dirty="0">
                <a:solidFill>
                  <a:srgbClr val="FF0000"/>
                </a:solidFill>
              </a:rPr>
              <a:t> ustaw</a:t>
            </a:r>
            <a:r>
              <a:rPr lang="pl-PL" i="1" u="sng" dirty="0"/>
              <a:t>&gt;</a:t>
            </a:r>
          </a:p>
          <a:p>
            <a:pPr marL="0" indent="0" algn="just">
              <a:buNone/>
            </a:pPr>
            <a:r>
              <a:rPr lang="pl-PL" dirty="0"/>
              <a:t>1) prawa geologicznego i górniczego – w odniesieniu do obiektów budowlanych zakładów górniczych; </a:t>
            </a:r>
          </a:p>
          <a:p>
            <a:pPr marL="0" indent="0" algn="just">
              <a:buNone/>
            </a:pPr>
            <a:r>
              <a:rPr lang="pl-PL" dirty="0"/>
              <a:t>2) prawa wodnego – w odniesieniu do urządzeń wodnych; </a:t>
            </a:r>
          </a:p>
          <a:p>
            <a:pPr marL="0" indent="0" algn="just">
              <a:buNone/>
            </a:pPr>
            <a:r>
              <a:rPr lang="pl-PL" dirty="0"/>
              <a:t>3) o ochronie zabytków i opiece nad zabytkami – w odniesieniu do obiektów i obszarów wpisanych do rejestru zabytków oraz obiektów i obszarów objętych ochroną konserwatorską na podstawie miejscowego planu zagospodarowania przestrzennego. </a:t>
            </a:r>
          </a:p>
          <a:p>
            <a:pPr marL="0" indent="0" algn="just">
              <a:buNone/>
            </a:pPr>
            <a:endParaRPr lang="pl-PL" dirty="0"/>
          </a:p>
          <a:p>
            <a:pPr marL="0" indent="0">
              <a:buNone/>
            </a:pPr>
            <a:r>
              <a:rPr lang="pl-PL" dirty="0">
                <a:solidFill>
                  <a:schemeClr val="accent6">
                    <a:lumMod val="75000"/>
                  </a:schemeClr>
                </a:solidFill>
              </a:rPr>
              <a:t>„w szczególności” =&gt; katalog przepisów odrębnych nie jest zamknięty</a:t>
            </a:r>
          </a:p>
          <a:p>
            <a:endParaRPr lang="en-GB" dirty="0"/>
          </a:p>
        </p:txBody>
      </p:sp>
    </p:spTree>
    <p:extLst>
      <p:ext uri="{BB962C8B-B14F-4D97-AF65-F5344CB8AC3E}">
        <p14:creationId xmlns:p14="http://schemas.microsoft.com/office/powerpoint/2010/main" val="974395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4613B69-700C-EE50-E8A2-78C5272ACC9D}"/>
              </a:ext>
            </a:extLst>
          </p:cNvPr>
          <p:cNvSpPr>
            <a:spLocks noGrp="1"/>
          </p:cNvSpPr>
          <p:nvPr>
            <p:ph type="title"/>
          </p:nvPr>
        </p:nvSpPr>
        <p:spPr/>
        <p:txBody>
          <a:bodyPr/>
          <a:lstStyle/>
          <a:p>
            <a:r>
              <a:rPr lang="pl-PL" dirty="0"/>
              <a:t>Prawo geologiczne i górnicze</a:t>
            </a:r>
            <a:endParaRPr lang="en-GB" dirty="0"/>
          </a:p>
        </p:txBody>
      </p:sp>
      <p:sp>
        <p:nvSpPr>
          <p:cNvPr id="3" name="Symbol zastępczy zawartości 2">
            <a:extLst>
              <a:ext uri="{FF2B5EF4-FFF2-40B4-BE49-F238E27FC236}">
                <a16:creationId xmlns:a16="http://schemas.microsoft.com/office/drawing/2014/main" id="{1E84501D-9B2D-7951-96F6-368267D958EC}"/>
              </a:ext>
            </a:extLst>
          </p:cNvPr>
          <p:cNvSpPr>
            <a:spLocks noGrp="1"/>
          </p:cNvSpPr>
          <p:nvPr>
            <p:ph idx="1"/>
          </p:nvPr>
        </p:nvSpPr>
        <p:spPr/>
        <p:txBody>
          <a:bodyPr/>
          <a:lstStyle/>
          <a:p>
            <a:pPr algn="just"/>
            <a:r>
              <a:rPr lang="pl-PL" dirty="0"/>
              <a:t>Art. 106</a:t>
            </a:r>
          </a:p>
          <a:p>
            <a:pPr marL="0" indent="0" algn="just">
              <a:buNone/>
            </a:pPr>
            <a:r>
              <a:rPr lang="pl-PL" dirty="0"/>
              <a:t>Do projektowania, budowy, utrzymania i rozbiórki obiektów budowlanych zakładów górniczych stosuje się przepisy prawa budowlanego oraz odpowiednio przepisy niniejszego rozdziału i rozdziału 5.</a:t>
            </a:r>
          </a:p>
          <a:p>
            <a:pPr algn="just"/>
            <a:r>
              <a:rPr lang="pl-PL" dirty="0"/>
              <a:t>Art. 168 ust. 2</a:t>
            </a:r>
          </a:p>
          <a:p>
            <a:pPr marL="0" indent="0" algn="just">
              <a:buNone/>
            </a:pPr>
            <a:r>
              <a:rPr lang="pl-PL" dirty="0"/>
              <a:t>W odniesieniu do projektowania i wykonywania robót budowlanych oraz utrzymania obiektów budowlanych na terenie zakładu górniczego </a:t>
            </a:r>
            <a:r>
              <a:rPr lang="pl-PL" dirty="0">
                <a:solidFill>
                  <a:schemeClr val="accent6"/>
                </a:solidFill>
              </a:rPr>
              <a:t>organy nadzoru górniczego wykonują zadania z zakresu administracji architektoniczno-budowlanej i nadzoru budowlanego. </a:t>
            </a:r>
            <a:endParaRPr lang="en-GB" dirty="0">
              <a:solidFill>
                <a:schemeClr val="accent6"/>
              </a:solidFill>
            </a:endParaRPr>
          </a:p>
        </p:txBody>
      </p:sp>
    </p:spTree>
    <p:extLst>
      <p:ext uri="{BB962C8B-B14F-4D97-AF65-F5344CB8AC3E}">
        <p14:creationId xmlns:p14="http://schemas.microsoft.com/office/powerpoint/2010/main" val="1109502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B99AE7A-51AE-EB79-E8C7-E68E7AA16C51}"/>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A9A90AF4-A893-A7AB-C69E-3FA17FC534F1}"/>
              </a:ext>
            </a:extLst>
          </p:cNvPr>
          <p:cNvSpPr>
            <a:spLocks noGrp="1"/>
          </p:cNvSpPr>
          <p:nvPr>
            <p:ph idx="1"/>
          </p:nvPr>
        </p:nvSpPr>
        <p:spPr/>
        <p:txBody>
          <a:bodyPr>
            <a:normAutofit/>
          </a:bodyPr>
          <a:lstStyle/>
          <a:p>
            <a:pPr marL="0" indent="0" algn="just">
              <a:buNone/>
            </a:pPr>
            <a:r>
              <a:rPr lang="pl-PL" i="0" dirty="0">
                <a:solidFill>
                  <a:srgbClr val="333333"/>
                </a:solidFill>
                <a:effectLst/>
              </a:rPr>
              <a:t>Art.  164. 1. 	Organami nadzoru górniczego są:</a:t>
            </a:r>
          </a:p>
          <a:p>
            <a:pPr marL="0" indent="0" algn="just">
              <a:buNone/>
            </a:pPr>
            <a:r>
              <a:rPr lang="pl-PL" i="0" dirty="0">
                <a:solidFill>
                  <a:srgbClr val="333333"/>
                </a:solidFill>
                <a:effectLst/>
              </a:rPr>
              <a:t>1)	</a:t>
            </a:r>
            <a:r>
              <a:rPr lang="pl-PL" i="0" dirty="0">
                <a:solidFill>
                  <a:schemeClr val="accent4">
                    <a:lumMod val="75000"/>
                  </a:schemeClr>
                </a:solidFill>
                <a:effectLst/>
              </a:rPr>
              <a:t>Prezes Wyższego Urzędu Górniczego</a:t>
            </a:r>
            <a:r>
              <a:rPr lang="pl-PL" i="0" dirty="0">
                <a:solidFill>
                  <a:srgbClr val="333333"/>
                </a:solidFill>
                <a:effectLst/>
              </a:rPr>
              <a:t>;</a:t>
            </a:r>
          </a:p>
          <a:p>
            <a:pPr marL="0" indent="0" algn="just">
              <a:buNone/>
            </a:pPr>
            <a:r>
              <a:rPr lang="pl-PL" i="0" dirty="0">
                <a:solidFill>
                  <a:srgbClr val="333333"/>
                </a:solidFill>
                <a:effectLst/>
              </a:rPr>
              <a:t>2)	</a:t>
            </a:r>
            <a:r>
              <a:rPr lang="pl-PL" i="0" dirty="0">
                <a:solidFill>
                  <a:schemeClr val="accent4">
                    <a:lumMod val="75000"/>
                  </a:schemeClr>
                </a:solidFill>
                <a:effectLst/>
              </a:rPr>
              <a:t>dyrektorzy okręgowych urzędów górniczych</a:t>
            </a:r>
            <a:r>
              <a:rPr lang="pl-PL" i="0" dirty="0">
                <a:solidFill>
                  <a:srgbClr val="333333"/>
                </a:solidFill>
                <a:effectLst/>
              </a:rPr>
              <a:t>;</a:t>
            </a:r>
          </a:p>
          <a:p>
            <a:pPr marL="0" indent="0" algn="just">
              <a:buNone/>
            </a:pPr>
            <a:r>
              <a:rPr lang="pl-PL" i="0" dirty="0">
                <a:solidFill>
                  <a:srgbClr val="333333"/>
                </a:solidFill>
                <a:effectLst/>
              </a:rPr>
              <a:t>3)	(uchylony).</a:t>
            </a:r>
          </a:p>
          <a:p>
            <a:pPr marL="0" indent="0" algn="just">
              <a:buNone/>
            </a:pPr>
            <a:r>
              <a:rPr lang="pl-PL" i="0" dirty="0">
                <a:solidFill>
                  <a:srgbClr val="333333"/>
                </a:solidFill>
                <a:effectLst/>
              </a:rPr>
              <a:t>2. 	Dyrektorzy okręgowych urzędów górniczych </a:t>
            </a:r>
            <a:r>
              <a:rPr lang="pl-PL" i="0" dirty="0">
                <a:solidFill>
                  <a:srgbClr val="7030A0"/>
                </a:solidFill>
                <a:effectLst/>
              </a:rPr>
              <a:t>są organami nadzoru górniczego pierwszej instancji,</a:t>
            </a:r>
            <a:r>
              <a:rPr lang="pl-PL" i="0" dirty="0">
                <a:solidFill>
                  <a:srgbClr val="333333"/>
                </a:solidFill>
                <a:effectLst/>
              </a:rPr>
              <a:t> </a:t>
            </a:r>
            <a:r>
              <a:rPr lang="pl-PL" i="0" dirty="0">
                <a:solidFill>
                  <a:srgbClr val="FF0000"/>
                </a:solidFill>
                <a:effectLst/>
              </a:rPr>
              <a:t>chyba że ustawa stanowi inaczej</a:t>
            </a:r>
            <a:r>
              <a:rPr lang="pl-PL" i="0" dirty="0">
                <a:solidFill>
                  <a:srgbClr val="333333"/>
                </a:solidFill>
                <a:effectLst/>
              </a:rPr>
              <a:t>.</a:t>
            </a:r>
          </a:p>
          <a:p>
            <a:pPr marL="514350" indent="-514350" algn="just">
              <a:buAutoNum type="arabicPeriod" startAt="3"/>
            </a:pPr>
            <a:r>
              <a:rPr lang="pl-PL" i="0" dirty="0">
                <a:solidFill>
                  <a:srgbClr val="333333"/>
                </a:solidFill>
                <a:effectLst/>
              </a:rPr>
              <a:t>Prezes Wyższego Urzędu Górniczego </a:t>
            </a:r>
            <a:r>
              <a:rPr lang="pl-PL" i="0" dirty="0">
                <a:solidFill>
                  <a:srgbClr val="FF0000"/>
                </a:solidFill>
                <a:effectLst/>
              </a:rPr>
              <a:t>jest organem nadzoru górniczego pierwszej instancji:</a:t>
            </a:r>
          </a:p>
          <a:p>
            <a:pPr marL="0" indent="0" algn="just">
              <a:buNone/>
            </a:pPr>
            <a:r>
              <a:rPr lang="pl-PL" dirty="0">
                <a:solidFill>
                  <a:srgbClr val="333333"/>
                </a:solidFill>
              </a:rPr>
              <a:t>(…)</a:t>
            </a:r>
            <a:endParaRPr lang="en-GB" dirty="0"/>
          </a:p>
        </p:txBody>
      </p:sp>
    </p:spTree>
    <p:extLst>
      <p:ext uri="{BB962C8B-B14F-4D97-AF65-F5344CB8AC3E}">
        <p14:creationId xmlns:p14="http://schemas.microsoft.com/office/powerpoint/2010/main" val="3158006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D4E6EBA-4621-8607-A2BC-62A2B8922677}"/>
              </a:ext>
            </a:extLst>
          </p:cNvPr>
          <p:cNvSpPr>
            <a:spLocks noGrp="1"/>
          </p:cNvSpPr>
          <p:nvPr>
            <p:ph type="title"/>
          </p:nvPr>
        </p:nvSpPr>
        <p:spPr/>
        <p:txBody>
          <a:bodyPr/>
          <a:lstStyle/>
          <a:p>
            <a:r>
              <a:rPr lang="pl-PL" dirty="0"/>
              <a:t>PRAWO WODNE</a:t>
            </a:r>
            <a:endParaRPr lang="en-GB" dirty="0"/>
          </a:p>
        </p:txBody>
      </p:sp>
      <p:sp>
        <p:nvSpPr>
          <p:cNvPr id="3" name="Symbol zastępczy zawartości 2">
            <a:extLst>
              <a:ext uri="{FF2B5EF4-FFF2-40B4-BE49-F238E27FC236}">
                <a16:creationId xmlns:a16="http://schemas.microsoft.com/office/drawing/2014/main" id="{924DB1B5-0DC7-A8A9-1942-D2E84F87A778}"/>
              </a:ext>
            </a:extLst>
          </p:cNvPr>
          <p:cNvSpPr>
            <a:spLocks noGrp="1"/>
          </p:cNvSpPr>
          <p:nvPr>
            <p:ph idx="1"/>
          </p:nvPr>
        </p:nvSpPr>
        <p:spPr/>
        <p:txBody>
          <a:bodyPr>
            <a:normAutofit fontScale="92500" lnSpcReduction="20000"/>
          </a:bodyPr>
          <a:lstStyle/>
          <a:p>
            <a:pPr algn="just"/>
            <a:r>
              <a:rPr lang="pl-PL" dirty="0"/>
              <a:t>Art. 16 pkt 65 – definicja legalna urządzeń wodnych;</a:t>
            </a:r>
          </a:p>
          <a:p>
            <a:pPr algn="just"/>
            <a:r>
              <a:rPr lang="pl-PL" dirty="0"/>
              <a:t>DZIAŁ V Budownictwo wodne i melioracje wodne </a:t>
            </a:r>
          </a:p>
          <a:p>
            <a:pPr marL="0" indent="0" algn="just">
              <a:buNone/>
            </a:pPr>
            <a:r>
              <a:rPr lang="pl-PL" dirty="0"/>
              <a:t>Art. 186 </a:t>
            </a:r>
          </a:p>
          <a:p>
            <a:pPr marL="0" indent="0" algn="just">
              <a:buNone/>
            </a:pPr>
            <a:r>
              <a:rPr lang="pl-PL" b="1" dirty="0">
                <a:solidFill>
                  <a:srgbClr val="00B0F0"/>
                </a:solidFill>
              </a:rPr>
              <a:t>Budownictwo wodne polega na projektowaniu, wykonywaniu oraz utrzymywaniu urządzeń wodnych. </a:t>
            </a:r>
          </a:p>
          <a:p>
            <a:pPr marL="0" indent="0" algn="just">
              <a:buNone/>
            </a:pPr>
            <a:r>
              <a:rPr lang="pl-PL" dirty="0"/>
              <a:t>Art. 187 ust. 1</a:t>
            </a:r>
          </a:p>
          <a:p>
            <a:pPr marL="0" indent="0" algn="just">
              <a:buNone/>
            </a:pPr>
            <a:r>
              <a:rPr lang="pl-PL" dirty="0"/>
              <a:t>Przy projektowaniu, wykonywaniu oraz utrzymywaniu urządzeń wodnych </a:t>
            </a:r>
            <a:r>
              <a:rPr lang="pl-PL" u="sng" dirty="0"/>
              <a:t>należy kierować się zasadą zrównoważonego rozwoju, koniecznością osiągnięcia dobrego stanu wód i charakterystycznych dla nich biocenoz, koniecznością osiągnięcia celów środowiskowych</a:t>
            </a:r>
            <a:r>
              <a:rPr lang="pl-PL" dirty="0"/>
              <a:t>, o których mowa w art. 56, art. 57, art. 59 oraz w art. 61, </a:t>
            </a:r>
            <a:r>
              <a:rPr lang="pl-PL" u="sng" dirty="0"/>
              <a:t>oraz potrzebą zachowania istniejącej rzeźby terenu oraz biologicznych stosunków w środowisku wodnym i ekosystemach lądowych zależnych od wód.</a:t>
            </a:r>
          </a:p>
          <a:p>
            <a:endParaRPr lang="pl-PL" dirty="0"/>
          </a:p>
        </p:txBody>
      </p:sp>
    </p:spTree>
    <p:extLst>
      <p:ext uri="{BB962C8B-B14F-4D97-AF65-F5344CB8AC3E}">
        <p14:creationId xmlns:p14="http://schemas.microsoft.com/office/powerpoint/2010/main" val="216515007"/>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2579</Words>
  <Application>Microsoft Office PowerPoint</Application>
  <PresentationFormat>Panoramiczny</PresentationFormat>
  <Paragraphs>162</Paragraphs>
  <Slides>29</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29</vt:i4>
      </vt:variant>
    </vt:vector>
  </HeadingPairs>
  <TitlesOfParts>
    <vt:vector size="35" baseType="lpstr">
      <vt:lpstr>Arial</vt:lpstr>
      <vt:lpstr>Calibri</vt:lpstr>
      <vt:lpstr>Calibri Light</vt:lpstr>
      <vt:lpstr>Helvetica Neue</vt:lpstr>
      <vt:lpstr>Wingdings</vt:lpstr>
      <vt:lpstr>Motyw pakietu Office</vt:lpstr>
      <vt:lpstr>PODSTAWOWE POJĘCIA PRAWA BUDOWLANEGO</vt:lpstr>
      <vt:lpstr>Prezentacja programu PowerPoint</vt:lpstr>
      <vt:lpstr>PRAWO BUDOWLANE (PB)</vt:lpstr>
      <vt:lpstr> </vt:lpstr>
      <vt:lpstr>Normatywne uzupełnienie art. 1 co do zakresu przedmiotowego ustawy</vt:lpstr>
      <vt:lpstr>Prezentacja programu PowerPoint</vt:lpstr>
      <vt:lpstr>Prawo geologiczne i górnicze</vt:lpstr>
      <vt:lpstr>Prezentacja programu PowerPoint</vt:lpstr>
      <vt:lpstr>PRAWO WODNE</vt:lpstr>
      <vt:lpstr>Prezentacja programu PowerPoint</vt:lpstr>
      <vt:lpstr>USTAWA O OCHRONIE ZABYTKÓW I OPIECE NAD ZABYTKAMI</vt:lpstr>
      <vt:lpstr>PRZYKŁADY INNYCH USTAW lex specialis</vt:lpstr>
      <vt:lpstr>Prezentacja programu PowerPoint</vt:lpstr>
      <vt:lpstr>Prezentacja programu PowerPoint</vt:lpstr>
      <vt:lpstr>PRZEPISY TECHNICZNO-BUDOWLANE</vt:lpstr>
      <vt:lpstr>Prezentacja programu PowerPoint</vt:lpstr>
      <vt:lpstr>Ministerstwo Rozwoju i Technologii </vt:lpstr>
      <vt:lpstr>Prezentacja programu PowerPoint</vt:lpstr>
      <vt:lpstr>Prezentacja programu PowerPoint</vt:lpstr>
      <vt:lpstr>Prezentacja programu PowerPoint</vt:lpstr>
      <vt:lpstr>Prezentacja programu PowerPoint</vt:lpstr>
      <vt:lpstr>Prezentacja programu PowerPoint</vt:lpstr>
      <vt:lpstr>PROCES BUDOWLANY</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PODSTAWOWE POJĘCIA PRAWA BUDOWLANEGO</dc:title>
  <dc:creator>Karina Pilarz</dc:creator>
  <cp:lastModifiedBy>Karina Pilarz</cp:lastModifiedBy>
  <cp:revision>4</cp:revision>
  <dcterms:created xsi:type="dcterms:W3CDTF">2023-06-20T12:50:08Z</dcterms:created>
  <dcterms:modified xsi:type="dcterms:W3CDTF">2023-10-20T14:51:14Z</dcterms:modified>
</cp:coreProperties>
</file>