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5" r:id="rId1"/>
  </p:sldMasterIdLst>
  <p:sldIdLst>
    <p:sldId id="256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BA629E-0BFA-4739-B6A5-5A1403261ABB}" v="2" dt="2023-10-22T13:07:43.3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ycja Mencel" userId="1318a730cb872e56" providerId="LiveId" clId="{EEBA629E-0BFA-4739-B6A5-5A1403261ABB}"/>
    <pc:docChg chg="undo custSel addSld delSld modSld">
      <pc:chgData name="Patrycja Mencel" userId="1318a730cb872e56" providerId="LiveId" clId="{EEBA629E-0BFA-4739-B6A5-5A1403261ABB}" dt="2023-10-22T13:08:40.678" v="767" actId="47"/>
      <pc:docMkLst>
        <pc:docMk/>
      </pc:docMkLst>
      <pc:sldChg chg="modSp mod">
        <pc:chgData name="Patrycja Mencel" userId="1318a730cb872e56" providerId="LiveId" clId="{EEBA629E-0BFA-4739-B6A5-5A1403261ABB}" dt="2023-10-22T12:48:44.310" v="40" actId="20577"/>
        <pc:sldMkLst>
          <pc:docMk/>
          <pc:sldMk cId="54132354" sldId="318"/>
        </pc:sldMkLst>
        <pc:spChg chg="mod">
          <ac:chgData name="Patrycja Mencel" userId="1318a730cb872e56" providerId="LiveId" clId="{EEBA629E-0BFA-4739-B6A5-5A1403261ABB}" dt="2023-10-22T12:48:44.310" v="40" actId="20577"/>
          <ac:spMkLst>
            <pc:docMk/>
            <pc:sldMk cId="54132354" sldId="318"/>
            <ac:spMk id="2" creationId="{AB33A308-8A04-3AFE-C18D-E0F11F585CB3}"/>
          </ac:spMkLst>
        </pc:spChg>
      </pc:sldChg>
      <pc:sldChg chg="delSp modSp new mod">
        <pc:chgData name="Patrycja Mencel" userId="1318a730cb872e56" providerId="LiveId" clId="{EEBA629E-0BFA-4739-B6A5-5A1403261ABB}" dt="2023-10-22T12:49:50.212" v="53" actId="207"/>
        <pc:sldMkLst>
          <pc:docMk/>
          <pc:sldMk cId="1505248640" sldId="319"/>
        </pc:sldMkLst>
        <pc:spChg chg="del">
          <ac:chgData name="Patrycja Mencel" userId="1318a730cb872e56" providerId="LiveId" clId="{EEBA629E-0BFA-4739-B6A5-5A1403261ABB}" dt="2023-10-22T12:49:03.754" v="43" actId="478"/>
          <ac:spMkLst>
            <pc:docMk/>
            <pc:sldMk cId="1505248640" sldId="319"/>
            <ac:spMk id="2" creationId="{FBCF9BF7-622B-C158-89F1-74079A29B2DB}"/>
          </ac:spMkLst>
        </pc:spChg>
        <pc:spChg chg="mod">
          <ac:chgData name="Patrycja Mencel" userId="1318a730cb872e56" providerId="LiveId" clId="{EEBA629E-0BFA-4739-B6A5-5A1403261ABB}" dt="2023-10-22T12:49:50.212" v="53" actId="207"/>
          <ac:spMkLst>
            <pc:docMk/>
            <pc:sldMk cId="1505248640" sldId="319"/>
            <ac:spMk id="3" creationId="{4D88DD29-3214-B1CF-7C4A-5705994DFACD}"/>
          </ac:spMkLst>
        </pc:spChg>
      </pc:sldChg>
      <pc:sldChg chg="addSp delSp modSp new mod">
        <pc:chgData name="Patrycja Mencel" userId="1318a730cb872e56" providerId="LiveId" clId="{EEBA629E-0BFA-4739-B6A5-5A1403261ABB}" dt="2023-10-22T12:51:38.878" v="98" actId="20577"/>
        <pc:sldMkLst>
          <pc:docMk/>
          <pc:sldMk cId="2079247808" sldId="320"/>
        </pc:sldMkLst>
        <pc:spChg chg="mod">
          <ac:chgData name="Patrycja Mencel" userId="1318a730cb872e56" providerId="LiveId" clId="{EEBA629E-0BFA-4739-B6A5-5A1403261ABB}" dt="2023-10-22T12:51:09.182" v="86" actId="1076"/>
          <ac:spMkLst>
            <pc:docMk/>
            <pc:sldMk cId="2079247808" sldId="320"/>
            <ac:spMk id="2" creationId="{1EE56E43-7FD7-950F-1774-9F2152EFBF79}"/>
          </ac:spMkLst>
        </pc:spChg>
        <pc:spChg chg="del mod">
          <ac:chgData name="Patrycja Mencel" userId="1318a730cb872e56" providerId="LiveId" clId="{EEBA629E-0BFA-4739-B6A5-5A1403261ABB}" dt="2023-10-22T12:51:24.730" v="91" actId="478"/>
          <ac:spMkLst>
            <pc:docMk/>
            <pc:sldMk cId="2079247808" sldId="320"/>
            <ac:spMk id="3" creationId="{69D55CAF-9D62-EAF9-8557-5FDCD8C72E5C}"/>
          </ac:spMkLst>
        </pc:spChg>
        <pc:spChg chg="add del mod">
          <ac:chgData name="Patrycja Mencel" userId="1318a730cb872e56" providerId="LiveId" clId="{EEBA629E-0BFA-4739-B6A5-5A1403261ABB}" dt="2023-10-22T12:51:06.999" v="85" actId="478"/>
          <ac:spMkLst>
            <pc:docMk/>
            <pc:sldMk cId="2079247808" sldId="320"/>
            <ac:spMk id="4" creationId="{3E0EC106-B8F5-96A4-4014-F8DF9FCC2BA8}"/>
          </ac:spMkLst>
        </pc:spChg>
        <pc:spChg chg="add mod">
          <ac:chgData name="Patrycja Mencel" userId="1318a730cb872e56" providerId="LiveId" clId="{EEBA629E-0BFA-4739-B6A5-5A1403261ABB}" dt="2023-10-22T12:51:38.878" v="98" actId="20577"/>
          <ac:spMkLst>
            <pc:docMk/>
            <pc:sldMk cId="2079247808" sldId="320"/>
            <ac:spMk id="5" creationId="{4977DD38-D6E6-0724-9964-33F1A0E35349}"/>
          </ac:spMkLst>
        </pc:spChg>
      </pc:sldChg>
      <pc:sldChg chg="modSp new mod">
        <pc:chgData name="Patrycja Mencel" userId="1318a730cb872e56" providerId="LiveId" clId="{EEBA629E-0BFA-4739-B6A5-5A1403261ABB}" dt="2023-10-22T12:56:28.780" v="541" actId="27636"/>
        <pc:sldMkLst>
          <pc:docMk/>
          <pc:sldMk cId="450446923" sldId="321"/>
        </pc:sldMkLst>
        <pc:spChg chg="mod">
          <ac:chgData name="Patrycja Mencel" userId="1318a730cb872e56" providerId="LiveId" clId="{EEBA629E-0BFA-4739-B6A5-5A1403261ABB}" dt="2023-10-22T12:52:06.541" v="128" actId="1076"/>
          <ac:spMkLst>
            <pc:docMk/>
            <pc:sldMk cId="450446923" sldId="321"/>
            <ac:spMk id="2" creationId="{368C3B4D-7CBB-EA91-3946-89616EDA23B8}"/>
          </ac:spMkLst>
        </pc:spChg>
        <pc:spChg chg="mod">
          <ac:chgData name="Patrycja Mencel" userId="1318a730cb872e56" providerId="LiveId" clId="{EEBA629E-0BFA-4739-B6A5-5A1403261ABB}" dt="2023-10-22T12:56:28.780" v="541" actId="27636"/>
          <ac:spMkLst>
            <pc:docMk/>
            <pc:sldMk cId="450446923" sldId="321"/>
            <ac:spMk id="3" creationId="{68EC0CC5-02AA-2FD8-9C52-7574C8BB96F0}"/>
          </ac:spMkLst>
        </pc:spChg>
      </pc:sldChg>
      <pc:sldChg chg="modSp new mod">
        <pc:chgData name="Patrycja Mencel" userId="1318a730cb872e56" providerId="LiveId" clId="{EEBA629E-0BFA-4739-B6A5-5A1403261ABB}" dt="2023-10-22T13:01:04.748" v="556" actId="27636"/>
        <pc:sldMkLst>
          <pc:docMk/>
          <pc:sldMk cId="2300063985" sldId="322"/>
        </pc:sldMkLst>
        <pc:spChg chg="mod">
          <ac:chgData name="Patrycja Mencel" userId="1318a730cb872e56" providerId="LiveId" clId="{EEBA629E-0BFA-4739-B6A5-5A1403261ABB}" dt="2023-10-22T13:00:59.075" v="552" actId="1076"/>
          <ac:spMkLst>
            <pc:docMk/>
            <pc:sldMk cId="2300063985" sldId="322"/>
            <ac:spMk id="2" creationId="{156EC7C7-6206-CD48-2BA2-84D240D890D5}"/>
          </ac:spMkLst>
        </pc:spChg>
        <pc:spChg chg="mod">
          <ac:chgData name="Patrycja Mencel" userId="1318a730cb872e56" providerId="LiveId" clId="{EEBA629E-0BFA-4739-B6A5-5A1403261ABB}" dt="2023-10-22T13:01:04.748" v="556" actId="27636"/>
          <ac:spMkLst>
            <pc:docMk/>
            <pc:sldMk cId="2300063985" sldId="322"/>
            <ac:spMk id="3" creationId="{347545C7-F370-938C-2884-B87C2F0C1B51}"/>
          </ac:spMkLst>
        </pc:spChg>
      </pc:sldChg>
      <pc:sldChg chg="delSp modSp new mod">
        <pc:chgData name="Patrycja Mencel" userId="1318a730cb872e56" providerId="LiveId" clId="{EEBA629E-0BFA-4739-B6A5-5A1403261ABB}" dt="2023-10-22T13:01:56.935" v="570" actId="403"/>
        <pc:sldMkLst>
          <pc:docMk/>
          <pc:sldMk cId="4065153727" sldId="323"/>
        </pc:sldMkLst>
        <pc:spChg chg="del">
          <ac:chgData name="Patrycja Mencel" userId="1318a730cb872e56" providerId="LiveId" clId="{EEBA629E-0BFA-4739-B6A5-5A1403261ABB}" dt="2023-10-22T13:01:26.929" v="561" actId="478"/>
          <ac:spMkLst>
            <pc:docMk/>
            <pc:sldMk cId="4065153727" sldId="323"/>
            <ac:spMk id="2" creationId="{71D8D2CE-9808-A58D-9877-99E3D57FB709}"/>
          </ac:spMkLst>
        </pc:spChg>
        <pc:spChg chg="mod">
          <ac:chgData name="Patrycja Mencel" userId="1318a730cb872e56" providerId="LiveId" clId="{EEBA629E-0BFA-4739-B6A5-5A1403261ABB}" dt="2023-10-22T13:01:56.935" v="570" actId="403"/>
          <ac:spMkLst>
            <pc:docMk/>
            <pc:sldMk cId="4065153727" sldId="323"/>
            <ac:spMk id="3" creationId="{10255BA7-4EE9-16EA-C558-012AC7650D53}"/>
          </ac:spMkLst>
        </pc:spChg>
      </pc:sldChg>
      <pc:sldChg chg="modSp new mod">
        <pc:chgData name="Patrycja Mencel" userId="1318a730cb872e56" providerId="LiveId" clId="{EEBA629E-0BFA-4739-B6A5-5A1403261ABB}" dt="2023-10-22T13:02:35.699" v="594" actId="403"/>
        <pc:sldMkLst>
          <pc:docMk/>
          <pc:sldMk cId="1692610824" sldId="324"/>
        </pc:sldMkLst>
        <pc:spChg chg="mod">
          <ac:chgData name="Patrycja Mencel" userId="1318a730cb872e56" providerId="LiveId" clId="{EEBA629E-0BFA-4739-B6A5-5A1403261ABB}" dt="2023-10-22T13:02:29.079" v="591" actId="1076"/>
          <ac:spMkLst>
            <pc:docMk/>
            <pc:sldMk cId="1692610824" sldId="324"/>
            <ac:spMk id="2" creationId="{33098F7B-1782-4540-DD31-B0D837626485}"/>
          </ac:spMkLst>
        </pc:spChg>
        <pc:spChg chg="mod">
          <ac:chgData name="Patrycja Mencel" userId="1318a730cb872e56" providerId="LiveId" clId="{EEBA629E-0BFA-4739-B6A5-5A1403261ABB}" dt="2023-10-22T13:02:35.699" v="594" actId="403"/>
          <ac:spMkLst>
            <pc:docMk/>
            <pc:sldMk cId="1692610824" sldId="324"/>
            <ac:spMk id="3" creationId="{438BEE72-3E62-6551-3152-5FBC61614E4C}"/>
          </ac:spMkLst>
        </pc:spChg>
      </pc:sldChg>
      <pc:sldChg chg="modSp new mod">
        <pc:chgData name="Patrycja Mencel" userId="1318a730cb872e56" providerId="LiveId" clId="{EEBA629E-0BFA-4739-B6A5-5A1403261ABB}" dt="2023-10-22T13:03:25.425" v="608" actId="2711"/>
        <pc:sldMkLst>
          <pc:docMk/>
          <pc:sldMk cId="2203805040" sldId="325"/>
        </pc:sldMkLst>
        <pc:spChg chg="mod">
          <ac:chgData name="Patrycja Mencel" userId="1318a730cb872e56" providerId="LiveId" clId="{EEBA629E-0BFA-4739-B6A5-5A1403261ABB}" dt="2023-10-22T13:03:09.267" v="603" actId="1076"/>
          <ac:spMkLst>
            <pc:docMk/>
            <pc:sldMk cId="2203805040" sldId="325"/>
            <ac:spMk id="2" creationId="{06F5423F-0406-6EB9-75DE-0F95A69FC36A}"/>
          </ac:spMkLst>
        </pc:spChg>
        <pc:spChg chg="mod">
          <ac:chgData name="Patrycja Mencel" userId="1318a730cb872e56" providerId="LiveId" clId="{EEBA629E-0BFA-4739-B6A5-5A1403261ABB}" dt="2023-10-22T13:03:25.425" v="608" actId="2711"/>
          <ac:spMkLst>
            <pc:docMk/>
            <pc:sldMk cId="2203805040" sldId="325"/>
            <ac:spMk id="3" creationId="{EB1BD2DB-61B7-0AA1-BB38-7E5856D093CB}"/>
          </ac:spMkLst>
        </pc:spChg>
      </pc:sldChg>
      <pc:sldChg chg="delSp modSp new mod">
        <pc:chgData name="Patrycja Mencel" userId="1318a730cb872e56" providerId="LiveId" clId="{EEBA629E-0BFA-4739-B6A5-5A1403261ABB}" dt="2023-10-22T13:03:59.259" v="619" actId="2711"/>
        <pc:sldMkLst>
          <pc:docMk/>
          <pc:sldMk cId="3852393149" sldId="326"/>
        </pc:sldMkLst>
        <pc:spChg chg="del">
          <ac:chgData name="Patrycja Mencel" userId="1318a730cb872e56" providerId="LiveId" clId="{EEBA629E-0BFA-4739-B6A5-5A1403261ABB}" dt="2023-10-22T13:03:44.687" v="613" actId="478"/>
          <ac:spMkLst>
            <pc:docMk/>
            <pc:sldMk cId="3852393149" sldId="326"/>
            <ac:spMk id="2" creationId="{7171F03F-4DF0-00FE-0821-14BD32240C33}"/>
          </ac:spMkLst>
        </pc:spChg>
        <pc:spChg chg="mod">
          <ac:chgData name="Patrycja Mencel" userId="1318a730cb872e56" providerId="LiveId" clId="{EEBA629E-0BFA-4739-B6A5-5A1403261ABB}" dt="2023-10-22T13:03:59.259" v="619" actId="2711"/>
          <ac:spMkLst>
            <pc:docMk/>
            <pc:sldMk cId="3852393149" sldId="326"/>
            <ac:spMk id="3" creationId="{ADD29BA7-B5E0-8BE7-1F6F-D3E682EB5257}"/>
          </ac:spMkLst>
        </pc:spChg>
      </pc:sldChg>
      <pc:sldChg chg="delSp modSp new mod">
        <pc:chgData name="Patrycja Mencel" userId="1318a730cb872e56" providerId="LiveId" clId="{EEBA629E-0BFA-4739-B6A5-5A1403261ABB}" dt="2023-10-22T13:04:34.812" v="629" actId="2710"/>
        <pc:sldMkLst>
          <pc:docMk/>
          <pc:sldMk cId="2341776842" sldId="327"/>
        </pc:sldMkLst>
        <pc:spChg chg="del">
          <ac:chgData name="Patrycja Mencel" userId="1318a730cb872e56" providerId="LiveId" clId="{EEBA629E-0BFA-4739-B6A5-5A1403261ABB}" dt="2023-10-22T13:04:17.573" v="623" actId="478"/>
          <ac:spMkLst>
            <pc:docMk/>
            <pc:sldMk cId="2341776842" sldId="327"/>
            <ac:spMk id="2" creationId="{936DA9CD-FB6E-2A2A-A354-7CB269BBFBA6}"/>
          </ac:spMkLst>
        </pc:spChg>
        <pc:spChg chg="mod">
          <ac:chgData name="Patrycja Mencel" userId="1318a730cb872e56" providerId="LiveId" clId="{EEBA629E-0BFA-4739-B6A5-5A1403261ABB}" dt="2023-10-22T13:04:34.812" v="629" actId="2710"/>
          <ac:spMkLst>
            <pc:docMk/>
            <pc:sldMk cId="2341776842" sldId="327"/>
            <ac:spMk id="3" creationId="{6C944DAA-F755-1FF8-AFDB-C1C20607F346}"/>
          </ac:spMkLst>
        </pc:spChg>
      </pc:sldChg>
      <pc:sldChg chg="modSp new mod">
        <pc:chgData name="Patrycja Mencel" userId="1318a730cb872e56" providerId="LiveId" clId="{EEBA629E-0BFA-4739-B6A5-5A1403261ABB}" dt="2023-10-22T13:05:22.631" v="642" actId="113"/>
        <pc:sldMkLst>
          <pc:docMk/>
          <pc:sldMk cId="3871757040" sldId="328"/>
        </pc:sldMkLst>
        <pc:spChg chg="mod">
          <ac:chgData name="Patrycja Mencel" userId="1318a730cb872e56" providerId="LiveId" clId="{EEBA629E-0BFA-4739-B6A5-5A1403261ABB}" dt="2023-10-22T13:05:01.306" v="634" actId="1076"/>
          <ac:spMkLst>
            <pc:docMk/>
            <pc:sldMk cId="3871757040" sldId="328"/>
            <ac:spMk id="2" creationId="{6C2AF3E2-9432-3EB4-AE54-DCD9CADEE7D7}"/>
          </ac:spMkLst>
        </pc:spChg>
        <pc:spChg chg="mod">
          <ac:chgData name="Patrycja Mencel" userId="1318a730cb872e56" providerId="LiveId" clId="{EEBA629E-0BFA-4739-B6A5-5A1403261ABB}" dt="2023-10-22T13:05:22.631" v="642" actId="113"/>
          <ac:spMkLst>
            <pc:docMk/>
            <pc:sldMk cId="3871757040" sldId="328"/>
            <ac:spMk id="3" creationId="{7150DBCC-168F-6407-CCC5-82789ACE4598}"/>
          </ac:spMkLst>
        </pc:spChg>
      </pc:sldChg>
      <pc:sldChg chg="modSp new mod">
        <pc:chgData name="Patrycja Mencel" userId="1318a730cb872e56" providerId="LiveId" clId="{EEBA629E-0BFA-4739-B6A5-5A1403261ABB}" dt="2023-10-22T13:06:10.531" v="697" actId="403"/>
        <pc:sldMkLst>
          <pc:docMk/>
          <pc:sldMk cId="2092017742" sldId="329"/>
        </pc:sldMkLst>
        <pc:spChg chg="mod">
          <ac:chgData name="Patrycja Mencel" userId="1318a730cb872e56" providerId="LiveId" clId="{EEBA629E-0BFA-4739-B6A5-5A1403261ABB}" dt="2023-10-22T13:05:58.302" v="691" actId="1076"/>
          <ac:spMkLst>
            <pc:docMk/>
            <pc:sldMk cId="2092017742" sldId="329"/>
            <ac:spMk id="2" creationId="{25C4ACF4-8FCF-CD4C-16F0-8B8EE63312C2}"/>
          </ac:spMkLst>
        </pc:spChg>
        <pc:spChg chg="mod">
          <ac:chgData name="Patrycja Mencel" userId="1318a730cb872e56" providerId="LiveId" clId="{EEBA629E-0BFA-4739-B6A5-5A1403261ABB}" dt="2023-10-22T13:06:10.531" v="697" actId="403"/>
          <ac:spMkLst>
            <pc:docMk/>
            <pc:sldMk cId="2092017742" sldId="329"/>
            <ac:spMk id="3" creationId="{F89F4EF3-3187-82FC-F0D5-0AA9F752254B}"/>
          </ac:spMkLst>
        </pc:spChg>
      </pc:sldChg>
      <pc:sldChg chg="delSp modSp new mod">
        <pc:chgData name="Patrycja Mencel" userId="1318a730cb872e56" providerId="LiveId" clId="{EEBA629E-0BFA-4739-B6A5-5A1403261ABB}" dt="2023-10-22T13:06:46.671" v="707" actId="2711"/>
        <pc:sldMkLst>
          <pc:docMk/>
          <pc:sldMk cId="3124167418" sldId="330"/>
        </pc:sldMkLst>
        <pc:spChg chg="del">
          <ac:chgData name="Patrycja Mencel" userId="1318a730cb872e56" providerId="LiveId" clId="{EEBA629E-0BFA-4739-B6A5-5A1403261ABB}" dt="2023-10-22T13:06:28.643" v="702" actId="478"/>
          <ac:spMkLst>
            <pc:docMk/>
            <pc:sldMk cId="3124167418" sldId="330"/>
            <ac:spMk id="2" creationId="{E0A8AFBE-CD82-F47F-3372-AC6A7387AE03}"/>
          </ac:spMkLst>
        </pc:spChg>
        <pc:spChg chg="mod">
          <ac:chgData name="Patrycja Mencel" userId="1318a730cb872e56" providerId="LiveId" clId="{EEBA629E-0BFA-4739-B6A5-5A1403261ABB}" dt="2023-10-22T13:06:46.671" v="707" actId="2711"/>
          <ac:spMkLst>
            <pc:docMk/>
            <pc:sldMk cId="3124167418" sldId="330"/>
            <ac:spMk id="3" creationId="{D39569CF-FF31-EBFF-63B3-5BB1D0887451}"/>
          </ac:spMkLst>
        </pc:spChg>
      </pc:sldChg>
      <pc:sldChg chg="delSp modSp new mod">
        <pc:chgData name="Patrycja Mencel" userId="1318a730cb872e56" providerId="LiveId" clId="{EEBA629E-0BFA-4739-B6A5-5A1403261ABB}" dt="2023-10-22T13:07:12.535" v="717" actId="403"/>
        <pc:sldMkLst>
          <pc:docMk/>
          <pc:sldMk cId="1020278948" sldId="331"/>
        </pc:sldMkLst>
        <pc:spChg chg="del">
          <ac:chgData name="Patrycja Mencel" userId="1318a730cb872e56" providerId="LiveId" clId="{EEBA629E-0BFA-4739-B6A5-5A1403261ABB}" dt="2023-10-22T13:07:03.730" v="712" actId="478"/>
          <ac:spMkLst>
            <pc:docMk/>
            <pc:sldMk cId="1020278948" sldId="331"/>
            <ac:spMk id="2" creationId="{F3167541-E62B-0677-4611-848E9E722F02}"/>
          </ac:spMkLst>
        </pc:spChg>
        <pc:spChg chg="mod">
          <ac:chgData name="Patrycja Mencel" userId="1318a730cb872e56" providerId="LiveId" clId="{EEBA629E-0BFA-4739-B6A5-5A1403261ABB}" dt="2023-10-22T13:07:12.535" v="717" actId="403"/>
          <ac:spMkLst>
            <pc:docMk/>
            <pc:sldMk cId="1020278948" sldId="331"/>
            <ac:spMk id="3" creationId="{F777965E-5D8B-DD76-310B-05CB00BA9B21}"/>
          </ac:spMkLst>
        </pc:spChg>
      </pc:sldChg>
      <pc:sldChg chg="addSp delSp modSp new mod">
        <pc:chgData name="Patrycja Mencel" userId="1318a730cb872e56" providerId="LiveId" clId="{EEBA629E-0BFA-4739-B6A5-5A1403261ABB}" dt="2023-10-22T13:08:28.397" v="765" actId="27636"/>
        <pc:sldMkLst>
          <pc:docMk/>
          <pc:sldMk cId="1115439029" sldId="332"/>
        </pc:sldMkLst>
        <pc:spChg chg="add del mod">
          <ac:chgData name="Patrycja Mencel" userId="1318a730cb872e56" providerId="LiveId" clId="{EEBA629E-0BFA-4739-B6A5-5A1403261ABB}" dt="2023-10-22T13:07:51.976" v="747" actId="1076"/>
          <ac:spMkLst>
            <pc:docMk/>
            <pc:sldMk cId="1115439029" sldId="332"/>
            <ac:spMk id="2" creationId="{228FB243-F391-4B38-DD6C-044DDB9D7037}"/>
          </ac:spMkLst>
        </pc:spChg>
        <pc:spChg chg="mod">
          <ac:chgData name="Patrycja Mencel" userId="1318a730cb872e56" providerId="LiveId" clId="{EEBA629E-0BFA-4739-B6A5-5A1403261ABB}" dt="2023-10-22T13:08:28.397" v="765" actId="27636"/>
          <ac:spMkLst>
            <pc:docMk/>
            <pc:sldMk cId="1115439029" sldId="332"/>
            <ac:spMk id="3" creationId="{9BE9E6D0-AC8E-4635-E1B5-610D751DB695}"/>
          </ac:spMkLst>
        </pc:spChg>
      </pc:sldChg>
      <pc:sldChg chg="new del">
        <pc:chgData name="Patrycja Mencel" userId="1318a730cb872e56" providerId="LiveId" clId="{EEBA629E-0BFA-4739-B6A5-5A1403261ABB}" dt="2023-10-22T13:08:40.678" v="767" actId="47"/>
        <pc:sldMkLst>
          <pc:docMk/>
          <pc:sldMk cId="4109568979" sldId="33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A823-EB2F-4CFF-B5F0-16843B0486FF}" type="datetimeFigureOut">
              <a:rPr lang="pl-PL" smtClean="0"/>
              <a:t>22.10.2023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923-0B8A-4EB6-92EB-2363D4A734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1211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A823-EB2F-4CFF-B5F0-16843B0486FF}" type="datetimeFigureOut">
              <a:rPr lang="pl-PL" smtClean="0"/>
              <a:t>22.10.2023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923-0B8A-4EB6-92EB-2363D4A734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74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A823-EB2F-4CFF-B5F0-16843B0486FF}" type="datetimeFigureOut">
              <a:rPr lang="pl-PL" smtClean="0"/>
              <a:t>22.10.2023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923-0B8A-4EB6-92EB-2363D4A734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983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A823-EB2F-4CFF-B5F0-16843B0486FF}" type="datetimeFigureOut">
              <a:rPr lang="pl-PL" smtClean="0"/>
              <a:t>22.10.2023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923-0B8A-4EB6-92EB-2363D4A734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867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A823-EB2F-4CFF-B5F0-16843B0486FF}" type="datetimeFigureOut">
              <a:rPr lang="pl-PL" smtClean="0"/>
              <a:t>22.10.2023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923-0B8A-4EB6-92EB-2363D4A734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5155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A823-EB2F-4CFF-B5F0-16843B0486FF}" type="datetimeFigureOut">
              <a:rPr lang="pl-PL" smtClean="0"/>
              <a:t>22.10.2023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923-0B8A-4EB6-92EB-2363D4A734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9492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A823-EB2F-4CFF-B5F0-16843B0486FF}" type="datetimeFigureOut">
              <a:rPr lang="pl-PL" smtClean="0"/>
              <a:t>22.10.2023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923-0B8A-4EB6-92EB-2363D4A7349C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5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A823-EB2F-4CFF-B5F0-16843B0486FF}" type="datetimeFigureOut">
              <a:rPr lang="pl-PL" smtClean="0"/>
              <a:t>22.10.2023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923-0B8A-4EB6-92EB-2363D4A734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824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A823-EB2F-4CFF-B5F0-16843B0486FF}" type="datetimeFigureOut">
              <a:rPr lang="pl-PL" smtClean="0"/>
              <a:t>22.10.2023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923-0B8A-4EB6-92EB-2363D4A734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8415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A823-EB2F-4CFF-B5F0-16843B0486FF}" type="datetimeFigureOut">
              <a:rPr lang="pl-PL" smtClean="0"/>
              <a:t>22.10.2023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923-0B8A-4EB6-92EB-2363D4A734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89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57FA823-EB2F-4CFF-B5F0-16843B0486FF}" type="datetimeFigureOut">
              <a:rPr lang="pl-PL" smtClean="0"/>
              <a:t>22.10.2023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923-0B8A-4EB6-92EB-2363D4A734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984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57FA823-EB2F-4CFF-B5F0-16843B0486FF}" type="datetimeFigureOut">
              <a:rPr lang="pl-PL" smtClean="0"/>
              <a:t>22.10.2023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A6B7923-0B8A-4EB6-92EB-2363D4A734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163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9FFC35-C11F-E799-9C78-A2241481A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1513" y="883407"/>
            <a:ext cx="8991600" cy="1645920"/>
          </a:xfrm>
        </p:spPr>
        <p:txBody>
          <a:bodyPr>
            <a:normAutofit/>
          </a:bodyPr>
          <a:lstStyle/>
          <a:p>
            <a:r>
              <a:rPr lang="pl-PL" dirty="0"/>
              <a:t>BIEGLI I SPECJALIŚCI</a:t>
            </a:r>
            <a:br>
              <a:rPr lang="pl-PL" dirty="0"/>
            </a:br>
            <a:r>
              <a:rPr lang="pl-PL" dirty="0"/>
              <a:t>wykład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0432E40-EBDF-D5AC-F9BF-3E95FC4AA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5242" y="3460803"/>
            <a:ext cx="7247220" cy="2672960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chemeClr val="bg1"/>
                </a:solidFill>
              </a:rPr>
              <a:t>dr Patrycja </a:t>
            </a:r>
            <a:r>
              <a:rPr lang="pl-PL" sz="2800" dirty="0" err="1">
                <a:solidFill>
                  <a:schemeClr val="bg1"/>
                </a:solidFill>
              </a:rPr>
              <a:t>Mieszkalska</a:t>
            </a:r>
            <a:endParaRPr lang="pl-PL" sz="2800" dirty="0">
              <a:solidFill>
                <a:schemeClr val="bg1"/>
              </a:solidFill>
            </a:endParaRPr>
          </a:p>
          <a:p>
            <a:r>
              <a:rPr lang="pl-PL" sz="2800" dirty="0">
                <a:solidFill>
                  <a:schemeClr val="bg1"/>
                </a:solidFill>
              </a:rPr>
              <a:t>Katedra Kryminalistyki</a:t>
            </a:r>
          </a:p>
          <a:p>
            <a:r>
              <a:rPr lang="pl-PL" sz="2800" dirty="0" err="1">
                <a:solidFill>
                  <a:schemeClr val="bg1"/>
                </a:solidFill>
              </a:rPr>
              <a:t>WPAiE</a:t>
            </a:r>
            <a:r>
              <a:rPr lang="pl-PL" sz="2800" dirty="0">
                <a:solidFill>
                  <a:schemeClr val="bg1"/>
                </a:solidFill>
              </a:rPr>
              <a:t> </a:t>
            </a:r>
            <a:r>
              <a:rPr lang="pl-PL" sz="2800" dirty="0" err="1">
                <a:solidFill>
                  <a:schemeClr val="bg1"/>
                </a:solidFill>
              </a:rPr>
              <a:t>UWr</a:t>
            </a:r>
            <a:endParaRPr lang="pl-PL" sz="2800" dirty="0">
              <a:solidFill>
                <a:schemeClr val="bg1"/>
              </a:solidFill>
            </a:endParaRPr>
          </a:p>
          <a:p>
            <a:r>
              <a:rPr lang="pl-PL" sz="2800" dirty="0">
                <a:solidFill>
                  <a:schemeClr val="bg1"/>
                </a:solidFill>
              </a:rPr>
              <a:t>e-mail: patrycja.mencel@uwr.edu.pl</a:t>
            </a:r>
          </a:p>
        </p:txBody>
      </p:sp>
    </p:spTree>
    <p:extLst>
      <p:ext uri="{BB962C8B-B14F-4D97-AF65-F5344CB8AC3E}">
        <p14:creationId xmlns:p14="http://schemas.microsoft.com/office/powerpoint/2010/main" val="1420113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D29BA7-B5E0-8BE7-1F6F-D3E682EB5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861" y="401216"/>
            <a:ext cx="11206066" cy="6120882"/>
          </a:xfrm>
        </p:spPr>
        <p:txBody>
          <a:bodyPr>
            <a:normAutofit/>
          </a:bodyPr>
          <a:lstStyle/>
          <a:p>
            <a:pPr marL="22098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Wnioski biegłego można podzielić na: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częściowe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biegły nie daje wyczerpującej odpowiedzi na postawiony mu do rozwiązania problem, oraz </a:t>
            </a:r>
            <a:r>
              <a:rPr lang="pl-PL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całkowite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opinia jest pełna tj. zawiera wyczerpującą odpowiedź na wszystkie zawarte w pytaniach kwestie;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kategoryczne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wnioski z przeprowadzonych badań są jednoznaczne,</a:t>
            </a:r>
            <a:r>
              <a:rPr lang="pl-PL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oraz</a:t>
            </a:r>
            <a:r>
              <a:rPr lang="pl-PL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alternatywne (prawdopodobne) –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wnioski biegłego opierają się na prawdopodobieństwie, co oznacza, że dopuszcza się możliwość sytuacji innej niż ta, do której skłania się biegły;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eksplikatywne (wyjaśniające)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objaśniają jakiś stan rzeczy, np. wiek śladów</a:t>
            </a:r>
            <a:r>
              <a:rPr lang="pl-PL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oraz</a:t>
            </a:r>
            <a:r>
              <a:rPr lang="pl-PL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identyfikacyjne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potwierdzają (lub nie) tożsamość określonego stanu rzeczy np. ekspertyza daktyloskopijna.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afirmatywne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pozytywne, potwierdzające; oznaczają zgodność porównywanych cech badanych obiektów lub stanów rzeczy</a:t>
            </a:r>
            <a:r>
              <a:rPr lang="pl-PL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 negatywne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stwierdzają odmienność porównywanych cech (ustalenia negatywne).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2393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944DAA-F755-1FF8-AFDB-C1C20607F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216" y="429208"/>
            <a:ext cx="11150082" cy="596226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Opinia biegłego staje się </a:t>
            </a:r>
            <a:r>
              <a:rPr lang="pl-PL" sz="2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środkiem dowodowym</a:t>
            </a:r>
            <a:r>
              <a:rPr lang="pl-PL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 sam biegły osobowym </a:t>
            </a:r>
            <a:r>
              <a:rPr lang="pl-PL" sz="2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źródłem dowodowym</a:t>
            </a:r>
            <a:r>
              <a:rPr lang="pl-PL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 każdy dowód opinia biegłego podlega regule swobodnej oceny dowodów. Warunkiem umożliwiającym ocenę opinii biegłego jest zawarcie w jej treści wszystkich niezbędnych elementów, w szczególności zaś uzasadnienie opinii, przedstawiające przebieg badań i zakres spostrzeżeń.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341776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2AF3E2-9432-3EB4-AE54-DCD9CADEE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36904"/>
            <a:ext cx="7729728" cy="1188720"/>
          </a:xfrm>
        </p:spPr>
        <p:txBody>
          <a:bodyPr/>
          <a:lstStyle/>
          <a:p>
            <a:r>
              <a:rPr lang="pl-PL" dirty="0"/>
              <a:t>OKOLICZNOŚCI ISTOTNE DLA ROZSTRZYGNIĘCIA SPRAWY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50DBCC-168F-6407-CCC5-82789ACE4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747" y="1800808"/>
            <a:ext cx="10496939" cy="4618653"/>
          </a:xfrm>
        </p:spPr>
        <p:txBody>
          <a:bodyPr/>
          <a:lstStyle/>
          <a:p>
            <a:pPr marL="0" indent="0" algn="just">
              <a:buNone/>
            </a:pPr>
            <a:r>
              <a:rPr lang="pl-PL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Zlecenie wykonania ekspertyzy przez organ procesowy możliwe jest jedynie w przypadku okoliczności mających </a:t>
            </a:r>
            <a:r>
              <a:rPr lang="pl-PL" sz="3200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istotne znaczenie</a:t>
            </a:r>
            <a:r>
              <a:rPr lang="pl-PL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dla rozstrzygnięcia sprawy. </a:t>
            </a:r>
          </a:p>
          <a:p>
            <a:pPr marL="0" indent="0" algn="just">
              <a:buNone/>
            </a:pPr>
            <a:r>
              <a:rPr lang="pl-PL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Przedmiotem opinii </a:t>
            </a:r>
            <a:r>
              <a:rPr lang="pl-PL" sz="3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mogą być </a:t>
            </a:r>
            <a:r>
              <a:rPr lang="pl-PL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okoliczności uboczne, drugorzędne (nawet gdyby ich wyjaśnienie wymagało wiadomości specjalnych) np. zlecenie ekspertyzy daktyloskopijnej w sytuacji, gdy sprawcę podczas zabójstwa zarejestrowały kamery monitoringu.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1757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C4ACF4-8FCF-CD4C-16F0-8B8EE6331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48871"/>
            <a:ext cx="7729728" cy="1188720"/>
          </a:xfrm>
        </p:spPr>
        <p:txBody>
          <a:bodyPr/>
          <a:lstStyle/>
          <a:p>
            <a:r>
              <a:rPr lang="pl-PL" dirty="0"/>
              <a:t>Rodzaje ekspertyz sądowych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9F4EF3-3187-82FC-F0D5-0AA9F7522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441" y="1978090"/>
            <a:ext cx="10552922" cy="431074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Ze względu na sposób opracowania ekspertyzy można podzielić na: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pl-PL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ekspertyzy indywidualne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biegły sam przeprowadza badania i na tej podstawie wydaje opinię dotyczącą przedmiotu ekspertyzy i nie ma tu znaczenia liczba specjalności, które biegły posiada i które wykorzystał do opracowania opinii;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pl-PL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ekspertyzy zespołowe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przeprowadza ją kilku biegłych tej samej specjalności. Dzieje się tak często w szczególnie skomplikowanych sprawach. Każdy z biegłych bierze za opinię odpowiedzialność tak jakby wykonywał ją sam. Gdy biegły nie zgadza się z opinią większości nie powinien jej podpisywać. Może wówczas wydać opinię odrębną.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pl-PL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ekspertyzy kompleksowe- 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 jest ekspertyza zespołowa. Ekspertyza kompleksowa wymaga powołania biegłych różnych specjalności. </a:t>
            </a:r>
          </a:p>
          <a:p>
            <a:endParaRPr lang="pl-PL" sz="2000" dirty="0"/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092017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9569CF-FF31-EBFF-63B3-5BB1D0887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214604"/>
            <a:ext cx="11700588" cy="6438123"/>
          </a:xfrm>
        </p:spPr>
        <p:txBody>
          <a:bodyPr>
            <a:normAutofit fontScale="92500" lnSpcReduction="10000"/>
          </a:bodyPr>
          <a:lstStyle/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Ze względu na pozycję procesową wydanej opinii ekspertyzy można wyodrębnić: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romanUcPeriod"/>
            </a:pP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ekspertyzę wstępną –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wydawana jest na podstawie niepełnego materiału dowodowego, na etapie wstępnym postępowania. Dotyczy ona kwestii ogólnej (podstawowej), nie zaś szczególnej. Biegły może zastrzec w opinii wstępnej, że może ona ulec zmianie w razie uzupełnienia okoliczności/dowodów jeszcze nieznanych, np. opinia psychiatryczna w wyniku której biegli uznali, że stan zdrowia psychicznego oskarżonego odbiega od normy, lecz dla wydania szczegółowej opinii konieczna jest obserwacja w zamkniętym zakładzie leczniczym.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romanUcPeriod"/>
            </a:pP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ekspertyzę uzupełniającą –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stanowi dopełnienie ekspertyzy poprzedniej.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Niekiedy stanowi rozwinięcie opinii wstępnej. W rezultacie, na podstawie obu tych opinii powinna powstać opinia pełna. 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romanUcPeriod"/>
            </a:pP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ekspertyzę powtórną –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ekspertyza wykonana jest ponownie. Jej przedmiotem są kwestie już wcześniej badane.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romanUcPeriod"/>
            </a:pP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ekspertyzę ostateczną–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ekspertyza wiążąca organ procesowy. W praktyce nie występuje ona w polskim systemie prawnym, gdyż obowiązuje zasada swobodnej oceny dowodów. Z punktu widzenia kryminalistyki jest to opinia ostatecznie rozstrzygająca daną kwestię. 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romanUcPeriod"/>
            </a:pP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ekspertyzę kontradyktoryjną –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przypadku tej ekspertyzy nie tylko organ ma prawo wyznaczania biegłego, ale także strony. Biegły wyznaczony przez stronę bierze udział w postępowaniu na takich samych zasadach jak biegł wyznaczony przez organ procesowy.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polskim systemie prawnym ten typ ekspertyzy nie występuje, gdyż kontrolę nad ekspertyzą sprawuje jedynie organ procesowy.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ekspertyzę prywatną (pozasądową) –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jest namiastką ekspertyzy kontradyktoryjnej w polskim systemie prawnej.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Strona nierzadko przedstawia w sądzie opinię sporządzoną przez eksperta, do którego sama się zwróciła.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Opinia taka nie ma jednak charakteru dowodu z opinii biegłego.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4167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77965E-5D8B-DD76-310B-05CB00BA9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96" y="559837"/>
            <a:ext cx="10758196" cy="5831631"/>
          </a:xfrm>
        </p:spPr>
        <p:txBody>
          <a:bodyPr>
            <a:normAutofit/>
          </a:bodyPr>
          <a:lstStyle/>
          <a:p>
            <a:pPr marL="44958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Ze względu na obowiązek wykonania ekspertyzy: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pl-PL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lphaUcPeriod"/>
            </a:pPr>
            <a:r>
              <a:rPr lang="pl-PL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ekspertyzy obligatoryjne – </a:t>
            </a:r>
            <a:r>
              <a:rPr lang="pl-PL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takie, które organ musi zlecić np. w przypadku oględzin i otwarcia zwłok, którego należy dokonać z udziałem biegłego lekarza z zakresu medycyny sądowej.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lphaUcPeriod"/>
            </a:pPr>
            <a:r>
              <a:rPr lang="pl-PL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ekspertyzy fakultatywne – </a:t>
            </a:r>
            <a:r>
              <a:rPr lang="pl-PL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 procesowy ma prawo, a nie obowiązek powołania biegłego. Jeżeli organ sam dysponuje wiedzą specjalną nie musi powoływać biegłego.</a:t>
            </a:r>
          </a:p>
          <a:p>
            <a:pPr marL="90678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0278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8FB243-F391-4B38-DD6C-044DDB9D7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4896"/>
            <a:ext cx="7729728" cy="1188720"/>
          </a:xfrm>
        </p:spPr>
        <p:txBody>
          <a:bodyPr/>
          <a:lstStyle/>
          <a:p>
            <a:r>
              <a:rPr lang="pl-PL" dirty="0"/>
              <a:t>Ekspertyza pozasądowa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E9E6D0-AC8E-4635-E1B5-610D751DB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918" y="1604865"/>
            <a:ext cx="11691258" cy="5122506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000" dirty="0"/>
              <a:t>Opinia prywatna (pozasądowa) – w postępowaniu ma charakter dokumentu sporządzany na zlecenie uczestników procesu karnego (najczęściej przez oskarżonego) przez osoby posiadające wiadomości specjalne w danej dziedzinie.</a:t>
            </a:r>
          </a:p>
          <a:p>
            <a:pPr algn="just"/>
            <a:r>
              <a:rPr lang="pl-PL" sz="2000" dirty="0"/>
              <a:t>Inny status dowodowy niż opinia biegłego sądowego.</a:t>
            </a:r>
          </a:p>
          <a:p>
            <a:pPr algn="just"/>
            <a:r>
              <a:rPr lang="pl-PL" sz="2000" dirty="0"/>
              <a:t>Biegły prywatny nie ma statusu ani uprawnień biegłego sądowego.</a:t>
            </a:r>
          </a:p>
          <a:p>
            <a:pPr algn="just"/>
            <a:r>
              <a:rPr lang="pl-PL" sz="2000" dirty="0"/>
              <a:t>Biegłego prywatnego nie przesłuchuje się w przeciwieństwie do biegłego sądowego. Biegłego prywatnego nie można także konfrontować z biegłym sądowym.</a:t>
            </a:r>
          </a:p>
          <a:p>
            <a:pPr algn="just"/>
            <a:r>
              <a:rPr lang="pl-PL" sz="2000" dirty="0"/>
              <a:t>Włączana do materiału dowodowego w drodze wniosku dowodowego.</a:t>
            </a:r>
          </a:p>
          <a:p>
            <a:pPr algn="just"/>
            <a:r>
              <a:rPr lang="pl-PL" sz="2000" dirty="0"/>
              <a:t>Opinia prywatna nie jest opinią w rozumieniu art.193 § 1 k.p.k. </a:t>
            </a:r>
          </a:p>
          <a:p>
            <a:pPr algn="just"/>
            <a:r>
              <a:rPr lang="pl-PL" sz="2000" dirty="0"/>
              <a:t>Opinia prywatna może być jednak cennym źródłem informacji, wpływającym na czynności organu procesowego, a także na linię obrony. </a:t>
            </a:r>
          </a:p>
          <a:p>
            <a:pPr algn="just"/>
            <a:r>
              <a:rPr lang="pl-PL" sz="2000" dirty="0"/>
              <a:t>Może być podstawą do składania dalszych wniosków dowodowych.</a:t>
            </a:r>
          </a:p>
          <a:p>
            <a:pPr algn="just"/>
            <a:r>
              <a:rPr lang="pl-PL" sz="2000" dirty="0"/>
              <a:t>Może stać się podstawą dopuszczenia dowodu z opinii uzupełniającej biegłego, który był powołany w sprawie, czy wyznaczenia innego biegłego.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543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33A308-8A04-3AFE-C18D-E0F11F585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853946"/>
            <a:ext cx="7729728" cy="3150108"/>
          </a:xfrm>
        </p:spPr>
        <p:txBody>
          <a:bodyPr>
            <a:normAutofit/>
          </a:bodyPr>
          <a:lstStyle/>
          <a:p>
            <a:r>
              <a:rPr lang="pl-PL" sz="3600" dirty="0"/>
              <a:t>Ekspertyza sądowa</a:t>
            </a:r>
            <a:br>
              <a:rPr lang="pl-PL" sz="3600" dirty="0"/>
            </a:br>
            <a:r>
              <a:rPr lang="pl-PL" sz="3600" dirty="0"/>
              <a:t>opinia biegłego</a:t>
            </a:r>
            <a:br>
              <a:rPr lang="pl-PL" sz="3600" dirty="0"/>
            </a:b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54132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88DD29-3214-B1CF-7C4A-5705994DF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261257"/>
            <a:ext cx="11430000" cy="63634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Ekspertyza sądowa</a:t>
            </a: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 zespół czynności badawczych wymagających wiadomości specjalnych wykonywanych przez biegłego na zlecenie organu procesowego oraz </a:t>
            </a:r>
            <a:r>
              <a:rPr lang="pl-PL" sz="2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zakończonych opinią </a:t>
            </a: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mogącą mieć charakter dowodu w procesie, niezbędnego do stwierdzenia okoliczności mających istotne znaczenie dla rozstrzygnięcia sprawy (T. </a:t>
            </a:r>
            <a:r>
              <a:rPr lang="pl-PL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Hanausek</a:t>
            </a: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Elementy pojęcia ekspertyzy: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czynności badawcze;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wiadomości specjalne;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biegły;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organ procesowy;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opinia;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dowód w procesie;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okoliczności mające istotne znaczenie dla rozstrzygnięcia sprawy;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5248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56E43-7FD7-950F-1774-9F2152EFB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773" y="106276"/>
            <a:ext cx="7729728" cy="1188720"/>
          </a:xfrm>
        </p:spPr>
        <p:txBody>
          <a:bodyPr/>
          <a:lstStyle/>
          <a:p>
            <a:r>
              <a:rPr lang="pl-PL" dirty="0"/>
              <a:t>Czynności badawcze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4977DD38-D6E6-0724-9964-33F1A0E35349}"/>
              </a:ext>
            </a:extLst>
          </p:cNvPr>
          <p:cNvSpPr txBox="1">
            <a:spLocks/>
          </p:cNvSpPr>
          <p:nvPr/>
        </p:nvSpPr>
        <p:spPr>
          <a:xfrm>
            <a:off x="147734" y="1423944"/>
            <a:ext cx="11896531" cy="5327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wstępna analizę zlecenia</a:t>
            </a:r>
            <a:r>
              <a:rPr lang="pl-P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pod kątem możliwości jego wykonania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wstępna analizę i ocenę dostarczonego do badań materiału kwestionowanego</a:t>
            </a:r>
            <a:r>
              <a:rPr lang="pl-P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(tego, który będzie identyfikowany, badany) np. testament, który jest przedmiotem opinii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wstępna analizę materiału porównawczego (</a:t>
            </a:r>
            <a:r>
              <a:rPr lang="pl-P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tego, który będzie stanowił wzorzec</a:t>
            </a:r>
            <a:r>
              <a:rPr lang="pl-PL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lub określenie możliwości i warunków uzyskania takiego materiału albo wskazanie konieczności uzupełnienia dostarczonego materiału </a:t>
            </a:r>
            <a:r>
              <a:rPr lang="pl-P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[np. umowa, oświadczenie, którego autorem jest spadkodawca]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przygotowanie dostarczonych materiałów do badań </a:t>
            </a:r>
            <a:r>
              <a:rPr lang="pl-P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(szczegółowe oględziny, pobranie próbek, oddzielenie od podłoża, itp.)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wybór metodyki badań i przygotowanie stosownej aparatury</a:t>
            </a:r>
            <a:endParaRPr lang="pl-PL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przeprowadzenie badań </a:t>
            </a:r>
            <a:r>
              <a:rPr lang="pl-P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(i następnie ich zakończenie, powtórzenie lub kontynuacja)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sporządzenie opinii </a:t>
            </a:r>
            <a:r>
              <a:rPr lang="pl-P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(co do zasady pisemnej; rzadko ustnej)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924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8C3B4D-7CBB-EA91-3946-89616EDA2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20880"/>
            <a:ext cx="7729728" cy="1188720"/>
          </a:xfrm>
        </p:spPr>
        <p:txBody>
          <a:bodyPr/>
          <a:lstStyle/>
          <a:p>
            <a:r>
              <a:rPr lang="pl-PL" dirty="0"/>
              <a:t>Wiadomości specjalne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EC0CC5-02AA-2FD8-9C52-7574C8BB9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8335" y="1959430"/>
            <a:ext cx="9750489" cy="40774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sz="2400" dirty="0">
                <a:latin typeface="+mj-lt"/>
              </a:rPr>
              <a:t>To posiadane przez biegłego wiadomości określonego rodzaju, wykraczające poza normalną, powszechną w danych warunkach rozwoju społecznego wiedzę lub umiejętności praktyczne.</a:t>
            </a:r>
          </a:p>
          <a:p>
            <a:pPr marL="0" indent="0" algn="just">
              <a:buNone/>
            </a:pPr>
            <a:r>
              <a:rPr lang="pl-PL" sz="2400" dirty="0">
                <a:latin typeface="+mj-lt"/>
              </a:rPr>
              <a:t>(np. biegły psycholog, biegły z zakresu szacowania wartości nieruchomości, biegły  z zakresu kominiarstwa, itd.)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W postępowaniu karnym najczęściej występują biegli psychiatrzy, którzy swoje opinie niejednokrotnie sporządzają wspólnie z biegłymi psychologami oraz seksuologami. Najczęściej opiniują w zakresie niepoczytalności, która jest okolicznością wyłączającą winę, co świadczy o niewątpliwie o tym, jak istotną rolę osoby te mają do odegrania w procesie stosowania prawa.</a:t>
            </a:r>
          </a:p>
        </p:txBody>
      </p:sp>
    </p:spTree>
    <p:extLst>
      <p:ext uri="{BB962C8B-B14F-4D97-AF65-F5344CB8AC3E}">
        <p14:creationId xmlns:p14="http://schemas.microsoft.com/office/powerpoint/2010/main" val="45044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6EC7C7-6206-CD48-2BA2-84D240D89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3"/>
            <a:ext cx="7729728" cy="1188720"/>
          </a:xfrm>
        </p:spPr>
        <p:txBody>
          <a:bodyPr/>
          <a:lstStyle/>
          <a:p>
            <a:r>
              <a:rPr lang="pl-PL" dirty="0"/>
              <a:t>biegły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7545C7-F370-938C-2884-B87C2F0C1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3020" y="2006082"/>
            <a:ext cx="10198360" cy="43283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1800" dirty="0">
                <a:latin typeface="+mj-lt"/>
              </a:rPr>
              <a:t>Ekspertyzy mogą być wykonywane przez biegłych indywidualnych i tzw. instytucjonalnych.</a:t>
            </a:r>
          </a:p>
          <a:p>
            <a:pPr marL="0" indent="0">
              <a:buNone/>
            </a:pPr>
            <a:endParaRPr lang="pl-PL" sz="1800" dirty="0">
              <a:latin typeface="+mj-lt"/>
            </a:endParaRPr>
          </a:p>
          <a:p>
            <a:pPr marL="0" indent="0">
              <a:buNone/>
            </a:pPr>
            <a:r>
              <a:rPr lang="pl-PL" sz="1800" dirty="0">
                <a:latin typeface="+mj-lt"/>
              </a:rPr>
              <a:t>Funkcję biegłych indywidualnych mogą sprawować:</a:t>
            </a:r>
          </a:p>
          <a:p>
            <a:pPr marL="0" indent="0">
              <a:buNone/>
            </a:pPr>
            <a:r>
              <a:rPr lang="pl-PL" sz="1800" dirty="0">
                <a:latin typeface="+mj-lt"/>
              </a:rPr>
              <a:t>	•	biegli sądowi (osoby wpisane na listę biegłych sądowych prowadzonych przez prezesów sądów okręgowych),</a:t>
            </a:r>
          </a:p>
          <a:p>
            <a:pPr marL="0" indent="0">
              <a:buNone/>
            </a:pPr>
            <a:r>
              <a:rPr lang="pl-PL" sz="1800" dirty="0">
                <a:latin typeface="+mj-lt"/>
              </a:rPr>
              <a:t>	•	eksperci i rzeczoznawcy występujący w roli biegłych jako osoby opracowujące opinię w imieniu instytucji naukowych lub specjalistycznych,</a:t>
            </a:r>
          </a:p>
          <a:p>
            <a:pPr marL="0" indent="0">
              <a:buNone/>
            </a:pPr>
            <a:r>
              <a:rPr lang="pl-PL" sz="1800" dirty="0">
                <a:latin typeface="+mj-lt"/>
              </a:rPr>
              <a:t>	•	osoby, które posiadają odpowiednią wiedzę w danej dziedzinie (zostają powołani jako biegli ad hoc przez organ procesowy).</a:t>
            </a:r>
          </a:p>
          <a:p>
            <a:pPr marL="0" indent="0">
              <a:buNone/>
            </a:pPr>
            <a:r>
              <a:rPr lang="pl-PL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Ekspertyzy mogą być także wykonywane przez tzw. biegłych instytucjonalnych tj.: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instytucje naukowe (uczelnie, PAN i jej instytuty, instytuty badawcze np. CLKP);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instytucje specjalistyczne (prywatne laboratoria nieposiadające statusu instytucji naukowych np. policyjne laboratorium kryminalistyczne);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0063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255BA7-4EE9-16EA-C558-012AC7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482" y="485192"/>
            <a:ext cx="11066106" cy="5840963"/>
          </a:xfrm>
        </p:spPr>
        <p:txBody>
          <a:bodyPr>
            <a:normAutofit/>
          </a:bodyPr>
          <a:lstStyle/>
          <a:p>
            <a:pPr marL="449580" algn="just">
              <a:lnSpc>
                <a:spcPct val="107000"/>
              </a:lnSpc>
              <a:spcAft>
                <a:spcPts val="800"/>
              </a:spcAft>
            </a:pPr>
            <a:r>
              <a:rPr lang="pl-PL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Biegły może pełnić w procesie funkcję </a:t>
            </a:r>
            <a:r>
              <a:rPr lang="pl-PL" sz="3200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opiniodawcy</a:t>
            </a:r>
            <a:r>
              <a:rPr lang="pl-PL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oraz </a:t>
            </a:r>
            <a:r>
              <a:rPr lang="pl-PL" sz="3200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konsultanta</a:t>
            </a:r>
            <a:r>
              <a:rPr lang="pl-PL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Opiniodawca ma pełną samodzielność w przeprowadzeniu czynności badawczych, wyborze metody, interpretacji wyników i wydania opinii.</a:t>
            </a:r>
          </a:p>
          <a:p>
            <a:pPr marL="449580" algn="just">
              <a:lnSpc>
                <a:spcPct val="107000"/>
              </a:lnSpc>
              <a:spcAft>
                <a:spcPts val="800"/>
              </a:spcAft>
            </a:pPr>
            <a:r>
              <a:rPr lang="pl-PL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roli konsultanta nie przeprowadza własnych badań, nie wydaje opinii, a jedynie uczestnicząc w czynnościach procesowych udziela rad, wskazówek i pomocy organowi procesowemu np. w przeprowadzaniu dowodu (eksperymentu procesowego, przeszukania; w przesłuchaniu pokrzywdzonego małoletniego).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5153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098F7B-1782-4540-DD31-B0D837626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4896"/>
            <a:ext cx="7729728" cy="1188720"/>
          </a:xfrm>
        </p:spPr>
        <p:txBody>
          <a:bodyPr/>
          <a:lstStyle/>
          <a:p>
            <a:r>
              <a:rPr lang="pl-PL" dirty="0"/>
              <a:t>Organ procesowy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8BEE72-3E62-6551-3152-5FBC61614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787" y="1903446"/>
            <a:ext cx="10804849" cy="4506686"/>
          </a:xfrm>
        </p:spPr>
        <p:txBody>
          <a:bodyPr>
            <a:normAutofit/>
          </a:bodyPr>
          <a:lstStyle/>
          <a:p>
            <a:pPr marL="449580" algn="just"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Warunkiem formalnym zlecenia ekspertyzy w formie opinii procesowej jest wydanie postanowienia o dopuszczeniu dowodu z opinii biegłego przez upoważniony podmiot. Jest nim tylko organ procesowy, strony mogą zgłaszać stosowne wnioski dowodowe o powołanie biegłego. </a:t>
            </a:r>
          </a:p>
          <a:p>
            <a:pPr marL="449580" algn="just"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postępowaniu sądowym biegłego powołuje sąd, a w postępowaniu przygotowawczym organ prowadzący to postępowanie: prokurator, funkcjonariusz Policji lub inny organ prowadzący dochodzenie (Straż Graniczna, Agencja Bezpieczeństwa Wewnętrznego, Centralne Biuro Antykorupcyjne, Żandarmeria Wojskowa, itp.).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692610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F5423F-0406-6EB9-75DE-0F95A69FC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62260"/>
            <a:ext cx="7729728" cy="1188720"/>
          </a:xfrm>
        </p:spPr>
        <p:txBody>
          <a:bodyPr/>
          <a:lstStyle/>
          <a:p>
            <a:r>
              <a:rPr lang="pl-PL" dirty="0"/>
              <a:t>   OPINIA- SPRAWOZDANIE I WNIOSKI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1BD2DB-61B7-0AA1-BB38-7E5856D09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1" y="1604865"/>
            <a:ext cx="10954138" cy="4926563"/>
          </a:xfrm>
        </p:spPr>
        <p:txBody>
          <a:bodyPr>
            <a:normAutofit fontScale="92500" lnSpcReduction="20000"/>
          </a:bodyPr>
          <a:lstStyle/>
          <a:p>
            <a:pPr marL="22098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Czynności badawcze biegłego kończą się wydaniem opinii, ustnej bądź pisemnej (art. 200 § 1 k.p.k.).</a:t>
            </a:r>
          </a:p>
          <a:p>
            <a:pPr marL="22098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Opinia składa się z opisu czynności dokonanych przez biegłego, badaniach i wynikających z nich spostrzeżeniach oraz wnioskach. </a:t>
            </a:r>
          </a:p>
          <a:p>
            <a:pPr marL="22098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Opinia biegłego jest </a:t>
            </a:r>
            <a:r>
              <a:rPr lang="pl-PL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środkiem dowodowym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 sam biegły </a:t>
            </a:r>
            <a:r>
              <a:rPr lang="pl-PL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źródłem dowodowym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22098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Opinia, co do zasady, składa się z trzech części:</a:t>
            </a:r>
          </a:p>
          <a:p>
            <a:pPr marL="800100"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wstępnej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dane personalne biegłego, informacje na temat specjalności, wykształcenia i stanowiska zawodowego biegłego; dane personalne innych osób uczestniczących w czynności, itd.</a:t>
            </a:r>
          </a:p>
          <a:p>
            <a:pPr marL="800100"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sprawozdawczej 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 określenie czasu przeprowadzonych badań, daty wydania opinii, opis przeprowadzonych czynności i spostrzeżeń, uzasadnienie i interpretacja badań. 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wnioskowej 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przedstawienie wyników oraz wniosków uzyskanych z przeprowadzonych badań (stanowiące odpowiedzi na postawione przez organ procesowy pytania w postanowieniu o powołaniu biegłego)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3805040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Paczka</Template>
  <TotalTime>5911</TotalTime>
  <Words>1580</Words>
  <Application>Microsoft Office PowerPoint</Application>
  <PresentationFormat>Panoramiczny</PresentationFormat>
  <Paragraphs>88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Calibri</vt:lpstr>
      <vt:lpstr>Gill Sans MT</vt:lpstr>
      <vt:lpstr>Symbol</vt:lpstr>
      <vt:lpstr>Wingdings</vt:lpstr>
      <vt:lpstr>Paczka</vt:lpstr>
      <vt:lpstr>BIEGLI I SPECJALIŚCI wykład</vt:lpstr>
      <vt:lpstr>Ekspertyza sądowa opinia biegłego </vt:lpstr>
      <vt:lpstr>Prezentacja programu PowerPoint</vt:lpstr>
      <vt:lpstr>Czynności badawcze</vt:lpstr>
      <vt:lpstr>Wiadomości specjalne</vt:lpstr>
      <vt:lpstr>biegły</vt:lpstr>
      <vt:lpstr>Prezentacja programu PowerPoint</vt:lpstr>
      <vt:lpstr>Organ procesowy</vt:lpstr>
      <vt:lpstr>   OPINIA- SPRAWOZDANIE I WNIOSKI </vt:lpstr>
      <vt:lpstr>Prezentacja programu PowerPoint</vt:lpstr>
      <vt:lpstr>Prezentacja programu PowerPoint</vt:lpstr>
      <vt:lpstr>OKOLICZNOŚCI ISTOTNE DLA ROZSTRZYGNIĘCIA SPRAWY</vt:lpstr>
      <vt:lpstr>Rodzaje ekspertyz sądowych</vt:lpstr>
      <vt:lpstr>Prezentacja programu PowerPoint</vt:lpstr>
      <vt:lpstr>Prezentacja programu PowerPoint</vt:lpstr>
      <vt:lpstr>Ekspertyza pozasądowa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BIEGLI I SPECJALIŚCI wykład</dc:title>
  <dc:creator>Patrycja Mencel</dc:creator>
  <cp:lastModifiedBy>Patrycja Mencel</cp:lastModifiedBy>
  <cp:revision>13</cp:revision>
  <dcterms:created xsi:type="dcterms:W3CDTF">2022-10-03T18:00:44Z</dcterms:created>
  <dcterms:modified xsi:type="dcterms:W3CDTF">2023-10-22T13:08:44Z</dcterms:modified>
</cp:coreProperties>
</file>