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71" r:id="rId4"/>
    <p:sldId id="275" r:id="rId5"/>
    <p:sldId id="276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6B2E38-C470-06CC-34FD-C8BA28205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4C22D73-83A7-54F4-8102-D756976E7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9DA0B3-1FF4-AD3A-6330-1ADA077C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123415-C078-A9EA-75D2-F9D69D72D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80C7A3-584C-E484-EE41-3B27ADF4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8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D0F21-636D-EEEC-0A07-005773E12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28887AB-559D-EAB6-A945-EB2B31D8C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92A73D-EF8A-4B4F-63D6-E9DEED9E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A312F7-AB78-1485-981C-775B605B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A81C73-86F5-3CD1-2B1A-BBD6C751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9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53C6500-F373-E8CD-A8F8-4372841E3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996EB4C-276B-DCCD-228F-2D7D878CE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AE8047-B6FD-D137-7949-D55DD8A8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7BA7F38-F561-9E2B-0EA3-75399BCB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4B3B56-DD6A-F4EE-01FD-44A987F0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34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58279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09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62438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059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12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528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499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941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4C10A-FDC8-0879-099D-2AE4F1DC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DF078-13F9-86DE-9C21-23B236F4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B0D43B-39DE-689A-140A-17587FC2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E58835-B282-9113-D250-D9AE1DF5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AB7A1D-3469-79E0-1D96-FE664F48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08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0354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34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6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0B53B8-FFD8-5935-6208-484B60C5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0AEFD1-77C5-A133-13B9-DA1DBEA84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D4FA69-1C4E-ADD5-A986-5327C6636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0B0A93-9997-BC4B-D704-ED3C1EA6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9FC8B8-40F7-F5A5-077E-98EA15E9B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52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96B0B7-5000-3BC4-4C30-6F69F4BA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8F9370-A96E-2E42-1FDF-EB9321077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9A7E17-8640-5D0A-A8E1-B7952694C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9B3D3A-48DB-784E-028F-1631772D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FF8BF2-DE7E-51CB-BADD-D2B639D9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A851CEB-059C-9309-7E00-E302AEC1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60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4326D3-518B-EA23-00F2-2ECBEBD3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963CFF-656A-257C-C862-2348C6FF0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2F6CDA-169E-8C37-5D8E-08E6132FE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566546-C11D-0AF8-43AB-607822B25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8E204E9-B8F2-B63F-2CFF-AF02C63C2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8E5127C-445F-0D04-C10A-0BB51660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5231CB3-76EB-E5E9-5BBD-CD0513C3D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2CC81A1-DBCD-297E-DA72-A031DBB9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9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EF25F5-D0F4-E4CA-0509-25CEA832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95713BC-65AA-DA56-0125-0CE48EDC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B6605D5-A95D-415E-AF17-667996E3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80543F-F1D0-3EDF-DA21-8C0997E51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41DF2BB-8206-596D-5497-A0263896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11E3F1-B2BE-CB78-BFB0-65A7079B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6F4B67-D984-5B50-47F2-21DB5471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5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5A99ED-50E1-D2E1-0A89-75E99C2CA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87D042-04D5-C636-D7C4-38A08582A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A1943B-DEC6-B183-3ACD-2B16ED3AD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4B4E6F-51BF-F2FD-1DBE-5C3CD8E7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F27071D-3CBB-A748-85C9-6FA38C7EB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C1C19C7-339C-64E9-A25B-8DF111C4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33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AFBC0C-748C-5699-1022-FF78E790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C9EF21C-D547-BEAC-DD0C-C7FF8C510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C91264C-7D12-4BA3-BF37-8B49312FC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51BB1E-C365-F1C4-32EB-A26F4C19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479BB9-60D9-7DC0-30B6-46984ACB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B453A70-29CD-DED8-9EBE-44E10A35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61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3E732E9-E843-4BE1-4331-BA99DDE4A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AF6747-4378-CFC1-E861-32541756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B61D85-7BDE-2F95-AA13-9F171ABFF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BED9-6A7E-4050-9BD5-B7689ED66B0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E087B2-B009-B10E-70CB-9CBD4C97D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A00AE4-B8F0-1DC0-7BCE-3FCBC8535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BD2D-AC22-4E86-9BC4-EB23DC94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6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071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AovxXGBxR8&amp;ab_channel=ColinDunn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C21A7C-6DF4-8DF5-1200-96F853965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Class No. 2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6F75A-E920-0D9A-8F97-3390B8944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v</a:t>
            </a:r>
            <a:r>
              <a:rPr lang="pl-PL" dirty="0"/>
              <a:t>.</a:t>
            </a:r>
            <a:r>
              <a:rPr lang="en-US" dirty="0"/>
              <a:t> Management</a:t>
            </a:r>
            <a:endParaRPr lang="pl-PL" dirty="0"/>
          </a:p>
          <a:p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mapping</a:t>
            </a:r>
            <a:r>
              <a:rPr lang="pl-PL" dirty="0"/>
              <a:t> </a:t>
            </a:r>
            <a:r>
              <a:rPr lang="pl-PL" dirty="0" err="1"/>
              <a:t>exercise</a:t>
            </a:r>
            <a:endParaRPr lang="pl-PL" dirty="0"/>
          </a:p>
          <a:p>
            <a:r>
              <a:rPr lang="pl-PL" dirty="0" err="1"/>
              <a:t>Yin</a:t>
            </a:r>
            <a:r>
              <a:rPr lang="pl-PL" dirty="0"/>
              <a:t>/</a:t>
            </a:r>
            <a:r>
              <a:rPr lang="pl-PL" dirty="0" err="1"/>
              <a:t>yang</a:t>
            </a:r>
            <a:r>
              <a:rPr lang="pl-PL" dirty="0"/>
              <a:t> </a:t>
            </a:r>
            <a:r>
              <a:rPr lang="pl-PL" dirty="0" err="1"/>
              <a:t>leadership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62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C08541-8D84-A0C3-E5F0-E05F962C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Exercises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06100B-79C0-FD1D-AA3F-B92F7C0F2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Case – A </a:t>
            </a:r>
            <a:r>
              <a:rPr lang="pl-PL" dirty="0" err="1"/>
              <a:t>Leadership</a:t>
            </a:r>
            <a:r>
              <a:rPr lang="pl-PL" dirty="0"/>
              <a:t> Challenge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mapping</a:t>
            </a:r>
            <a:r>
              <a:rPr lang="pl-PL" dirty="0"/>
              <a:t> </a:t>
            </a:r>
            <a:r>
              <a:rPr lang="pl-PL" dirty="0" err="1"/>
              <a:t>exercise</a:t>
            </a:r>
            <a:r>
              <a:rPr lang="pl-PL" dirty="0"/>
              <a:t>:</a:t>
            </a:r>
          </a:p>
          <a:p>
            <a:r>
              <a:rPr lang="pl-PL" dirty="0" err="1"/>
              <a:t>read</a:t>
            </a:r>
            <a:r>
              <a:rPr lang="pl-PL" dirty="0"/>
              <a:t> the </a:t>
            </a:r>
            <a:r>
              <a:rPr lang="pl-PL" dirty="0" err="1"/>
              <a:t>text</a:t>
            </a:r>
            <a:r>
              <a:rPr lang="pl-PL" dirty="0"/>
              <a:t> „</a:t>
            </a:r>
            <a:r>
              <a:rPr lang="pl-PL" dirty="0" err="1"/>
              <a:t>Leadership</a:t>
            </a:r>
            <a:r>
              <a:rPr lang="pl-PL" dirty="0"/>
              <a:t> and Management”;</a:t>
            </a:r>
          </a:p>
          <a:p>
            <a:r>
              <a:rPr lang="pl-PL" dirty="0" err="1"/>
              <a:t>watch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video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mapping</a:t>
            </a:r>
            <a:r>
              <a:rPr lang="pl-PL" dirty="0"/>
              <a:t>: </a:t>
            </a:r>
            <a:r>
              <a:rPr lang="en-GB" dirty="0">
                <a:hlinkClick r:id="rId2"/>
              </a:rPr>
              <a:t>https://www.youtube.com/watch?v=vAovxXGBxR8&amp;ab_channel=ColinDunn</a:t>
            </a:r>
            <a:endParaRPr lang="pl-PL" dirty="0"/>
          </a:p>
          <a:p>
            <a:r>
              <a:rPr lang="pl-PL" dirty="0" err="1"/>
              <a:t>create</a:t>
            </a:r>
            <a:r>
              <a:rPr lang="en-US" dirty="0"/>
              <a:t> a mind map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4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9CD3C-F68C-E7E9-52BD-66C0A44E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745" y="1847850"/>
            <a:ext cx="5793475" cy="3581400"/>
          </a:xfrm>
        </p:spPr>
        <p:txBody>
          <a:bodyPr>
            <a:normAutofit/>
          </a:bodyPr>
          <a:lstStyle/>
          <a:p>
            <a:pPr marL="266700" indent="-266700">
              <a:buNone/>
            </a:pPr>
            <a:r>
              <a:rPr lang="pl-PL" dirty="0"/>
              <a:t>3. 11 PARADOXES OF MANAGEMENT BY LEGO (1985)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Please</a:t>
            </a:r>
            <a:r>
              <a:rPr lang="pl-PL" dirty="0"/>
              <a:t> </a:t>
            </a:r>
            <a:r>
              <a:rPr lang="pl-PL" dirty="0" err="1"/>
              <a:t>interpret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rules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0C41B03-BDD4-2938-085D-0649C5AF36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4" r="1256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3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tekst&#10;&#10;Opis wygenerowany automatycznie">
            <a:extLst>
              <a:ext uri="{FF2B5EF4-FFF2-40B4-BE49-F238E27FC236}">
                <a16:creationId xmlns:a16="http://schemas.microsoft.com/office/drawing/2014/main" id="{F2D9DF3A-3664-BE59-C72F-A58262625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8" y="1307691"/>
            <a:ext cx="11315414" cy="395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1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Franklin Gothic Book</vt:lpstr>
      <vt:lpstr>Motyw pakietu Office</vt:lpstr>
      <vt:lpstr>Przycinanie</vt:lpstr>
      <vt:lpstr>Class No. 2</vt:lpstr>
      <vt:lpstr>Exercises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No. 2</dc:title>
  <dc:creator>Karina Pilarz</dc:creator>
  <cp:lastModifiedBy>Karina Pilarz</cp:lastModifiedBy>
  <cp:revision>1</cp:revision>
  <dcterms:created xsi:type="dcterms:W3CDTF">2023-03-08T15:19:41Z</dcterms:created>
  <dcterms:modified xsi:type="dcterms:W3CDTF">2023-03-08T15:19:59Z</dcterms:modified>
</cp:coreProperties>
</file>