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5" r:id="rId1"/>
  </p:sldMasterIdLst>
  <p:sldIdLst>
    <p:sldId id="269" r:id="rId2"/>
    <p:sldId id="272" r:id="rId3"/>
    <p:sldId id="273" r:id="rId4"/>
    <p:sldId id="274" r:id="rId5"/>
    <p:sldId id="276" r:id="rId6"/>
    <p:sldId id="277" r:id="rId7"/>
    <p:sldId id="279" r:id="rId8"/>
    <p:sldId id="280" r:id="rId9"/>
    <p:sldId id="287" r:id="rId10"/>
    <p:sldId id="288" r:id="rId11"/>
    <p:sldId id="289" r:id="rId12"/>
    <p:sldId id="290" r:id="rId13"/>
    <p:sldId id="291" r:id="rId14"/>
    <p:sldId id="292" r:id="rId15"/>
    <p:sldId id="293" r:id="rId16"/>
    <p:sldId id="294" r:id="rId17"/>
    <p:sldId id="295" r:id="rId18"/>
    <p:sldId id="296" r:id="rId19"/>
    <p:sldId id="297" r:id="rId20"/>
    <p:sldId id="298" r:id="rId21"/>
    <p:sldId id="299" r:id="rId22"/>
    <p:sldId id="300" r:id="rId23"/>
    <p:sldId id="301" r:id="rId24"/>
    <p:sldId id="302" r:id="rId25"/>
    <p:sldId id="303" r:id="rId26"/>
    <p:sldId id="304" r:id="rId27"/>
    <p:sldId id="305" r:id="rId28"/>
    <p:sldId id="306" r:id="rId29"/>
    <p:sldId id="307" r:id="rId30"/>
    <p:sldId id="308" r:id="rId31"/>
    <p:sldId id="309"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2" d="100"/>
          <a:sy n="82" d="100"/>
        </p:scale>
        <p:origin x="67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rycja Mencel" userId="1318a730cb872e56" providerId="LiveId" clId="{66C068A9-B9E6-4BA9-81EC-464C720D0A06}"/>
    <pc:docChg chg="undo custSel addSld delSld modSld">
      <pc:chgData name="Patrycja Mencel" userId="1318a730cb872e56" providerId="LiveId" clId="{66C068A9-B9E6-4BA9-81EC-464C720D0A06}" dt="2022-10-16T08:50:36.703" v="3919" actId="14100"/>
      <pc:docMkLst>
        <pc:docMk/>
      </pc:docMkLst>
      <pc:sldChg chg="addSp delSp modSp mod setBg setClrOvrMap">
        <pc:chgData name="Patrycja Mencel" userId="1318a730cb872e56" providerId="LiveId" clId="{66C068A9-B9E6-4BA9-81EC-464C720D0A06}" dt="2022-10-16T08:50:27.232" v="3915" actId="21"/>
        <pc:sldMkLst>
          <pc:docMk/>
          <pc:sldMk cId="1420113648" sldId="256"/>
        </pc:sldMkLst>
        <pc:spChg chg="mod">
          <ac:chgData name="Patrycja Mencel" userId="1318a730cb872e56" providerId="LiveId" clId="{66C068A9-B9E6-4BA9-81EC-464C720D0A06}" dt="2022-10-16T08:50:12.622" v="3911" actId="26606"/>
          <ac:spMkLst>
            <pc:docMk/>
            <pc:sldMk cId="1420113648" sldId="256"/>
            <ac:spMk id="2" creationId="{379FFC35-C11F-E799-9C78-A2241481AE4F}"/>
          </ac:spMkLst>
        </pc:spChg>
        <pc:spChg chg="mod">
          <ac:chgData name="Patrycja Mencel" userId="1318a730cb872e56" providerId="LiveId" clId="{66C068A9-B9E6-4BA9-81EC-464C720D0A06}" dt="2022-10-16T08:50:12.622" v="3911" actId="26606"/>
          <ac:spMkLst>
            <pc:docMk/>
            <pc:sldMk cId="1420113648" sldId="256"/>
            <ac:spMk id="3" creationId="{20432E40-EBDF-D5AC-F9BF-3E95FC4AABCC}"/>
          </ac:spMkLst>
        </pc:spChg>
        <pc:spChg chg="add del">
          <ac:chgData name="Patrycja Mencel" userId="1318a730cb872e56" providerId="LiveId" clId="{66C068A9-B9E6-4BA9-81EC-464C720D0A06}" dt="2022-10-16T08:50:03.928" v="3909" actId="26606"/>
          <ac:spMkLst>
            <pc:docMk/>
            <pc:sldMk cId="1420113648" sldId="256"/>
            <ac:spMk id="9" creationId="{6515FC82-3453-4CBE-8895-4CCFF339529E}"/>
          </ac:spMkLst>
        </pc:spChg>
        <pc:spChg chg="add del">
          <ac:chgData name="Patrycja Mencel" userId="1318a730cb872e56" providerId="LiveId" clId="{66C068A9-B9E6-4BA9-81EC-464C720D0A06}" dt="2022-10-16T08:50:03.928" v="3909" actId="26606"/>
          <ac:spMkLst>
            <pc:docMk/>
            <pc:sldMk cId="1420113648" sldId="256"/>
            <ac:spMk id="11" creationId="{C5FD847B-65C0-4027-8DFC-70CB424514F8}"/>
          </ac:spMkLst>
        </pc:spChg>
        <pc:spChg chg="add del">
          <ac:chgData name="Patrycja Mencel" userId="1318a730cb872e56" providerId="LiveId" clId="{66C068A9-B9E6-4BA9-81EC-464C720D0A06}" dt="2022-10-16T08:50:12.622" v="3911" actId="26606"/>
          <ac:spMkLst>
            <pc:docMk/>
            <pc:sldMk cId="1420113648" sldId="256"/>
            <ac:spMk id="13" creationId="{419501C6-F015-4273-AF88-E0F6C853899F}"/>
          </ac:spMkLst>
        </pc:spChg>
        <pc:spChg chg="add del">
          <ac:chgData name="Patrycja Mencel" userId="1318a730cb872e56" providerId="LiveId" clId="{66C068A9-B9E6-4BA9-81EC-464C720D0A06}" dt="2022-10-16T08:50:12.622" v="3911" actId="26606"/>
          <ac:spMkLst>
            <pc:docMk/>
            <pc:sldMk cId="1420113648" sldId="256"/>
            <ac:spMk id="14" creationId="{CA677DB7-5829-45BD-9754-5EC484CC4253}"/>
          </ac:spMkLst>
        </pc:spChg>
        <pc:picChg chg="add del mod">
          <ac:chgData name="Patrycja Mencel" userId="1318a730cb872e56" providerId="LiveId" clId="{66C068A9-B9E6-4BA9-81EC-464C720D0A06}" dt="2022-10-16T08:50:27.232" v="3915" actId="21"/>
          <ac:picMkLst>
            <pc:docMk/>
            <pc:sldMk cId="1420113648" sldId="256"/>
            <ac:picMk id="4" creationId="{2370E426-2DA2-87A1-25DB-754743F64A40}"/>
          </ac:picMkLst>
        </pc:picChg>
      </pc:sldChg>
      <pc:sldChg chg="modSp mod">
        <pc:chgData name="Patrycja Mencel" userId="1318a730cb872e56" providerId="LiveId" clId="{66C068A9-B9E6-4BA9-81EC-464C720D0A06}" dt="2022-10-08T14:41:59.078" v="42" actId="12"/>
        <pc:sldMkLst>
          <pc:docMk/>
          <pc:sldMk cId="1970017213" sldId="271"/>
        </pc:sldMkLst>
        <pc:spChg chg="mod">
          <ac:chgData name="Patrycja Mencel" userId="1318a730cb872e56" providerId="LiveId" clId="{66C068A9-B9E6-4BA9-81EC-464C720D0A06}" dt="2022-10-08T14:41:59.078" v="42" actId="12"/>
          <ac:spMkLst>
            <pc:docMk/>
            <pc:sldMk cId="1970017213" sldId="271"/>
            <ac:spMk id="3" creationId="{331E0F24-2E07-B1D1-583F-371A6646741A}"/>
          </ac:spMkLst>
        </pc:spChg>
      </pc:sldChg>
      <pc:sldChg chg="addSp delSp modSp mod">
        <pc:chgData name="Patrycja Mencel" userId="1318a730cb872e56" providerId="LiveId" clId="{66C068A9-B9E6-4BA9-81EC-464C720D0A06}" dt="2022-10-08T14:34:03.124" v="20" actId="1076"/>
        <pc:sldMkLst>
          <pc:docMk/>
          <pc:sldMk cId="3367593433" sldId="273"/>
        </pc:sldMkLst>
        <pc:graphicFrameChg chg="del mod">
          <ac:chgData name="Patrycja Mencel" userId="1318a730cb872e56" providerId="LiveId" clId="{66C068A9-B9E6-4BA9-81EC-464C720D0A06}" dt="2022-10-08T14:32:18.488" v="1" actId="478"/>
          <ac:graphicFrameMkLst>
            <pc:docMk/>
            <pc:sldMk cId="3367593433" sldId="273"/>
            <ac:graphicFrameMk id="4" creationId="{86A2D2BE-31E5-B4F9-4095-0265C7070C32}"/>
          </ac:graphicFrameMkLst>
        </pc:graphicFrameChg>
        <pc:graphicFrameChg chg="del">
          <ac:chgData name="Patrycja Mencel" userId="1318a730cb872e56" providerId="LiveId" clId="{66C068A9-B9E6-4BA9-81EC-464C720D0A06}" dt="2022-10-08T14:32:20.036" v="2" actId="478"/>
          <ac:graphicFrameMkLst>
            <pc:docMk/>
            <pc:sldMk cId="3367593433" sldId="273"/>
            <ac:graphicFrameMk id="6" creationId="{B0B39B52-CC8D-271B-A51E-A406AE81F6B8}"/>
          </ac:graphicFrameMkLst>
        </pc:graphicFrameChg>
        <pc:picChg chg="add del mod">
          <ac:chgData name="Patrycja Mencel" userId="1318a730cb872e56" providerId="LiveId" clId="{66C068A9-B9E6-4BA9-81EC-464C720D0A06}" dt="2022-10-08T14:33:36.340" v="12" actId="478"/>
          <ac:picMkLst>
            <pc:docMk/>
            <pc:sldMk cId="3367593433" sldId="273"/>
            <ac:picMk id="3" creationId="{C45304BB-5F55-7530-0B03-11450D12AFA4}"/>
          </ac:picMkLst>
        </pc:picChg>
        <pc:picChg chg="add del mod">
          <ac:chgData name="Patrycja Mencel" userId="1318a730cb872e56" providerId="LiveId" clId="{66C068A9-B9E6-4BA9-81EC-464C720D0A06}" dt="2022-10-08T14:33:36.340" v="12" actId="478"/>
          <ac:picMkLst>
            <pc:docMk/>
            <pc:sldMk cId="3367593433" sldId="273"/>
            <ac:picMk id="7" creationId="{0E7C6F59-02D5-23F7-4008-D3C2EE58F088}"/>
          </ac:picMkLst>
        </pc:picChg>
        <pc:picChg chg="add mod">
          <ac:chgData name="Patrycja Mencel" userId="1318a730cb872e56" providerId="LiveId" clId="{66C068A9-B9E6-4BA9-81EC-464C720D0A06}" dt="2022-10-08T14:33:48.169" v="16" actId="1076"/>
          <ac:picMkLst>
            <pc:docMk/>
            <pc:sldMk cId="3367593433" sldId="273"/>
            <ac:picMk id="9" creationId="{E33D4AC2-BD6C-4C10-357A-0ABCDBCBA877}"/>
          </ac:picMkLst>
        </pc:picChg>
        <pc:picChg chg="add mod">
          <ac:chgData name="Patrycja Mencel" userId="1318a730cb872e56" providerId="LiveId" clId="{66C068A9-B9E6-4BA9-81EC-464C720D0A06}" dt="2022-10-08T14:34:03.124" v="20" actId="1076"/>
          <ac:picMkLst>
            <pc:docMk/>
            <pc:sldMk cId="3367593433" sldId="273"/>
            <ac:picMk id="11" creationId="{C3B499CF-5FFA-12D4-1919-93A971F4D43A}"/>
          </ac:picMkLst>
        </pc:picChg>
      </pc:sldChg>
      <pc:sldChg chg="addSp delSp modSp new mod">
        <pc:chgData name="Patrycja Mencel" userId="1318a730cb872e56" providerId="LiveId" clId="{66C068A9-B9E6-4BA9-81EC-464C720D0A06}" dt="2022-10-08T14:57:59.483" v="332" actId="20577"/>
        <pc:sldMkLst>
          <pc:docMk/>
          <pc:sldMk cId="2525209155" sldId="275"/>
        </pc:sldMkLst>
        <pc:spChg chg="mod">
          <ac:chgData name="Patrycja Mencel" userId="1318a730cb872e56" providerId="LiveId" clId="{66C068A9-B9E6-4BA9-81EC-464C720D0A06}" dt="2022-10-08T14:42:38.054" v="61" actId="1076"/>
          <ac:spMkLst>
            <pc:docMk/>
            <pc:sldMk cId="2525209155" sldId="275"/>
            <ac:spMk id="2" creationId="{1213B646-A457-04CD-669D-771A6CBDF65E}"/>
          </ac:spMkLst>
        </pc:spChg>
        <pc:spChg chg="mod">
          <ac:chgData name="Patrycja Mencel" userId="1318a730cb872e56" providerId="LiveId" clId="{66C068A9-B9E6-4BA9-81EC-464C720D0A06}" dt="2022-10-08T14:47:16.123" v="251" actId="113"/>
          <ac:spMkLst>
            <pc:docMk/>
            <pc:sldMk cId="2525209155" sldId="275"/>
            <ac:spMk id="3" creationId="{885BFC19-ABAF-70CC-34E1-CD03A4660165}"/>
          </ac:spMkLst>
        </pc:spChg>
        <pc:spChg chg="add mod">
          <ac:chgData name="Patrycja Mencel" userId="1318a730cb872e56" providerId="LiveId" clId="{66C068A9-B9E6-4BA9-81EC-464C720D0A06}" dt="2022-10-08T14:47:20.443" v="252" actId="113"/>
          <ac:spMkLst>
            <pc:docMk/>
            <pc:sldMk cId="2525209155" sldId="275"/>
            <ac:spMk id="10" creationId="{A9F98831-010C-F1DB-B4A5-BB6BC04E854A}"/>
          </ac:spMkLst>
        </pc:spChg>
        <pc:spChg chg="add del mod">
          <ac:chgData name="Patrycja Mencel" userId="1318a730cb872e56" providerId="LiveId" clId="{66C068A9-B9E6-4BA9-81EC-464C720D0A06}" dt="2022-10-08T14:45:30.254" v="202"/>
          <ac:spMkLst>
            <pc:docMk/>
            <pc:sldMk cId="2525209155" sldId="275"/>
            <ac:spMk id="11" creationId="{578FEA54-3835-221A-BC03-856625347E3F}"/>
          </ac:spMkLst>
        </pc:spChg>
        <pc:spChg chg="add mod">
          <ac:chgData name="Patrycja Mencel" userId="1318a730cb872e56" providerId="LiveId" clId="{66C068A9-B9E6-4BA9-81EC-464C720D0A06}" dt="2022-10-08T14:47:40.524" v="258" actId="14100"/>
          <ac:spMkLst>
            <pc:docMk/>
            <pc:sldMk cId="2525209155" sldId="275"/>
            <ac:spMk id="12" creationId="{4EB2225A-6CE4-BD4B-3098-A412A5C35734}"/>
          </ac:spMkLst>
        </pc:spChg>
        <pc:spChg chg="add del mod">
          <ac:chgData name="Patrycja Mencel" userId="1318a730cb872e56" providerId="LiveId" clId="{66C068A9-B9E6-4BA9-81EC-464C720D0A06}" dt="2022-10-08T14:45:57.034" v="224"/>
          <ac:spMkLst>
            <pc:docMk/>
            <pc:sldMk cId="2525209155" sldId="275"/>
            <ac:spMk id="13" creationId="{D4443925-E402-E96C-4007-EA38701412F2}"/>
          </ac:spMkLst>
        </pc:spChg>
        <pc:spChg chg="add mod">
          <ac:chgData name="Patrycja Mencel" userId="1318a730cb872e56" providerId="LiveId" clId="{66C068A9-B9E6-4BA9-81EC-464C720D0A06}" dt="2022-10-08T14:46:55.021" v="248" actId="20577"/>
          <ac:spMkLst>
            <pc:docMk/>
            <pc:sldMk cId="2525209155" sldId="275"/>
            <ac:spMk id="14" creationId="{815DCAD8-FAFE-7B9D-8E3B-AF5AB558D141}"/>
          </ac:spMkLst>
        </pc:spChg>
        <pc:spChg chg="add mod">
          <ac:chgData name="Patrycja Mencel" userId="1318a730cb872e56" providerId="LiveId" clId="{66C068A9-B9E6-4BA9-81EC-464C720D0A06}" dt="2022-10-08T14:57:59.483" v="332" actId="20577"/>
          <ac:spMkLst>
            <pc:docMk/>
            <pc:sldMk cId="2525209155" sldId="275"/>
            <ac:spMk id="15" creationId="{7193808F-9F5D-FE81-13FF-BA2C707C36E4}"/>
          </ac:spMkLst>
        </pc:spChg>
        <pc:cxnChg chg="add mod">
          <ac:chgData name="Patrycja Mencel" userId="1318a730cb872e56" providerId="LiveId" clId="{66C068A9-B9E6-4BA9-81EC-464C720D0A06}" dt="2022-10-08T14:43:15.228" v="67" actId="1582"/>
          <ac:cxnSpMkLst>
            <pc:docMk/>
            <pc:sldMk cId="2525209155" sldId="275"/>
            <ac:cxnSpMk id="5" creationId="{1E636D30-BBBC-9359-DE8C-412DB68F3D6E}"/>
          </ac:cxnSpMkLst>
        </pc:cxnChg>
        <pc:cxnChg chg="add mod">
          <ac:chgData name="Patrycja Mencel" userId="1318a730cb872e56" providerId="LiveId" clId="{66C068A9-B9E6-4BA9-81EC-464C720D0A06}" dt="2022-10-08T14:43:32.102" v="70" actId="1582"/>
          <ac:cxnSpMkLst>
            <pc:docMk/>
            <pc:sldMk cId="2525209155" sldId="275"/>
            <ac:cxnSpMk id="7" creationId="{F77ECC5F-3016-D7EC-9D44-AE8658AC20C4}"/>
          </ac:cxnSpMkLst>
        </pc:cxnChg>
        <pc:cxnChg chg="add mod">
          <ac:chgData name="Patrycja Mencel" userId="1318a730cb872e56" providerId="LiveId" clId="{66C068A9-B9E6-4BA9-81EC-464C720D0A06}" dt="2022-10-08T14:43:49.574" v="73" actId="14100"/>
          <ac:cxnSpMkLst>
            <pc:docMk/>
            <pc:sldMk cId="2525209155" sldId="275"/>
            <ac:cxnSpMk id="8" creationId="{8F3717D6-C3A6-8A13-BA7C-3068F907120B}"/>
          </ac:cxnSpMkLst>
        </pc:cxnChg>
      </pc:sldChg>
      <pc:sldChg chg="addSp delSp modSp new mod">
        <pc:chgData name="Patrycja Mencel" userId="1318a730cb872e56" providerId="LiveId" clId="{66C068A9-B9E6-4BA9-81EC-464C720D0A06}" dt="2022-10-08T14:55:46.904" v="263"/>
        <pc:sldMkLst>
          <pc:docMk/>
          <pc:sldMk cId="3140093242" sldId="276"/>
        </pc:sldMkLst>
        <pc:spChg chg="del">
          <ac:chgData name="Patrycja Mencel" userId="1318a730cb872e56" providerId="LiveId" clId="{66C068A9-B9E6-4BA9-81EC-464C720D0A06}" dt="2022-10-08T14:55:35.488" v="260" actId="478"/>
          <ac:spMkLst>
            <pc:docMk/>
            <pc:sldMk cId="3140093242" sldId="276"/>
            <ac:spMk id="2" creationId="{04529708-2403-C0CE-B26C-62063F7716BB}"/>
          </ac:spMkLst>
        </pc:spChg>
        <pc:spChg chg="del">
          <ac:chgData name="Patrycja Mencel" userId="1318a730cb872e56" providerId="LiveId" clId="{66C068A9-B9E6-4BA9-81EC-464C720D0A06}" dt="2022-10-08T14:55:38.350" v="261"/>
          <ac:spMkLst>
            <pc:docMk/>
            <pc:sldMk cId="3140093242" sldId="276"/>
            <ac:spMk id="3" creationId="{21CCAC64-E10E-5D70-94CA-BD5932E93A94}"/>
          </ac:spMkLst>
        </pc:spChg>
        <pc:spChg chg="add mod">
          <ac:chgData name="Patrycja Mencel" userId="1318a730cb872e56" providerId="LiveId" clId="{66C068A9-B9E6-4BA9-81EC-464C720D0A06}" dt="2022-10-08T14:55:40.305" v="262" actId="478"/>
          <ac:spMkLst>
            <pc:docMk/>
            <pc:sldMk cId="3140093242" sldId="276"/>
            <ac:spMk id="6" creationId="{2D3B212D-A150-1C09-492C-AF9CD1CF8A4A}"/>
          </ac:spMkLst>
        </pc:spChg>
        <pc:graphicFrameChg chg="add mod">
          <ac:chgData name="Patrycja Mencel" userId="1318a730cb872e56" providerId="LiveId" clId="{66C068A9-B9E6-4BA9-81EC-464C720D0A06}" dt="2022-10-08T14:55:46.904" v="263"/>
          <ac:graphicFrameMkLst>
            <pc:docMk/>
            <pc:sldMk cId="3140093242" sldId="276"/>
            <ac:graphicFrameMk id="7" creationId="{2E507BA4-2CDB-7B74-4296-7EA606C9E3FC}"/>
          </ac:graphicFrameMkLst>
        </pc:graphicFrameChg>
        <pc:picChg chg="add del mod">
          <ac:chgData name="Patrycja Mencel" userId="1318a730cb872e56" providerId="LiveId" clId="{66C068A9-B9E6-4BA9-81EC-464C720D0A06}" dt="2022-10-08T14:55:40.305" v="262" actId="478"/>
          <ac:picMkLst>
            <pc:docMk/>
            <pc:sldMk cId="3140093242" sldId="276"/>
            <ac:picMk id="4" creationId="{67827BC6-9103-0E1C-73A7-117E3B677918}"/>
          </ac:picMkLst>
        </pc:picChg>
      </pc:sldChg>
      <pc:sldChg chg="addSp delSp modSp new mod">
        <pc:chgData name="Patrycja Mencel" userId="1318a730cb872e56" providerId="LiveId" clId="{66C068A9-B9E6-4BA9-81EC-464C720D0A06}" dt="2022-10-08T14:56:49.305" v="268" actId="1076"/>
        <pc:sldMkLst>
          <pc:docMk/>
          <pc:sldMk cId="15801108" sldId="277"/>
        </pc:sldMkLst>
        <pc:spChg chg="del">
          <ac:chgData name="Patrycja Mencel" userId="1318a730cb872e56" providerId="LiveId" clId="{66C068A9-B9E6-4BA9-81EC-464C720D0A06}" dt="2022-10-08T14:56:43.143" v="267" actId="478"/>
          <ac:spMkLst>
            <pc:docMk/>
            <pc:sldMk cId="15801108" sldId="277"/>
            <ac:spMk id="2" creationId="{74C16593-8D43-98C7-35AD-996B9CC57B35}"/>
          </ac:spMkLst>
        </pc:spChg>
        <pc:graphicFrameChg chg="add mod">
          <ac:chgData name="Patrycja Mencel" userId="1318a730cb872e56" providerId="LiveId" clId="{66C068A9-B9E6-4BA9-81EC-464C720D0A06}" dt="2022-10-08T14:56:49.305" v="268" actId="1076"/>
          <ac:graphicFrameMkLst>
            <pc:docMk/>
            <pc:sldMk cId="15801108" sldId="277"/>
            <ac:graphicFrameMk id="4" creationId="{15DC87A5-C8CB-DBE4-7EF3-BA3AD754B728}"/>
          </ac:graphicFrameMkLst>
        </pc:graphicFrameChg>
      </pc:sldChg>
      <pc:sldChg chg="delSp modSp new mod">
        <pc:chgData name="Patrycja Mencel" userId="1318a730cb872e56" providerId="LiveId" clId="{66C068A9-B9E6-4BA9-81EC-464C720D0A06}" dt="2022-10-08T15:23:53.360" v="917" actId="20577"/>
        <pc:sldMkLst>
          <pc:docMk/>
          <pc:sldMk cId="186560828" sldId="278"/>
        </pc:sldMkLst>
        <pc:spChg chg="del mod">
          <ac:chgData name="Patrycja Mencel" userId="1318a730cb872e56" providerId="LiveId" clId="{66C068A9-B9E6-4BA9-81EC-464C720D0A06}" dt="2022-10-08T14:58:51.010" v="346" actId="478"/>
          <ac:spMkLst>
            <pc:docMk/>
            <pc:sldMk cId="186560828" sldId="278"/>
            <ac:spMk id="2" creationId="{49E52F79-142C-FB86-2019-E9D1C661AD8A}"/>
          </ac:spMkLst>
        </pc:spChg>
        <pc:spChg chg="mod">
          <ac:chgData name="Patrycja Mencel" userId="1318a730cb872e56" providerId="LiveId" clId="{66C068A9-B9E6-4BA9-81EC-464C720D0A06}" dt="2022-10-08T15:23:53.360" v="917" actId="20577"/>
          <ac:spMkLst>
            <pc:docMk/>
            <pc:sldMk cId="186560828" sldId="278"/>
            <ac:spMk id="3" creationId="{A1D9D6DB-E796-DF8E-0155-6E7354AC3B01}"/>
          </ac:spMkLst>
        </pc:spChg>
      </pc:sldChg>
      <pc:sldChg chg="addSp delSp modSp new mod">
        <pc:chgData name="Patrycja Mencel" userId="1318a730cb872e56" providerId="LiveId" clId="{66C068A9-B9E6-4BA9-81EC-464C720D0A06}" dt="2022-10-08T15:18:09.331" v="563"/>
        <pc:sldMkLst>
          <pc:docMk/>
          <pc:sldMk cId="3534588740" sldId="279"/>
        </pc:sldMkLst>
        <pc:spChg chg="del">
          <ac:chgData name="Patrycja Mencel" userId="1318a730cb872e56" providerId="LiveId" clId="{66C068A9-B9E6-4BA9-81EC-464C720D0A06}" dt="2022-10-08T15:17:03.856" v="560" actId="478"/>
          <ac:spMkLst>
            <pc:docMk/>
            <pc:sldMk cId="3534588740" sldId="279"/>
            <ac:spMk id="2" creationId="{AF2A0B57-5557-DD2C-B1F2-13DA42C96FAD}"/>
          </ac:spMkLst>
        </pc:spChg>
        <pc:graphicFrameChg chg="add del mod">
          <ac:chgData name="Patrycja Mencel" userId="1318a730cb872e56" providerId="LiveId" clId="{66C068A9-B9E6-4BA9-81EC-464C720D0A06}" dt="2022-10-08T15:18:06.621" v="562" actId="478"/>
          <ac:graphicFrameMkLst>
            <pc:docMk/>
            <pc:sldMk cId="3534588740" sldId="279"/>
            <ac:graphicFrameMk id="4" creationId="{BD061951-CC18-3B60-2134-FF5AFF49BC71}"/>
          </ac:graphicFrameMkLst>
        </pc:graphicFrameChg>
        <pc:graphicFrameChg chg="add mod">
          <ac:chgData name="Patrycja Mencel" userId="1318a730cb872e56" providerId="LiveId" clId="{66C068A9-B9E6-4BA9-81EC-464C720D0A06}" dt="2022-10-08T15:18:09.331" v="563"/>
          <ac:graphicFrameMkLst>
            <pc:docMk/>
            <pc:sldMk cId="3534588740" sldId="279"/>
            <ac:graphicFrameMk id="5" creationId="{6AA6F00B-E736-58CE-A776-C0BEF27E29FF}"/>
          </ac:graphicFrameMkLst>
        </pc:graphicFrameChg>
      </pc:sldChg>
      <pc:sldChg chg="addSp delSp modSp new mod">
        <pc:chgData name="Patrycja Mencel" userId="1318a730cb872e56" providerId="LiveId" clId="{66C068A9-B9E6-4BA9-81EC-464C720D0A06}" dt="2022-10-08T15:34:33.674" v="920"/>
        <pc:sldMkLst>
          <pc:docMk/>
          <pc:sldMk cId="2484101825" sldId="280"/>
        </pc:sldMkLst>
        <pc:spChg chg="del">
          <ac:chgData name="Patrycja Mencel" userId="1318a730cb872e56" providerId="LiveId" clId="{66C068A9-B9E6-4BA9-81EC-464C720D0A06}" dt="2022-10-08T15:34:30.201" v="919" actId="478"/>
          <ac:spMkLst>
            <pc:docMk/>
            <pc:sldMk cId="2484101825" sldId="280"/>
            <ac:spMk id="2" creationId="{8A0B9B1B-C18A-445D-3DDB-F4F9B3B3E715}"/>
          </ac:spMkLst>
        </pc:spChg>
        <pc:graphicFrameChg chg="add mod">
          <ac:chgData name="Patrycja Mencel" userId="1318a730cb872e56" providerId="LiveId" clId="{66C068A9-B9E6-4BA9-81EC-464C720D0A06}" dt="2022-10-08T15:34:33.674" v="920"/>
          <ac:graphicFrameMkLst>
            <pc:docMk/>
            <pc:sldMk cId="2484101825" sldId="280"/>
            <ac:graphicFrameMk id="4" creationId="{8BB8F66E-349D-6738-1513-2A88DE0F6CA5}"/>
          </ac:graphicFrameMkLst>
        </pc:graphicFrameChg>
      </pc:sldChg>
      <pc:sldChg chg="addSp delSp modSp new mod">
        <pc:chgData name="Patrycja Mencel" userId="1318a730cb872e56" providerId="LiveId" clId="{66C068A9-B9E6-4BA9-81EC-464C720D0A06}" dt="2022-10-08T19:41:57.153" v="1905" actId="20577"/>
        <pc:sldMkLst>
          <pc:docMk/>
          <pc:sldMk cId="2797999945" sldId="281"/>
        </pc:sldMkLst>
        <pc:spChg chg="del mod">
          <ac:chgData name="Patrycja Mencel" userId="1318a730cb872e56" providerId="LiveId" clId="{66C068A9-B9E6-4BA9-81EC-464C720D0A06}" dt="2022-10-08T18:14:39.932" v="930" actId="478"/>
          <ac:spMkLst>
            <pc:docMk/>
            <pc:sldMk cId="2797999945" sldId="281"/>
            <ac:spMk id="2" creationId="{BE82D75D-0D39-271A-05BC-07A009D77B10}"/>
          </ac:spMkLst>
        </pc:spChg>
        <pc:spChg chg="add del mod">
          <ac:chgData name="Patrycja Mencel" userId="1318a730cb872e56" providerId="LiveId" clId="{66C068A9-B9E6-4BA9-81EC-464C720D0A06}" dt="2022-10-08T19:41:57.153" v="1905" actId="20577"/>
          <ac:spMkLst>
            <pc:docMk/>
            <pc:sldMk cId="2797999945" sldId="281"/>
            <ac:spMk id="3" creationId="{6DBFF85C-083D-D9CC-71CF-C214B54A121F}"/>
          </ac:spMkLst>
        </pc:spChg>
      </pc:sldChg>
      <pc:sldChg chg="modSp new mod">
        <pc:chgData name="Patrycja Mencel" userId="1318a730cb872e56" providerId="LiveId" clId="{66C068A9-B9E6-4BA9-81EC-464C720D0A06}" dt="2022-10-08T20:08:04.328" v="2067"/>
        <pc:sldMkLst>
          <pc:docMk/>
          <pc:sldMk cId="2761105959" sldId="282"/>
        </pc:sldMkLst>
        <pc:spChg chg="mod">
          <ac:chgData name="Patrycja Mencel" userId="1318a730cb872e56" providerId="LiveId" clId="{66C068A9-B9E6-4BA9-81EC-464C720D0A06}" dt="2022-10-08T19:44:46.907" v="1907" actId="1076"/>
          <ac:spMkLst>
            <pc:docMk/>
            <pc:sldMk cId="2761105959" sldId="282"/>
            <ac:spMk id="2" creationId="{D3D21FFC-6795-0FEA-2BA7-E17AC63DA66A}"/>
          </ac:spMkLst>
        </pc:spChg>
        <pc:spChg chg="mod">
          <ac:chgData name="Patrycja Mencel" userId="1318a730cb872e56" providerId="LiveId" clId="{66C068A9-B9E6-4BA9-81EC-464C720D0A06}" dt="2022-10-08T20:08:04.328" v="2067"/>
          <ac:spMkLst>
            <pc:docMk/>
            <pc:sldMk cId="2761105959" sldId="282"/>
            <ac:spMk id="3" creationId="{B2A4C6C8-91FB-8807-A512-66C6A61F5DA2}"/>
          </ac:spMkLst>
        </pc:spChg>
      </pc:sldChg>
      <pc:sldChg chg="modSp new mod">
        <pc:chgData name="Patrycja Mencel" userId="1318a730cb872e56" providerId="LiveId" clId="{66C068A9-B9E6-4BA9-81EC-464C720D0A06}" dt="2022-10-08T19:41:12.079" v="1900" actId="14100"/>
        <pc:sldMkLst>
          <pc:docMk/>
          <pc:sldMk cId="3692857816" sldId="283"/>
        </pc:sldMkLst>
        <pc:spChg chg="mod">
          <ac:chgData name="Patrycja Mencel" userId="1318a730cb872e56" providerId="LiveId" clId="{66C068A9-B9E6-4BA9-81EC-464C720D0A06}" dt="2022-10-08T18:36:37.983" v="1659" actId="242"/>
          <ac:spMkLst>
            <pc:docMk/>
            <pc:sldMk cId="3692857816" sldId="283"/>
            <ac:spMk id="2" creationId="{67B16D4F-AC97-6352-0772-D754F06A6A57}"/>
          </ac:spMkLst>
        </pc:spChg>
        <pc:spChg chg="mod">
          <ac:chgData name="Patrycja Mencel" userId="1318a730cb872e56" providerId="LiveId" clId="{66C068A9-B9E6-4BA9-81EC-464C720D0A06}" dt="2022-10-08T19:41:12.079" v="1900" actId="14100"/>
          <ac:spMkLst>
            <pc:docMk/>
            <pc:sldMk cId="3692857816" sldId="283"/>
            <ac:spMk id="3" creationId="{2D6D485B-0F1E-1E0E-CE1A-6FDAEF1FAAFE}"/>
          </ac:spMkLst>
        </pc:spChg>
      </pc:sldChg>
      <pc:sldChg chg="modSp new mod">
        <pc:chgData name="Patrycja Mencel" userId="1318a730cb872e56" providerId="LiveId" clId="{66C068A9-B9E6-4BA9-81EC-464C720D0A06}" dt="2022-10-08T19:41:29.726" v="1904" actId="27636"/>
        <pc:sldMkLst>
          <pc:docMk/>
          <pc:sldMk cId="2077254697" sldId="284"/>
        </pc:sldMkLst>
        <pc:spChg chg="mod">
          <ac:chgData name="Patrycja Mencel" userId="1318a730cb872e56" providerId="LiveId" clId="{66C068A9-B9E6-4BA9-81EC-464C720D0A06}" dt="2022-10-08T19:41:24.543" v="1902" actId="14100"/>
          <ac:spMkLst>
            <pc:docMk/>
            <pc:sldMk cId="2077254697" sldId="284"/>
            <ac:spMk id="2" creationId="{68112DC9-605C-E069-1F1D-30F42EE3EEC8}"/>
          </ac:spMkLst>
        </pc:spChg>
        <pc:spChg chg="mod">
          <ac:chgData name="Patrycja Mencel" userId="1318a730cb872e56" providerId="LiveId" clId="{66C068A9-B9E6-4BA9-81EC-464C720D0A06}" dt="2022-10-08T19:41:29.726" v="1904" actId="27636"/>
          <ac:spMkLst>
            <pc:docMk/>
            <pc:sldMk cId="2077254697" sldId="284"/>
            <ac:spMk id="3" creationId="{13838EE1-F199-AB0E-2031-10BD6607DB1B}"/>
          </ac:spMkLst>
        </pc:spChg>
      </pc:sldChg>
      <pc:sldChg chg="delSp modSp new mod">
        <pc:chgData name="Patrycja Mencel" userId="1318a730cb872e56" providerId="LiveId" clId="{66C068A9-B9E6-4BA9-81EC-464C720D0A06}" dt="2022-10-08T20:06:08.482" v="2059" actId="20578"/>
        <pc:sldMkLst>
          <pc:docMk/>
          <pc:sldMk cId="2382676982" sldId="285"/>
        </pc:sldMkLst>
        <pc:spChg chg="del">
          <ac:chgData name="Patrycja Mencel" userId="1318a730cb872e56" providerId="LiveId" clId="{66C068A9-B9E6-4BA9-81EC-464C720D0A06}" dt="2022-10-08T20:04:57.144" v="2030" actId="478"/>
          <ac:spMkLst>
            <pc:docMk/>
            <pc:sldMk cId="2382676982" sldId="285"/>
            <ac:spMk id="2" creationId="{7B4BD2D1-7CE1-05AD-7DE6-EF33FB62336C}"/>
          </ac:spMkLst>
        </pc:spChg>
        <pc:spChg chg="mod">
          <ac:chgData name="Patrycja Mencel" userId="1318a730cb872e56" providerId="LiveId" clId="{66C068A9-B9E6-4BA9-81EC-464C720D0A06}" dt="2022-10-08T20:06:08.482" v="2059" actId="20578"/>
          <ac:spMkLst>
            <pc:docMk/>
            <pc:sldMk cId="2382676982" sldId="285"/>
            <ac:spMk id="3" creationId="{75FDB728-3FA9-C97B-7845-AC06FBA5F926}"/>
          </ac:spMkLst>
        </pc:spChg>
      </pc:sldChg>
      <pc:sldChg chg="delSp modSp new del mod">
        <pc:chgData name="Patrycja Mencel" userId="1318a730cb872e56" providerId="LiveId" clId="{66C068A9-B9E6-4BA9-81EC-464C720D0A06}" dt="2022-10-08T20:10:43.974" v="2134" actId="47"/>
        <pc:sldMkLst>
          <pc:docMk/>
          <pc:sldMk cId="1845364237" sldId="286"/>
        </pc:sldMkLst>
        <pc:spChg chg="del">
          <ac:chgData name="Patrycja Mencel" userId="1318a730cb872e56" providerId="LiveId" clId="{66C068A9-B9E6-4BA9-81EC-464C720D0A06}" dt="2022-10-08T20:09:11.173" v="2068" actId="478"/>
          <ac:spMkLst>
            <pc:docMk/>
            <pc:sldMk cId="1845364237" sldId="286"/>
            <ac:spMk id="2" creationId="{A1C625F8-81A6-F77B-F6DE-0600BBA85021}"/>
          </ac:spMkLst>
        </pc:spChg>
        <pc:spChg chg="mod">
          <ac:chgData name="Patrycja Mencel" userId="1318a730cb872e56" providerId="LiveId" clId="{66C068A9-B9E6-4BA9-81EC-464C720D0A06}" dt="2022-10-08T20:10:35.874" v="2131" actId="21"/>
          <ac:spMkLst>
            <pc:docMk/>
            <pc:sldMk cId="1845364237" sldId="286"/>
            <ac:spMk id="3" creationId="{4B1C0CC8-3A6F-95B5-CE09-72CB279FC2E7}"/>
          </ac:spMkLst>
        </pc:spChg>
      </pc:sldChg>
      <pc:sldChg chg="modSp new mod">
        <pc:chgData name="Patrycja Mencel" userId="1318a730cb872e56" providerId="LiveId" clId="{66C068A9-B9E6-4BA9-81EC-464C720D0A06}" dt="2022-10-08T20:21:08.682" v="2182" actId="20577"/>
        <pc:sldMkLst>
          <pc:docMk/>
          <pc:sldMk cId="549332936" sldId="287"/>
        </pc:sldMkLst>
        <pc:spChg chg="mod">
          <ac:chgData name="Patrycja Mencel" userId="1318a730cb872e56" providerId="LiveId" clId="{66C068A9-B9E6-4BA9-81EC-464C720D0A06}" dt="2022-10-08T20:20:01.596" v="2167" actId="1076"/>
          <ac:spMkLst>
            <pc:docMk/>
            <pc:sldMk cId="549332936" sldId="287"/>
            <ac:spMk id="2" creationId="{075C9945-F58D-758E-8AFC-864292530F36}"/>
          </ac:spMkLst>
        </pc:spChg>
        <pc:spChg chg="mod">
          <ac:chgData name="Patrycja Mencel" userId="1318a730cb872e56" providerId="LiveId" clId="{66C068A9-B9E6-4BA9-81EC-464C720D0A06}" dt="2022-10-08T20:21:08.682" v="2182" actId="20577"/>
          <ac:spMkLst>
            <pc:docMk/>
            <pc:sldMk cId="549332936" sldId="287"/>
            <ac:spMk id="3" creationId="{1FE7234E-E628-C04E-A04E-074C8DDCD487}"/>
          </ac:spMkLst>
        </pc:spChg>
      </pc:sldChg>
      <pc:sldChg chg="modSp new mod">
        <pc:chgData name="Patrycja Mencel" userId="1318a730cb872e56" providerId="LiveId" clId="{66C068A9-B9E6-4BA9-81EC-464C720D0A06}" dt="2022-10-08T20:42:06.411" v="2272" actId="20577"/>
        <pc:sldMkLst>
          <pc:docMk/>
          <pc:sldMk cId="3700983699" sldId="288"/>
        </pc:sldMkLst>
        <pc:spChg chg="mod">
          <ac:chgData name="Patrycja Mencel" userId="1318a730cb872e56" providerId="LiveId" clId="{66C068A9-B9E6-4BA9-81EC-464C720D0A06}" dt="2022-10-08T20:22:19.220" v="2201" actId="1076"/>
          <ac:spMkLst>
            <pc:docMk/>
            <pc:sldMk cId="3700983699" sldId="288"/>
            <ac:spMk id="2" creationId="{D3A2ACC6-09C6-9466-F621-4E8F468E64EA}"/>
          </ac:spMkLst>
        </pc:spChg>
        <pc:spChg chg="mod">
          <ac:chgData name="Patrycja Mencel" userId="1318a730cb872e56" providerId="LiveId" clId="{66C068A9-B9E6-4BA9-81EC-464C720D0A06}" dt="2022-10-08T20:42:06.411" v="2272" actId="20577"/>
          <ac:spMkLst>
            <pc:docMk/>
            <pc:sldMk cId="3700983699" sldId="288"/>
            <ac:spMk id="3" creationId="{1B2C3FD6-4C2C-6427-98BB-DA488478A835}"/>
          </ac:spMkLst>
        </pc:spChg>
      </pc:sldChg>
      <pc:sldChg chg="delSp modSp new mod">
        <pc:chgData name="Patrycja Mencel" userId="1318a730cb872e56" providerId="LiveId" clId="{66C068A9-B9E6-4BA9-81EC-464C720D0A06}" dt="2022-10-09T07:08:19.755" v="2390" actId="20577"/>
        <pc:sldMkLst>
          <pc:docMk/>
          <pc:sldMk cId="3651774593" sldId="289"/>
        </pc:sldMkLst>
        <pc:spChg chg="del">
          <ac:chgData name="Patrycja Mencel" userId="1318a730cb872e56" providerId="LiveId" clId="{66C068A9-B9E6-4BA9-81EC-464C720D0A06}" dt="2022-10-08T20:30:19.684" v="2218" actId="478"/>
          <ac:spMkLst>
            <pc:docMk/>
            <pc:sldMk cId="3651774593" sldId="289"/>
            <ac:spMk id="2" creationId="{CF4A0E4F-2650-E68F-F59E-720152F3E096}"/>
          </ac:spMkLst>
        </pc:spChg>
        <pc:spChg chg="mod">
          <ac:chgData name="Patrycja Mencel" userId="1318a730cb872e56" providerId="LiveId" clId="{66C068A9-B9E6-4BA9-81EC-464C720D0A06}" dt="2022-10-09T07:08:19.755" v="2390" actId="20577"/>
          <ac:spMkLst>
            <pc:docMk/>
            <pc:sldMk cId="3651774593" sldId="289"/>
            <ac:spMk id="3" creationId="{92FD26FB-C4D8-309F-7749-C4BE6985A751}"/>
          </ac:spMkLst>
        </pc:spChg>
      </pc:sldChg>
      <pc:sldChg chg="delSp modSp new mod">
        <pc:chgData name="Patrycja Mencel" userId="1318a730cb872e56" providerId="LiveId" clId="{66C068A9-B9E6-4BA9-81EC-464C720D0A06}" dt="2022-10-09T07:07:26.964" v="2378" actId="14100"/>
        <pc:sldMkLst>
          <pc:docMk/>
          <pc:sldMk cId="1655142210" sldId="290"/>
        </pc:sldMkLst>
        <pc:spChg chg="del">
          <ac:chgData name="Patrycja Mencel" userId="1318a730cb872e56" providerId="LiveId" clId="{66C068A9-B9E6-4BA9-81EC-464C720D0A06}" dt="2022-10-08T20:42:57.836" v="2286" actId="478"/>
          <ac:spMkLst>
            <pc:docMk/>
            <pc:sldMk cId="1655142210" sldId="290"/>
            <ac:spMk id="2" creationId="{8AFE3C8D-FB24-3A29-388E-788B11FB6718}"/>
          </ac:spMkLst>
        </pc:spChg>
        <pc:spChg chg="mod">
          <ac:chgData name="Patrycja Mencel" userId="1318a730cb872e56" providerId="LiveId" clId="{66C068A9-B9E6-4BA9-81EC-464C720D0A06}" dt="2022-10-09T07:07:26.964" v="2378" actId="14100"/>
          <ac:spMkLst>
            <pc:docMk/>
            <pc:sldMk cId="1655142210" sldId="290"/>
            <ac:spMk id="3" creationId="{7DC56460-0A7D-7BD4-578A-44F02F0C0A8B}"/>
          </ac:spMkLst>
        </pc:spChg>
      </pc:sldChg>
      <pc:sldChg chg="delSp modSp new mod">
        <pc:chgData name="Patrycja Mencel" userId="1318a730cb872e56" providerId="LiveId" clId="{66C068A9-B9E6-4BA9-81EC-464C720D0A06}" dt="2022-10-09T07:07:40.264" v="2382" actId="27636"/>
        <pc:sldMkLst>
          <pc:docMk/>
          <pc:sldMk cId="2453077536" sldId="291"/>
        </pc:sldMkLst>
        <pc:spChg chg="del">
          <ac:chgData name="Patrycja Mencel" userId="1318a730cb872e56" providerId="LiveId" clId="{66C068A9-B9E6-4BA9-81EC-464C720D0A06}" dt="2022-10-08T20:45:14.385" v="2312" actId="478"/>
          <ac:spMkLst>
            <pc:docMk/>
            <pc:sldMk cId="2453077536" sldId="291"/>
            <ac:spMk id="2" creationId="{40D8B537-B3F0-42FD-F2EA-E7DD603E34EE}"/>
          </ac:spMkLst>
        </pc:spChg>
        <pc:spChg chg="mod">
          <ac:chgData name="Patrycja Mencel" userId="1318a730cb872e56" providerId="LiveId" clId="{66C068A9-B9E6-4BA9-81EC-464C720D0A06}" dt="2022-10-09T07:07:40.264" v="2382" actId="27636"/>
          <ac:spMkLst>
            <pc:docMk/>
            <pc:sldMk cId="2453077536" sldId="291"/>
            <ac:spMk id="3" creationId="{B7F863E3-3E0F-E65D-583F-4EE42881778F}"/>
          </ac:spMkLst>
        </pc:spChg>
      </pc:sldChg>
      <pc:sldChg chg="delSp modSp new mod">
        <pc:chgData name="Patrycja Mencel" userId="1318a730cb872e56" providerId="LiveId" clId="{66C068A9-B9E6-4BA9-81EC-464C720D0A06}" dt="2022-10-09T07:30:30.112" v="2458" actId="1076"/>
        <pc:sldMkLst>
          <pc:docMk/>
          <pc:sldMk cId="2867771694" sldId="292"/>
        </pc:sldMkLst>
        <pc:spChg chg="del">
          <ac:chgData name="Patrycja Mencel" userId="1318a730cb872e56" providerId="LiveId" clId="{66C068A9-B9E6-4BA9-81EC-464C720D0A06}" dt="2022-10-09T07:09:13.655" v="2392" actId="478"/>
          <ac:spMkLst>
            <pc:docMk/>
            <pc:sldMk cId="2867771694" sldId="292"/>
            <ac:spMk id="2" creationId="{B855C49D-2F56-DE3D-77AF-BDE5FBDF6454}"/>
          </ac:spMkLst>
        </pc:spChg>
        <pc:spChg chg="mod">
          <ac:chgData name="Patrycja Mencel" userId="1318a730cb872e56" providerId="LiveId" clId="{66C068A9-B9E6-4BA9-81EC-464C720D0A06}" dt="2022-10-09T07:30:30.112" v="2458" actId="1076"/>
          <ac:spMkLst>
            <pc:docMk/>
            <pc:sldMk cId="2867771694" sldId="292"/>
            <ac:spMk id="3" creationId="{DA29AABA-E3B8-366F-3E28-A65796963D9E}"/>
          </ac:spMkLst>
        </pc:spChg>
      </pc:sldChg>
      <pc:sldChg chg="delSp modSp new mod">
        <pc:chgData name="Patrycja Mencel" userId="1318a730cb872e56" providerId="LiveId" clId="{66C068A9-B9E6-4BA9-81EC-464C720D0A06}" dt="2022-10-09T09:08:12.951" v="2545" actId="2710"/>
        <pc:sldMkLst>
          <pc:docMk/>
          <pc:sldMk cId="1345026100" sldId="293"/>
        </pc:sldMkLst>
        <pc:spChg chg="del">
          <ac:chgData name="Patrycja Mencel" userId="1318a730cb872e56" providerId="LiveId" clId="{66C068A9-B9E6-4BA9-81EC-464C720D0A06}" dt="2022-10-09T07:27:30.366" v="2407" actId="478"/>
          <ac:spMkLst>
            <pc:docMk/>
            <pc:sldMk cId="1345026100" sldId="293"/>
            <ac:spMk id="2" creationId="{09928DDA-5841-041F-B8E7-7F25A1338FC2}"/>
          </ac:spMkLst>
        </pc:spChg>
        <pc:spChg chg="mod">
          <ac:chgData name="Patrycja Mencel" userId="1318a730cb872e56" providerId="LiveId" clId="{66C068A9-B9E6-4BA9-81EC-464C720D0A06}" dt="2022-10-09T09:08:12.951" v="2545" actId="2710"/>
          <ac:spMkLst>
            <pc:docMk/>
            <pc:sldMk cId="1345026100" sldId="293"/>
            <ac:spMk id="3" creationId="{7ED1692E-B3E3-5F09-9884-4BD76F7F3558}"/>
          </ac:spMkLst>
        </pc:spChg>
      </pc:sldChg>
      <pc:sldChg chg="delSp modSp new mod">
        <pc:chgData name="Patrycja Mencel" userId="1318a730cb872e56" providerId="LiveId" clId="{66C068A9-B9E6-4BA9-81EC-464C720D0A06}" dt="2022-10-09T09:07:51.514" v="2542" actId="14100"/>
        <pc:sldMkLst>
          <pc:docMk/>
          <pc:sldMk cId="118921923" sldId="294"/>
        </pc:sldMkLst>
        <pc:spChg chg="del">
          <ac:chgData name="Patrycja Mencel" userId="1318a730cb872e56" providerId="LiveId" clId="{66C068A9-B9E6-4BA9-81EC-464C720D0A06}" dt="2022-10-09T07:29:35.714" v="2437" actId="478"/>
          <ac:spMkLst>
            <pc:docMk/>
            <pc:sldMk cId="118921923" sldId="294"/>
            <ac:spMk id="2" creationId="{F4A95882-EA41-D91C-8CAC-96F636BAA674}"/>
          </ac:spMkLst>
        </pc:spChg>
        <pc:spChg chg="mod">
          <ac:chgData name="Patrycja Mencel" userId="1318a730cb872e56" providerId="LiveId" clId="{66C068A9-B9E6-4BA9-81EC-464C720D0A06}" dt="2022-10-09T09:07:51.514" v="2542" actId="14100"/>
          <ac:spMkLst>
            <pc:docMk/>
            <pc:sldMk cId="118921923" sldId="294"/>
            <ac:spMk id="3" creationId="{209B497B-3AA3-FD65-ADC3-023AF5BF7696}"/>
          </ac:spMkLst>
        </pc:spChg>
      </pc:sldChg>
      <pc:sldChg chg="delSp modSp new mod">
        <pc:chgData name="Patrycja Mencel" userId="1318a730cb872e56" providerId="LiveId" clId="{66C068A9-B9E6-4BA9-81EC-464C720D0A06}" dt="2022-10-09T09:07:35.486" v="2539" actId="27636"/>
        <pc:sldMkLst>
          <pc:docMk/>
          <pc:sldMk cId="3093068921" sldId="295"/>
        </pc:sldMkLst>
        <pc:spChg chg="del">
          <ac:chgData name="Patrycja Mencel" userId="1318a730cb872e56" providerId="LiveId" clId="{66C068A9-B9E6-4BA9-81EC-464C720D0A06}" dt="2022-10-09T08:11:01.083" v="2482" actId="478"/>
          <ac:spMkLst>
            <pc:docMk/>
            <pc:sldMk cId="3093068921" sldId="295"/>
            <ac:spMk id="2" creationId="{38A2294C-9F78-090B-92FF-CF87E3C7227C}"/>
          </ac:spMkLst>
        </pc:spChg>
        <pc:spChg chg="mod">
          <ac:chgData name="Patrycja Mencel" userId="1318a730cb872e56" providerId="LiveId" clId="{66C068A9-B9E6-4BA9-81EC-464C720D0A06}" dt="2022-10-09T09:07:35.486" v="2539" actId="27636"/>
          <ac:spMkLst>
            <pc:docMk/>
            <pc:sldMk cId="3093068921" sldId="295"/>
            <ac:spMk id="3" creationId="{5C8C9F1E-BCE5-2EBB-BD9B-8820E90BDE26}"/>
          </ac:spMkLst>
        </pc:spChg>
      </pc:sldChg>
      <pc:sldChg chg="modSp new mod">
        <pc:chgData name="Patrycja Mencel" userId="1318a730cb872e56" providerId="LiveId" clId="{66C068A9-B9E6-4BA9-81EC-464C720D0A06}" dt="2022-10-09T09:17:53.309" v="2589" actId="123"/>
        <pc:sldMkLst>
          <pc:docMk/>
          <pc:sldMk cId="2756216983" sldId="296"/>
        </pc:sldMkLst>
        <pc:spChg chg="mod">
          <ac:chgData name="Patrycja Mencel" userId="1318a730cb872e56" providerId="LiveId" clId="{66C068A9-B9E6-4BA9-81EC-464C720D0A06}" dt="2022-10-09T09:10:25.957" v="2571" actId="1076"/>
          <ac:spMkLst>
            <pc:docMk/>
            <pc:sldMk cId="2756216983" sldId="296"/>
            <ac:spMk id="2" creationId="{60E758FA-F1B1-E3CE-10B7-DE76F21DC61B}"/>
          </ac:spMkLst>
        </pc:spChg>
        <pc:spChg chg="mod">
          <ac:chgData name="Patrycja Mencel" userId="1318a730cb872e56" providerId="LiveId" clId="{66C068A9-B9E6-4BA9-81EC-464C720D0A06}" dt="2022-10-09T09:17:53.309" v="2589" actId="123"/>
          <ac:spMkLst>
            <pc:docMk/>
            <pc:sldMk cId="2756216983" sldId="296"/>
            <ac:spMk id="3" creationId="{D24B310B-D0A3-8C7C-2759-5BF2711E62BF}"/>
          </ac:spMkLst>
        </pc:spChg>
      </pc:sldChg>
      <pc:sldChg chg="delSp modSp new mod">
        <pc:chgData name="Patrycja Mencel" userId="1318a730cb872e56" providerId="LiveId" clId="{66C068A9-B9E6-4BA9-81EC-464C720D0A06}" dt="2022-10-09T09:48:38.662" v="2670" actId="6549"/>
        <pc:sldMkLst>
          <pc:docMk/>
          <pc:sldMk cId="1606649221" sldId="297"/>
        </pc:sldMkLst>
        <pc:spChg chg="del">
          <ac:chgData name="Patrycja Mencel" userId="1318a730cb872e56" providerId="LiveId" clId="{66C068A9-B9E6-4BA9-81EC-464C720D0A06}" dt="2022-10-09T09:18:02.520" v="2591" actId="478"/>
          <ac:spMkLst>
            <pc:docMk/>
            <pc:sldMk cId="1606649221" sldId="297"/>
            <ac:spMk id="2" creationId="{11568BFF-BE77-0A8C-7CD2-99616CD33750}"/>
          </ac:spMkLst>
        </pc:spChg>
        <pc:spChg chg="mod">
          <ac:chgData name="Patrycja Mencel" userId="1318a730cb872e56" providerId="LiveId" clId="{66C068A9-B9E6-4BA9-81EC-464C720D0A06}" dt="2022-10-09T09:48:38.662" v="2670" actId="6549"/>
          <ac:spMkLst>
            <pc:docMk/>
            <pc:sldMk cId="1606649221" sldId="297"/>
            <ac:spMk id="3" creationId="{2921D0AB-CB8B-656D-0EDD-B6E9EC2C32F9}"/>
          </ac:spMkLst>
        </pc:spChg>
      </pc:sldChg>
      <pc:sldChg chg="delSp modSp new mod">
        <pc:chgData name="Patrycja Mencel" userId="1318a730cb872e56" providerId="LiveId" clId="{66C068A9-B9E6-4BA9-81EC-464C720D0A06}" dt="2022-10-09T10:16:05.867" v="2694" actId="20577"/>
        <pc:sldMkLst>
          <pc:docMk/>
          <pc:sldMk cId="1722264660" sldId="298"/>
        </pc:sldMkLst>
        <pc:spChg chg="del">
          <ac:chgData name="Patrycja Mencel" userId="1318a730cb872e56" providerId="LiveId" clId="{66C068A9-B9E6-4BA9-81EC-464C720D0A06}" dt="2022-10-09T09:51:20.243" v="2672" actId="478"/>
          <ac:spMkLst>
            <pc:docMk/>
            <pc:sldMk cId="1722264660" sldId="298"/>
            <ac:spMk id="2" creationId="{2DE267FB-0634-C5D4-D363-DD2FE1F3D114}"/>
          </ac:spMkLst>
        </pc:spChg>
        <pc:spChg chg="mod">
          <ac:chgData name="Patrycja Mencel" userId="1318a730cb872e56" providerId="LiveId" clId="{66C068A9-B9E6-4BA9-81EC-464C720D0A06}" dt="2022-10-09T10:16:05.867" v="2694" actId="20577"/>
          <ac:spMkLst>
            <pc:docMk/>
            <pc:sldMk cId="1722264660" sldId="298"/>
            <ac:spMk id="3" creationId="{B8E8DB29-2DA2-B020-FABD-2B421B0F053A}"/>
          </ac:spMkLst>
        </pc:spChg>
      </pc:sldChg>
      <pc:sldChg chg="delSp modSp new mod">
        <pc:chgData name="Patrycja Mencel" userId="1318a730cb872e56" providerId="LiveId" clId="{66C068A9-B9E6-4BA9-81EC-464C720D0A06}" dt="2022-10-09T10:19:06.681" v="2730" actId="20577"/>
        <pc:sldMkLst>
          <pc:docMk/>
          <pc:sldMk cId="455620909" sldId="299"/>
        </pc:sldMkLst>
        <pc:spChg chg="del">
          <ac:chgData name="Patrycja Mencel" userId="1318a730cb872e56" providerId="LiveId" clId="{66C068A9-B9E6-4BA9-81EC-464C720D0A06}" dt="2022-10-09T10:16:25.131" v="2696" actId="478"/>
          <ac:spMkLst>
            <pc:docMk/>
            <pc:sldMk cId="455620909" sldId="299"/>
            <ac:spMk id="2" creationId="{B930FABF-C971-6441-C02A-1FFFD36B8E8C}"/>
          </ac:spMkLst>
        </pc:spChg>
        <pc:spChg chg="mod">
          <ac:chgData name="Patrycja Mencel" userId="1318a730cb872e56" providerId="LiveId" clId="{66C068A9-B9E6-4BA9-81EC-464C720D0A06}" dt="2022-10-09T10:19:06.681" v="2730" actId="20577"/>
          <ac:spMkLst>
            <pc:docMk/>
            <pc:sldMk cId="455620909" sldId="299"/>
            <ac:spMk id="3" creationId="{289B1A16-CA56-8F2C-AC54-ED6785E23643}"/>
          </ac:spMkLst>
        </pc:spChg>
      </pc:sldChg>
      <pc:sldChg chg="delSp modSp new mod">
        <pc:chgData name="Patrycja Mencel" userId="1318a730cb872e56" providerId="LiveId" clId="{66C068A9-B9E6-4BA9-81EC-464C720D0A06}" dt="2022-10-09T10:21:42.504" v="2775" actId="123"/>
        <pc:sldMkLst>
          <pc:docMk/>
          <pc:sldMk cId="309133128" sldId="300"/>
        </pc:sldMkLst>
        <pc:spChg chg="del">
          <ac:chgData name="Patrycja Mencel" userId="1318a730cb872e56" providerId="LiveId" clId="{66C068A9-B9E6-4BA9-81EC-464C720D0A06}" dt="2022-10-09T10:19:30.900" v="2732" actId="478"/>
          <ac:spMkLst>
            <pc:docMk/>
            <pc:sldMk cId="309133128" sldId="300"/>
            <ac:spMk id="2" creationId="{29A061E2-1FB8-00F0-67F1-FD9D2ECD3E45}"/>
          </ac:spMkLst>
        </pc:spChg>
        <pc:spChg chg="mod">
          <ac:chgData name="Patrycja Mencel" userId="1318a730cb872e56" providerId="LiveId" clId="{66C068A9-B9E6-4BA9-81EC-464C720D0A06}" dt="2022-10-09T10:21:42.504" v="2775" actId="123"/>
          <ac:spMkLst>
            <pc:docMk/>
            <pc:sldMk cId="309133128" sldId="300"/>
            <ac:spMk id="3" creationId="{C3E72F9F-116D-E052-A04C-EC91009F7781}"/>
          </ac:spMkLst>
        </pc:spChg>
      </pc:sldChg>
      <pc:sldChg chg="modSp new mod">
        <pc:chgData name="Patrycja Mencel" userId="1318a730cb872e56" providerId="LiveId" clId="{66C068A9-B9E6-4BA9-81EC-464C720D0A06}" dt="2022-10-09T10:32:02.083" v="2811" actId="113"/>
        <pc:sldMkLst>
          <pc:docMk/>
          <pc:sldMk cId="1111666609" sldId="301"/>
        </pc:sldMkLst>
        <pc:spChg chg="mod">
          <ac:chgData name="Patrycja Mencel" userId="1318a730cb872e56" providerId="LiveId" clId="{66C068A9-B9E6-4BA9-81EC-464C720D0A06}" dt="2022-10-09T10:27:48.481" v="2778" actId="1076"/>
          <ac:spMkLst>
            <pc:docMk/>
            <pc:sldMk cId="1111666609" sldId="301"/>
            <ac:spMk id="2" creationId="{565E11F0-8B7A-9DE8-AF23-DD7A20C97695}"/>
          </ac:spMkLst>
        </pc:spChg>
        <pc:spChg chg="mod">
          <ac:chgData name="Patrycja Mencel" userId="1318a730cb872e56" providerId="LiveId" clId="{66C068A9-B9E6-4BA9-81EC-464C720D0A06}" dt="2022-10-09T10:32:02.083" v="2811" actId="113"/>
          <ac:spMkLst>
            <pc:docMk/>
            <pc:sldMk cId="1111666609" sldId="301"/>
            <ac:spMk id="3" creationId="{F5EB148D-E181-3135-51F2-FE1F416A5FF8}"/>
          </ac:spMkLst>
        </pc:spChg>
      </pc:sldChg>
      <pc:sldChg chg="delSp modSp new mod">
        <pc:chgData name="Patrycja Mencel" userId="1318a730cb872e56" providerId="LiveId" clId="{66C068A9-B9E6-4BA9-81EC-464C720D0A06}" dt="2022-10-09T10:43:55.500" v="2835" actId="14100"/>
        <pc:sldMkLst>
          <pc:docMk/>
          <pc:sldMk cId="474896917" sldId="302"/>
        </pc:sldMkLst>
        <pc:spChg chg="del">
          <ac:chgData name="Patrycja Mencel" userId="1318a730cb872e56" providerId="LiveId" clId="{66C068A9-B9E6-4BA9-81EC-464C720D0A06}" dt="2022-10-09T10:38:54.758" v="2828" actId="478"/>
          <ac:spMkLst>
            <pc:docMk/>
            <pc:sldMk cId="474896917" sldId="302"/>
            <ac:spMk id="2" creationId="{0FD5B6D2-CF24-2641-904D-3B5F329BEFB0}"/>
          </ac:spMkLst>
        </pc:spChg>
        <pc:spChg chg="mod">
          <ac:chgData name="Patrycja Mencel" userId="1318a730cb872e56" providerId="LiveId" clId="{66C068A9-B9E6-4BA9-81EC-464C720D0A06}" dt="2022-10-09T10:43:55.500" v="2835" actId="14100"/>
          <ac:spMkLst>
            <pc:docMk/>
            <pc:sldMk cId="474896917" sldId="302"/>
            <ac:spMk id="3" creationId="{9DB8EEDD-53C9-0405-78AD-D141AC105C4D}"/>
          </ac:spMkLst>
        </pc:spChg>
      </pc:sldChg>
      <pc:sldChg chg="delSp modSp new mod">
        <pc:chgData name="Patrycja Mencel" userId="1318a730cb872e56" providerId="LiveId" clId="{66C068A9-B9E6-4BA9-81EC-464C720D0A06}" dt="2022-10-09T11:30:34.753" v="2848" actId="1076"/>
        <pc:sldMkLst>
          <pc:docMk/>
          <pc:sldMk cId="2411884961" sldId="303"/>
        </pc:sldMkLst>
        <pc:spChg chg="del">
          <ac:chgData name="Patrycja Mencel" userId="1318a730cb872e56" providerId="LiveId" clId="{66C068A9-B9E6-4BA9-81EC-464C720D0A06}" dt="2022-10-09T11:20:02.234" v="2839" actId="478"/>
          <ac:spMkLst>
            <pc:docMk/>
            <pc:sldMk cId="2411884961" sldId="303"/>
            <ac:spMk id="2" creationId="{82D8DB81-6A5E-F792-50C9-F3C74287557B}"/>
          </ac:spMkLst>
        </pc:spChg>
        <pc:spChg chg="mod">
          <ac:chgData name="Patrycja Mencel" userId="1318a730cb872e56" providerId="LiveId" clId="{66C068A9-B9E6-4BA9-81EC-464C720D0A06}" dt="2022-10-09T11:30:34.753" v="2848" actId="1076"/>
          <ac:spMkLst>
            <pc:docMk/>
            <pc:sldMk cId="2411884961" sldId="303"/>
            <ac:spMk id="3" creationId="{B7970F6C-9068-1A2E-D1C7-06559E7239F7}"/>
          </ac:spMkLst>
        </pc:spChg>
      </pc:sldChg>
      <pc:sldChg chg="delSp modSp new mod">
        <pc:chgData name="Patrycja Mencel" userId="1318a730cb872e56" providerId="LiveId" clId="{66C068A9-B9E6-4BA9-81EC-464C720D0A06}" dt="2022-10-09T11:46:33.117" v="2876" actId="115"/>
        <pc:sldMkLst>
          <pc:docMk/>
          <pc:sldMk cId="703152142" sldId="304"/>
        </pc:sldMkLst>
        <pc:spChg chg="del mod">
          <ac:chgData name="Patrycja Mencel" userId="1318a730cb872e56" providerId="LiveId" clId="{66C068A9-B9E6-4BA9-81EC-464C720D0A06}" dt="2022-10-09T11:39:19.615" v="2853" actId="478"/>
          <ac:spMkLst>
            <pc:docMk/>
            <pc:sldMk cId="703152142" sldId="304"/>
            <ac:spMk id="2" creationId="{49E82556-1B14-4680-E8B8-6A6B2920347C}"/>
          </ac:spMkLst>
        </pc:spChg>
        <pc:spChg chg="mod">
          <ac:chgData name="Patrycja Mencel" userId="1318a730cb872e56" providerId="LiveId" clId="{66C068A9-B9E6-4BA9-81EC-464C720D0A06}" dt="2022-10-09T11:46:33.117" v="2876" actId="115"/>
          <ac:spMkLst>
            <pc:docMk/>
            <pc:sldMk cId="703152142" sldId="304"/>
            <ac:spMk id="3" creationId="{DBE06030-67EF-DEE2-CA1F-67EF2825DFDC}"/>
          </ac:spMkLst>
        </pc:spChg>
      </pc:sldChg>
      <pc:sldChg chg="modSp new mod">
        <pc:chgData name="Patrycja Mencel" userId="1318a730cb872e56" providerId="LiveId" clId="{66C068A9-B9E6-4BA9-81EC-464C720D0A06}" dt="2022-10-09T11:50:48.740" v="2922" actId="20577"/>
        <pc:sldMkLst>
          <pc:docMk/>
          <pc:sldMk cId="537824503" sldId="305"/>
        </pc:sldMkLst>
        <pc:spChg chg="mod">
          <ac:chgData name="Patrycja Mencel" userId="1318a730cb872e56" providerId="LiveId" clId="{66C068A9-B9E6-4BA9-81EC-464C720D0A06}" dt="2022-10-09T11:50:17.670" v="2914" actId="1076"/>
          <ac:spMkLst>
            <pc:docMk/>
            <pc:sldMk cId="537824503" sldId="305"/>
            <ac:spMk id="2" creationId="{73DB8983-84B1-BB69-7164-24F9F87EC81C}"/>
          </ac:spMkLst>
        </pc:spChg>
        <pc:spChg chg="mod">
          <ac:chgData name="Patrycja Mencel" userId="1318a730cb872e56" providerId="LiveId" clId="{66C068A9-B9E6-4BA9-81EC-464C720D0A06}" dt="2022-10-09T11:50:48.740" v="2922" actId="20577"/>
          <ac:spMkLst>
            <pc:docMk/>
            <pc:sldMk cId="537824503" sldId="305"/>
            <ac:spMk id="3" creationId="{5A5EF4CF-897C-B806-B323-9960CCF37EC0}"/>
          </ac:spMkLst>
        </pc:spChg>
      </pc:sldChg>
      <pc:sldChg chg="delSp modSp new mod">
        <pc:chgData name="Patrycja Mencel" userId="1318a730cb872e56" providerId="LiveId" clId="{66C068A9-B9E6-4BA9-81EC-464C720D0A06}" dt="2022-10-09T11:58:55.964" v="2945" actId="20577"/>
        <pc:sldMkLst>
          <pc:docMk/>
          <pc:sldMk cId="1316497184" sldId="306"/>
        </pc:sldMkLst>
        <pc:spChg chg="del">
          <ac:chgData name="Patrycja Mencel" userId="1318a730cb872e56" providerId="LiveId" clId="{66C068A9-B9E6-4BA9-81EC-464C720D0A06}" dt="2022-10-09T11:51:22.002" v="2924" actId="478"/>
          <ac:spMkLst>
            <pc:docMk/>
            <pc:sldMk cId="1316497184" sldId="306"/>
            <ac:spMk id="2" creationId="{DB0F1EDF-095B-CED2-BFF5-9B309D19481A}"/>
          </ac:spMkLst>
        </pc:spChg>
        <pc:spChg chg="mod">
          <ac:chgData name="Patrycja Mencel" userId="1318a730cb872e56" providerId="LiveId" clId="{66C068A9-B9E6-4BA9-81EC-464C720D0A06}" dt="2022-10-09T11:58:55.964" v="2945" actId="20577"/>
          <ac:spMkLst>
            <pc:docMk/>
            <pc:sldMk cId="1316497184" sldId="306"/>
            <ac:spMk id="3" creationId="{E392AC96-F0D8-07D4-80E3-814C179F6C5F}"/>
          </ac:spMkLst>
        </pc:spChg>
      </pc:sldChg>
      <pc:sldChg chg="delSp modSp new mod">
        <pc:chgData name="Patrycja Mencel" userId="1318a730cb872e56" providerId="LiveId" clId="{66C068A9-B9E6-4BA9-81EC-464C720D0A06}" dt="2022-10-09T12:13:55.353" v="2987" actId="20577"/>
        <pc:sldMkLst>
          <pc:docMk/>
          <pc:sldMk cId="3866323115" sldId="307"/>
        </pc:sldMkLst>
        <pc:spChg chg="del">
          <ac:chgData name="Patrycja Mencel" userId="1318a730cb872e56" providerId="LiveId" clId="{66C068A9-B9E6-4BA9-81EC-464C720D0A06}" dt="2022-10-09T12:07:00.292" v="2949" actId="478"/>
          <ac:spMkLst>
            <pc:docMk/>
            <pc:sldMk cId="3866323115" sldId="307"/>
            <ac:spMk id="2" creationId="{A0957E42-235E-4E5B-3A4D-96A711521FC8}"/>
          </ac:spMkLst>
        </pc:spChg>
        <pc:spChg chg="mod">
          <ac:chgData name="Patrycja Mencel" userId="1318a730cb872e56" providerId="LiveId" clId="{66C068A9-B9E6-4BA9-81EC-464C720D0A06}" dt="2022-10-09T12:13:55.353" v="2987" actId="20577"/>
          <ac:spMkLst>
            <pc:docMk/>
            <pc:sldMk cId="3866323115" sldId="307"/>
            <ac:spMk id="3" creationId="{72BD34A4-9B59-C0C2-16BF-EEB3673A6A03}"/>
          </ac:spMkLst>
        </pc:spChg>
      </pc:sldChg>
      <pc:sldChg chg="delSp modSp new mod">
        <pc:chgData name="Patrycja Mencel" userId="1318a730cb872e56" providerId="LiveId" clId="{66C068A9-B9E6-4BA9-81EC-464C720D0A06}" dt="2022-10-09T12:16:21.588" v="2999" actId="20577"/>
        <pc:sldMkLst>
          <pc:docMk/>
          <pc:sldMk cId="1852863732" sldId="308"/>
        </pc:sldMkLst>
        <pc:spChg chg="del">
          <ac:chgData name="Patrycja Mencel" userId="1318a730cb872e56" providerId="LiveId" clId="{66C068A9-B9E6-4BA9-81EC-464C720D0A06}" dt="2022-10-09T12:15:11.536" v="2989" actId="478"/>
          <ac:spMkLst>
            <pc:docMk/>
            <pc:sldMk cId="1852863732" sldId="308"/>
            <ac:spMk id="2" creationId="{7F65969B-AA61-3133-642B-F059F4C0032E}"/>
          </ac:spMkLst>
        </pc:spChg>
        <pc:spChg chg="mod">
          <ac:chgData name="Patrycja Mencel" userId="1318a730cb872e56" providerId="LiveId" clId="{66C068A9-B9E6-4BA9-81EC-464C720D0A06}" dt="2022-10-09T12:16:21.588" v="2999" actId="20577"/>
          <ac:spMkLst>
            <pc:docMk/>
            <pc:sldMk cId="1852863732" sldId="308"/>
            <ac:spMk id="3" creationId="{B103AFC3-3935-D4E0-3F67-440C0E1EA894}"/>
          </ac:spMkLst>
        </pc:spChg>
      </pc:sldChg>
      <pc:sldChg chg="delSp modSp new mod">
        <pc:chgData name="Patrycja Mencel" userId="1318a730cb872e56" providerId="LiveId" clId="{66C068A9-B9E6-4BA9-81EC-464C720D0A06}" dt="2022-10-09T12:17:52.645" v="3015" actId="123"/>
        <pc:sldMkLst>
          <pc:docMk/>
          <pc:sldMk cId="3869068588" sldId="309"/>
        </pc:sldMkLst>
        <pc:spChg chg="del">
          <ac:chgData name="Patrycja Mencel" userId="1318a730cb872e56" providerId="LiveId" clId="{66C068A9-B9E6-4BA9-81EC-464C720D0A06}" dt="2022-10-09T12:17:17.578" v="3001" actId="478"/>
          <ac:spMkLst>
            <pc:docMk/>
            <pc:sldMk cId="3869068588" sldId="309"/>
            <ac:spMk id="2" creationId="{5EDC9CB9-77F8-8C43-0033-50AF31208C7B}"/>
          </ac:spMkLst>
        </pc:spChg>
        <pc:spChg chg="mod">
          <ac:chgData name="Patrycja Mencel" userId="1318a730cb872e56" providerId="LiveId" clId="{66C068A9-B9E6-4BA9-81EC-464C720D0A06}" dt="2022-10-09T12:17:52.645" v="3015" actId="123"/>
          <ac:spMkLst>
            <pc:docMk/>
            <pc:sldMk cId="3869068588" sldId="309"/>
            <ac:spMk id="3" creationId="{5B047B58-C49B-25D6-A710-15DE06A89598}"/>
          </ac:spMkLst>
        </pc:spChg>
      </pc:sldChg>
      <pc:sldChg chg="modSp new mod">
        <pc:chgData name="Patrycja Mencel" userId="1318a730cb872e56" providerId="LiveId" clId="{66C068A9-B9E6-4BA9-81EC-464C720D0A06}" dt="2022-10-09T12:20:40.920" v="3040" actId="403"/>
        <pc:sldMkLst>
          <pc:docMk/>
          <pc:sldMk cId="3478016672" sldId="310"/>
        </pc:sldMkLst>
        <pc:spChg chg="mod">
          <ac:chgData name="Patrycja Mencel" userId="1318a730cb872e56" providerId="LiveId" clId="{66C068A9-B9E6-4BA9-81EC-464C720D0A06}" dt="2022-10-09T12:19:04.430" v="3018" actId="1076"/>
          <ac:spMkLst>
            <pc:docMk/>
            <pc:sldMk cId="3478016672" sldId="310"/>
            <ac:spMk id="2" creationId="{307D76EA-485D-2ED7-F912-B65492738EA7}"/>
          </ac:spMkLst>
        </pc:spChg>
        <pc:spChg chg="mod">
          <ac:chgData name="Patrycja Mencel" userId="1318a730cb872e56" providerId="LiveId" clId="{66C068A9-B9E6-4BA9-81EC-464C720D0A06}" dt="2022-10-09T12:20:40.920" v="3040" actId="403"/>
          <ac:spMkLst>
            <pc:docMk/>
            <pc:sldMk cId="3478016672" sldId="310"/>
            <ac:spMk id="3" creationId="{0E4A8A91-F492-46B8-02EA-3C003CE32861}"/>
          </ac:spMkLst>
        </pc:spChg>
      </pc:sldChg>
      <pc:sldChg chg="modSp new mod">
        <pc:chgData name="Patrycja Mencel" userId="1318a730cb872e56" providerId="LiveId" clId="{66C068A9-B9E6-4BA9-81EC-464C720D0A06}" dt="2022-10-09T12:24:17.330" v="3097" actId="20577"/>
        <pc:sldMkLst>
          <pc:docMk/>
          <pc:sldMk cId="2983719128" sldId="311"/>
        </pc:sldMkLst>
        <pc:spChg chg="mod">
          <ac:chgData name="Patrycja Mencel" userId="1318a730cb872e56" providerId="LiveId" clId="{66C068A9-B9E6-4BA9-81EC-464C720D0A06}" dt="2022-10-09T12:21:25.197" v="3044" actId="1076"/>
          <ac:spMkLst>
            <pc:docMk/>
            <pc:sldMk cId="2983719128" sldId="311"/>
            <ac:spMk id="2" creationId="{23307464-9401-0598-CD6F-08D2C664F603}"/>
          </ac:spMkLst>
        </pc:spChg>
        <pc:spChg chg="mod">
          <ac:chgData name="Patrycja Mencel" userId="1318a730cb872e56" providerId="LiveId" clId="{66C068A9-B9E6-4BA9-81EC-464C720D0A06}" dt="2022-10-09T12:24:17.330" v="3097" actId="20577"/>
          <ac:spMkLst>
            <pc:docMk/>
            <pc:sldMk cId="2983719128" sldId="311"/>
            <ac:spMk id="3" creationId="{BB63DA8C-C68A-4584-3159-121D183642CF}"/>
          </ac:spMkLst>
        </pc:spChg>
      </pc:sldChg>
      <pc:sldChg chg="modSp new mod">
        <pc:chgData name="Patrycja Mencel" userId="1318a730cb872e56" providerId="LiveId" clId="{66C068A9-B9E6-4BA9-81EC-464C720D0A06}" dt="2022-10-16T08:37:32.890" v="3199" actId="14100"/>
        <pc:sldMkLst>
          <pc:docMk/>
          <pc:sldMk cId="2199123592" sldId="312"/>
        </pc:sldMkLst>
        <pc:spChg chg="mod">
          <ac:chgData name="Patrycja Mencel" userId="1318a730cb872e56" providerId="LiveId" clId="{66C068A9-B9E6-4BA9-81EC-464C720D0A06}" dt="2022-10-16T08:37:30.030" v="3198" actId="1076"/>
          <ac:spMkLst>
            <pc:docMk/>
            <pc:sldMk cId="2199123592" sldId="312"/>
            <ac:spMk id="2" creationId="{C2B3D327-32AF-2F66-A2BC-8AD3A1B307E6}"/>
          </ac:spMkLst>
        </pc:spChg>
        <pc:spChg chg="mod">
          <ac:chgData name="Patrycja Mencel" userId="1318a730cb872e56" providerId="LiveId" clId="{66C068A9-B9E6-4BA9-81EC-464C720D0A06}" dt="2022-10-16T08:37:32.890" v="3199" actId="14100"/>
          <ac:spMkLst>
            <pc:docMk/>
            <pc:sldMk cId="2199123592" sldId="312"/>
            <ac:spMk id="3" creationId="{631D1D9F-3824-CE08-E3CA-1754C53E35FA}"/>
          </ac:spMkLst>
        </pc:spChg>
      </pc:sldChg>
      <pc:sldChg chg="addSp delSp modSp new mod">
        <pc:chgData name="Patrycja Mencel" userId="1318a730cb872e56" providerId="LiveId" clId="{66C068A9-B9E6-4BA9-81EC-464C720D0A06}" dt="2022-10-16T08:23:59.455" v="3173" actId="403"/>
        <pc:sldMkLst>
          <pc:docMk/>
          <pc:sldMk cId="1043391037" sldId="313"/>
        </pc:sldMkLst>
        <pc:spChg chg="add del mod">
          <ac:chgData name="Patrycja Mencel" userId="1318a730cb872e56" providerId="LiveId" clId="{66C068A9-B9E6-4BA9-81EC-464C720D0A06}" dt="2022-10-16T08:20:42.020" v="3119" actId="1076"/>
          <ac:spMkLst>
            <pc:docMk/>
            <pc:sldMk cId="1043391037" sldId="313"/>
            <ac:spMk id="2" creationId="{13AD038B-E130-4D28-8112-459FAC1B0C5E}"/>
          </ac:spMkLst>
        </pc:spChg>
        <pc:spChg chg="mod">
          <ac:chgData name="Patrycja Mencel" userId="1318a730cb872e56" providerId="LiveId" clId="{66C068A9-B9E6-4BA9-81EC-464C720D0A06}" dt="2022-10-16T08:23:59.455" v="3173" actId="403"/>
          <ac:spMkLst>
            <pc:docMk/>
            <pc:sldMk cId="1043391037" sldId="313"/>
            <ac:spMk id="3" creationId="{326E40EE-5DEE-AE00-12D6-E4E348A1E63F}"/>
          </ac:spMkLst>
        </pc:spChg>
      </pc:sldChg>
      <pc:sldChg chg="addSp delSp modSp new del mod">
        <pc:chgData name="Patrycja Mencel" userId="1318a730cb872e56" providerId="LiveId" clId="{66C068A9-B9E6-4BA9-81EC-464C720D0A06}" dt="2022-10-16T08:22:59.139" v="3158" actId="2696"/>
        <pc:sldMkLst>
          <pc:docMk/>
          <pc:sldMk cId="859805600" sldId="314"/>
        </pc:sldMkLst>
        <pc:spChg chg="del mod">
          <ac:chgData name="Patrycja Mencel" userId="1318a730cb872e56" providerId="LiveId" clId="{66C068A9-B9E6-4BA9-81EC-464C720D0A06}" dt="2022-10-16T08:22:48.969" v="3157" actId="478"/>
          <ac:spMkLst>
            <pc:docMk/>
            <pc:sldMk cId="859805600" sldId="314"/>
            <ac:spMk id="2" creationId="{352F3FDB-4BA7-971E-2278-890AFEC1C252}"/>
          </ac:spMkLst>
        </pc:spChg>
        <pc:spChg chg="del mod">
          <ac:chgData name="Patrycja Mencel" userId="1318a730cb872e56" providerId="LiveId" clId="{66C068A9-B9E6-4BA9-81EC-464C720D0A06}" dt="2022-10-16T08:22:47.156" v="3155" actId="478"/>
          <ac:spMkLst>
            <pc:docMk/>
            <pc:sldMk cId="859805600" sldId="314"/>
            <ac:spMk id="3" creationId="{D11CD0AA-9633-91A8-8C6B-E2351AAD0E7E}"/>
          </ac:spMkLst>
        </pc:spChg>
        <pc:spChg chg="add mod">
          <ac:chgData name="Patrycja Mencel" userId="1318a730cb872e56" providerId="LiveId" clId="{66C068A9-B9E6-4BA9-81EC-464C720D0A06}" dt="2022-10-16T08:22:47.156" v="3155" actId="478"/>
          <ac:spMkLst>
            <pc:docMk/>
            <pc:sldMk cId="859805600" sldId="314"/>
            <ac:spMk id="5" creationId="{A1079E50-BA8E-7511-AB38-CA667FD383CD}"/>
          </ac:spMkLst>
        </pc:spChg>
        <pc:spChg chg="add mod">
          <ac:chgData name="Patrycja Mencel" userId="1318a730cb872e56" providerId="LiveId" clId="{66C068A9-B9E6-4BA9-81EC-464C720D0A06}" dt="2022-10-16T08:22:48.969" v="3157" actId="478"/>
          <ac:spMkLst>
            <pc:docMk/>
            <pc:sldMk cId="859805600" sldId="314"/>
            <ac:spMk id="7" creationId="{253A9B9E-C486-5C36-0F93-9CD7DC2305BC}"/>
          </ac:spMkLst>
        </pc:spChg>
      </pc:sldChg>
      <pc:sldChg chg="delSp modSp new mod">
        <pc:chgData name="Patrycja Mencel" userId="1318a730cb872e56" providerId="LiveId" clId="{66C068A9-B9E6-4BA9-81EC-464C720D0A06}" dt="2022-10-16T08:38:38.426" v="3214" actId="1076"/>
        <pc:sldMkLst>
          <pc:docMk/>
          <pc:sldMk cId="2240440236" sldId="314"/>
        </pc:sldMkLst>
        <pc:spChg chg="mod">
          <ac:chgData name="Patrycja Mencel" userId="1318a730cb872e56" providerId="LiveId" clId="{66C068A9-B9E6-4BA9-81EC-464C720D0A06}" dt="2022-10-16T08:38:38.426" v="3214" actId="1076"/>
          <ac:spMkLst>
            <pc:docMk/>
            <pc:sldMk cId="2240440236" sldId="314"/>
            <ac:spMk id="2" creationId="{03740F2C-F168-994B-F387-5C7B671ACE23}"/>
          </ac:spMkLst>
        </pc:spChg>
        <pc:spChg chg="del">
          <ac:chgData name="Patrycja Mencel" userId="1318a730cb872e56" providerId="LiveId" clId="{66C068A9-B9E6-4BA9-81EC-464C720D0A06}" dt="2022-10-16T08:38:29.735" v="3212" actId="478"/>
          <ac:spMkLst>
            <pc:docMk/>
            <pc:sldMk cId="2240440236" sldId="314"/>
            <ac:spMk id="3" creationId="{B40677A5-67DB-1E57-BD4E-113FDCD05F00}"/>
          </ac:spMkLst>
        </pc:spChg>
      </pc:sldChg>
      <pc:sldChg chg="addSp delSp modSp new mod">
        <pc:chgData name="Patrycja Mencel" userId="1318a730cb872e56" providerId="LiveId" clId="{66C068A9-B9E6-4BA9-81EC-464C720D0A06}" dt="2022-10-16T08:50:36.703" v="3919" actId="14100"/>
        <pc:sldMkLst>
          <pc:docMk/>
          <pc:sldMk cId="3438212314" sldId="315"/>
        </pc:sldMkLst>
        <pc:spChg chg="mod">
          <ac:chgData name="Patrycja Mencel" userId="1318a730cb872e56" providerId="LiveId" clId="{66C068A9-B9E6-4BA9-81EC-464C720D0A06}" dt="2022-10-16T08:39:05.974" v="3224" actId="1076"/>
          <ac:spMkLst>
            <pc:docMk/>
            <pc:sldMk cId="3438212314" sldId="315"/>
            <ac:spMk id="2" creationId="{05E57B02-266C-015C-D3A2-5B6AF47F3B20}"/>
          </ac:spMkLst>
        </pc:spChg>
        <pc:spChg chg="del">
          <ac:chgData name="Patrycja Mencel" userId="1318a730cb872e56" providerId="LiveId" clId="{66C068A9-B9E6-4BA9-81EC-464C720D0A06}" dt="2022-10-16T08:38:56.051" v="3216" actId="478"/>
          <ac:spMkLst>
            <pc:docMk/>
            <pc:sldMk cId="3438212314" sldId="315"/>
            <ac:spMk id="3" creationId="{16F53D03-DA0D-C08F-4081-840087E49008}"/>
          </ac:spMkLst>
        </pc:spChg>
        <pc:picChg chg="add mod">
          <ac:chgData name="Patrycja Mencel" userId="1318a730cb872e56" providerId="LiveId" clId="{66C068A9-B9E6-4BA9-81EC-464C720D0A06}" dt="2022-10-16T08:50:36.703" v="3919" actId="14100"/>
          <ac:picMkLst>
            <pc:docMk/>
            <pc:sldMk cId="3438212314" sldId="315"/>
            <ac:picMk id="4" creationId="{626909F4-E597-73AF-4B85-83FDB6F16BA6}"/>
          </ac:picMkLst>
        </pc:picChg>
      </pc:sldChg>
      <pc:sldChg chg="modSp new mod">
        <pc:chgData name="Patrycja Mencel" userId="1318a730cb872e56" providerId="LiveId" clId="{66C068A9-B9E6-4BA9-81EC-464C720D0A06}" dt="2022-10-16T08:47:15.860" v="3903" actId="2711"/>
        <pc:sldMkLst>
          <pc:docMk/>
          <pc:sldMk cId="3779893665" sldId="316"/>
        </pc:sldMkLst>
        <pc:spChg chg="mod">
          <ac:chgData name="Patrycja Mencel" userId="1318a730cb872e56" providerId="LiveId" clId="{66C068A9-B9E6-4BA9-81EC-464C720D0A06}" dt="2022-10-16T08:39:56.326" v="3241" actId="1076"/>
          <ac:spMkLst>
            <pc:docMk/>
            <pc:sldMk cId="3779893665" sldId="316"/>
            <ac:spMk id="2" creationId="{15C4ABE0-16AC-190E-07D1-06FAABA75D55}"/>
          </ac:spMkLst>
        </pc:spChg>
        <pc:spChg chg="mod">
          <ac:chgData name="Patrycja Mencel" userId="1318a730cb872e56" providerId="LiveId" clId="{66C068A9-B9E6-4BA9-81EC-464C720D0A06}" dt="2022-10-16T08:47:15.860" v="3903" actId="2711"/>
          <ac:spMkLst>
            <pc:docMk/>
            <pc:sldMk cId="3779893665" sldId="316"/>
            <ac:spMk id="3" creationId="{739F15FF-610E-707E-2B09-979F24CAA406}"/>
          </ac:spMkLst>
        </pc:spChg>
      </pc:sldChg>
      <pc:sldChg chg="modSp new mod">
        <pc:chgData name="Patrycja Mencel" userId="1318a730cb872e56" providerId="LiveId" clId="{66C068A9-B9E6-4BA9-81EC-464C720D0A06}" dt="2022-10-16T08:47:31.923" v="3905" actId="1076"/>
        <pc:sldMkLst>
          <pc:docMk/>
          <pc:sldMk cId="2393240347" sldId="317"/>
        </pc:sldMkLst>
        <pc:spChg chg="mod">
          <ac:chgData name="Patrycja Mencel" userId="1318a730cb872e56" providerId="LiveId" clId="{66C068A9-B9E6-4BA9-81EC-464C720D0A06}" dt="2022-10-16T08:47:31.923" v="3905" actId="1076"/>
          <ac:spMkLst>
            <pc:docMk/>
            <pc:sldMk cId="2393240347" sldId="317"/>
            <ac:spMk id="2" creationId="{1614EF24-9BF4-3F73-A841-332FFAE54E6F}"/>
          </ac:spMkLst>
        </pc:spChg>
        <pc:spChg chg="mod">
          <ac:chgData name="Patrycja Mencel" userId="1318a730cb872e56" providerId="LiveId" clId="{66C068A9-B9E6-4BA9-81EC-464C720D0A06}" dt="2022-10-16T08:47:28.922" v="3904" actId="1076"/>
          <ac:spMkLst>
            <pc:docMk/>
            <pc:sldMk cId="2393240347" sldId="317"/>
            <ac:spMk id="3" creationId="{D0848F81-7BF1-F975-01CA-C401E875C0A2}"/>
          </ac:spMkLst>
        </pc:spChg>
      </pc:sldChg>
    </pc:docChg>
  </pc:docChgLst>
  <pc:docChgLst>
    <pc:chgData name="Patrycja Mencel" userId="1318a730cb872e56" providerId="LiveId" clId="{A3ED9104-867F-4161-95B6-838181F39302}"/>
    <pc:docChg chg="undo custSel addSld delSld">
      <pc:chgData name="Patrycja Mencel" userId="1318a730cb872e56" providerId="LiveId" clId="{A3ED9104-867F-4161-95B6-838181F39302}" dt="2023-03-19T16:54:06.175" v="31" actId="47"/>
      <pc:docMkLst>
        <pc:docMk/>
      </pc:docMkLst>
      <pc:sldChg chg="del">
        <pc:chgData name="Patrycja Mencel" userId="1318a730cb872e56" providerId="LiveId" clId="{A3ED9104-867F-4161-95B6-838181F39302}" dt="2023-03-19T09:46:50.405" v="0" actId="47"/>
        <pc:sldMkLst>
          <pc:docMk/>
          <pc:sldMk cId="1420113648" sldId="256"/>
        </pc:sldMkLst>
      </pc:sldChg>
      <pc:sldChg chg="del">
        <pc:chgData name="Patrycja Mencel" userId="1318a730cb872e56" providerId="LiveId" clId="{A3ED9104-867F-4161-95B6-838181F39302}" dt="2023-03-19T09:46:50.943" v="1" actId="47"/>
        <pc:sldMkLst>
          <pc:docMk/>
          <pc:sldMk cId="1897583402" sldId="257"/>
        </pc:sldMkLst>
      </pc:sldChg>
      <pc:sldChg chg="del">
        <pc:chgData name="Patrycja Mencel" userId="1318a730cb872e56" providerId="LiveId" clId="{A3ED9104-867F-4161-95B6-838181F39302}" dt="2023-03-19T09:46:51.803" v="2" actId="47"/>
        <pc:sldMkLst>
          <pc:docMk/>
          <pc:sldMk cId="1766609305" sldId="258"/>
        </pc:sldMkLst>
      </pc:sldChg>
      <pc:sldChg chg="del">
        <pc:chgData name="Patrycja Mencel" userId="1318a730cb872e56" providerId="LiveId" clId="{A3ED9104-867F-4161-95B6-838181F39302}" dt="2023-03-19T16:50:43.357" v="4" actId="47"/>
        <pc:sldMkLst>
          <pc:docMk/>
          <pc:sldMk cId="2499207308" sldId="259"/>
        </pc:sldMkLst>
      </pc:sldChg>
      <pc:sldChg chg="del">
        <pc:chgData name="Patrycja Mencel" userId="1318a730cb872e56" providerId="LiveId" clId="{A3ED9104-867F-4161-95B6-838181F39302}" dt="2023-03-19T16:50:45.357" v="5" actId="47"/>
        <pc:sldMkLst>
          <pc:docMk/>
          <pc:sldMk cId="1663528102" sldId="260"/>
        </pc:sldMkLst>
      </pc:sldChg>
      <pc:sldChg chg="del">
        <pc:chgData name="Patrycja Mencel" userId="1318a730cb872e56" providerId="LiveId" clId="{A3ED9104-867F-4161-95B6-838181F39302}" dt="2023-03-19T16:50:50.942" v="6" actId="47"/>
        <pc:sldMkLst>
          <pc:docMk/>
          <pc:sldMk cId="2609337287" sldId="261"/>
        </pc:sldMkLst>
      </pc:sldChg>
      <pc:sldChg chg="del">
        <pc:chgData name="Patrycja Mencel" userId="1318a730cb872e56" providerId="LiveId" clId="{A3ED9104-867F-4161-95B6-838181F39302}" dt="2023-03-19T16:51:05.941" v="7" actId="47"/>
        <pc:sldMkLst>
          <pc:docMk/>
          <pc:sldMk cId="1532801599" sldId="262"/>
        </pc:sldMkLst>
      </pc:sldChg>
      <pc:sldChg chg="del">
        <pc:chgData name="Patrycja Mencel" userId="1318a730cb872e56" providerId="LiveId" clId="{A3ED9104-867F-4161-95B6-838181F39302}" dt="2023-03-19T16:51:06.726" v="8" actId="47"/>
        <pc:sldMkLst>
          <pc:docMk/>
          <pc:sldMk cId="4275516589" sldId="263"/>
        </pc:sldMkLst>
      </pc:sldChg>
      <pc:sldChg chg="del">
        <pc:chgData name="Patrycja Mencel" userId="1318a730cb872e56" providerId="LiveId" clId="{A3ED9104-867F-4161-95B6-838181F39302}" dt="2023-03-19T16:51:07.276" v="9" actId="47"/>
        <pc:sldMkLst>
          <pc:docMk/>
          <pc:sldMk cId="49607887" sldId="264"/>
        </pc:sldMkLst>
      </pc:sldChg>
      <pc:sldChg chg="del">
        <pc:chgData name="Patrycja Mencel" userId="1318a730cb872e56" providerId="LiveId" clId="{A3ED9104-867F-4161-95B6-838181F39302}" dt="2023-03-19T16:51:07.654" v="10" actId="47"/>
        <pc:sldMkLst>
          <pc:docMk/>
          <pc:sldMk cId="4057469121" sldId="265"/>
        </pc:sldMkLst>
      </pc:sldChg>
      <pc:sldChg chg="del">
        <pc:chgData name="Patrycja Mencel" userId="1318a730cb872e56" providerId="LiveId" clId="{A3ED9104-867F-4161-95B6-838181F39302}" dt="2023-03-19T16:51:08.032" v="11" actId="47"/>
        <pc:sldMkLst>
          <pc:docMk/>
          <pc:sldMk cId="1348335127" sldId="266"/>
        </pc:sldMkLst>
      </pc:sldChg>
      <pc:sldChg chg="del">
        <pc:chgData name="Patrycja Mencel" userId="1318a730cb872e56" providerId="LiveId" clId="{A3ED9104-867F-4161-95B6-838181F39302}" dt="2023-03-19T16:51:08.424" v="12" actId="47"/>
        <pc:sldMkLst>
          <pc:docMk/>
          <pc:sldMk cId="4057518256" sldId="267"/>
        </pc:sldMkLst>
      </pc:sldChg>
      <pc:sldChg chg="del">
        <pc:chgData name="Patrycja Mencel" userId="1318a730cb872e56" providerId="LiveId" clId="{A3ED9104-867F-4161-95B6-838181F39302}" dt="2023-03-19T16:51:08.895" v="13" actId="47"/>
        <pc:sldMkLst>
          <pc:docMk/>
          <pc:sldMk cId="1233417808" sldId="268"/>
        </pc:sldMkLst>
      </pc:sldChg>
      <pc:sldChg chg="del">
        <pc:chgData name="Patrycja Mencel" userId="1318a730cb872e56" providerId="LiveId" clId="{A3ED9104-867F-4161-95B6-838181F39302}" dt="2023-03-19T16:51:17.640" v="14" actId="47"/>
        <pc:sldMkLst>
          <pc:docMk/>
          <pc:sldMk cId="23353500" sldId="270"/>
        </pc:sldMkLst>
      </pc:sldChg>
      <pc:sldChg chg="del">
        <pc:chgData name="Patrycja Mencel" userId="1318a730cb872e56" providerId="LiveId" clId="{A3ED9104-867F-4161-95B6-838181F39302}" dt="2023-03-19T16:54:06.175" v="31" actId="47"/>
        <pc:sldMkLst>
          <pc:docMk/>
          <pc:sldMk cId="1970017213" sldId="271"/>
        </pc:sldMkLst>
      </pc:sldChg>
      <pc:sldChg chg="del">
        <pc:chgData name="Patrycja Mencel" userId="1318a730cb872e56" providerId="LiveId" clId="{A3ED9104-867F-4161-95B6-838181F39302}" dt="2023-03-19T16:51:33.286" v="17" actId="47"/>
        <pc:sldMkLst>
          <pc:docMk/>
          <pc:sldMk cId="2525209155" sldId="275"/>
        </pc:sldMkLst>
      </pc:sldChg>
      <pc:sldChg chg="del">
        <pc:chgData name="Patrycja Mencel" userId="1318a730cb872e56" providerId="LiveId" clId="{A3ED9104-867F-4161-95B6-838181F39302}" dt="2023-03-19T16:51:39.899" v="18" actId="47"/>
        <pc:sldMkLst>
          <pc:docMk/>
          <pc:sldMk cId="186560828" sldId="278"/>
        </pc:sldMkLst>
      </pc:sldChg>
      <pc:sldChg chg="add del">
        <pc:chgData name="Patrycja Mencel" userId="1318a730cb872e56" providerId="LiveId" clId="{A3ED9104-867F-4161-95B6-838181F39302}" dt="2023-03-19T16:51:43.409" v="20" actId="47"/>
        <pc:sldMkLst>
          <pc:docMk/>
          <pc:sldMk cId="3534588740" sldId="279"/>
        </pc:sldMkLst>
      </pc:sldChg>
      <pc:sldChg chg="del">
        <pc:chgData name="Patrycja Mencel" userId="1318a730cb872e56" providerId="LiveId" clId="{A3ED9104-867F-4161-95B6-838181F39302}" dt="2023-03-19T16:51:52.276" v="21" actId="47"/>
        <pc:sldMkLst>
          <pc:docMk/>
          <pc:sldMk cId="2797999945" sldId="281"/>
        </pc:sldMkLst>
      </pc:sldChg>
      <pc:sldChg chg="del">
        <pc:chgData name="Patrycja Mencel" userId="1318a730cb872e56" providerId="LiveId" clId="{A3ED9104-867F-4161-95B6-838181F39302}" dt="2023-03-19T16:51:58.386" v="22" actId="47"/>
        <pc:sldMkLst>
          <pc:docMk/>
          <pc:sldMk cId="2761105959" sldId="282"/>
        </pc:sldMkLst>
      </pc:sldChg>
      <pc:sldChg chg="del">
        <pc:chgData name="Patrycja Mencel" userId="1318a730cb872e56" providerId="LiveId" clId="{A3ED9104-867F-4161-95B6-838181F39302}" dt="2023-03-19T16:51:29.280" v="15" actId="47"/>
        <pc:sldMkLst>
          <pc:docMk/>
          <pc:sldMk cId="3692857816" sldId="283"/>
        </pc:sldMkLst>
      </pc:sldChg>
      <pc:sldChg chg="del">
        <pc:chgData name="Patrycja Mencel" userId="1318a730cb872e56" providerId="LiveId" clId="{A3ED9104-867F-4161-95B6-838181F39302}" dt="2023-03-19T16:51:31.618" v="16" actId="47"/>
        <pc:sldMkLst>
          <pc:docMk/>
          <pc:sldMk cId="2077254697" sldId="284"/>
        </pc:sldMkLst>
      </pc:sldChg>
      <pc:sldChg chg="del">
        <pc:chgData name="Patrycja Mencel" userId="1318a730cb872e56" providerId="LiveId" clId="{A3ED9104-867F-4161-95B6-838181F39302}" dt="2023-03-19T16:52:00.810" v="23" actId="47"/>
        <pc:sldMkLst>
          <pc:docMk/>
          <pc:sldMk cId="2382676982" sldId="285"/>
        </pc:sldMkLst>
      </pc:sldChg>
      <pc:sldChg chg="del">
        <pc:chgData name="Patrycja Mencel" userId="1318a730cb872e56" providerId="LiveId" clId="{A3ED9104-867F-4161-95B6-838181F39302}" dt="2023-03-19T16:52:24.071" v="24" actId="47"/>
        <pc:sldMkLst>
          <pc:docMk/>
          <pc:sldMk cId="3478016672" sldId="310"/>
        </pc:sldMkLst>
      </pc:sldChg>
      <pc:sldChg chg="del">
        <pc:chgData name="Patrycja Mencel" userId="1318a730cb872e56" providerId="LiveId" clId="{A3ED9104-867F-4161-95B6-838181F39302}" dt="2023-03-19T16:52:26.008" v="26" actId="47"/>
        <pc:sldMkLst>
          <pc:docMk/>
          <pc:sldMk cId="2983719128" sldId="311"/>
        </pc:sldMkLst>
      </pc:sldChg>
      <pc:sldChg chg="del">
        <pc:chgData name="Patrycja Mencel" userId="1318a730cb872e56" providerId="LiveId" clId="{A3ED9104-867F-4161-95B6-838181F39302}" dt="2023-03-19T16:52:27.572" v="27" actId="47"/>
        <pc:sldMkLst>
          <pc:docMk/>
          <pc:sldMk cId="2199123592" sldId="312"/>
        </pc:sldMkLst>
      </pc:sldChg>
      <pc:sldChg chg="del">
        <pc:chgData name="Patrycja Mencel" userId="1318a730cb872e56" providerId="LiveId" clId="{A3ED9104-867F-4161-95B6-838181F39302}" dt="2023-03-19T16:52:25.110" v="25" actId="47"/>
        <pc:sldMkLst>
          <pc:docMk/>
          <pc:sldMk cId="1043391037" sldId="313"/>
        </pc:sldMkLst>
      </pc:sldChg>
      <pc:sldChg chg="del">
        <pc:chgData name="Patrycja Mencel" userId="1318a730cb872e56" providerId="LiveId" clId="{A3ED9104-867F-4161-95B6-838181F39302}" dt="2023-03-19T16:52:28.385" v="28" actId="47"/>
        <pc:sldMkLst>
          <pc:docMk/>
          <pc:sldMk cId="2240440236" sldId="314"/>
        </pc:sldMkLst>
      </pc:sldChg>
      <pc:sldChg chg="del">
        <pc:chgData name="Patrycja Mencel" userId="1318a730cb872e56" providerId="LiveId" clId="{A3ED9104-867F-4161-95B6-838181F39302}" dt="2023-03-19T16:50:42.341" v="3" actId="47"/>
        <pc:sldMkLst>
          <pc:docMk/>
          <pc:sldMk cId="3438212314" sldId="315"/>
        </pc:sldMkLst>
      </pc:sldChg>
      <pc:sldChg chg="del">
        <pc:chgData name="Patrycja Mencel" userId="1318a730cb872e56" providerId="LiveId" clId="{A3ED9104-867F-4161-95B6-838181F39302}" dt="2023-03-19T16:52:29.218" v="29" actId="47"/>
        <pc:sldMkLst>
          <pc:docMk/>
          <pc:sldMk cId="3779893665" sldId="316"/>
        </pc:sldMkLst>
      </pc:sldChg>
      <pc:sldChg chg="del">
        <pc:chgData name="Patrycja Mencel" userId="1318a730cb872e56" providerId="LiveId" clId="{A3ED9104-867F-4161-95B6-838181F39302}" dt="2023-03-19T16:52:29.753" v="30" actId="47"/>
        <pc:sldMkLst>
          <pc:docMk/>
          <pc:sldMk cId="2393240347" sldId="317"/>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pl-PL"/>
              <a:t>Kliknij, aby edytować styl</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7" name="Date Placeholder 6"/>
          <p:cNvSpPr>
            <a:spLocks noGrp="1"/>
          </p:cNvSpPr>
          <p:nvPr>
            <p:ph type="dt" sz="half" idx="10"/>
          </p:nvPr>
        </p:nvSpPr>
        <p:spPr/>
        <p:txBody>
          <a:bodyPr/>
          <a:lstStyle/>
          <a:p>
            <a:fld id="{B57FA823-EB2F-4CFF-B5F0-16843B0486FF}" type="datetimeFigureOut">
              <a:rPr lang="pl-PL" smtClean="0"/>
              <a:t>19.03.2023</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9A6B7923-0B8A-4EB6-92EB-2363D4A7349C}" type="slidenum">
              <a:rPr lang="pl-PL" smtClean="0"/>
              <a:t>‹#›</a:t>
            </a:fld>
            <a:endParaRPr lang="pl-PL"/>
          </a:p>
        </p:txBody>
      </p:sp>
    </p:spTree>
    <p:extLst>
      <p:ext uri="{BB962C8B-B14F-4D97-AF65-F5344CB8AC3E}">
        <p14:creationId xmlns:p14="http://schemas.microsoft.com/office/powerpoint/2010/main" val="60121141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57FA823-EB2F-4CFF-B5F0-16843B0486FF}" type="datetimeFigureOut">
              <a:rPr lang="pl-PL" smtClean="0"/>
              <a:t>19.03.2023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A6B7923-0B8A-4EB6-92EB-2363D4A7349C}" type="slidenum">
              <a:rPr lang="pl-PL" smtClean="0"/>
              <a:t>‹#›</a:t>
            </a:fld>
            <a:endParaRPr lang="pl-PL"/>
          </a:p>
        </p:txBody>
      </p:sp>
    </p:spTree>
    <p:extLst>
      <p:ext uri="{BB962C8B-B14F-4D97-AF65-F5344CB8AC3E}">
        <p14:creationId xmlns:p14="http://schemas.microsoft.com/office/powerpoint/2010/main" val="220744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57FA823-EB2F-4CFF-B5F0-16843B0486FF}" type="datetimeFigureOut">
              <a:rPr lang="pl-PL" smtClean="0"/>
              <a:t>19.03.2023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A6B7923-0B8A-4EB6-92EB-2363D4A7349C}" type="slidenum">
              <a:rPr lang="pl-PL" smtClean="0"/>
              <a:t>‹#›</a:t>
            </a:fld>
            <a:endParaRPr lang="pl-PL"/>
          </a:p>
        </p:txBody>
      </p:sp>
    </p:spTree>
    <p:extLst>
      <p:ext uri="{BB962C8B-B14F-4D97-AF65-F5344CB8AC3E}">
        <p14:creationId xmlns:p14="http://schemas.microsoft.com/office/powerpoint/2010/main" val="1929834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B57FA823-EB2F-4CFF-B5F0-16843B0486FF}" type="datetimeFigureOut">
              <a:rPr lang="pl-PL" smtClean="0"/>
              <a:t>19.03.2023</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9A6B7923-0B8A-4EB6-92EB-2363D4A7349C}" type="slidenum">
              <a:rPr lang="pl-PL" smtClean="0"/>
              <a:t>‹#›</a:t>
            </a:fld>
            <a:endParaRPr lang="pl-PL"/>
          </a:p>
        </p:txBody>
      </p:sp>
    </p:spTree>
    <p:extLst>
      <p:ext uri="{BB962C8B-B14F-4D97-AF65-F5344CB8AC3E}">
        <p14:creationId xmlns:p14="http://schemas.microsoft.com/office/powerpoint/2010/main" val="1598676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pl-PL"/>
              <a:t>Kliknij, aby edytować styl</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7" name="Date Placeholder 6"/>
          <p:cNvSpPr>
            <a:spLocks noGrp="1"/>
          </p:cNvSpPr>
          <p:nvPr>
            <p:ph type="dt" sz="half" idx="10"/>
          </p:nvPr>
        </p:nvSpPr>
        <p:spPr/>
        <p:txBody>
          <a:bodyPr/>
          <a:lstStyle/>
          <a:p>
            <a:fld id="{B57FA823-EB2F-4CFF-B5F0-16843B0486FF}" type="datetimeFigureOut">
              <a:rPr lang="pl-PL" smtClean="0"/>
              <a:t>19.03.2023</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9A6B7923-0B8A-4EB6-92EB-2363D4A7349C}" type="slidenum">
              <a:rPr lang="pl-PL" smtClean="0"/>
              <a:t>‹#›</a:t>
            </a:fld>
            <a:endParaRPr lang="pl-PL"/>
          </a:p>
        </p:txBody>
      </p:sp>
    </p:spTree>
    <p:extLst>
      <p:ext uri="{BB962C8B-B14F-4D97-AF65-F5344CB8AC3E}">
        <p14:creationId xmlns:p14="http://schemas.microsoft.com/office/powerpoint/2010/main" val="85515526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8" name="Date Placeholder 7"/>
          <p:cNvSpPr>
            <a:spLocks noGrp="1"/>
          </p:cNvSpPr>
          <p:nvPr>
            <p:ph type="dt" sz="half" idx="10"/>
          </p:nvPr>
        </p:nvSpPr>
        <p:spPr/>
        <p:txBody>
          <a:bodyPr/>
          <a:lstStyle/>
          <a:p>
            <a:fld id="{B57FA823-EB2F-4CFF-B5F0-16843B0486FF}" type="datetimeFigureOut">
              <a:rPr lang="pl-PL" smtClean="0"/>
              <a:t>19.03.2023</a:t>
            </a:fld>
            <a:endParaRPr lang="pl-PL"/>
          </a:p>
        </p:txBody>
      </p:sp>
      <p:sp>
        <p:nvSpPr>
          <p:cNvPr id="9" name="Footer Placeholder 8"/>
          <p:cNvSpPr>
            <a:spLocks noGrp="1"/>
          </p:cNvSpPr>
          <p:nvPr>
            <p:ph type="ftr" sz="quarter" idx="11"/>
          </p:nvPr>
        </p:nvSpPr>
        <p:spPr/>
        <p:txBody>
          <a:bodyPr/>
          <a:lstStyle/>
          <a:p>
            <a:endParaRPr lang="pl-PL"/>
          </a:p>
        </p:txBody>
      </p:sp>
      <p:sp>
        <p:nvSpPr>
          <p:cNvPr id="10" name="Slide Number Placeholder 9"/>
          <p:cNvSpPr>
            <a:spLocks noGrp="1"/>
          </p:cNvSpPr>
          <p:nvPr>
            <p:ph type="sldNum" sz="quarter" idx="12"/>
          </p:nvPr>
        </p:nvSpPr>
        <p:spPr/>
        <p:txBody>
          <a:bodyPr/>
          <a:lstStyle/>
          <a:p>
            <a:fld id="{9A6B7923-0B8A-4EB6-92EB-2363D4A7349C}" type="slidenum">
              <a:rPr lang="pl-PL" smtClean="0"/>
              <a:t>‹#›</a:t>
            </a:fld>
            <a:endParaRPr lang="pl-PL"/>
          </a:p>
        </p:txBody>
      </p:sp>
    </p:spTree>
    <p:extLst>
      <p:ext uri="{BB962C8B-B14F-4D97-AF65-F5344CB8AC3E}">
        <p14:creationId xmlns:p14="http://schemas.microsoft.com/office/powerpoint/2010/main" val="3709492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583436" y="3143250"/>
            <a:ext cx="4270248" cy="2596776"/>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7" name="Date Placeholder 6"/>
          <p:cNvSpPr>
            <a:spLocks noGrp="1"/>
          </p:cNvSpPr>
          <p:nvPr>
            <p:ph type="dt" sz="half" idx="10"/>
          </p:nvPr>
        </p:nvSpPr>
        <p:spPr/>
        <p:txBody>
          <a:bodyPr/>
          <a:lstStyle/>
          <a:p>
            <a:fld id="{B57FA823-EB2F-4CFF-B5F0-16843B0486FF}" type="datetimeFigureOut">
              <a:rPr lang="pl-PL" smtClean="0"/>
              <a:t>19.03.2023</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9A6B7923-0B8A-4EB6-92EB-2363D4A7349C}" type="slidenum">
              <a:rPr lang="pl-PL" smtClean="0"/>
              <a:t>‹#›</a:t>
            </a:fld>
            <a:endParaRPr lang="pl-PL"/>
          </a:p>
        </p:txBody>
      </p:sp>
      <p:sp>
        <p:nvSpPr>
          <p:cNvPr id="10" name="Title 9"/>
          <p:cNvSpPr>
            <a:spLocks noGrp="1"/>
          </p:cNvSpPr>
          <p:nvPr>
            <p:ph type="title"/>
          </p:nvPr>
        </p:nvSpPr>
        <p:spPr/>
        <p:txBody>
          <a:bodyPr/>
          <a:lstStyle/>
          <a:p>
            <a:r>
              <a:rPr lang="pl-PL"/>
              <a:t>Kliknij, aby edytować styl</a:t>
            </a:r>
            <a:endParaRPr lang="en-US" dirty="0"/>
          </a:p>
        </p:txBody>
      </p:sp>
    </p:spTree>
    <p:extLst>
      <p:ext uri="{BB962C8B-B14F-4D97-AF65-F5344CB8AC3E}">
        <p14:creationId xmlns:p14="http://schemas.microsoft.com/office/powerpoint/2010/main" val="1412050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B57FA823-EB2F-4CFF-B5F0-16843B0486FF}" type="datetimeFigureOut">
              <a:rPr lang="pl-PL" smtClean="0"/>
              <a:t>19.03.2023</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9A6B7923-0B8A-4EB6-92EB-2363D4A7349C}" type="slidenum">
              <a:rPr lang="pl-PL" smtClean="0"/>
              <a:t>‹#›</a:t>
            </a:fld>
            <a:endParaRPr lang="pl-PL"/>
          </a:p>
        </p:txBody>
      </p:sp>
    </p:spTree>
    <p:extLst>
      <p:ext uri="{BB962C8B-B14F-4D97-AF65-F5344CB8AC3E}">
        <p14:creationId xmlns:p14="http://schemas.microsoft.com/office/powerpoint/2010/main" val="1068242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7FA823-EB2F-4CFF-B5F0-16843B0486FF}" type="datetimeFigureOut">
              <a:rPr lang="pl-PL" smtClean="0"/>
              <a:t>19.03.2023</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9A6B7923-0B8A-4EB6-92EB-2363D4A7349C}" type="slidenum">
              <a:rPr lang="pl-PL" smtClean="0"/>
              <a:t>‹#›</a:t>
            </a:fld>
            <a:endParaRPr lang="pl-PL"/>
          </a:p>
        </p:txBody>
      </p:sp>
    </p:spTree>
    <p:extLst>
      <p:ext uri="{BB962C8B-B14F-4D97-AF65-F5344CB8AC3E}">
        <p14:creationId xmlns:p14="http://schemas.microsoft.com/office/powerpoint/2010/main" val="2238415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pl-PL"/>
              <a:t>Kliknij, aby edytować styl</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9" name="Date Placeholder 8"/>
          <p:cNvSpPr>
            <a:spLocks noGrp="1"/>
          </p:cNvSpPr>
          <p:nvPr>
            <p:ph type="dt" sz="half" idx="10"/>
          </p:nvPr>
        </p:nvSpPr>
        <p:spPr/>
        <p:txBody>
          <a:bodyPr/>
          <a:lstStyle/>
          <a:p>
            <a:fld id="{B57FA823-EB2F-4CFF-B5F0-16843B0486FF}" type="datetimeFigureOut">
              <a:rPr lang="pl-PL" smtClean="0"/>
              <a:t>19.03.2023</a:t>
            </a:fld>
            <a:endParaRPr lang="pl-PL"/>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pl-PL"/>
          </a:p>
        </p:txBody>
      </p:sp>
      <p:sp>
        <p:nvSpPr>
          <p:cNvPr id="11" name="Slide Number Placeholder 10"/>
          <p:cNvSpPr>
            <a:spLocks noGrp="1"/>
          </p:cNvSpPr>
          <p:nvPr>
            <p:ph type="sldNum" sz="quarter" idx="12"/>
          </p:nvPr>
        </p:nvSpPr>
        <p:spPr/>
        <p:txBody>
          <a:bodyPr/>
          <a:lstStyle/>
          <a:p>
            <a:fld id="{9A6B7923-0B8A-4EB6-92EB-2363D4A7349C}" type="slidenum">
              <a:rPr lang="pl-PL" smtClean="0"/>
              <a:t>‹#›</a:t>
            </a:fld>
            <a:endParaRPr lang="pl-PL"/>
          </a:p>
        </p:txBody>
      </p:sp>
    </p:spTree>
    <p:extLst>
      <p:ext uri="{BB962C8B-B14F-4D97-AF65-F5344CB8AC3E}">
        <p14:creationId xmlns:p14="http://schemas.microsoft.com/office/powerpoint/2010/main" val="121896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pl-PL"/>
              <a:t>Kliknij, aby edytować styl</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B57FA823-EB2F-4CFF-B5F0-16843B0486FF}" type="datetimeFigureOut">
              <a:rPr lang="pl-PL" smtClean="0"/>
              <a:t>19.03.2023</a:t>
            </a:fld>
            <a:endParaRPr lang="pl-PL"/>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9A6B7923-0B8A-4EB6-92EB-2363D4A7349C}" type="slidenum">
              <a:rPr lang="pl-PL" smtClean="0"/>
              <a:t>‹#›</a:t>
            </a:fld>
            <a:endParaRPr lang="pl-PL"/>
          </a:p>
        </p:txBody>
      </p:sp>
    </p:spTree>
    <p:extLst>
      <p:ext uri="{BB962C8B-B14F-4D97-AF65-F5344CB8AC3E}">
        <p14:creationId xmlns:p14="http://schemas.microsoft.com/office/powerpoint/2010/main" val="3429842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B57FA823-EB2F-4CFF-B5F0-16843B0486FF}" type="datetimeFigureOut">
              <a:rPr lang="pl-PL" smtClean="0"/>
              <a:t>19.03.2023</a:t>
            </a:fld>
            <a:endParaRPr lang="pl-PL"/>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pl-PL"/>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9A6B7923-0B8A-4EB6-92EB-2363D4A7349C}" type="slidenum">
              <a:rPr lang="pl-PL" smtClean="0"/>
              <a:t>‹#›</a:t>
            </a:fld>
            <a:endParaRPr lang="pl-PL"/>
          </a:p>
        </p:txBody>
      </p:sp>
    </p:spTree>
    <p:extLst>
      <p:ext uri="{BB962C8B-B14F-4D97-AF65-F5344CB8AC3E}">
        <p14:creationId xmlns:p14="http://schemas.microsoft.com/office/powerpoint/2010/main" val="3851633000"/>
      </p:ext>
    </p:extLst>
  </p:cSld>
  <p:clrMap bg1="lt1" tx1="dk1" bg2="lt2" tx2="dk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5.bin"/><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oleObject" Target="../embeddings/oleObject6.bin"/><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a:extLst>
              <a:ext uri="{FF2B5EF4-FFF2-40B4-BE49-F238E27FC236}">
                <a16:creationId xmlns:a16="http://schemas.microsoft.com/office/drawing/2014/main" id="{FDAF38B3-A10B-2B80-E4BD-BBA59DE9FE12}"/>
              </a:ext>
            </a:extLst>
          </p:cNvPr>
          <p:cNvSpPr>
            <a:spLocks noGrp="1"/>
          </p:cNvSpPr>
          <p:nvPr>
            <p:ph type="title"/>
          </p:nvPr>
        </p:nvSpPr>
        <p:spPr>
          <a:xfrm>
            <a:off x="2231136" y="68661"/>
            <a:ext cx="7729728" cy="910475"/>
          </a:xfrm>
        </p:spPr>
        <p:txBody>
          <a:bodyPr>
            <a:normAutofit fontScale="90000"/>
          </a:bodyPr>
          <a:lstStyle/>
          <a:p>
            <a:r>
              <a:rPr lang="pl-PL" dirty="0"/>
              <a:t>Załącznik nr 1 </a:t>
            </a:r>
            <a:r>
              <a:rPr lang="pl-PL" sz="2800" dirty="0"/>
              <a:t>do rozporządzenia</a:t>
            </a:r>
            <a:endParaRPr lang="pl-PL" dirty="0"/>
          </a:p>
        </p:txBody>
      </p:sp>
      <p:sp>
        <p:nvSpPr>
          <p:cNvPr id="7" name="Symbol zastępczy zawartości 6">
            <a:extLst>
              <a:ext uri="{FF2B5EF4-FFF2-40B4-BE49-F238E27FC236}">
                <a16:creationId xmlns:a16="http://schemas.microsoft.com/office/drawing/2014/main" id="{416E791B-93C0-BFC8-3088-7796B91D75F6}"/>
              </a:ext>
            </a:extLst>
          </p:cNvPr>
          <p:cNvSpPr>
            <a:spLocks noGrp="1"/>
          </p:cNvSpPr>
          <p:nvPr>
            <p:ph idx="1"/>
          </p:nvPr>
        </p:nvSpPr>
        <p:spPr/>
        <p:txBody>
          <a:bodyPr/>
          <a:lstStyle/>
          <a:p>
            <a:endParaRPr lang="pl-PL"/>
          </a:p>
        </p:txBody>
      </p:sp>
      <p:graphicFrame>
        <p:nvGraphicFramePr>
          <p:cNvPr id="8" name="Obiekt 7">
            <a:extLst>
              <a:ext uri="{FF2B5EF4-FFF2-40B4-BE49-F238E27FC236}">
                <a16:creationId xmlns:a16="http://schemas.microsoft.com/office/drawing/2014/main" id="{03E38B4A-0DCB-448B-3558-6A4C08C5A521}"/>
              </a:ext>
            </a:extLst>
          </p:cNvPr>
          <p:cNvGraphicFramePr>
            <a:graphicFrameLocks noChangeAspect="1"/>
          </p:cNvGraphicFramePr>
          <p:nvPr>
            <p:extLst>
              <p:ext uri="{D42A27DB-BD31-4B8C-83A1-F6EECF244321}">
                <p14:modId xmlns:p14="http://schemas.microsoft.com/office/powerpoint/2010/main" val="3895521924"/>
              </p:ext>
            </p:extLst>
          </p:nvPr>
        </p:nvGraphicFramePr>
        <p:xfrm>
          <a:off x="2033960" y="1050594"/>
          <a:ext cx="8124080" cy="5738745"/>
        </p:xfrm>
        <a:graphic>
          <a:graphicData uri="http://schemas.openxmlformats.org/presentationml/2006/ole">
            <mc:AlternateContent xmlns:mc="http://schemas.openxmlformats.org/markup-compatibility/2006">
              <mc:Choice xmlns:v="urn:schemas-microsoft-com:vml" Requires="v">
                <p:oleObj name="Bitmap Image" r:id="rId2" imgW="6661080" imgH="4705200" progId="PBrush">
                  <p:embed/>
                </p:oleObj>
              </mc:Choice>
              <mc:Fallback>
                <p:oleObj name="Bitmap Image" r:id="rId2" imgW="6661080" imgH="4705200" progId="PBrush">
                  <p:embed/>
                  <p:pic>
                    <p:nvPicPr>
                      <p:cNvPr id="8" name="Obiekt 7">
                        <a:extLst>
                          <a:ext uri="{FF2B5EF4-FFF2-40B4-BE49-F238E27FC236}">
                            <a16:creationId xmlns:a16="http://schemas.microsoft.com/office/drawing/2014/main" id="{03E38B4A-0DCB-448B-3558-6A4C08C5A521}"/>
                          </a:ext>
                        </a:extLst>
                      </p:cNvPr>
                      <p:cNvPicPr/>
                      <p:nvPr/>
                    </p:nvPicPr>
                    <p:blipFill>
                      <a:blip r:embed="rId3"/>
                      <a:stretch>
                        <a:fillRect/>
                      </a:stretch>
                    </p:blipFill>
                    <p:spPr>
                      <a:xfrm>
                        <a:off x="2033960" y="1050594"/>
                        <a:ext cx="8124080" cy="5738745"/>
                      </a:xfrm>
                      <a:prstGeom prst="rect">
                        <a:avLst/>
                      </a:prstGeom>
                    </p:spPr>
                  </p:pic>
                </p:oleObj>
              </mc:Fallback>
            </mc:AlternateContent>
          </a:graphicData>
        </a:graphic>
      </p:graphicFrame>
    </p:spTree>
    <p:extLst>
      <p:ext uri="{BB962C8B-B14F-4D97-AF65-F5344CB8AC3E}">
        <p14:creationId xmlns:p14="http://schemas.microsoft.com/office/powerpoint/2010/main" val="2547083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3A2ACC6-09C6-9466-F621-4E8F468E64EA}"/>
              </a:ext>
            </a:extLst>
          </p:cNvPr>
          <p:cNvSpPr>
            <a:spLocks noGrp="1"/>
          </p:cNvSpPr>
          <p:nvPr>
            <p:ph type="title"/>
          </p:nvPr>
        </p:nvSpPr>
        <p:spPr>
          <a:xfrm>
            <a:off x="2231136" y="274226"/>
            <a:ext cx="7729728" cy="1188720"/>
          </a:xfrm>
        </p:spPr>
        <p:txBody>
          <a:bodyPr/>
          <a:lstStyle/>
          <a:p>
            <a:r>
              <a:rPr lang="pl-PL" dirty="0"/>
              <a:t>Prawa biegłego</a:t>
            </a:r>
          </a:p>
        </p:txBody>
      </p:sp>
      <p:sp>
        <p:nvSpPr>
          <p:cNvPr id="3" name="Symbol zastępczy zawartości 2">
            <a:extLst>
              <a:ext uri="{FF2B5EF4-FFF2-40B4-BE49-F238E27FC236}">
                <a16:creationId xmlns:a16="http://schemas.microsoft.com/office/drawing/2014/main" id="{1B2C3FD6-4C2C-6427-98BB-DA488478A835}"/>
              </a:ext>
            </a:extLst>
          </p:cNvPr>
          <p:cNvSpPr>
            <a:spLocks noGrp="1"/>
          </p:cNvSpPr>
          <p:nvPr>
            <p:ph idx="1"/>
          </p:nvPr>
        </p:nvSpPr>
        <p:spPr>
          <a:xfrm>
            <a:off x="671803" y="2024744"/>
            <a:ext cx="10804849" cy="4133460"/>
          </a:xfrm>
        </p:spPr>
        <p:txBody>
          <a:bodyPr>
            <a:normAutofit/>
          </a:bodyPr>
          <a:lstStyle/>
          <a:p>
            <a:pPr marL="0" indent="0" algn="just">
              <a:buNone/>
            </a:pPr>
            <a:r>
              <a:rPr lang="pl-PL" sz="2400" b="1" dirty="0"/>
              <a:t>1. Prawo do wydania opinii </a:t>
            </a:r>
            <a:r>
              <a:rPr lang="pl-PL" sz="2400" dirty="0"/>
              <a:t>co do przedmiotu i zakresu badań określonych w postanowieniu o powołaniu biegłego. Jest ono ograniczone zakresem specjalności biegłego i rodzajem posiadanych wiadomości specjalnych. </a:t>
            </a:r>
          </a:p>
          <a:p>
            <a:pPr marL="0" indent="0" algn="just">
              <a:buNone/>
            </a:pPr>
            <a:r>
              <a:rPr lang="pl-PL" sz="2400" dirty="0"/>
              <a:t>Mimo, że sposób przedstawienia opinii: ustnie lub pisemnie określany jest przez organ procesowy, to biegły ma prawo wnosić o przyzwolenie na lepszą dla niego formę przekazania opinii. </a:t>
            </a:r>
          </a:p>
          <a:p>
            <a:pPr marL="0" indent="0" algn="just">
              <a:buNone/>
            </a:pPr>
            <a:r>
              <a:rPr lang="pl-PL" sz="2400" dirty="0"/>
              <a:t>Prawo biegłego do przesłuchania, np. w sytuacji sprzecznych opinii, gdy biegły zainteresowany jest obroną swoich poglądów. </a:t>
            </a:r>
          </a:p>
          <a:p>
            <a:pPr marL="0" indent="0" algn="just">
              <a:buNone/>
            </a:pPr>
            <a:r>
              <a:rPr lang="pl-PL" sz="2400" dirty="0"/>
              <a:t>Prawo do niezależności w opiniowaniu. Biegły kieruje się jedynie wskazaniami wiedzy specjalnej i doświadczeniem życiowym</a:t>
            </a:r>
          </a:p>
        </p:txBody>
      </p:sp>
    </p:spTree>
    <p:extLst>
      <p:ext uri="{BB962C8B-B14F-4D97-AF65-F5344CB8AC3E}">
        <p14:creationId xmlns:p14="http://schemas.microsoft.com/office/powerpoint/2010/main" val="3700983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92FD26FB-C4D8-309F-7749-C4BE6985A751}"/>
              </a:ext>
            </a:extLst>
          </p:cNvPr>
          <p:cNvSpPr>
            <a:spLocks noGrp="1"/>
          </p:cNvSpPr>
          <p:nvPr>
            <p:ph idx="1"/>
          </p:nvPr>
        </p:nvSpPr>
        <p:spPr>
          <a:xfrm>
            <a:off x="578498" y="643812"/>
            <a:ext cx="11159412" cy="5915608"/>
          </a:xfrm>
        </p:spPr>
        <p:txBody>
          <a:bodyPr>
            <a:normAutofit fontScale="85000" lnSpcReduction="10000"/>
          </a:bodyPr>
          <a:lstStyle/>
          <a:p>
            <a:pPr marL="0" indent="0">
              <a:buNone/>
            </a:pPr>
            <a:r>
              <a:rPr lang="pl-PL" b="1" dirty="0"/>
              <a:t>II. Prawo do odmowy pełnienia funkcji biegłego </a:t>
            </a:r>
          </a:p>
          <a:p>
            <a:pPr marL="0" indent="0">
              <a:buNone/>
            </a:pPr>
            <a:r>
              <a:rPr lang="pl-PL" dirty="0"/>
              <a:t>Powody odmowy opiniowania w danej sprawie: </a:t>
            </a:r>
          </a:p>
          <a:p>
            <a:r>
              <a:rPr lang="pl-PL" i="1" dirty="0"/>
              <a:t>subiektywne</a:t>
            </a:r>
            <a:r>
              <a:rPr lang="pl-PL" dirty="0"/>
              <a:t>- brak (według oceny biegłego) wiedzy lub kwalifikacji w danej dziedzinie, nieposiadanie odpowiednich urządzeń technicznych niezbędnych do wykonania badań, powody osobiste (np. choroba), </a:t>
            </a:r>
          </a:p>
          <a:p>
            <a:r>
              <a:rPr lang="pl-PL" i="1" dirty="0"/>
              <a:t>obiektywne</a:t>
            </a:r>
            <a:r>
              <a:rPr lang="pl-PL" dirty="0"/>
              <a:t>- okoliczności będące podstawą wyłączenia biegłego- art. 196 § 1 k. p. k. </a:t>
            </a:r>
          </a:p>
          <a:p>
            <a:pPr marL="0" indent="0">
              <a:buNone/>
            </a:pPr>
            <a:r>
              <a:rPr lang="pl-PL" dirty="0"/>
              <a:t>Art. 196 § 1 k.p.k. Nie mogą być biegłymi osoby wymienione w art. 178 (bezwzględne zakazy dowodowe), art. 182 (prawo odmowy zeznań) i art. 185 (zwolnienie od złożenia zeznania lub udzielenia odpowiedzi) oraz osoby, do których odnoszą się odpowiednie przyczyny wyłączenia wymienione w art. 40 § 1 pkt 1-3 i 5 (wyłączenie sędziego z mocy prawa ), osoby powołane w sprawie w charakterze świadków, a także osoby, które były świadkiem czynu. </a:t>
            </a:r>
          </a:p>
          <a:p>
            <a:pPr marL="0" indent="0">
              <a:buNone/>
            </a:pPr>
            <a:r>
              <a:rPr lang="pl-PL" dirty="0"/>
              <a:t>Art. 178 k.p.k. Nie wolno przesłuchiwać jako świadków: 1) obrońcy albo adwokata lub radcy prawnego działającego na podstawie art. 245 § 1 (kontakt zatrzymanego z adwokatem lub radcą prawnym, zawiadomienie o zatrzymaniu), co do faktów, o których dowiedział się udzielając porady prawnej lub prowadząc sprawę; 2) duchownego co do faktów, o których dowiedział się przy spowiedzi. </a:t>
            </a:r>
          </a:p>
          <a:p>
            <a:pPr marL="0" indent="0">
              <a:buNone/>
            </a:pPr>
            <a:r>
              <a:rPr lang="pl-PL" dirty="0"/>
              <a:t>Art. 182 k.p.k. § 1. Osoba najbliższa dla oskarżonego może odmówić zeznań. § 2. Prawo odmowy zeznań trwa mimo ustania małżeństwa lub przysposobienia. § 3. Prawo odmowy zeznań przysługuje także świadkowi, który w innej toczącej się sprawie jest oskarżony o współudział w przestępstwie objętym postępowaniem. </a:t>
            </a:r>
          </a:p>
          <a:p>
            <a:pPr marL="0" indent="0">
              <a:buNone/>
            </a:pPr>
            <a:r>
              <a:rPr lang="pl-PL" dirty="0"/>
              <a:t>Art. 185k.p.k. Można zwolnić od złożenia zeznania lub odpowiedzi na pytania osobę pozostającą z oskarżonym w szczególnie bliskim stosunku osobistym, jeżeli osoba taka wnosi o zwolnienie. </a:t>
            </a:r>
          </a:p>
          <a:p>
            <a:pPr marL="0" indent="0">
              <a:buNone/>
            </a:pPr>
            <a:r>
              <a:rPr lang="pl-PL" dirty="0"/>
              <a:t>Art. 40 § 1 pkt 1-3 i 5 § 1. Sędzia jest z mocy prawa wyłączony od udziału w sprawie, jeżeli: 1) sprawa dotyczy tego sędziego bezpośrednio; 2) jest małżonkiem strony lub pokrzywdzonego albo ich obrońcy, pełnomocnika lub przedstawiciela ustawowego albo pozostaje we wspólnym pożyciu z jedną z tych osób; 3) jest krewnym lub powinowatym w linii prostej, a w linii bocznej aż do stopnia pomiędzy dziećmi rodzeństwa osób wymienionych w pkt 2 albo jest związany z jedną z tych osób węzłem przysposobienia, opieki lub kurateli; 5) brał udział w sprawie jako prokurator, obrońca, pełnomocnik, przedstawiciel ustawowy strony, albo prowadził postępowanie przygotowawcze; </a:t>
            </a:r>
          </a:p>
        </p:txBody>
      </p:sp>
    </p:spTree>
    <p:extLst>
      <p:ext uri="{BB962C8B-B14F-4D97-AF65-F5344CB8AC3E}">
        <p14:creationId xmlns:p14="http://schemas.microsoft.com/office/powerpoint/2010/main" val="3651774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7DC56460-0A7D-7BD4-578A-44F02F0C0A8B}"/>
              </a:ext>
            </a:extLst>
          </p:cNvPr>
          <p:cNvSpPr>
            <a:spLocks noGrp="1"/>
          </p:cNvSpPr>
          <p:nvPr>
            <p:ph idx="1"/>
          </p:nvPr>
        </p:nvSpPr>
        <p:spPr>
          <a:xfrm>
            <a:off x="494522" y="326571"/>
            <a:ext cx="11215396" cy="6074229"/>
          </a:xfrm>
        </p:spPr>
        <p:txBody>
          <a:bodyPr>
            <a:normAutofit/>
          </a:bodyPr>
          <a:lstStyle/>
          <a:p>
            <a:pPr marL="0" indent="0">
              <a:lnSpc>
                <a:spcPct val="150000"/>
              </a:lnSpc>
              <a:buNone/>
            </a:pPr>
            <a:r>
              <a:rPr lang="pl-PL" b="1" dirty="0"/>
              <a:t>III. Prawo do zapoznania się z materiałami sprawy </a:t>
            </a:r>
            <a:r>
              <a:rPr lang="pl-PL" dirty="0"/>
              <a:t>w zakresie niezbędnym do wydania opinii. </a:t>
            </a:r>
          </a:p>
          <a:p>
            <a:pPr marL="0" indent="0">
              <a:lnSpc>
                <a:spcPct val="150000"/>
              </a:lnSpc>
              <a:buNone/>
            </a:pPr>
            <a:r>
              <a:rPr lang="pl-PL" dirty="0"/>
              <a:t>Art. 198 § 1 k. p. k. Jeżeli jest to niezbędne do wydania opinii, sąd lub prokurator udostępnia biegłemu poszczególne dokumenty z akt sprawy lub uwierzytelnione kopie tych dokumentów (…) </a:t>
            </a:r>
          </a:p>
          <a:p>
            <a:pPr marL="0" indent="0">
              <a:lnSpc>
                <a:spcPct val="150000"/>
              </a:lnSpc>
              <a:buNone/>
            </a:pPr>
            <a:r>
              <a:rPr lang="pl-PL" dirty="0"/>
              <a:t>Zapoznanie się z aktami sprawy może ułatwić biegłemu wykonanie badań, lepiej zrozumieć mechanizm powstawania materiału badawczego, wyjaśnienie wątpliwości pojawiających się podczas badań.</a:t>
            </a:r>
          </a:p>
          <a:p>
            <a:pPr marL="0" indent="0">
              <a:lnSpc>
                <a:spcPct val="150000"/>
              </a:lnSpc>
              <a:buNone/>
            </a:pPr>
            <a:r>
              <a:rPr lang="pl-PL" dirty="0"/>
              <a:t>Dokumenty mogą być również udostępnione w postaci elektronicznej. </a:t>
            </a:r>
          </a:p>
          <a:p>
            <a:pPr marL="0" indent="0">
              <a:lnSpc>
                <a:spcPct val="150000"/>
              </a:lnSpc>
              <a:buNone/>
            </a:pPr>
            <a:r>
              <a:rPr lang="pl-PL" dirty="0"/>
              <a:t>Biegłemu powołanemu z tego względu, że wydana przez innego biegłego opinia jest niepełna lub niejasna albo gdy zachodzi sprzeczność w niej samej lub między różnymi innymi opiniami w tej samej sprawie, przed wydaniem opinii nie udostępnia się tej innej opinii lub tych innych opinii. Inną opinię lub inne opinie można udostępnić biegłemu, w niezbędnym zakresie, tylko w wyjątkowym, szczególnie uzasadnionym wypadku, gdy przedmiot opinii powołanego biegłego bezpośrednio dotyczy treści tej innej opinii lub tych innych opinii.</a:t>
            </a:r>
          </a:p>
        </p:txBody>
      </p:sp>
    </p:spTree>
    <p:extLst>
      <p:ext uri="{BB962C8B-B14F-4D97-AF65-F5344CB8AC3E}">
        <p14:creationId xmlns:p14="http://schemas.microsoft.com/office/powerpoint/2010/main" val="1655142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B7F863E3-3E0F-E65D-583F-4EE42881778F}"/>
              </a:ext>
            </a:extLst>
          </p:cNvPr>
          <p:cNvSpPr>
            <a:spLocks noGrp="1"/>
          </p:cNvSpPr>
          <p:nvPr>
            <p:ph idx="1"/>
          </p:nvPr>
        </p:nvSpPr>
        <p:spPr>
          <a:xfrm>
            <a:off x="401216" y="345233"/>
            <a:ext cx="11252719" cy="6046235"/>
          </a:xfrm>
        </p:spPr>
        <p:txBody>
          <a:bodyPr>
            <a:normAutofit fontScale="92500" lnSpcReduction="20000"/>
          </a:bodyPr>
          <a:lstStyle/>
          <a:p>
            <a:pPr marL="0" indent="0">
              <a:lnSpc>
                <a:spcPct val="150000"/>
              </a:lnSpc>
              <a:buNone/>
            </a:pPr>
            <a:r>
              <a:rPr lang="pl-PL" sz="2400" b="1" dirty="0"/>
              <a:t>IV. Prawo do udziału </a:t>
            </a:r>
            <a:r>
              <a:rPr lang="pl-PL" sz="2400" dirty="0"/>
              <a:t>w rozprawie i innych czynnościach procesowych oraz aktywności w toku tych czynności. </a:t>
            </a:r>
          </a:p>
          <a:p>
            <a:pPr marL="0" indent="0">
              <a:lnSpc>
                <a:spcPct val="150000"/>
              </a:lnSpc>
              <a:buNone/>
            </a:pPr>
            <a:r>
              <a:rPr lang="pl-PL" sz="2400" dirty="0"/>
              <a:t>Celem takiej aktywności może być zbieranie materiałów do opinii, obserwacja oskarżonego i dokonywanie spostrzeżeń. </a:t>
            </a:r>
          </a:p>
          <a:p>
            <a:pPr marL="0" indent="0">
              <a:lnSpc>
                <a:spcPct val="150000"/>
              </a:lnSpc>
              <a:buNone/>
            </a:pPr>
            <a:r>
              <a:rPr lang="pl-PL" sz="2400" dirty="0"/>
              <a:t>Realizacja tego prawa ułatwia prowadzenie czynności czy rozprawy organowi procesowemu.</a:t>
            </a:r>
          </a:p>
          <a:p>
            <a:pPr marL="0" indent="0">
              <a:lnSpc>
                <a:spcPct val="150000"/>
              </a:lnSpc>
              <a:buNone/>
            </a:pPr>
            <a:r>
              <a:rPr lang="pl-PL" sz="2400" dirty="0"/>
              <a:t>Biegły ma wtedy prawa </a:t>
            </a:r>
            <a:r>
              <a:rPr lang="pl-PL" sz="2400" u="sng" dirty="0"/>
              <a:t>uczestnika czynności </a:t>
            </a:r>
            <a:r>
              <a:rPr lang="pl-PL" sz="2400" dirty="0"/>
              <a:t>nie będącej stroną procesową. </a:t>
            </a:r>
          </a:p>
          <a:p>
            <a:pPr marL="0" indent="0">
              <a:lnSpc>
                <a:spcPct val="150000"/>
              </a:lnSpc>
              <a:buNone/>
            </a:pPr>
            <a:r>
              <a:rPr lang="pl-PL" sz="2400" dirty="0"/>
              <a:t>Może w ten sposób zwracać uwagę na np. potrzebę dokonania nowych badań czy czynności procesowych lub możliwość uzyskania nowego dowodu bądź materiału do ekspertyzy, pomóc w zebraniu materiału porównawczego do badań </a:t>
            </a:r>
          </a:p>
          <a:p>
            <a:pPr marL="0" indent="0">
              <a:lnSpc>
                <a:spcPct val="150000"/>
              </a:lnSpc>
              <a:buNone/>
            </a:pPr>
            <a:r>
              <a:rPr lang="pl-PL" sz="2400" dirty="0"/>
              <a:t>art. 171 § 2 k. </a:t>
            </a:r>
            <a:r>
              <a:rPr lang="pl-PL" sz="2400" dirty="0" err="1"/>
              <a:t>p.k</a:t>
            </a:r>
            <a:r>
              <a:rPr lang="pl-PL" sz="2400" dirty="0"/>
              <a:t>.- Prawo </a:t>
            </a:r>
            <a:r>
              <a:rPr lang="pl-PL" sz="2400" u="sng" dirty="0"/>
              <a:t>zadawania pytań </a:t>
            </a:r>
            <a:r>
              <a:rPr lang="pl-PL" sz="2400" dirty="0"/>
              <a:t>mają, oprócz organu przesłuchującego, strony, obrońcy, pełnomocnicy oraz biegli. Pytania zadaje się osobie przesłuchiwanej bezpośrednio, chyba że organ przesłuchujący zarządzi inaczej.</a:t>
            </a:r>
          </a:p>
        </p:txBody>
      </p:sp>
    </p:spTree>
    <p:extLst>
      <p:ext uri="{BB962C8B-B14F-4D97-AF65-F5344CB8AC3E}">
        <p14:creationId xmlns:p14="http://schemas.microsoft.com/office/powerpoint/2010/main" val="24530775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DA29AABA-E3B8-366F-3E28-A65796963D9E}"/>
              </a:ext>
            </a:extLst>
          </p:cNvPr>
          <p:cNvSpPr>
            <a:spLocks noGrp="1"/>
          </p:cNvSpPr>
          <p:nvPr>
            <p:ph idx="1"/>
          </p:nvPr>
        </p:nvSpPr>
        <p:spPr>
          <a:xfrm>
            <a:off x="422988" y="513185"/>
            <a:ext cx="11346024" cy="4142792"/>
          </a:xfrm>
        </p:spPr>
        <p:txBody>
          <a:bodyPr>
            <a:normAutofit/>
          </a:bodyPr>
          <a:lstStyle/>
          <a:p>
            <a:pPr marL="0" indent="0" algn="just">
              <a:buNone/>
            </a:pPr>
            <a:r>
              <a:rPr lang="pl-PL" sz="2400" b="1" dirty="0"/>
              <a:t>V.</a:t>
            </a:r>
            <a:r>
              <a:rPr lang="pl-PL" sz="2400" dirty="0"/>
              <a:t> </a:t>
            </a:r>
            <a:r>
              <a:rPr lang="pl-PL" sz="2400" b="1" dirty="0"/>
              <a:t>Prawo do przeprowadzenia badań oraz dysponowania odpowiednim materiałem badawczym</a:t>
            </a:r>
            <a:r>
              <a:rPr lang="pl-PL" sz="2400" dirty="0"/>
              <a:t>: </a:t>
            </a:r>
          </a:p>
          <a:p>
            <a:pPr marL="0" indent="0" algn="just">
              <a:buNone/>
            </a:pPr>
            <a:r>
              <a:rPr lang="pl-PL" sz="2400" dirty="0"/>
              <a:t>- wybór metody badawczej oraz techniki badań i materiału badawczego (wiadomości specjalne), </a:t>
            </a:r>
          </a:p>
          <a:p>
            <a:pPr marL="0" indent="0" algn="just">
              <a:buNone/>
            </a:pPr>
            <a:r>
              <a:rPr lang="pl-PL" sz="2400" dirty="0"/>
              <a:t>- prawo do uzupełnienia materiału badawczego, może zwrócić się do organu procesowego o uzupełnienie materiału, może pomagać w jego uzyskaniu na polecenie lub za zgodą organu procesowego. </a:t>
            </a:r>
          </a:p>
        </p:txBody>
      </p:sp>
    </p:spTree>
    <p:extLst>
      <p:ext uri="{BB962C8B-B14F-4D97-AF65-F5344CB8AC3E}">
        <p14:creationId xmlns:p14="http://schemas.microsoft.com/office/powerpoint/2010/main" val="2867771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7ED1692E-B3E3-5F09-9884-4BD76F7F3558}"/>
              </a:ext>
            </a:extLst>
          </p:cNvPr>
          <p:cNvSpPr>
            <a:spLocks noGrp="1"/>
          </p:cNvSpPr>
          <p:nvPr>
            <p:ph idx="1"/>
          </p:nvPr>
        </p:nvSpPr>
        <p:spPr>
          <a:xfrm>
            <a:off x="279918" y="223935"/>
            <a:ext cx="11644603" cy="6419461"/>
          </a:xfrm>
        </p:spPr>
        <p:txBody>
          <a:bodyPr>
            <a:normAutofit/>
          </a:bodyPr>
          <a:lstStyle/>
          <a:p>
            <a:pPr marL="0" indent="0" algn="just">
              <a:lnSpc>
                <a:spcPct val="150000"/>
              </a:lnSpc>
              <a:buNone/>
            </a:pPr>
            <a:r>
              <a:rPr lang="pl-PL" sz="2400" b="1" dirty="0"/>
              <a:t>VI. Prawo do wynagrodzenia i zwrotu kosztów </a:t>
            </a:r>
          </a:p>
          <a:p>
            <a:pPr algn="just">
              <a:lnSpc>
                <a:spcPct val="150000"/>
              </a:lnSpc>
            </a:pPr>
            <a:r>
              <a:rPr lang="pl-PL" sz="2400" dirty="0"/>
              <a:t>za wykonaną pracę, </a:t>
            </a:r>
          </a:p>
          <a:p>
            <a:pPr algn="just">
              <a:lnSpc>
                <a:spcPct val="150000"/>
              </a:lnSpc>
            </a:pPr>
            <a:r>
              <a:rPr lang="pl-PL" sz="2400" dirty="0"/>
              <a:t>za udział w rozprawie lub czynności dowodowej. </a:t>
            </a:r>
          </a:p>
          <a:p>
            <a:pPr algn="just">
              <a:lnSpc>
                <a:spcPct val="150000"/>
              </a:lnSpc>
            </a:pPr>
            <a:r>
              <a:rPr lang="pl-PL" sz="2400" dirty="0"/>
              <a:t>zwrot kosztów noclegu, dojazdu, diet. </a:t>
            </a:r>
          </a:p>
          <a:p>
            <a:pPr algn="just">
              <a:lnSpc>
                <a:spcPct val="150000"/>
              </a:lnSpc>
              <a:buFontTx/>
              <a:buChar char="-"/>
            </a:pPr>
            <a:endParaRPr lang="pl-PL" sz="2400" dirty="0"/>
          </a:p>
          <a:p>
            <a:pPr marL="0" indent="0" algn="just">
              <a:lnSpc>
                <a:spcPct val="150000"/>
              </a:lnSpc>
              <a:buNone/>
            </a:pPr>
            <a:r>
              <a:rPr lang="pl-PL" sz="2400" dirty="0"/>
              <a:t>Są to wydatki Skarbu Państwa, które stanowią składnik kosztów sądowych (art. 616 § 2 k.p.k., art. 618 § 1 pkt 3 i 9 k. p. k.). </a:t>
            </a:r>
          </a:p>
          <a:p>
            <a:pPr marL="0" indent="0" algn="just">
              <a:lnSpc>
                <a:spcPct val="150000"/>
              </a:lnSpc>
              <a:buNone/>
            </a:pPr>
            <a:r>
              <a:rPr lang="pl-PL" sz="2400" dirty="0"/>
              <a:t>Rozporządzenie Ministra Sprawiedliwości z dnia 24 kwietnia 2013r.wsprawie określenia stawek wynagrodzenia biegłych, taryf zryczałtowanych oraz sposobu dokumentowania wydatków niezbędnych dla wydania opinii w postępowaniu karnym</a:t>
            </a:r>
          </a:p>
        </p:txBody>
      </p:sp>
    </p:spTree>
    <p:extLst>
      <p:ext uri="{BB962C8B-B14F-4D97-AF65-F5344CB8AC3E}">
        <p14:creationId xmlns:p14="http://schemas.microsoft.com/office/powerpoint/2010/main" val="1345026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209B497B-3AA3-FD65-ADC3-023AF5BF7696}"/>
              </a:ext>
            </a:extLst>
          </p:cNvPr>
          <p:cNvSpPr>
            <a:spLocks noGrp="1"/>
          </p:cNvSpPr>
          <p:nvPr>
            <p:ph idx="1"/>
          </p:nvPr>
        </p:nvSpPr>
        <p:spPr>
          <a:xfrm>
            <a:off x="354563" y="279918"/>
            <a:ext cx="11467323" cy="6130213"/>
          </a:xfrm>
        </p:spPr>
        <p:txBody>
          <a:bodyPr>
            <a:normAutofit/>
          </a:bodyPr>
          <a:lstStyle/>
          <a:p>
            <a:pPr marL="0" indent="0">
              <a:buNone/>
            </a:pPr>
            <a:r>
              <a:rPr lang="pl-PL" sz="2400" b="1" dirty="0"/>
              <a:t>VII. Prawo do wzmożonej ochrony prawnej </a:t>
            </a:r>
          </a:p>
          <a:p>
            <a:r>
              <a:rPr lang="pl-PL" sz="2400" dirty="0"/>
              <a:t>Art. 197 § 2a k. p. k.: Jeżeli zachodzi uzasadniona obawa użycia przemocy lub groźby bezprawnej wobec biegłego lub osoby najbliższej w związku z jego czynnościami, może on zastrzec dane dotyczące miejsca zamieszkania do wyłącznej wiadomości prokuratora lub sądu. Pisma procesowe doręcza się wówczas do instytucji, w której biegły jest zatrudniony, lub na inny wskazany przez niego adres. </a:t>
            </a:r>
          </a:p>
          <a:p>
            <a:r>
              <a:rPr lang="pl-PL" sz="2400" dirty="0"/>
              <a:t>Art. 157 § 3 </a:t>
            </a:r>
            <a:r>
              <a:rPr lang="pl-PL" sz="2400" i="1" dirty="0"/>
              <a:t>Ustawy Prawo o ustroju sądów powszechnych </a:t>
            </a:r>
          </a:p>
          <a:p>
            <a:pPr marL="0" indent="0">
              <a:buNone/>
            </a:pPr>
            <a:r>
              <a:rPr lang="pl-PL" sz="2400" dirty="0"/>
              <a:t>W związku z wykonywaniem czynności wynikających z postanowienia o zasięgnięciu opinii biegły korzysta z ochrony prawnej przewidzianej dla funkcjonariuszy publicznych. </a:t>
            </a:r>
          </a:p>
          <a:p>
            <a:pPr marL="0" indent="0">
              <a:buNone/>
            </a:pPr>
            <a:r>
              <a:rPr lang="pl-PL" sz="2400" dirty="0"/>
              <a:t>W ustawie nie zostały ujęte szczegółowe regulacje z zakresu uprawnień biegłego sądowego, jako funkcjonariusza publicznego i zakresu przysługującej mu ochrony nadanej tym aktem prawnych. </a:t>
            </a:r>
          </a:p>
          <a:p>
            <a:r>
              <a:rPr lang="pl-PL" sz="2400" dirty="0"/>
              <a:t>Pojęcie funkcjonariusza publicznego znajduje się w Kodeksie karnym w art. 115 § 13. </a:t>
            </a:r>
          </a:p>
        </p:txBody>
      </p:sp>
    </p:spTree>
    <p:extLst>
      <p:ext uri="{BB962C8B-B14F-4D97-AF65-F5344CB8AC3E}">
        <p14:creationId xmlns:p14="http://schemas.microsoft.com/office/powerpoint/2010/main" val="1189219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5C8C9F1E-BCE5-2EBB-BD9B-8820E90BDE26}"/>
              </a:ext>
            </a:extLst>
          </p:cNvPr>
          <p:cNvSpPr>
            <a:spLocks noGrp="1"/>
          </p:cNvSpPr>
          <p:nvPr>
            <p:ph idx="1"/>
          </p:nvPr>
        </p:nvSpPr>
        <p:spPr>
          <a:xfrm>
            <a:off x="121299" y="121298"/>
            <a:ext cx="11933852" cy="6624735"/>
          </a:xfrm>
        </p:spPr>
        <p:txBody>
          <a:bodyPr>
            <a:normAutofit fontScale="92500" lnSpcReduction="10000"/>
          </a:bodyPr>
          <a:lstStyle/>
          <a:p>
            <a:pPr marL="0" indent="0">
              <a:buNone/>
            </a:pPr>
            <a:r>
              <a:rPr lang="pl-PL" dirty="0"/>
              <a:t>Katalog osób, uznawanych za funkcjonariusza publicznego zawiera natomiast Ustawa Kodeks Karny (Dz.U. nr 88 z poz. 553 z 1997r. )</a:t>
            </a:r>
          </a:p>
          <a:p>
            <a:pPr marL="0" indent="0">
              <a:buNone/>
            </a:pPr>
            <a:r>
              <a:rPr lang="pl-PL" dirty="0"/>
              <a:t>Według Kodeksu Karnego (115 § 13) funkcjonariuszem publicznym jest: </a:t>
            </a:r>
          </a:p>
          <a:p>
            <a:pPr marL="0" indent="0">
              <a:buNone/>
            </a:pPr>
            <a:r>
              <a:rPr lang="pl-PL" dirty="0"/>
              <a:t>1) Prezydent Rzeczypospolitej Polskiej; </a:t>
            </a:r>
          </a:p>
          <a:p>
            <a:pPr marL="0" indent="0">
              <a:buNone/>
            </a:pPr>
            <a:r>
              <a:rPr lang="pl-PL" dirty="0"/>
              <a:t>2) poseł, senator, radny; </a:t>
            </a:r>
          </a:p>
          <a:p>
            <a:pPr marL="0" indent="0">
              <a:buNone/>
            </a:pPr>
            <a:r>
              <a:rPr lang="pl-PL" dirty="0"/>
              <a:t>2a) poseł do Parlamentu Europejskiego; </a:t>
            </a:r>
          </a:p>
          <a:p>
            <a:pPr marL="0" indent="0">
              <a:buNone/>
            </a:pPr>
            <a:r>
              <a:rPr lang="pl-PL" dirty="0"/>
              <a:t>3) sędzia, ławnik, prokurator, funkcjonariusz finansowego organu postępowania przygotowawczego lub organu nadrzędnego nad finansowym organem postępowania przygotowawczego, notariusz, komornik, kurator sądowy, syndyk, nadzorca sądowy i zarządca, osoba orzekająca w organach dyscyplinarnych działających na podstawie ustawy; </a:t>
            </a:r>
          </a:p>
          <a:p>
            <a:pPr marL="0" indent="0">
              <a:buNone/>
            </a:pPr>
            <a:r>
              <a:rPr lang="pl-PL" dirty="0"/>
              <a:t>4) osoba będąca pracownikiem administracji rządowej, innego organu państwowego lub samorządu terytorialnego, chyba że pełni wyłącznie czynności usługowe, a także inna osoba w zakresie, w którym uprawniona jest do wydawania decyzji administracyjnych; </a:t>
            </a:r>
          </a:p>
          <a:p>
            <a:pPr marL="0" indent="0">
              <a:buNone/>
            </a:pPr>
            <a:r>
              <a:rPr lang="pl-PL" dirty="0"/>
              <a:t>5) osoba będąca pracownikiem organu kontroli państwowej lub organu kontroli samorządu terytorialnego chyba, że pełni wyłącznie czynności usługowe; </a:t>
            </a:r>
          </a:p>
          <a:p>
            <a:pPr marL="0" indent="0">
              <a:buNone/>
            </a:pPr>
            <a:r>
              <a:rPr lang="pl-PL" dirty="0"/>
              <a:t>6) osoba zajmująca kierownicze stanowisko w innej instytucji państwowej; </a:t>
            </a:r>
          </a:p>
          <a:p>
            <a:pPr marL="0" indent="0">
              <a:buNone/>
            </a:pPr>
            <a:r>
              <a:rPr lang="pl-PL" dirty="0"/>
              <a:t>7) funkcjonariusz organu powołanego do ochrony bezpieczeństwa publicznego albo funkcjonariusz Służby Więziennej; </a:t>
            </a:r>
          </a:p>
          <a:p>
            <a:pPr marL="0" indent="0">
              <a:buNone/>
            </a:pPr>
            <a:r>
              <a:rPr lang="pl-PL" dirty="0"/>
              <a:t>8) osoba pełniąca czynną służbę wojskową; </a:t>
            </a:r>
          </a:p>
          <a:p>
            <a:pPr marL="0" indent="0">
              <a:buNone/>
            </a:pPr>
            <a:r>
              <a:rPr lang="pl-PL" dirty="0"/>
              <a:t>9) pracownik międzynarodowego trybunału karnego chyba, że pełni wyłącznie czynności usługowe.</a:t>
            </a:r>
          </a:p>
          <a:p>
            <a:pPr marL="0" indent="0">
              <a:buNone/>
            </a:pPr>
            <a:endParaRPr lang="pl-PL" dirty="0"/>
          </a:p>
          <a:p>
            <a:pPr marL="0" indent="0" algn="just">
              <a:buNone/>
            </a:pPr>
            <a:r>
              <a:rPr lang="pl-PL" dirty="0"/>
              <a:t>SN stwierdził w postanowieniu z 8 grudnia 2004 r. (IV KK 126/04), że "</a:t>
            </a:r>
            <a:r>
              <a:rPr lang="pl-PL" i="1" dirty="0"/>
              <a:t>wykładnia kryteriów decydujących o uznaniu danej osoby za funkcjonariusza publicznego powinna być podporządkowana rygorom ścisłej wykładni</a:t>
            </a:r>
            <a:r>
              <a:rPr lang="pl-PL" dirty="0"/>
              <a:t>", co wskazywałoby na ograniczenie osób, którym przysługuje status funkcjonariusza publicznego jedynie do tych, które zostały wymienione w art. 115 § 13 kodeksu karnego.</a:t>
            </a:r>
          </a:p>
        </p:txBody>
      </p:sp>
    </p:spTree>
    <p:extLst>
      <p:ext uri="{BB962C8B-B14F-4D97-AF65-F5344CB8AC3E}">
        <p14:creationId xmlns:p14="http://schemas.microsoft.com/office/powerpoint/2010/main" val="3093068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0E758FA-F1B1-E3CE-10B7-DE76F21DC61B}"/>
              </a:ext>
            </a:extLst>
          </p:cNvPr>
          <p:cNvSpPr>
            <a:spLocks noGrp="1"/>
          </p:cNvSpPr>
          <p:nvPr>
            <p:ph type="title"/>
          </p:nvPr>
        </p:nvSpPr>
        <p:spPr>
          <a:xfrm>
            <a:off x="2231136" y="190251"/>
            <a:ext cx="7729728" cy="1188720"/>
          </a:xfrm>
        </p:spPr>
        <p:txBody>
          <a:bodyPr/>
          <a:lstStyle/>
          <a:p>
            <a:r>
              <a:rPr lang="pl-PL" dirty="0"/>
              <a:t>Obowiązki biegłego</a:t>
            </a:r>
          </a:p>
        </p:txBody>
      </p:sp>
      <p:sp>
        <p:nvSpPr>
          <p:cNvPr id="3" name="Symbol zastępczy zawartości 2">
            <a:extLst>
              <a:ext uri="{FF2B5EF4-FFF2-40B4-BE49-F238E27FC236}">
                <a16:creationId xmlns:a16="http://schemas.microsoft.com/office/drawing/2014/main" id="{D24B310B-D0A3-8C7C-2759-5BF2711E62BF}"/>
              </a:ext>
            </a:extLst>
          </p:cNvPr>
          <p:cNvSpPr>
            <a:spLocks noGrp="1"/>
          </p:cNvSpPr>
          <p:nvPr>
            <p:ph idx="1"/>
          </p:nvPr>
        </p:nvSpPr>
        <p:spPr>
          <a:xfrm>
            <a:off x="485191" y="1688841"/>
            <a:ext cx="11299371" cy="4814595"/>
          </a:xfrm>
        </p:spPr>
        <p:txBody>
          <a:bodyPr>
            <a:normAutofit/>
          </a:bodyPr>
          <a:lstStyle/>
          <a:p>
            <a:pPr marL="0" indent="0" algn="just">
              <a:buNone/>
            </a:pPr>
            <a:r>
              <a:rPr lang="pl-PL" sz="2400" b="1" dirty="0"/>
              <a:t>1. Obowiązek przyjęcia i pełnienia funkcji biegłego </a:t>
            </a:r>
          </a:p>
          <a:p>
            <a:pPr marL="0" indent="0" algn="just">
              <a:buNone/>
            </a:pPr>
            <a:r>
              <a:rPr lang="pl-PL" sz="2400" dirty="0"/>
              <a:t>Biegły może być zwolniony od tego obowiązku tylko w wyjątkowych przypadkach. </a:t>
            </a:r>
          </a:p>
          <a:p>
            <a:pPr marL="0" indent="0" algn="just">
              <a:buNone/>
            </a:pPr>
            <a:r>
              <a:rPr lang="pl-PL" sz="2400" dirty="0"/>
              <a:t>Obowiązek przeprowadzenia badań (wyłączając opinię abstrakcyjną) samodzielnie. </a:t>
            </a:r>
          </a:p>
          <a:p>
            <a:pPr marL="0" indent="0" algn="just">
              <a:buNone/>
            </a:pPr>
            <a:r>
              <a:rPr lang="pl-PL" sz="2400" dirty="0"/>
              <a:t>Jeśli wykonywane są czynności techniczne przez inne osoby, wtedy ich dane muszą być uwzględnione w opinii. Obowiązek przeprowadzenia ekspertyzy zgodnie z postanowieniem o dopuszczeniu dowodu z opinii biegłego. Organ procesowy ma prawo wprowadzenia zmian co do zakresu zleconej ekspertyzy, może zastrzec swoją obecność przy jej przeprowadzania pod warunkiem, że nie będzie że nie wpłynie to ujemnie na jej wynik.</a:t>
            </a:r>
          </a:p>
        </p:txBody>
      </p:sp>
    </p:spTree>
    <p:extLst>
      <p:ext uri="{BB962C8B-B14F-4D97-AF65-F5344CB8AC3E}">
        <p14:creationId xmlns:p14="http://schemas.microsoft.com/office/powerpoint/2010/main" val="2756216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2921D0AB-CB8B-656D-0EDD-B6E9EC2C32F9}"/>
              </a:ext>
            </a:extLst>
          </p:cNvPr>
          <p:cNvSpPr>
            <a:spLocks noGrp="1"/>
          </p:cNvSpPr>
          <p:nvPr>
            <p:ph idx="1"/>
          </p:nvPr>
        </p:nvSpPr>
        <p:spPr>
          <a:xfrm>
            <a:off x="503853" y="373224"/>
            <a:ext cx="11028784" cy="5934269"/>
          </a:xfrm>
        </p:spPr>
        <p:txBody>
          <a:bodyPr/>
          <a:lstStyle/>
          <a:p>
            <a:pPr marL="0" indent="0">
              <a:buNone/>
            </a:pPr>
            <a:r>
              <a:rPr lang="pl-PL" b="1" dirty="0"/>
              <a:t>II. Obowiązek złożenia pełnej opinii (ustnej lub pisemnej)</a:t>
            </a:r>
          </a:p>
          <a:p>
            <a:pPr marL="0" indent="0">
              <a:buNone/>
            </a:pPr>
            <a:endParaRPr lang="pl-PL" b="1" dirty="0"/>
          </a:p>
          <a:p>
            <a:pPr marL="0" indent="0">
              <a:buNone/>
            </a:pPr>
            <a:r>
              <a:rPr lang="pl-PL" dirty="0"/>
              <a:t>art. 200 § 1 k.p.k.  W zależności od polecenia organu procesowego biegły składa opinię ustnie lub na piśmie. </a:t>
            </a:r>
          </a:p>
          <a:p>
            <a:pPr marL="0" indent="0">
              <a:buNone/>
            </a:pPr>
            <a:r>
              <a:rPr lang="pl-PL" dirty="0"/>
              <a:t>§ 2. Opinia powinna zawierać: </a:t>
            </a:r>
          </a:p>
          <a:p>
            <a:pPr marL="0" indent="0">
              <a:buNone/>
            </a:pPr>
            <a:r>
              <a:rPr lang="pl-PL" dirty="0"/>
              <a:t>1) imię, nazwisko, stopień i tytuł naukowy, specjalność i stanowisko zawodowe biegłego; </a:t>
            </a:r>
          </a:p>
          <a:p>
            <a:pPr marL="0" indent="0">
              <a:buNone/>
            </a:pPr>
            <a:r>
              <a:rPr lang="pl-PL" dirty="0"/>
              <a:t>2) imiona i nazwiska oraz pozostałe dane innych osób, które uczestniczyły w przeprowadzeniu ekspertyzy, ze wskazaniem czynności dokonanych przez każdą z nich; </a:t>
            </a:r>
          </a:p>
          <a:p>
            <a:pPr marL="0" indent="0">
              <a:buNone/>
            </a:pPr>
            <a:r>
              <a:rPr lang="pl-PL" dirty="0"/>
              <a:t>3) w wypadku opinii instytucji - także pełną nazwę i siedzibę instytucji; </a:t>
            </a:r>
          </a:p>
          <a:p>
            <a:pPr marL="0" indent="0">
              <a:buNone/>
            </a:pPr>
            <a:r>
              <a:rPr lang="pl-PL" dirty="0"/>
              <a:t>4) czas przeprowadzonych badań oraz datę wydania opinii; </a:t>
            </a:r>
          </a:p>
          <a:p>
            <a:pPr marL="0" indent="0">
              <a:buNone/>
            </a:pPr>
            <a:r>
              <a:rPr lang="pl-PL" dirty="0"/>
              <a:t>5) sprawozdanie z przeprowadzonych czynności i spostrzeżeń oraz oparte na nich wnioski; </a:t>
            </a:r>
          </a:p>
          <a:p>
            <a:pPr marL="0" indent="0">
              <a:buNone/>
            </a:pPr>
            <a:r>
              <a:rPr lang="pl-PL" dirty="0"/>
              <a:t>6) podpisy wszystkich biegłych, którzy uczestniczyli w wydaniu opinii. </a:t>
            </a:r>
          </a:p>
          <a:p>
            <a:pPr marL="0" indent="0">
              <a:buNone/>
            </a:pPr>
            <a:endParaRPr lang="pl-PL" dirty="0"/>
          </a:p>
          <a:p>
            <a:pPr marL="0" indent="0">
              <a:buNone/>
            </a:pPr>
            <a:r>
              <a:rPr lang="pl-PL" dirty="0"/>
              <a:t>§ 3. Osoby, które brały udział w wydaniu opinii, mogą być, w razie potrzeby, przesłuchiwane w charakterze biegłych, a osoby, które uczestniczyły tylko w badaniach - w charakterze świadków. </a:t>
            </a:r>
          </a:p>
        </p:txBody>
      </p:sp>
    </p:spTree>
    <p:extLst>
      <p:ext uri="{BB962C8B-B14F-4D97-AF65-F5344CB8AC3E}">
        <p14:creationId xmlns:p14="http://schemas.microsoft.com/office/powerpoint/2010/main" val="1606649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ymbol zastępczy zawartości 6">
            <a:extLst>
              <a:ext uri="{FF2B5EF4-FFF2-40B4-BE49-F238E27FC236}">
                <a16:creationId xmlns:a16="http://schemas.microsoft.com/office/drawing/2014/main" id="{B45AF2D7-7102-D798-2CEC-0819FFCEEA4D}"/>
              </a:ext>
            </a:extLst>
          </p:cNvPr>
          <p:cNvPicPr>
            <a:picLocks noGrp="1" noChangeAspect="1"/>
          </p:cNvPicPr>
          <p:nvPr>
            <p:ph idx="1"/>
          </p:nvPr>
        </p:nvPicPr>
        <p:blipFill>
          <a:blip r:embed="rId2"/>
          <a:stretch>
            <a:fillRect/>
          </a:stretch>
        </p:blipFill>
        <p:spPr>
          <a:xfrm>
            <a:off x="6096000" y="0"/>
            <a:ext cx="5107843" cy="6878460"/>
          </a:xfrm>
          <a:prstGeom prst="rect">
            <a:avLst/>
          </a:prstGeom>
        </p:spPr>
      </p:pic>
      <p:pic>
        <p:nvPicPr>
          <p:cNvPr id="8" name="Symbol zastępczy zawartości 4">
            <a:extLst>
              <a:ext uri="{FF2B5EF4-FFF2-40B4-BE49-F238E27FC236}">
                <a16:creationId xmlns:a16="http://schemas.microsoft.com/office/drawing/2014/main" id="{814A5C6D-CCED-48E3-98F9-67354AC5EE05}"/>
              </a:ext>
            </a:extLst>
          </p:cNvPr>
          <p:cNvPicPr>
            <a:picLocks noChangeAspect="1"/>
          </p:cNvPicPr>
          <p:nvPr/>
        </p:nvPicPr>
        <p:blipFill>
          <a:blip r:embed="rId3"/>
          <a:stretch>
            <a:fillRect/>
          </a:stretch>
        </p:blipFill>
        <p:spPr>
          <a:xfrm>
            <a:off x="864078" y="1"/>
            <a:ext cx="5292191" cy="6878459"/>
          </a:xfrm>
          <a:prstGeom prst="rect">
            <a:avLst/>
          </a:prstGeom>
        </p:spPr>
      </p:pic>
    </p:spTree>
    <p:extLst>
      <p:ext uri="{BB962C8B-B14F-4D97-AF65-F5344CB8AC3E}">
        <p14:creationId xmlns:p14="http://schemas.microsoft.com/office/powerpoint/2010/main" val="991857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B8E8DB29-2DA2-B020-FABD-2B421B0F053A}"/>
              </a:ext>
            </a:extLst>
          </p:cNvPr>
          <p:cNvSpPr>
            <a:spLocks noGrp="1"/>
          </p:cNvSpPr>
          <p:nvPr>
            <p:ph idx="1"/>
          </p:nvPr>
        </p:nvSpPr>
        <p:spPr>
          <a:xfrm>
            <a:off x="503853" y="401216"/>
            <a:ext cx="11159412" cy="6167535"/>
          </a:xfrm>
        </p:spPr>
        <p:txBody>
          <a:bodyPr>
            <a:normAutofit/>
          </a:bodyPr>
          <a:lstStyle/>
          <a:p>
            <a:pPr marL="0" indent="0" algn="just">
              <a:buNone/>
            </a:pPr>
            <a:r>
              <a:rPr lang="pl-PL" sz="2000" b="1" dirty="0"/>
              <a:t>III. Obowiązek bezstronności i sumienności w wykonywaniu czynności biegłego. </a:t>
            </a:r>
          </a:p>
          <a:p>
            <a:pPr marL="0" indent="0" algn="just">
              <a:buNone/>
            </a:pPr>
            <a:endParaRPr lang="pl-PL" sz="2000" b="1" dirty="0"/>
          </a:p>
          <a:p>
            <a:pPr marL="0" indent="0" algn="just">
              <a:buNone/>
            </a:pPr>
            <a:r>
              <a:rPr lang="pl-PL" sz="2000" dirty="0"/>
              <a:t>Obowiązek złożenia prawdziwej, zgodnej z wiedzą i przekonaniem biegłego opinii. </a:t>
            </a:r>
          </a:p>
          <a:p>
            <a:pPr marL="0" indent="0" algn="just">
              <a:buNone/>
            </a:pPr>
            <a:r>
              <a:rPr lang="pl-PL" sz="2000" dirty="0"/>
              <a:t>Obowiązek złożenia przyrzeczenia. </a:t>
            </a:r>
          </a:p>
          <a:p>
            <a:pPr marL="0" indent="0" algn="just">
              <a:buNone/>
            </a:pPr>
            <a:r>
              <a:rPr lang="pl-PL" sz="2000" dirty="0"/>
              <a:t>Biegli z listy sądowej składają je przy ustanawianiu ich w tym charakterze, pozostali na podstawie art. 197 § 1 k.p.k. wtedy gdy zostanie wezwany na rozprawę lub uczestniczy w czynnościach z udziałem sędziego wyznaczonego- przed przystąpieniem do złożenia opinii. Można odstąpić od przyrzeczenia , jeśli nie sprzeciwiają się temu strony.</a:t>
            </a:r>
          </a:p>
          <a:p>
            <a:pPr marL="0" indent="0" algn="just">
              <a:buNone/>
            </a:pPr>
            <a:r>
              <a:rPr lang="pl-PL" sz="2000" dirty="0"/>
              <a:t>Przed złożeniem przyrzeczenia uprzedza się biegłego o odpowiedzialności karnej. </a:t>
            </a:r>
          </a:p>
          <a:p>
            <a:pPr marL="0" indent="0" algn="just">
              <a:buNone/>
            </a:pPr>
            <a:r>
              <a:rPr lang="pl-PL" sz="2000" dirty="0"/>
              <a:t>W postępowaniu przygotowawczym biegły zostaje uprzedzony o odpowiedzialności karnej w postanowieniu o dopuszczeniu dowodu z opinii biegłego. Gdy zostanie wezwany na przesłuchanie, podpisuje oświadczenie o uprzedzeniu go o odpowiedzialności karnej za złożenie fałszywej opinii. </a:t>
            </a:r>
          </a:p>
          <a:p>
            <a:pPr marL="0" indent="0" algn="just">
              <a:buNone/>
            </a:pPr>
            <a:r>
              <a:rPr lang="pl-PL" sz="2000" dirty="0"/>
              <a:t>Biegły ad hoc, jeśli składa tylko opinię pisemną, nie ma możliwości złożenia przyrzeczenia.</a:t>
            </a:r>
          </a:p>
        </p:txBody>
      </p:sp>
    </p:spTree>
    <p:extLst>
      <p:ext uri="{BB962C8B-B14F-4D97-AF65-F5344CB8AC3E}">
        <p14:creationId xmlns:p14="http://schemas.microsoft.com/office/powerpoint/2010/main" val="17222646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289B1A16-CA56-8F2C-AC54-ED6785E23643}"/>
              </a:ext>
            </a:extLst>
          </p:cNvPr>
          <p:cNvSpPr>
            <a:spLocks noGrp="1"/>
          </p:cNvSpPr>
          <p:nvPr>
            <p:ph idx="1"/>
          </p:nvPr>
        </p:nvSpPr>
        <p:spPr>
          <a:xfrm>
            <a:off x="438539" y="363894"/>
            <a:ext cx="11150081" cy="5980921"/>
          </a:xfrm>
        </p:spPr>
        <p:txBody>
          <a:bodyPr>
            <a:normAutofit/>
          </a:bodyPr>
          <a:lstStyle/>
          <a:p>
            <a:pPr marL="0" indent="0" algn="just">
              <a:buNone/>
            </a:pPr>
            <a:r>
              <a:rPr lang="pl-PL" sz="2400" b="1" dirty="0"/>
              <a:t>IV. Obowiązek stawienia się na wezwanie organu procesowego i udziału w czynnościach</a:t>
            </a:r>
          </a:p>
          <a:p>
            <a:pPr marL="0" indent="0" algn="just">
              <a:buNone/>
            </a:pPr>
            <a:endParaRPr lang="pl-PL" sz="2400" b="1" dirty="0"/>
          </a:p>
          <a:p>
            <a:pPr marL="0" indent="0" algn="just">
              <a:buNone/>
            </a:pPr>
            <a:r>
              <a:rPr lang="pl-PL" sz="2400" b="1" dirty="0"/>
              <a:t>V. Obowiązek zachowania w tajemnicy informacji uzyskanych w toku ekspertyzy</a:t>
            </a:r>
          </a:p>
          <a:p>
            <a:pPr marL="0" indent="0" algn="just">
              <a:buNone/>
            </a:pPr>
            <a:r>
              <a:rPr lang="pl-PL" sz="2400" dirty="0"/>
              <a:t>Biegli wykonujący ekspertyzę są czasami objęci obowiązkiem zachowania tajemnicy zawodowej, wynika on z norm zwyczajowych, etycznych, a czasami wynikają z przepisów szczegółowych, np. regulujących zawód lekarza. Za przekroczenie jej grozi odpowiedzialność dyscyplinarna czy służbowa. </a:t>
            </a:r>
          </a:p>
          <a:p>
            <a:pPr marL="0" indent="0" algn="just">
              <a:buNone/>
            </a:pPr>
            <a:r>
              <a:rPr lang="pl-PL" sz="2400" dirty="0"/>
              <a:t>Zwolnienie z tajemnicy dotyczących informacji niejawnych (tajne lub ściśle tajne), służbowej i zawodowej określają przepisy art. 179 i 180 k.p.k.</a:t>
            </a:r>
          </a:p>
          <a:p>
            <a:pPr marL="0" indent="0" algn="just">
              <a:buNone/>
            </a:pPr>
            <a:r>
              <a:rPr lang="pl-PL" sz="2400" dirty="0"/>
              <a:t>Biegły jest również zobowiązany do nieudzielania informacji dotyczących toczącego się postępowania, które uzyskał w toku przeprowadzania badań i wydawania opinii</a:t>
            </a:r>
            <a:endParaRPr lang="pl-PL" sz="2400" b="1" dirty="0"/>
          </a:p>
        </p:txBody>
      </p:sp>
    </p:spTree>
    <p:extLst>
      <p:ext uri="{BB962C8B-B14F-4D97-AF65-F5344CB8AC3E}">
        <p14:creationId xmlns:p14="http://schemas.microsoft.com/office/powerpoint/2010/main" val="4556209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C3E72F9F-116D-E052-A04C-EC91009F7781}"/>
              </a:ext>
            </a:extLst>
          </p:cNvPr>
          <p:cNvSpPr>
            <a:spLocks noGrp="1"/>
          </p:cNvSpPr>
          <p:nvPr>
            <p:ph idx="1"/>
          </p:nvPr>
        </p:nvSpPr>
        <p:spPr>
          <a:xfrm>
            <a:off x="503853" y="503854"/>
            <a:ext cx="11168743" cy="5868954"/>
          </a:xfrm>
        </p:spPr>
        <p:txBody>
          <a:bodyPr>
            <a:normAutofit/>
          </a:bodyPr>
          <a:lstStyle/>
          <a:p>
            <a:pPr marL="0" indent="0">
              <a:buNone/>
            </a:pPr>
            <a:r>
              <a:rPr lang="pl-PL" sz="2800" b="1" dirty="0"/>
              <a:t>VI. Pozostałe obowiązki </a:t>
            </a:r>
          </a:p>
          <a:p>
            <a:pPr marL="0" indent="0">
              <a:buNone/>
            </a:pPr>
            <a:endParaRPr lang="pl-PL" sz="2800" b="1" dirty="0"/>
          </a:p>
          <a:p>
            <a:pPr algn="just"/>
            <a:r>
              <a:rPr lang="pl-PL" sz="2800" dirty="0"/>
              <a:t>obowiązek wskazywania organowi dopuszczającemu dowód z opinii na konieczność powołania dodatkowego biegłego czy biegłych, </a:t>
            </a:r>
          </a:p>
          <a:p>
            <a:pPr algn="just"/>
            <a:r>
              <a:rPr lang="pl-PL" sz="2800" dirty="0"/>
              <a:t>obowiązek ujawniania znanych mu przyczyn powodujących jego wyłączenie, </a:t>
            </a:r>
          </a:p>
          <a:p>
            <a:pPr algn="just"/>
            <a:r>
              <a:rPr lang="pl-PL" sz="2800" dirty="0"/>
              <a:t>obowiązek doniesienia o przestępstwie, gdy w trakcie ekspertyzy ujawni fakty wskazujące na nowy, nieznany organom ścigania czyn przestępny </a:t>
            </a:r>
          </a:p>
          <a:p>
            <a:pPr marL="0" indent="0" algn="just">
              <a:buNone/>
            </a:pPr>
            <a:r>
              <a:rPr lang="pl-PL" sz="2800" dirty="0"/>
              <a:t>(art. 304 § 1 k.p.k., art. 240 k.k.). </a:t>
            </a:r>
          </a:p>
        </p:txBody>
      </p:sp>
    </p:spTree>
    <p:extLst>
      <p:ext uri="{BB962C8B-B14F-4D97-AF65-F5344CB8AC3E}">
        <p14:creationId xmlns:p14="http://schemas.microsoft.com/office/powerpoint/2010/main" val="3091331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65E11F0-8B7A-9DE8-AF23-DD7A20C97695}"/>
              </a:ext>
            </a:extLst>
          </p:cNvPr>
          <p:cNvSpPr>
            <a:spLocks noGrp="1"/>
          </p:cNvSpPr>
          <p:nvPr>
            <p:ph type="title"/>
          </p:nvPr>
        </p:nvSpPr>
        <p:spPr>
          <a:xfrm>
            <a:off x="2231136" y="255565"/>
            <a:ext cx="7729728" cy="1188720"/>
          </a:xfrm>
        </p:spPr>
        <p:txBody>
          <a:bodyPr/>
          <a:lstStyle/>
          <a:p>
            <a:r>
              <a:rPr lang="pl-PL" dirty="0"/>
              <a:t>Odpowiedzialność biegłego</a:t>
            </a:r>
          </a:p>
        </p:txBody>
      </p:sp>
      <p:sp>
        <p:nvSpPr>
          <p:cNvPr id="3" name="Symbol zastępczy zawartości 2">
            <a:extLst>
              <a:ext uri="{FF2B5EF4-FFF2-40B4-BE49-F238E27FC236}">
                <a16:creationId xmlns:a16="http://schemas.microsoft.com/office/drawing/2014/main" id="{F5EB148D-E181-3135-51F2-FE1F416A5FF8}"/>
              </a:ext>
            </a:extLst>
          </p:cNvPr>
          <p:cNvSpPr>
            <a:spLocks noGrp="1"/>
          </p:cNvSpPr>
          <p:nvPr>
            <p:ph idx="1"/>
          </p:nvPr>
        </p:nvSpPr>
        <p:spPr>
          <a:xfrm>
            <a:off x="606490" y="1791478"/>
            <a:ext cx="11038114" cy="4655975"/>
          </a:xfrm>
        </p:spPr>
        <p:txBody>
          <a:bodyPr>
            <a:normAutofit fontScale="85000" lnSpcReduction="10000"/>
          </a:bodyPr>
          <a:lstStyle/>
          <a:p>
            <a:pPr marL="0" indent="0" algn="just">
              <a:lnSpc>
                <a:spcPct val="150000"/>
              </a:lnSpc>
              <a:buNone/>
            </a:pPr>
            <a:r>
              <a:rPr lang="pl-PL" sz="2800" dirty="0"/>
              <a:t>Art. 285. § 1 k.p.k. </a:t>
            </a:r>
          </a:p>
          <a:p>
            <a:pPr marL="0" indent="0" algn="just">
              <a:lnSpc>
                <a:spcPct val="150000"/>
              </a:lnSpc>
              <a:buNone/>
            </a:pPr>
            <a:r>
              <a:rPr lang="pl-PL" sz="2800" dirty="0"/>
              <a:t>Na świadka, </a:t>
            </a:r>
            <a:r>
              <a:rPr lang="pl-PL" sz="2800" b="1" dirty="0"/>
              <a:t>biegłego</a:t>
            </a:r>
            <a:r>
              <a:rPr lang="pl-PL" sz="2800" dirty="0"/>
              <a:t>, tłumacza lub specjalistę, który bez należytego usprawiedliwienia nie stawił się na wezwanie organu prowadzącego postępowanie albo bez zezwolenia tego organu wydalił się z miejsca czynności przed jej zakończeniem, można nałożyć </a:t>
            </a:r>
            <a:r>
              <a:rPr lang="pl-PL" sz="2800" b="1" dirty="0"/>
              <a:t>karę pieniężną</a:t>
            </a:r>
            <a:r>
              <a:rPr lang="pl-PL" sz="2800" dirty="0"/>
              <a:t> w wysokości do 3000 złotych.</a:t>
            </a:r>
          </a:p>
          <a:p>
            <a:pPr marL="0" indent="0" algn="just">
              <a:lnSpc>
                <a:spcPct val="150000"/>
              </a:lnSpc>
              <a:buNone/>
            </a:pPr>
            <a:r>
              <a:rPr lang="pl-PL" sz="2800" dirty="0"/>
              <a:t>§ 2 k.p.k. W wypadkach określonych w § 1 można ponadto zarządzić zatrzymanie i przymusowe doprowadzenie świadka. </a:t>
            </a:r>
            <a:r>
              <a:rPr lang="pl-PL" sz="2800" b="1" dirty="0"/>
              <a:t>Zatrzymanie i przymusowe doprowadzenie biegłego,</a:t>
            </a:r>
            <a:r>
              <a:rPr lang="pl-PL" sz="2800" dirty="0"/>
              <a:t> tłumacza i specjalisty stosuje się tylko wyjątkowo (…)</a:t>
            </a:r>
          </a:p>
        </p:txBody>
      </p:sp>
    </p:spTree>
    <p:extLst>
      <p:ext uri="{BB962C8B-B14F-4D97-AF65-F5344CB8AC3E}">
        <p14:creationId xmlns:p14="http://schemas.microsoft.com/office/powerpoint/2010/main" val="11116666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9DB8EEDD-53C9-0405-78AD-D141AC105C4D}"/>
              </a:ext>
            </a:extLst>
          </p:cNvPr>
          <p:cNvSpPr>
            <a:spLocks noGrp="1"/>
          </p:cNvSpPr>
          <p:nvPr>
            <p:ph idx="1"/>
          </p:nvPr>
        </p:nvSpPr>
        <p:spPr>
          <a:xfrm>
            <a:off x="245706" y="653143"/>
            <a:ext cx="11700587" cy="5719665"/>
          </a:xfrm>
        </p:spPr>
        <p:txBody>
          <a:bodyPr>
            <a:normAutofit/>
          </a:bodyPr>
          <a:lstStyle/>
          <a:p>
            <a:pPr marL="0" indent="0" algn="just">
              <a:buNone/>
            </a:pPr>
            <a:r>
              <a:rPr lang="pl-PL" sz="2400" dirty="0"/>
              <a:t>Art. 287. § 1. Przepis art. 285 § 1 stosuje się odpowiednio do osoby, która </a:t>
            </a:r>
            <a:r>
              <a:rPr lang="pl-PL" sz="2400" b="1" dirty="0"/>
              <a:t>bezpodstawnie uchyla się</a:t>
            </a:r>
            <a:r>
              <a:rPr lang="pl-PL" sz="2400" dirty="0"/>
              <a:t> </a:t>
            </a:r>
            <a:r>
              <a:rPr lang="pl-PL" sz="2400" b="1" dirty="0"/>
              <a:t>od</a:t>
            </a:r>
            <a:r>
              <a:rPr lang="pl-PL" sz="2400" dirty="0"/>
              <a:t> złożenia zeznania, </a:t>
            </a:r>
            <a:r>
              <a:rPr lang="pl-PL" sz="2400" b="1" dirty="0"/>
              <a:t>wykonania czynności biegłego</a:t>
            </a:r>
            <a:r>
              <a:rPr lang="pl-PL" sz="2400" dirty="0"/>
              <a:t>, tłumacza lub specjalisty, złożenia przyrzeczenia, wydania przedmiotu, dopełnienia obowiązków poręczyciela albo spełnienia innego ciążącego na niej obowiązku w toku postępowania, jak również do przedstawiciela lub kierownika instytucji, osoby prawnej lub jednostki organizacyjnej niemającej osobowości prawnej obowiązanej udzielić pomocy organowi prowadzącemu postępowanie karne, która bezpodstawnie nie udziela pomocy w wyznaczonym terminie. </a:t>
            </a:r>
          </a:p>
          <a:p>
            <a:pPr marL="0" indent="0" algn="just">
              <a:buNone/>
            </a:pPr>
            <a:r>
              <a:rPr lang="pl-PL" sz="2400" dirty="0"/>
              <a:t>§ 2. W razie </a:t>
            </a:r>
            <a:r>
              <a:rPr lang="pl-PL" sz="2400" b="1" dirty="0"/>
              <a:t>uporczywego uchylania się od </a:t>
            </a:r>
            <a:r>
              <a:rPr lang="pl-PL" sz="2400" dirty="0"/>
              <a:t>złożenia zeznania, </a:t>
            </a:r>
            <a:r>
              <a:rPr lang="pl-PL" sz="2400" b="1" dirty="0"/>
              <a:t>wykonania czynności biegłego</a:t>
            </a:r>
            <a:r>
              <a:rPr lang="pl-PL" sz="2400" dirty="0"/>
              <a:t>, tłumacza lub specjalisty oraz wydania przedmiotu można zastosować, niezależnie od kary pieniężnej, </a:t>
            </a:r>
            <a:r>
              <a:rPr lang="pl-PL" sz="2400" b="1" dirty="0"/>
              <a:t>aresztowanie na czas nieprzekraczający 30 dni</a:t>
            </a:r>
            <a:r>
              <a:rPr lang="pl-PL" sz="2400" dirty="0"/>
              <a:t>. </a:t>
            </a:r>
          </a:p>
          <a:p>
            <a:pPr marL="0" indent="0" algn="just">
              <a:buNone/>
            </a:pPr>
            <a:r>
              <a:rPr lang="pl-PL" sz="2400" dirty="0"/>
              <a:t>Przepis ten stosuje się odpowiednio w razie uporczywego niestawiennictwa na wezwanie organu prowadzącego postępowanie, jeżeli zarządzenie zatrzymania i przymusowego doprowadzenia, o którym mowa w art. 285 § 2, nie jest wystarczające dla zapewnienia stawiennictwa osoby wezwanej.</a:t>
            </a:r>
          </a:p>
        </p:txBody>
      </p:sp>
    </p:spTree>
    <p:extLst>
      <p:ext uri="{BB962C8B-B14F-4D97-AF65-F5344CB8AC3E}">
        <p14:creationId xmlns:p14="http://schemas.microsoft.com/office/powerpoint/2010/main" val="4748969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B7970F6C-9068-1A2E-D1C7-06559E7239F7}"/>
              </a:ext>
            </a:extLst>
          </p:cNvPr>
          <p:cNvSpPr>
            <a:spLocks noGrp="1"/>
          </p:cNvSpPr>
          <p:nvPr>
            <p:ph idx="1"/>
          </p:nvPr>
        </p:nvSpPr>
        <p:spPr>
          <a:xfrm>
            <a:off x="758890" y="737120"/>
            <a:ext cx="10674220" cy="4170783"/>
          </a:xfrm>
        </p:spPr>
        <p:txBody>
          <a:bodyPr>
            <a:normAutofit/>
          </a:bodyPr>
          <a:lstStyle/>
          <a:p>
            <a:pPr marL="0" indent="0" algn="just">
              <a:lnSpc>
                <a:spcPct val="150000"/>
              </a:lnSpc>
              <a:buNone/>
            </a:pPr>
            <a:r>
              <a:rPr lang="pl-PL" sz="2800" dirty="0"/>
              <a:t>Art. 289 § 1 k.p.k. Osobę, w tym obrońcę, pełnomocnika lub oskarżyciela publicznego, która przez niewykonanie obowiązków wymienionych w art. 285 § 1 i 1a lub art. 287 § 1 spowodowała dodatkowe koszty postępowania, można obciążyć tymi kosztami; dopuszczalne jest obciążenie kosztami kilku osób solidarnie.</a:t>
            </a:r>
          </a:p>
        </p:txBody>
      </p:sp>
    </p:spTree>
    <p:extLst>
      <p:ext uri="{BB962C8B-B14F-4D97-AF65-F5344CB8AC3E}">
        <p14:creationId xmlns:p14="http://schemas.microsoft.com/office/powerpoint/2010/main" val="24118849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DBE06030-67EF-DEE2-CA1F-67EF2825DFDC}"/>
              </a:ext>
            </a:extLst>
          </p:cNvPr>
          <p:cNvSpPr>
            <a:spLocks noGrp="1"/>
          </p:cNvSpPr>
          <p:nvPr>
            <p:ph idx="1"/>
          </p:nvPr>
        </p:nvSpPr>
        <p:spPr>
          <a:xfrm>
            <a:off x="121298" y="177282"/>
            <a:ext cx="11877869" cy="6503436"/>
          </a:xfrm>
        </p:spPr>
        <p:txBody>
          <a:bodyPr>
            <a:normAutofit lnSpcReduction="10000"/>
          </a:bodyPr>
          <a:lstStyle/>
          <a:p>
            <a:pPr marL="0" indent="0" algn="just">
              <a:buNone/>
            </a:pPr>
            <a:r>
              <a:rPr lang="pl-PL" sz="2000" dirty="0"/>
              <a:t>Art. 618f. § 1. Biegłemu i specjaliście niebędącemu funkcjonariuszem organów procesowych powołanym przez sąd lub organ prowadzący postępowanie przygotowawcze przysługuje wynagrodzenie za wykonaną pracę oraz zwrot poniesionych przez nich wydatków niezbędnych dla wydania opinii. </a:t>
            </a:r>
          </a:p>
          <a:p>
            <a:pPr marL="0" indent="0" algn="just">
              <a:buNone/>
            </a:pPr>
            <a:r>
              <a:rPr lang="pl-PL" sz="2000" dirty="0"/>
              <a:t>§ 2. Wysokość wynagrodzenia za wykonaną pracę biegłego i specjalisty niebędącego funkcjonariuszem organów procesowych ustala się uwzględniając wymagane kwalifikacje, potrzebny do wydania opinii czas i nakład pracy, a wysokość wydatków, o których mowa w § 1 – na podstawie złożonego rachunku. </a:t>
            </a:r>
          </a:p>
          <a:p>
            <a:pPr marL="0" indent="0" algn="just">
              <a:buNone/>
            </a:pPr>
            <a:r>
              <a:rPr lang="pl-PL" sz="2000" dirty="0"/>
              <a:t>§ 3. Wynagrodzenie biegłych oblicza się według stawki wynagrodzenia za godzinę pracy albo według taryfy zryczałtowanej określonej dla poszczególnych kategorii biegłych ze względu na dziedzinę, w której są oni specjalistami. Podstawę obliczenia stawki wynagrodzenia za godzinę pracy i taryfy zryczałtowanej stanowi ułamek kwoty bazowej dla osób zajmujących kierownicze stanowiska państwowe, której wysokość określa ustawa budżetowa.</a:t>
            </a:r>
          </a:p>
          <a:p>
            <a:pPr marL="0" indent="0" algn="just">
              <a:buNone/>
            </a:pPr>
            <a:r>
              <a:rPr lang="pl-PL" sz="2000" dirty="0"/>
              <a:t>§ 4. Wynagrodzenie biegłego i specjalisty niebędącego funkcjonariuszem organów procesowych, będących podatnikami obowiązanymi do rozliczenia podatku od towarów i usług, podwyższa się o kwotę podatku od towarów i usług, określoną zgodnie ze stawką tego podatku obowiązującą w dniu orzekania o tym wynagrodzeniu. </a:t>
            </a:r>
          </a:p>
          <a:p>
            <a:pPr marL="0" indent="0" algn="just">
              <a:buNone/>
            </a:pPr>
            <a:r>
              <a:rPr lang="pl-PL" sz="2000" b="1" dirty="0"/>
              <a:t>§ 4a. Jeżeli opinia jest </a:t>
            </a:r>
            <a:r>
              <a:rPr lang="pl-PL" sz="2000" b="1" u="sng" dirty="0"/>
              <a:t>fałszywa</a:t>
            </a:r>
            <a:r>
              <a:rPr lang="pl-PL" sz="2000" b="1" dirty="0"/>
              <a:t>, wynagrodzenie oraz zwrot jakichkolwiek kosztów poniesionych przez biegłego związanych z jej sporządzeniem lub złożeniem </a:t>
            </a:r>
            <a:r>
              <a:rPr lang="pl-PL" sz="2000" b="1" u="sng" dirty="0"/>
              <a:t>nie przysługują</a:t>
            </a:r>
            <a:r>
              <a:rPr lang="pl-PL" sz="2000" b="1" dirty="0"/>
              <a:t>. </a:t>
            </a:r>
          </a:p>
          <a:p>
            <a:pPr marL="0" indent="0" algn="just">
              <a:buNone/>
            </a:pPr>
            <a:r>
              <a:rPr lang="pl-PL" sz="2000" b="1" dirty="0"/>
              <a:t>§ 4b. Jeżeli opinia jest </a:t>
            </a:r>
            <a:r>
              <a:rPr lang="pl-PL" sz="2000" b="1" u="sng" dirty="0"/>
              <a:t>nierzetelna lub została sporządzona lub złożona ze znacznym nieusprawiedliwionym opóźnieniem</a:t>
            </a:r>
            <a:r>
              <a:rPr lang="pl-PL" sz="2000" b="1" dirty="0"/>
              <a:t>, wynagrodzenie ulega odpowiedniemu </a:t>
            </a:r>
            <a:r>
              <a:rPr lang="pl-PL" sz="2000" b="1" u="sng" dirty="0"/>
              <a:t>obniżeniu</a:t>
            </a:r>
            <a:r>
              <a:rPr lang="pl-PL" sz="2000" b="1" dirty="0"/>
              <a:t>; można również </a:t>
            </a:r>
            <a:r>
              <a:rPr lang="pl-PL" sz="2000" b="1" u="sng" dirty="0"/>
              <a:t>odstąpić</a:t>
            </a:r>
            <a:r>
              <a:rPr lang="pl-PL" sz="2000" b="1" dirty="0"/>
              <a:t> od przyznania wynagrodzenia lub zwrotu jakichkolwiek kosztów poniesionych przez biegłego związanych z jej sporządzeniem lub złożeniem.</a:t>
            </a:r>
          </a:p>
        </p:txBody>
      </p:sp>
    </p:spTree>
    <p:extLst>
      <p:ext uri="{BB962C8B-B14F-4D97-AF65-F5344CB8AC3E}">
        <p14:creationId xmlns:p14="http://schemas.microsoft.com/office/powerpoint/2010/main" val="7031521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3DB8983-84B1-BB69-7164-24F9F87EC81C}"/>
              </a:ext>
            </a:extLst>
          </p:cNvPr>
          <p:cNvSpPr>
            <a:spLocks noGrp="1"/>
          </p:cNvSpPr>
          <p:nvPr>
            <p:ph type="title"/>
          </p:nvPr>
        </p:nvSpPr>
        <p:spPr>
          <a:xfrm>
            <a:off x="2231136" y="171590"/>
            <a:ext cx="7729728" cy="1188720"/>
          </a:xfrm>
        </p:spPr>
        <p:txBody>
          <a:bodyPr/>
          <a:lstStyle/>
          <a:p>
            <a:r>
              <a:rPr lang="pl-PL" dirty="0"/>
              <a:t>Odpowiedzialność karna</a:t>
            </a:r>
          </a:p>
        </p:txBody>
      </p:sp>
      <p:sp>
        <p:nvSpPr>
          <p:cNvPr id="3" name="Symbol zastępczy zawartości 2">
            <a:extLst>
              <a:ext uri="{FF2B5EF4-FFF2-40B4-BE49-F238E27FC236}">
                <a16:creationId xmlns:a16="http://schemas.microsoft.com/office/drawing/2014/main" id="{5A5EF4CF-897C-B806-B323-9960CCF37EC0}"/>
              </a:ext>
            </a:extLst>
          </p:cNvPr>
          <p:cNvSpPr>
            <a:spLocks noGrp="1"/>
          </p:cNvSpPr>
          <p:nvPr>
            <p:ph idx="1"/>
          </p:nvPr>
        </p:nvSpPr>
        <p:spPr>
          <a:xfrm>
            <a:off x="466531" y="1474238"/>
            <a:ext cx="11206065" cy="5212172"/>
          </a:xfrm>
        </p:spPr>
        <p:txBody>
          <a:bodyPr>
            <a:normAutofit fontScale="92500"/>
          </a:bodyPr>
          <a:lstStyle/>
          <a:p>
            <a:pPr marL="0" indent="0" algn="just">
              <a:buNone/>
            </a:pPr>
            <a:r>
              <a:rPr lang="pl-PL" sz="2000" b="1" dirty="0"/>
              <a:t>Art. 233 § 4 k.k. </a:t>
            </a:r>
          </a:p>
          <a:p>
            <a:pPr marL="0" indent="0" algn="just">
              <a:buNone/>
            </a:pPr>
            <a:r>
              <a:rPr lang="pl-PL" sz="2000" dirty="0"/>
              <a:t>Kto, jako biegły, rzeczoznawca lub tłumacz, przedstawia fałszywą opinię lub tłumaczenie mające służyć za dowód (w postępowaniu sądowym lub innym postępowaniu prowadzonym na podstawie ustawy), podlega karze pozbawienia wolności od roku do lat 10. </a:t>
            </a:r>
          </a:p>
          <a:p>
            <a:pPr marL="0" indent="0" algn="just">
              <a:buNone/>
            </a:pPr>
            <a:r>
              <a:rPr lang="pl-PL" sz="2000" dirty="0"/>
              <a:t>Dobrem chronionym jest prawidłowe funkcjonowanie wymiaru sprawiedliwości. </a:t>
            </a:r>
          </a:p>
          <a:p>
            <a:pPr marL="0" indent="0" algn="just">
              <a:buNone/>
            </a:pPr>
            <a:r>
              <a:rPr lang="pl-PL" sz="2000" dirty="0"/>
              <a:t>Warunkiem odpowiedzialności biegłego jest przedstawienie fałszywej opinii co do przedstawionych faktów, jak i ocen. Ocenę można uznać za fałszywą, gdy jest: </a:t>
            </a:r>
          </a:p>
          <a:p>
            <a:pPr marL="0" indent="0" algn="just">
              <a:buNone/>
            </a:pPr>
            <a:r>
              <a:rPr lang="pl-PL" sz="2000" dirty="0"/>
              <a:t>- sprzeczna z aktualnym stanem wiedzy, </a:t>
            </a:r>
          </a:p>
          <a:p>
            <a:pPr marL="0" indent="0" algn="just">
              <a:buNone/>
            </a:pPr>
            <a:r>
              <a:rPr lang="pl-PL" sz="2000" dirty="0"/>
              <a:t>- sprzeczna z rzeczywistym stanem faktycznym, </a:t>
            </a:r>
          </a:p>
          <a:p>
            <a:pPr marL="0" indent="0" algn="just">
              <a:buNone/>
            </a:pPr>
            <a:r>
              <a:rPr lang="pl-PL" sz="2000" dirty="0"/>
              <a:t>- wynikająca z błędnej metodologii przyjętej przez jej autora (fałszywa obiektywnie). </a:t>
            </a:r>
          </a:p>
          <a:p>
            <a:pPr marL="0" indent="0" algn="just">
              <a:buNone/>
            </a:pPr>
            <a:r>
              <a:rPr lang="pl-PL" sz="2000" dirty="0"/>
              <a:t>Oprócz nieprawdziwości opinii w sensie obiektywnym, musi występować nieprawdziwość w sensie subiektywnym, tzn. autor opinii musi być świadomy co do jej obiektywnej niezgodności ze stanem rzeczywistym.</a:t>
            </a:r>
          </a:p>
          <a:p>
            <a:pPr marL="0" indent="0" algn="just">
              <a:buNone/>
            </a:pPr>
            <a:r>
              <a:rPr lang="pl-PL" sz="2000" dirty="0"/>
              <a:t>Warunkiem odpowiedzialności jest, aby opinia miała służyć jako dowód w postępowaniu sądowym lub innym postępowaniu prowadzonym na podstawie ustawy.</a:t>
            </a:r>
          </a:p>
        </p:txBody>
      </p:sp>
    </p:spTree>
    <p:extLst>
      <p:ext uri="{BB962C8B-B14F-4D97-AF65-F5344CB8AC3E}">
        <p14:creationId xmlns:p14="http://schemas.microsoft.com/office/powerpoint/2010/main" val="5378245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E392AC96-F0D8-07D4-80E3-814C179F6C5F}"/>
              </a:ext>
            </a:extLst>
          </p:cNvPr>
          <p:cNvSpPr>
            <a:spLocks noGrp="1"/>
          </p:cNvSpPr>
          <p:nvPr>
            <p:ph idx="1"/>
          </p:nvPr>
        </p:nvSpPr>
        <p:spPr>
          <a:xfrm>
            <a:off x="867747" y="513184"/>
            <a:ext cx="10319657" cy="5803640"/>
          </a:xfrm>
        </p:spPr>
        <p:txBody>
          <a:bodyPr/>
          <a:lstStyle/>
          <a:p>
            <a:pPr marL="0" indent="0">
              <a:buNone/>
            </a:pPr>
            <a:r>
              <a:rPr lang="pl-PL" b="1" dirty="0"/>
              <a:t>Forma czynu </a:t>
            </a:r>
          </a:p>
          <a:p>
            <a:pPr marL="0" indent="0">
              <a:buNone/>
            </a:pPr>
            <a:r>
              <a:rPr lang="pl-PL" dirty="0"/>
              <a:t>Zachowanie się sprawcy może polegać na </a:t>
            </a:r>
            <a:r>
              <a:rPr lang="pl-PL" u="sng" dirty="0"/>
              <a:t>działaniu</a:t>
            </a:r>
            <a:r>
              <a:rPr lang="pl-PL" dirty="0"/>
              <a:t> lub </a:t>
            </a:r>
            <a:r>
              <a:rPr lang="pl-PL" u="sng" dirty="0"/>
              <a:t>zaniechaniu</a:t>
            </a:r>
            <a:r>
              <a:rPr lang="pl-PL" dirty="0"/>
              <a:t>. Przedstawienie fałszywej opinii może polegać nie tylko na podaniu w niej nieprawdziwych faktów, ale także na zatajeniu prawdziwych. </a:t>
            </a:r>
          </a:p>
          <a:p>
            <a:pPr marL="0" indent="0">
              <a:buNone/>
            </a:pPr>
            <a:r>
              <a:rPr lang="pl-PL" b="1" dirty="0"/>
              <a:t>Znamiona skutku </a:t>
            </a:r>
          </a:p>
          <a:p>
            <a:pPr marL="0" indent="0">
              <a:buNone/>
            </a:pPr>
            <a:r>
              <a:rPr lang="pl-PL" dirty="0"/>
              <a:t>Przestępstwo ma charakter </a:t>
            </a:r>
            <a:r>
              <a:rPr lang="pl-PL" u="sng" dirty="0"/>
              <a:t>formalny,</a:t>
            </a:r>
            <a:r>
              <a:rPr lang="pl-PL" dirty="0"/>
              <a:t> tzn. do jego istoty nie należy spowodowanie jakiegokolwiek skutku, jest ono dokonane z chwilą przedstawienia opinii.</a:t>
            </a:r>
          </a:p>
          <a:p>
            <a:pPr marL="0" indent="0">
              <a:buNone/>
            </a:pPr>
            <a:r>
              <a:rPr lang="pl-PL" b="1" dirty="0"/>
              <a:t>Podmiot </a:t>
            </a:r>
          </a:p>
          <a:p>
            <a:pPr marL="0" indent="0">
              <a:buNone/>
            </a:pPr>
            <a:r>
              <a:rPr lang="pl-PL" dirty="0"/>
              <a:t>Przestępstwo indywidualne- sprawcą może być biegły, rzeczoznawca, tłumacz. </a:t>
            </a:r>
          </a:p>
          <a:p>
            <a:pPr marL="0" indent="0">
              <a:buNone/>
            </a:pPr>
            <a:r>
              <a:rPr lang="pl-PL" b="1" dirty="0"/>
              <a:t>Strona podmiotowa </a:t>
            </a:r>
          </a:p>
          <a:p>
            <a:pPr marL="0" indent="0">
              <a:buNone/>
            </a:pPr>
            <a:r>
              <a:rPr lang="pl-PL" dirty="0"/>
              <a:t>Czyn może być popełniony w zamiarze bezpośrednim, jak i ewentualnym. Zgodnie z innymi poglądami, tylko w zamiarze bezpośrednim. Działanie intencjonalnie skierowane na wprowadzenie w błąd.</a:t>
            </a:r>
          </a:p>
        </p:txBody>
      </p:sp>
    </p:spTree>
    <p:extLst>
      <p:ext uri="{BB962C8B-B14F-4D97-AF65-F5344CB8AC3E}">
        <p14:creationId xmlns:p14="http://schemas.microsoft.com/office/powerpoint/2010/main" val="13164971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72BD34A4-9B59-C0C2-16BF-EEB3673A6A03}"/>
              </a:ext>
            </a:extLst>
          </p:cNvPr>
          <p:cNvSpPr>
            <a:spLocks noGrp="1"/>
          </p:cNvSpPr>
          <p:nvPr>
            <p:ph idx="1"/>
          </p:nvPr>
        </p:nvSpPr>
        <p:spPr>
          <a:xfrm>
            <a:off x="531845" y="559837"/>
            <a:ext cx="11224726" cy="5887616"/>
          </a:xfrm>
        </p:spPr>
        <p:txBody>
          <a:bodyPr>
            <a:normAutofit/>
          </a:bodyPr>
          <a:lstStyle/>
          <a:p>
            <a:pPr marL="0" indent="0" algn="ctr">
              <a:buNone/>
            </a:pPr>
            <a:r>
              <a:rPr lang="pl-PL" sz="2000" b="1" dirty="0"/>
              <a:t>Art. 233 § 4a k. p. k (nowelizacja Kodeksu postępowania karnego z 2016 r.) </a:t>
            </a:r>
          </a:p>
          <a:p>
            <a:pPr marL="0" indent="0" algn="just">
              <a:buNone/>
            </a:pPr>
            <a:r>
              <a:rPr lang="pl-PL" sz="2000" dirty="0"/>
              <a:t>Jeżeli sprawca czynu określonego w § 4 działa nieumyślnie, narażając na istotną szkodę interes publiczny, podlega karze pozbawienia wolności do lat 3.</a:t>
            </a:r>
          </a:p>
          <a:p>
            <a:pPr marL="0" indent="0" algn="just">
              <a:buNone/>
            </a:pPr>
            <a:r>
              <a:rPr lang="pl-PL" sz="2000" b="1" dirty="0"/>
              <a:t>Przestępstwo materialne</a:t>
            </a:r>
          </a:p>
          <a:p>
            <a:pPr marL="0" indent="0" algn="just">
              <a:buNone/>
            </a:pPr>
            <a:r>
              <a:rPr lang="pl-PL" sz="2000" dirty="0"/>
              <a:t>dokonane z chwilą narażenia na istotną szkodę interes publiczny. </a:t>
            </a:r>
          </a:p>
          <a:p>
            <a:pPr marL="0" indent="0" algn="just">
              <a:buNone/>
            </a:pPr>
            <a:r>
              <a:rPr lang="pl-PL" sz="2000" b="1" dirty="0"/>
              <a:t>Przestępstwo nieumyślne</a:t>
            </a:r>
          </a:p>
          <a:p>
            <a:pPr marL="0" indent="0" algn="just">
              <a:buNone/>
            </a:pPr>
            <a:r>
              <a:rPr lang="pl-PL" sz="2000" dirty="0"/>
              <a:t>Biegłemu należy wykazać niedbalstwo lub nieostrożność.</a:t>
            </a:r>
          </a:p>
          <a:p>
            <a:pPr marL="0" indent="0" algn="just">
              <a:buNone/>
            </a:pPr>
            <a:r>
              <a:rPr lang="pl-PL" sz="2000" dirty="0"/>
              <a:t>Zachowanie biegłego definiowane jest przez nieostrożność, nierzetelność (niezachowanie reguł postępowania). Wykazanie nierzetelności czy nieostrożności może wymagać wydania opinii w tej sprawie.</a:t>
            </a:r>
          </a:p>
          <a:p>
            <a:pPr marL="0" indent="0" algn="just">
              <a:buNone/>
            </a:pPr>
            <a:r>
              <a:rPr lang="pl-PL" sz="2000" dirty="0"/>
              <a:t>Krytykowane jest pojęcie nieumyślne przedstawienie fałszywej opinii ze względu na sprzeczność między pojęciem fałszywości a brakiem umyślności działania. </a:t>
            </a:r>
          </a:p>
          <a:p>
            <a:pPr marL="0" indent="0" algn="just">
              <a:buNone/>
            </a:pPr>
            <a:r>
              <a:rPr lang="pl-PL" sz="2000" dirty="0"/>
              <a:t>Rozróżnienie między opinią błędną, niejasną bądź niepełną a nieumyślnie fałszywą może być trudne. </a:t>
            </a:r>
          </a:p>
          <a:p>
            <a:pPr marL="0" indent="0" algn="just">
              <a:buNone/>
            </a:pPr>
            <a:r>
              <a:rPr lang="pl-PL" sz="2000" dirty="0"/>
              <a:t>Rodzić może sytuacje ścigania biegłych, których opinie nie odpowiadają oczekiwaniom organów prowadzących postępowanie. </a:t>
            </a:r>
          </a:p>
        </p:txBody>
      </p:sp>
    </p:spTree>
    <p:extLst>
      <p:ext uri="{BB962C8B-B14F-4D97-AF65-F5344CB8AC3E}">
        <p14:creationId xmlns:p14="http://schemas.microsoft.com/office/powerpoint/2010/main" val="3866323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az 8" descr="Obraz zawierający tekst&#10;&#10;Opis wygenerowany automatycznie">
            <a:extLst>
              <a:ext uri="{FF2B5EF4-FFF2-40B4-BE49-F238E27FC236}">
                <a16:creationId xmlns:a16="http://schemas.microsoft.com/office/drawing/2014/main" id="{E33D4AC2-BD6C-4C10-357A-0ABCDBCBA8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637" y="0"/>
            <a:ext cx="4927952" cy="6858000"/>
          </a:xfrm>
          <a:prstGeom prst="rect">
            <a:avLst/>
          </a:prstGeom>
        </p:spPr>
      </p:pic>
      <p:pic>
        <p:nvPicPr>
          <p:cNvPr id="11" name="Obraz 10" descr="Obraz zawierający tekst&#10;&#10;Opis wygenerowany automatycznie">
            <a:extLst>
              <a:ext uri="{FF2B5EF4-FFF2-40B4-BE49-F238E27FC236}">
                <a16:creationId xmlns:a16="http://schemas.microsoft.com/office/drawing/2014/main" id="{C3B499CF-5FFA-12D4-1919-93A971F4D4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1413" y="0"/>
            <a:ext cx="4840941" cy="6858000"/>
          </a:xfrm>
          <a:prstGeom prst="rect">
            <a:avLst/>
          </a:prstGeom>
        </p:spPr>
      </p:pic>
    </p:spTree>
    <p:extLst>
      <p:ext uri="{BB962C8B-B14F-4D97-AF65-F5344CB8AC3E}">
        <p14:creationId xmlns:p14="http://schemas.microsoft.com/office/powerpoint/2010/main" val="33675934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B103AFC3-3935-D4E0-3F67-440C0E1EA894}"/>
              </a:ext>
            </a:extLst>
          </p:cNvPr>
          <p:cNvSpPr>
            <a:spLocks noGrp="1"/>
          </p:cNvSpPr>
          <p:nvPr>
            <p:ph idx="1"/>
          </p:nvPr>
        </p:nvSpPr>
        <p:spPr>
          <a:xfrm>
            <a:off x="541176" y="513184"/>
            <a:ext cx="10972800" cy="5840963"/>
          </a:xfrm>
        </p:spPr>
        <p:txBody>
          <a:bodyPr>
            <a:normAutofit/>
          </a:bodyPr>
          <a:lstStyle/>
          <a:p>
            <a:pPr marL="0" indent="0" algn="just">
              <a:buNone/>
            </a:pPr>
            <a:r>
              <a:rPr lang="pl-PL" sz="2800" dirty="0"/>
              <a:t>Ustawodawca decydując się na penalizację nieumyślnego „fałszowania” opinii, jednocześnie utrzymuje i wzmacnia odpowiedzialność porządkową biegłych (zjawisko multiplikacji odpowiedzialności- zastosowanie równocześnie sankcji: porządkowych i karnych). </a:t>
            </a:r>
          </a:p>
          <a:p>
            <a:pPr marL="0" indent="0" algn="just">
              <a:buNone/>
            </a:pPr>
            <a:r>
              <a:rPr lang="pl-PL" sz="2800" dirty="0"/>
              <a:t>Może dojść do sytuacji, gdy biegły kolejny raz podtrzymując swoją opinię, która zdaniem sądu jest niepełna (np. biegły nie uwzględnia materiału, który według niego nie ma wartości poznawczej), może być ukarany karą finansową, następnie aresztowany, jego wynagrodzenie może być pomniejszone, a następnie pociągnięty do odpowiedzialności karnej.</a:t>
            </a:r>
          </a:p>
        </p:txBody>
      </p:sp>
    </p:spTree>
    <p:extLst>
      <p:ext uri="{BB962C8B-B14F-4D97-AF65-F5344CB8AC3E}">
        <p14:creationId xmlns:p14="http://schemas.microsoft.com/office/powerpoint/2010/main" val="18528637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5B047B58-C49B-25D6-A710-15DE06A89598}"/>
              </a:ext>
            </a:extLst>
          </p:cNvPr>
          <p:cNvSpPr>
            <a:spLocks noGrp="1"/>
          </p:cNvSpPr>
          <p:nvPr>
            <p:ph idx="1"/>
          </p:nvPr>
        </p:nvSpPr>
        <p:spPr>
          <a:xfrm>
            <a:off x="522513" y="457200"/>
            <a:ext cx="11075437" cy="5896947"/>
          </a:xfrm>
        </p:spPr>
        <p:txBody>
          <a:bodyPr>
            <a:normAutofit/>
          </a:bodyPr>
          <a:lstStyle/>
          <a:p>
            <a:pPr marL="0" indent="0" algn="just">
              <a:buNone/>
            </a:pPr>
            <a:r>
              <a:rPr lang="pl-PL" sz="2400" dirty="0">
                <a:solidFill>
                  <a:schemeClr val="tx1"/>
                </a:solidFill>
              </a:rPr>
              <a:t>§ 5. Sąd może zastosować nadzwyczajne złagodzenie kary, a nawet odstąpić od jej wymierzenia, jeżeli: </a:t>
            </a:r>
          </a:p>
          <a:p>
            <a:pPr marL="342900" indent="-342900" algn="just">
              <a:buAutoNum type="arabicParenR"/>
            </a:pPr>
            <a:r>
              <a:rPr lang="pl-PL" sz="2400" dirty="0">
                <a:solidFill>
                  <a:schemeClr val="tx1"/>
                </a:solidFill>
              </a:rPr>
              <a:t>fałszywe zeznanie, opinia, ekspertyza lub tłumaczenie dotyczy okoliczności niemogących mieć wpływu na rozstrzygnięcie sprawy, </a:t>
            </a:r>
          </a:p>
          <a:p>
            <a:pPr marL="342900" indent="-342900" algn="just">
              <a:buAutoNum type="arabicParenR"/>
            </a:pPr>
            <a:r>
              <a:rPr lang="pl-PL" sz="2400" dirty="0">
                <a:solidFill>
                  <a:schemeClr val="tx1"/>
                </a:solidFill>
              </a:rPr>
              <a:t>sprawca dobrowolnie sprostuje fałszywe zeznanie, opinię, ekspertyzę lub tłumaczenie, zanim nastąpi, chociażby nieprawomocne, rozstrzygnięcie sprawy.</a:t>
            </a:r>
          </a:p>
        </p:txBody>
      </p:sp>
    </p:spTree>
    <p:extLst>
      <p:ext uri="{BB962C8B-B14F-4D97-AF65-F5344CB8AC3E}">
        <p14:creationId xmlns:p14="http://schemas.microsoft.com/office/powerpoint/2010/main" val="3869068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iekt 6">
            <a:extLst>
              <a:ext uri="{FF2B5EF4-FFF2-40B4-BE49-F238E27FC236}">
                <a16:creationId xmlns:a16="http://schemas.microsoft.com/office/drawing/2014/main" id="{609366BF-398F-6CB4-D297-0EC1B587F302}"/>
              </a:ext>
            </a:extLst>
          </p:cNvPr>
          <p:cNvGraphicFramePr>
            <a:graphicFrameLocks noChangeAspect="1"/>
          </p:cNvGraphicFramePr>
          <p:nvPr>
            <p:extLst>
              <p:ext uri="{D42A27DB-BD31-4B8C-83A1-F6EECF244321}">
                <p14:modId xmlns:p14="http://schemas.microsoft.com/office/powerpoint/2010/main" val="1812697007"/>
              </p:ext>
            </p:extLst>
          </p:nvPr>
        </p:nvGraphicFramePr>
        <p:xfrm>
          <a:off x="3337241" y="32957"/>
          <a:ext cx="5272683" cy="6792085"/>
        </p:xfrm>
        <a:graphic>
          <a:graphicData uri="http://schemas.openxmlformats.org/presentationml/2006/ole">
            <mc:AlternateContent xmlns:mc="http://schemas.openxmlformats.org/markup-compatibility/2006">
              <mc:Choice xmlns:v="urn:schemas-microsoft-com:vml" Requires="v">
                <p:oleObj name="Bitmap Image" r:id="rId2" imgW="3701880" imgH="4768920" progId="PBrush">
                  <p:embed/>
                </p:oleObj>
              </mc:Choice>
              <mc:Fallback>
                <p:oleObj name="Bitmap Image" r:id="rId2" imgW="3701880" imgH="4768920" progId="PBrush">
                  <p:embed/>
                  <p:pic>
                    <p:nvPicPr>
                      <p:cNvPr id="7" name="Obiekt 6">
                        <a:extLst>
                          <a:ext uri="{FF2B5EF4-FFF2-40B4-BE49-F238E27FC236}">
                            <a16:creationId xmlns:a16="http://schemas.microsoft.com/office/drawing/2014/main" id="{609366BF-398F-6CB4-D297-0EC1B587F302}"/>
                          </a:ext>
                        </a:extLst>
                      </p:cNvPr>
                      <p:cNvPicPr/>
                      <p:nvPr/>
                    </p:nvPicPr>
                    <p:blipFill>
                      <a:blip r:embed="rId3"/>
                      <a:stretch>
                        <a:fillRect/>
                      </a:stretch>
                    </p:blipFill>
                    <p:spPr>
                      <a:xfrm>
                        <a:off x="3337241" y="32957"/>
                        <a:ext cx="5272683" cy="6792085"/>
                      </a:xfrm>
                      <a:prstGeom prst="rect">
                        <a:avLst/>
                      </a:prstGeom>
                    </p:spPr>
                  </p:pic>
                </p:oleObj>
              </mc:Fallback>
            </mc:AlternateContent>
          </a:graphicData>
        </a:graphic>
      </p:graphicFrame>
    </p:spTree>
    <p:extLst>
      <p:ext uri="{BB962C8B-B14F-4D97-AF65-F5344CB8AC3E}">
        <p14:creationId xmlns:p14="http://schemas.microsoft.com/office/powerpoint/2010/main" val="295969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zawartości 5">
            <a:extLst>
              <a:ext uri="{FF2B5EF4-FFF2-40B4-BE49-F238E27FC236}">
                <a16:creationId xmlns:a16="http://schemas.microsoft.com/office/drawing/2014/main" id="{2D3B212D-A150-1C09-492C-AF9CD1CF8A4A}"/>
              </a:ext>
            </a:extLst>
          </p:cNvPr>
          <p:cNvSpPr>
            <a:spLocks noGrp="1"/>
          </p:cNvSpPr>
          <p:nvPr>
            <p:ph idx="1"/>
          </p:nvPr>
        </p:nvSpPr>
        <p:spPr/>
        <p:txBody>
          <a:bodyPr/>
          <a:lstStyle/>
          <a:p>
            <a:endParaRPr lang="pl-PL" dirty="0"/>
          </a:p>
        </p:txBody>
      </p:sp>
      <p:graphicFrame>
        <p:nvGraphicFramePr>
          <p:cNvPr id="7" name="Obiekt 6">
            <a:extLst>
              <a:ext uri="{FF2B5EF4-FFF2-40B4-BE49-F238E27FC236}">
                <a16:creationId xmlns:a16="http://schemas.microsoft.com/office/drawing/2014/main" id="{2E507BA4-2CDB-7B74-4296-7EA606C9E3FC}"/>
              </a:ext>
            </a:extLst>
          </p:cNvPr>
          <p:cNvGraphicFramePr>
            <a:graphicFrameLocks noChangeAspect="1"/>
          </p:cNvGraphicFramePr>
          <p:nvPr>
            <p:extLst>
              <p:ext uri="{D42A27DB-BD31-4B8C-83A1-F6EECF244321}">
                <p14:modId xmlns:p14="http://schemas.microsoft.com/office/powerpoint/2010/main" val="1574874805"/>
              </p:ext>
            </p:extLst>
          </p:nvPr>
        </p:nvGraphicFramePr>
        <p:xfrm>
          <a:off x="876300" y="330200"/>
          <a:ext cx="10439400" cy="6197600"/>
        </p:xfrm>
        <a:graphic>
          <a:graphicData uri="http://schemas.openxmlformats.org/presentationml/2006/ole">
            <mc:AlternateContent xmlns:mc="http://schemas.openxmlformats.org/markup-compatibility/2006">
              <mc:Choice xmlns:v="urn:schemas-microsoft-com:vml" Requires="v">
                <p:oleObj name="Obraz - mapa bitowa" r:id="rId2" imgW="12458880" imgH="7414200" progId="Paint.Picture.1">
                  <p:embed/>
                </p:oleObj>
              </mc:Choice>
              <mc:Fallback>
                <p:oleObj name="Obraz - mapa bitowa" r:id="rId2" imgW="12458880" imgH="7414200" progId="Paint.Picture.1">
                  <p:embed/>
                  <p:pic>
                    <p:nvPicPr>
                      <p:cNvPr id="7" name="Obiekt 6">
                        <a:extLst>
                          <a:ext uri="{FF2B5EF4-FFF2-40B4-BE49-F238E27FC236}">
                            <a16:creationId xmlns:a16="http://schemas.microsoft.com/office/drawing/2014/main" id="{2E507BA4-2CDB-7B74-4296-7EA606C9E3FC}"/>
                          </a:ext>
                        </a:extLst>
                      </p:cNvPr>
                      <p:cNvPicPr/>
                      <p:nvPr/>
                    </p:nvPicPr>
                    <p:blipFill>
                      <a:blip r:embed="rId3"/>
                      <a:stretch>
                        <a:fillRect/>
                      </a:stretch>
                    </p:blipFill>
                    <p:spPr>
                      <a:xfrm>
                        <a:off x="876300" y="330200"/>
                        <a:ext cx="10439400" cy="6197600"/>
                      </a:xfrm>
                      <a:prstGeom prst="rect">
                        <a:avLst/>
                      </a:prstGeom>
                    </p:spPr>
                  </p:pic>
                </p:oleObj>
              </mc:Fallback>
            </mc:AlternateContent>
          </a:graphicData>
        </a:graphic>
      </p:graphicFrame>
    </p:spTree>
    <p:extLst>
      <p:ext uri="{BB962C8B-B14F-4D97-AF65-F5344CB8AC3E}">
        <p14:creationId xmlns:p14="http://schemas.microsoft.com/office/powerpoint/2010/main" val="3140093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F3CA5595-2866-1F2B-6364-3EB482EDB28E}"/>
              </a:ext>
            </a:extLst>
          </p:cNvPr>
          <p:cNvSpPr>
            <a:spLocks noGrp="1"/>
          </p:cNvSpPr>
          <p:nvPr>
            <p:ph idx="1"/>
          </p:nvPr>
        </p:nvSpPr>
        <p:spPr/>
        <p:txBody>
          <a:bodyPr/>
          <a:lstStyle/>
          <a:p>
            <a:endParaRPr lang="pl-PL" dirty="0"/>
          </a:p>
        </p:txBody>
      </p:sp>
      <p:graphicFrame>
        <p:nvGraphicFramePr>
          <p:cNvPr id="4" name="Obiekt 3">
            <a:extLst>
              <a:ext uri="{FF2B5EF4-FFF2-40B4-BE49-F238E27FC236}">
                <a16:creationId xmlns:a16="http://schemas.microsoft.com/office/drawing/2014/main" id="{15DC87A5-C8CB-DBE4-7EF3-BA3AD754B728}"/>
              </a:ext>
            </a:extLst>
          </p:cNvPr>
          <p:cNvGraphicFramePr>
            <a:graphicFrameLocks noChangeAspect="1"/>
          </p:cNvGraphicFramePr>
          <p:nvPr>
            <p:extLst>
              <p:ext uri="{D42A27DB-BD31-4B8C-83A1-F6EECF244321}">
                <p14:modId xmlns:p14="http://schemas.microsoft.com/office/powerpoint/2010/main" val="2973938948"/>
              </p:ext>
            </p:extLst>
          </p:nvPr>
        </p:nvGraphicFramePr>
        <p:xfrm>
          <a:off x="1299369" y="809252"/>
          <a:ext cx="9593262" cy="4930775"/>
        </p:xfrm>
        <a:graphic>
          <a:graphicData uri="http://schemas.openxmlformats.org/presentationml/2006/ole">
            <mc:AlternateContent xmlns:mc="http://schemas.openxmlformats.org/markup-compatibility/2006">
              <mc:Choice xmlns:v="urn:schemas-microsoft-com:vml" Requires="v">
                <p:oleObj name="Obraz - mapa bitowa" r:id="rId2" imgW="9593640" imgH="4930200" progId="Paint.Picture.1">
                  <p:embed/>
                </p:oleObj>
              </mc:Choice>
              <mc:Fallback>
                <p:oleObj name="Obraz - mapa bitowa" r:id="rId2" imgW="9593640" imgH="4930200" progId="Paint.Picture.1">
                  <p:embed/>
                  <p:pic>
                    <p:nvPicPr>
                      <p:cNvPr id="4" name="Obiekt 3">
                        <a:extLst>
                          <a:ext uri="{FF2B5EF4-FFF2-40B4-BE49-F238E27FC236}">
                            <a16:creationId xmlns:a16="http://schemas.microsoft.com/office/drawing/2014/main" id="{15DC87A5-C8CB-DBE4-7EF3-BA3AD754B728}"/>
                          </a:ext>
                        </a:extLst>
                      </p:cNvPr>
                      <p:cNvPicPr/>
                      <p:nvPr/>
                    </p:nvPicPr>
                    <p:blipFill>
                      <a:blip r:embed="rId3"/>
                      <a:stretch>
                        <a:fillRect/>
                      </a:stretch>
                    </p:blipFill>
                    <p:spPr>
                      <a:xfrm>
                        <a:off x="1299369" y="809252"/>
                        <a:ext cx="9593262" cy="4930775"/>
                      </a:xfrm>
                      <a:prstGeom prst="rect">
                        <a:avLst/>
                      </a:prstGeom>
                    </p:spPr>
                  </p:pic>
                </p:oleObj>
              </mc:Fallback>
            </mc:AlternateContent>
          </a:graphicData>
        </a:graphic>
      </p:graphicFrame>
    </p:spTree>
    <p:extLst>
      <p:ext uri="{BB962C8B-B14F-4D97-AF65-F5344CB8AC3E}">
        <p14:creationId xmlns:p14="http://schemas.microsoft.com/office/powerpoint/2010/main" val="15801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A57540C4-3BE4-FAA3-DE84-0E0E41012283}"/>
              </a:ext>
            </a:extLst>
          </p:cNvPr>
          <p:cNvSpPr>
            <a:spLocks noGrp="1"/>
          </p:cNvSpPr>
          <p:nvPr>
            <p:ph idx="1"/>
          </p:nvPr>
        </p:nvSpPr>
        <p:spPr/>
        <p:txBody>
          <a:bodyPr/>
          <a:lstStyle/>
          <a:p>
            <a:endParaRPr lang="pl-PL" dirty="0"/>
          </a:p>
        </p:txBody>
      </p:sp>
      <p:graphicFrame>
        <p:nvGraphicFramePr>
          <p:cNvPr id="5" name="Obiekt 4">
            <a:extLst>
              <a:ext uri="{FF2B5EF4-FFF2-40B4-BE49-F238E27FC236}">
                <a16:creationId xmlns:a16="http://schemas.microsoft.com/office/drawing/2014/main" id="{6AA6F00B-E736-58CE-A776-C0BEF27E29FF}"/>
              </a:ext>
            </a:extLst>
          </p:cNvPr>
          <p:cNvGraphicFramePr>
            <a:graphicFrameLocks noChangeAspect="1"/>
          </p:cNvGraphicFramePr>
          <p:nvPr>
            <p:extLst>
              <p:ext uri="{D42A27DB-BD31-4B8C-83A1-F6EECF244321}">
                <p14:modId xmlns:p14="http://schemas.microsoft.com/office/powerpoint/2010/main" val="1254765192"/>
              </p:ext>
            </p:extLst>
          </p:nvPr>
        </p:nvGraphicFramePr>
        <p:xfrm>
          <a:off x="869950" y="298450"/>
          <a:ext cx="10452100" cy="6261100"/>
        </p:xfrm>
        <a:graphic>
          <a:graphicData uri="http://schemas.openxmlformats.org/presentationml/2006/ole">
            <mc:AlternateContent xmlns:mc="http://schemas.openxmlformats.org/markup-compatibility/2006">
              <mc:Choice xmlns:v="urn:schemas-microsoft-com:vml" Requires="v">
                <p:oleObj name="Obraz - mapa bitowa" r:id="rId2" imgW="12474000" imgH="7490520" progId="Paint.Picture.1">
                  <p:embed/>
                </p:oleObj>
              </mc:Choice>
              <mc:Fallback>
                <p:oleObj name="Obraz - mapa bitowa" r:id="rId2" imgW="12474000" imgH="7490520" progId="Paint.Picture.1">
                  <p:embed/>
                  <p:pic>
                    <p:nvPicPr>
                      <p:cNvPr id="5" name="Obiekt 4">
                        <a:extLst>
                          <a:ext uri="{FF2B5EF4-FFF2-40B4-BE49-F238E27FC236}">
                            <a16:creationId xmlns:a16="http://schemas.microsoft.com/office/drawing/2014/main" id="{6AA6F00B-E736-58CE-A776-C0BEF27E29FF}"/>
                          </a:ext>
                        </a:extLst>
                      </p:cNvPr>
                      <p:cNvPicPr/>
                      <p:nvPr/>
                    </p:nvPicPr>
                    <p:blipFill>
                      <a:blip r:embed="rId3"/>
                      <a:stretch>
                        <a:fillRect/>
                      </a:stretch>
                    </p:blipFill>
                    <p:spPr>
                      <a:xfrm>
                        <a:off x="869950" y="298450"/>
                        <a:ext cx="10452100" cy="6261100"/>
                      </a:xfrm>
                      <a:prstGeom prst="rect">
                        <a:avLst/>
                      </a:prstGeom>
                    </p:spPr>
                  </p:pic>
                </p:oleObj>
              </mc:Fallback>
            </mc:AlternateContent>
          </a:graphicData>
        </a:graphic>
      </p:graphicFrame>
    </p:spTree>
    <p:extLst>
      <p:ext uri="{BB962C8B-B14F-4D97-AF65-F5344CB8AC3E}">
        <p14:creationId xmlns:p14="http://schemas.microsoft.com/office/powerpoint/2010/main" val="3534588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915381C3-CF64-BD6F-C796-7F395FC7A119}"/>
              </a:ext>
            </a:extLst>
          </p:cNvPr>
          <p:cNvSpPr>
            <a:spLocks noGrp="1"/>
          </p:cNvSpPr>
          <p:nvPr>
            <p:ph idx="1"/>
          </p:nvPr>
        </p:nvSpPr>
        <p:spPr/>
        <p:txBody>
          <a:bodyPr/>
          <a:lstStyle/>
          <a:p>
            <a:endParaRPr lang="pl-PL"/>
          </a:p>
        </p:txBody>
      </p:sp>
      <p:graphicFrame>
        <p:nvGraphicFramePr>
          <p:cNvPr id="4" name="Obiekt 3">
            <a:extLst>
              <a:ext uri="{FF2B5EF4-FFF2-40B4-BE49-F238E27FC236}">
                <a16:creationId xmlns:a16="http://schemas.microsoft.com/office/drawing/2014/main" id="{8BB8F66E-349D-6738-1513-2A88DE0F6CA5}"/>
              </a:ext>
            </a:extLst>
          </p:cNvPr>
          <p:cNvGraphicFramePr>
            <a:graphicFrameLocks noChangeAspect="1"/>
          </p:cNvGraphicFramePr>
          <p:nvPr>
            <p:extLst>
              <p:ext uri="{D42A27DB-BD31-4B8C-83A1-F6EECF244321}">
                <p14:modId xmlns:p14="http://schemas.microsoft.com/office/powerpoint/2010/main" val="4245485643"/>
              </p:ext>
            </p:extLst>
          </p:nvPr>
        </p:nvGraphicFramePr>
        <p:xfrm>
          <a:off x="965200" y="495300"/>
          <a:ext cx="10261600" cy="5867400"/>
        </p:xfrm>
        <a:graphic>
          <a:graphicData uri="http://schemas.openxmlformats.org/presentationml/2006/ole">
            <mc:AlternateContent xmlns:mc="http://schemas.openxmlformats.org/markup-compatibility/2006">
              <mc:Choice xmlns:v="urn:schemas-microsoft-com:vml" Requires="v">
                <p:oleObj name="Obraz - mapa bitowa" r:id="rId2" imgW="12245400" imgH="7018200" progId="Paint.Picture.1">
                  <p:embed/>
                </p:oleObj>
              </mc:Choice>
              <mc:Fallback>
                <p:oleObj name="Obraz - mapa bitowa" r:id="rId2" imgW="12245400" imgH="7018200" progId="Paint.Picture.1">
                  <p:embed/>
                  <p:pic>
                    <p:nvPicPr>
                      <p:cNvPr id="4" name="Obiekt 3">
                        <a:extLst>
                          <a:ext uri="{FF2B5EF4-FFF2-40B4-BE49-F238E27FC236}">
                            <a16:creationId xmlns:a16="http://schemas.microsoft.com/office/drawing/2014/main" id="{8BB8F66E-349D-6738-1513-2A88DE0F6CA5}"/>
                          </a:ext>
                        </a:extLst>
                      </p:cNvPr>
                      <p:cNvPicPr/>
                      <p:nvPr/>
                    </p:nvPicPr>
                    <p:blipFill>
                      <a:blip r:embed="rId3"/>
                      <a:stretch>
                        <a:fillRect/>
                      </a:stretch>
                    </p:blipFill>
                    <p:spPr>
                      <a:xfrm>
                        <a:off x="965200" y="495300"/>
                        <a:ext cx="10261600" cy="5867400"/>
                      </a:xfrm>
                      <a:prstGeom prst="rect">
                        <a:avLst/>
                      </a:prstGeom>
                    </p:spPr>
                  </p:pic>
                </p:oleObj>
              </mc:Fallback>
            </mc:AlternateContent>
          </a:graphicData>
        </a:graphic>
      </p:graphicFrame>
    </p:spTree>
    <p:extLst>
      <p:ext uri="{BB962C8B-B14F-4D97-AF65-F5344CB8AC3E}">
        <p14:creationId xmlns:p14="http://schemas.microsoft.com/office/powerpoint/2010/main" val="2484101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75C9945-F58D-758E-8AFC-864292530F36}"/>
              </a:ext>
            </a:extLst>
          </p:cNvPr>
          <p:cNvSpPr>
            <a:spLocks noGrp="1"/>
          </p:cNvSpPr>
          <p:nvPr>
            <p:ph type="title"/>
          </p:nvPr>
        </p:nvSpPr>
        <p:spPr>
          <a:xfrm>
            <a:off x="2231136" y="264896"/>
            <a:ext cx="7729728" cy="1188720"/>
          </a:xfrm>
        </p:spPr>
        <p:txBody>
          <a:bodyPr/>
          <a:lstStyle/>
          <a:p>
            <a:r>
              <a:rPr lang="pl-PL" dirty="0"/>
              <a:t>biegły, ekspertyza, opinia biegłego</a:t>
            </a:r>
          </a:p>
        </p:txBody>
      </p:sp>
      <p:sp>
        <p:nvSpPr>
          <p:cNvPr id="3" name="Symbol zastępczy zawartości 2">
            <a:extLst>
              <a:ext uri="{FF2B5EF4-FFF2-40B4-BE49-F238E27FC236}">
                <a16:creationId xmlns:a16="http://schemas.microsoft.com/office/drawing/2014/main" id="{1FE7234E-E628-C04E-A04E-074C8DDCD487}"/>
              </a:ext>
            </a:extLst>
          </p:cNvPr>
          <p:cNvSpPr>
            <a:spLocks noGrp="1"/>
          </p:cNvSpPr>
          <p:nvPr>
            <p:ph idx="1"/>
          </p:nvPr>
        </p:nvSpPr>
        <p:spPr>
          <a:xfrm>
            <a:off x="923731" y="1922106"/>
            <a:ext cx="10347649" cy="4534678"/>
          </a:xfrm>
        </p:spPr>
        <p:txBody>
          <a:bodyPr>
            <a:normAutofit/>
          </a:bodyPr>
          <a:lstStyle/>
          <a:p>
            <a:pPr marL="0" indent="0" algn="ctr">
              <a:buNone/>
            </a:pPr>
            <a:r>
              <a:rPr lang="pl-PL" sz="2000" dirty="0"/>
              <a:t>Biegły- źródło dowodowe</a:t>
            </a:r>
          </a:p>
          <a:p>
            <a:pPr marL="0" indent="0" algn="ctr">
              <a:buNone/>
            </a:pPr>
            <a:r>
              <a:rPr lang="pl-PL" sz="2000" dirty="0"/>
              <a:t>Opinia biegłego- środek dowodowy</a:t>
            </a:r>
          </a:p>
          <a:p>
            <a:pPr marL="0" indent="0" algn="ctr">
              <a:buNone/>
            </a:pPr>
            <a:r>
              <a:rPr lang="pl-PL" sz="2000" dirty="0"/>
              <a:t>Ekspertyza- czynność dowodowa</a:t>
            </a:r>
          </a:p>
          <a:p>
            <a:pPr marL="0" indent="0">
              <a:buNone/>
            </a:pPr>
            <a:endParaRPr lang="pl-PL" sz="2000" dirty="0"/>
          </a:p>
          <a:p>
            <a:pPr marL="0" indent="0" algn="ctr">
              <a:buNone/>
            </a:pPr>
            <a:r>
              <a:rPr lang="pl-PL" sz="2000" dirty="0"/>
              <a:t>Opinia ≠ ekspertyza</a:t>
            </a:r>
          </a:p>
          <a:p>
            <a:pPr marL="0" indent="0" algn="ctr">
              <a:buNone/>
            </a:pPr>
            <a:endParaRPr lang="pl-PL" sz="2000" dirty="0"/>
          </a:p>
          <a:p>
            <a:pPr marL="0" indent="0" algn="just">
              <a:buNone/>
            </a:pPr>
            <a:r>
              <a:rPr lang="pl-PL" sz="2000" b="1" dirty="0">
                <a:effectLst/>
                <a:latin typeface="+mj-lt"/>
                <a:ea typeface="Calibri" panose="020F0502020204030204" pitchFamily="34" charset="0"/>
                <a:cs typeface="Times New Roman" panose="02020603050405020304" pitchFamily="18" charset="0"/>
              </a:rPr>
              <a:t>Ekspertyza</a:t>
            </a:r>
            <a:r>
              <a:rPr lang="pl-PL" sz="2000" dirty="0">
                <a:effectLst/>
                <a:latin typeface="+mj-lt"/>
                <a:ea typeface="Calibri" panose="020F0502020204030204" pitchFamily="34" charset="0"/>
                <a:cs typeface="Times New Roman" panose="02020603050405020304" pitchFamily="18" charset="0"/>
              </a:rPr>
              <a:t> to zespół czynności badawczych wymagających wiadomości specjalnych wykonywanych przez biegłego na zlecenie organu procesowego oraz zakończonych opinią mogącą mieć charakter dowodu w procesie, niezbędnego do stwierdzenia okoliczności mających istotne znaczenie dla rozstrzygnięcia sprawy.</a:t>
            </a:r>
            <a:endParaRPr lang="pl-PL" sz="2000" dirty="0"/>
          </a:p>
        </p:txBody>
      </p:sp>
    </p:spTree>
    <p:extLst>
      <p:ext uri="{BB962C8B-B14F-4D97-AF65-F5344CB8AC3E}">
        <p14:creationId xmlns:p14="http://schemas.microsoft.com/office/powerpoint/2010/main" val="549332936"/>
      </p:ext>
    </p:extLst>
  </p:cSld>
  <p:clrMapOvr>
    <a:masterClrMapping/>
  </p:clrMapOvr>
</p:sld>
</file>

<file path=ppt/theme/theme1.xml><?xml version="1.0" encoding="utf-8"?>
<a:theme xmlns:a="http://schemas.openxmlformats.org/drawingml/2006/main" name="Paczka">
  <a:themeElements>
    <a:clrScheme name="Paczka">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czka">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czka">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Paczka</Template>
  <TotalTime>5700</TotalTime>
  <Words>3195</Words>
  <Application>Microsoft Office PowerPoint</Application>
  <PresentationFormat>Panoramiczny</PresentationFormat>
  <Paragraphs>148</Paragraphs>
  <Slides>31</Slides>
  <Notes>0</Notes>
  <HiddenSlides>0</HiddenSlides>
  <MMClips>0</MMClips>
  <ScaleCrop>false</ScaleCrop>
  <HeadingPairs>
    <vt:vector size="8" baseType="variant">
      <vt:variant>
        <vt:lpstr>Używane czcionki</vt:lpstr>
      </vt:variant>
      <vt:variant>
        <vt:i4>2</vt:i4>
      </vt:variant>
      <vt:variant>
        <vt:lpstr>Motyw</vt:lpstr>
      </vt:variant>
      <vt:variant>
        <vt:i4>1</vt:i4>
      </vt:variant>
      <vt:variant>
        <vt:lpstr>Osadzone serwery OLE</vt:lpstr>
      </vt:variant>
      <vt:variant>
        <vt:i4>2</vt:i4>
      </vt:variant>
      <vt:variant>
        <vt:lpstr>Tytuły slajdów</vt:lpstr>
      </vt:variant>
      <vt:variant>
        <vt:i4>31</vt:i4>
      </vt:variant>
    </vt:vector>
  </HeadingPairs>
  <TitlesOfParts>
    <vt:vector size="36" baseType="lpstr">
      <vt:lpstr>Arial</vt:lpstr>
      <vt:lpstr>Gill Sans MT</vt:lpstr>
      <vt:lpstr>Paczka</vt:lpstr>
      <vt:lpstr>Bitmap Image</vt:lpstr>
      <vt:lpstr>Obraz - mapa bitowa</vt:lpstr>
      <vt:lpstr>Załącznik nr 1 do rozporządzenia</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biegły, ekspertyza, opinia biegłego</vt:lpstr>
      <vt:lpstr>Prawa biegłego</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Obowiązki biegłego</vt:lpstr>
      <vt:lpstr>Prezentacja programu PowerPoint</vt:lpstr>
      <vt:lpstr>Prezentacja programu PowerPoint</vt:lpstr>
      <vt:lpstr>Prezentacja programu PowerPoint</vt:lpstr>
      <vt:lpstr>Prezentacja programu PowerPoint</vt:lpstr>
      <vt:lpstr>Odpowiedzialność biegłego</vt:lpstr>
      <vt:lpstr>Prezentacja programu PowerPoint</vt:lpstr>
      <vt:lpstr>Prezentacja programu PowerPoint</vt:lpstr>
      <vt:lpstr>Prezentacja programu PowerPoint</vt:lpstr>
      <vt:lpstr>Odpowiedzialność karna</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BIEGLI I SPECJALIŚCI wykład</dc:title>
  <dc:creator>Patrycja Mencel</dc:creator>
  <cp:lastModifiedBy>Patrycja Mencel</cp:lastModifiedBy>
  <cp:revision>11</cp:revision>
  <dcterms:created xsi:type="dcterms:W3CDTF">2022-10-03T18:00:44Z</dcterms:created>
  <dcterms:modified xsi:type="dcterms:W3CDTF">2023-03-19T16:54:14Z</dcterms:modified>
</cp:coreProperties>
</file>