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65" r:id="rId5"/>
    <p:sldId id="266" r:id="rId6"/>
    <p:sldId id="267" r:id="rId7"/>
    <p:sldId id="268" r:id="rId8"/>
    <p:sldId id="261" r:id="rId9"/>
    <p:sldId id="25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33F-B35F-4ADF-B3F6-F57B7FED3A24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79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33F-B35F-4ADF-B3F6-F57B7FED3A24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91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33F-B35F-4ADF-B3F6-F57B7FED3A24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48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33F-B35F-4ADF-B3F6-F57B7FED3A24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81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33F-B35F-4ADF-B3F6-F57B7FED3A24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73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33F-B35F-4ADF-B3F6-F57B7FED3A24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775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33F-B35F-4ADF-B3F6-F57B7FED3A24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63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33F-B35F-4ADF-B3F6-F57B7FED3A24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077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33F-B35F-4ADF-B3F6-F57B7FED3A24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642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33F-B35F-4ADF-B3F6-F57B7FED3A24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894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33F-B35F-4ADF-B3F6-F57B7FED3A24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966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4D33F-B35F-4ADF-B3F6-F57B7FED3A24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237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0190" cy="7287419"/>
          </a:xfrm>
        </p:spPr>
      </p:pic>
      <p:sp>
        <p:nvSpPr>
          <p:cNvPr id="5" name="pole tekstowe 4"/>
          <p:cNvSpPr txBox="1"/>
          <p:nvPr/>
        </p:nvSpPr>
        <p:spPr>
          <a:xfrm>
            <a:off x="0" y="167425"/>
            <a:ext cx="120932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</a:rPr>
              <a:t>EKSPERTYZA DAKTYLOSKOPIJNA</a:t>
            </a:r>
          </a:p>
        </p:txBody>
      </p:sp>
    </p:spTree>
    <p:extLst>
      <p:ext uri="{BB962C8B-B14F-4D97-AF65-F5344CB8AC3E}">
        <p14:creationId xmlns:p14="http://schemas.microsoft.com/office/powerpoint/2010/main" val="257454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5619" y="177129"/>
            <a:ext cx="10515600" cy="5772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Badania daktyloskopijne składają się z następujących etapów:</a:t>
            </a:r>
          </a:p>
          <a:p>
            <a:pPr marL="0" indent="0">
              <a:buNone/>
            </a:pP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AutoNum type="alphaLcParenR"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badania wstępne</a:t>
            </a:r>
          </a:p>
          <a:p>
            <a:pPr marL="514350" indent="-514350">
              <a:buAutoNum type="alphaLcParenR"/>
            </a:pP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AutoNum type="alphaLcParenR"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badania cech grupowych</a:t>
            </a:r>
          </a:p>
          <a:p>
            <a:pPr marL="514350" indent="-514350">
              <a:buAutoNum type="alphaLcParenR"/>
            </a:pP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AutoNum type="alphaLcParenR"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badania cech indywidualnych</a:t>
            </a:r>
          </a:p>
          <a:p>
            <a:pPr marL="514350" indent="-514350">
              <a:buAutoNum type="alphaLcParenR"/>
            </a:pP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AutoNum type="alphaLcParenR"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badania dodatkowe i eksperymenty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773" y="846892"/>
            <a:ext cx="4807181" cy="58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0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923" y="157400"/>
            <a:ext cx="3762074" cy="200299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997" y="2381895"/>
            <a:ext cx="3691223" cy="188721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355" y="4475173"/>
            <a:ext cx="3608304" cy="182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82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1544"/>
          </a:xfrm>
        </p:spPr>
        <p:txBody>
          <a:bodyPr/>
          <a:lstStyle/>
          <a:p>
            <a:pPr algn="ctr"/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A F I 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669701"/>
            <a:ext cx="10515600" cy="72121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Automated Fingerprint Identification System</a:t>
            </a:r>
          </a:p>
          <a:p>
            <a:pPr marL="0" indent="0" algn="ctr">
              <a:buNone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Automatyczny System Identyfikacji Daktyloskopijnej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" y="1523088"/>
            <a:ext cx="10967433" cy="53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48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952"/>
          </a:xfrm>
        </p:spPr>
      </p:pic>
    </p:spTree>
    <p:extLst>
      <p:ext uri="{BB962C8B-B14F-4D97-AF65-F5344CB8AC3E}">
        <p14:creationId xmlns:p14="http://schemas.microsoft.com/office/powerpoint/2010/main" val="104546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>
                <a:latin typeface="Cambria" panose="02040503050406030204" pitchFamily="18" charset="0"/>
                <a:ea typeface="Cambria" panose="02040503050406030204" pitchFamily="18" charset="0"/>
              </a:rPr>
              <a:t>Ekspertyza daktyloskopijna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123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Ekspertyza daktyloskopijna to wynik badań w postaci opinii biegłego (specjalisty) z zakresu daktyloskopii.</a:t>
            </a:r>
          </a:p>
          <a:p>
            <a:pPr marL="0" indent="0" algn="just">
              <a:buNone/>
            </a:pP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Celem dokonania ekspertyzy biegły musi otrzymać odpowiedni materiał do badań. </a:t>
            </a:r>
          </a:p>
          <a:p>
            <a:pPr marL="0" indent="0" algn="just">
              <a:buNone/>
            </a:pP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Ślady daktyloskopijne powinny zatem być prawidłowo </a:t>
            </a:r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ujawnione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zabezpieczone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Ekspertyza polega najczęściej na porównaniu śladów linii papilarnych ujawnionych na miejscu zdarzenia (</a:t>
            </a: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materiał dowodowy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) i śladów pobranych od podejrzanego (</a:t>
            </a: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materiał porównawczy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6019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160" y="0"/>
            <a:ext cx="9169758" cy="68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9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DAKTYLOSKOPOWANIE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Materiał porównawczy pobiera się od osób podejrzanych (czy osób które nie mają związku ze sprawą, gdy należy dokonać eliminacji śladów), a czynność ta nazywa się </a:t>
            </a: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daktyloskopowaniem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 algn="just">
              <a:buNone/>
            </a:pP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Odbitki linii papilarnych pobiera się zazwyczaj na specjalnych kartach daktyloskopijnych albo korzysta ze zbioru kart daktyloskopijnych znajdujących się w Centralnej Registraturze Daktyloskopijnej.</a:t>
            </a:r>
          </a:p>
        </p:txBody>
      </p:sp>
    </p:spTree>
    <p:extLst>
      <p:ext uri="{BB962C8B-B14F-4D97-AF65-F5344CB8AC3E}">
        <p14:creationId xmlns:p14="http://schemas.microsoft.com/office/powerpoint/2010/main" val="131500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4" y="159638"/>
            <a:ext cx="9167387" cy="3124476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4" y="3089581"/>
            <a:ext cx="9167387" cy="331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4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0" y="167873"/>
            <a:ext cx="11037194" cy="6343950"/>
          </a:xfrm>
        </p:spPr>
      </p:pic>
    </p:spTree>
    <p:extLst>
      <p:ext uri="{BB962C8B-B14F-4D97-AF65-F5344CB8AC3E}">
        <p14:creationId xmlns:p14="http://schemas.microsoft.com/office/powerpoint/2010/main" val="399431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" y="154284"/>
            <a:ext cx="10534917" cy="6541844"/>
          </a:xfrm>
        </p:spPr>
      </p:pic>
    </p:spTree>
    <p:extLst>
      <p:ext uri="{BB962C8B-B14F-4D97-AF65-F5344CB8AC3E}">
        <p14:creationId xmlns:p14="http://schemas.microsoft.com/office/powerpoint/2010/main" val="32868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9623" cy="7636033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93" y="0"/>
            <a:ext cx="6095141" cy="820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2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66971" y="94669"/>
            <a:ext cx="4794162" cy="1325563"/>
          </a:xfrm>
        </p:spPr>
        <p:txBody>
          <a:bodyPr/>
          <a:lstStyle/>
          <a:p>
            <a:r>
              <a:rPr lang="pl-PL" dirty="0">
                <a:latin typeface="Baskerville Old Face" panose="02020602080505020303" pitchFamily="18" charset="0"/>
              </a:rPr>
              <a:t>WZORY LINII </a:t>
            </a:r>
            <a:br>
              <a:rPr lang="pl-PL" dirty="0">
                <a:latin typeface="Baskerville Old Face" panose="02020602080505020303" pitchFamily="18" charset="0"/>
              </a:rPr>
            </a:br>
            <a:r>
              <a:rPr lang="pl-PL" dirty="0">
                <a:latin typeface="Baskerville Old Face" panose="02020602080505020303" pitchFamily="18" charset="0"/>
              </a:rPr>
              <a:t>PAPILARNYCH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396015" y="1935387"/>
            <a:ext cx="5850239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Baskerville Old Face" panose="02020602080505020303" pitchFamily="18" charset="0"/>
              </a:rPr>
              <a:t>Podstawowe rodzaje wzorów linii papilarnych: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>
                <a:latin typeface="Baskerville Old Face" panose="02020602080505020303" pitchFamily="18" charset="0"/>
              </a:rPr>
              <a:t>wzór pętlicowy lewy,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>
                <a:latin typeface="Baskerville Old Face" panose="02020602080505020303" pitchFamily="18" charset="0"/>
              </a:rPr>
              <a:t>wzór pętlicowy prawy,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>
                <a:latin typeface="Baskerville Old Face" panose="02020602080505020303" pitchFamily="18" charset="0"/>
              </a:rPr>
              <a:t>wzór wirowy lewoskrętny,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>
                <a:latin typeface="Baskerville Old Face" panose="02020602080505020303" pitchFamily="18" charset="0"/>
              </a:rPr>
              <a:t>wzór wirowy prawoskrętny,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>
                <a:latin typeface="Baskerville Old Face" panose="02020602080505020303" pitchFamily="18" charset="0"/>
              </a:rPr>
              <a:t>wzór łukowy,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>
                <a:latin typeface="Baskerville Old Face" panose="02020602080505020303" pitchFamily="18" charset="0"/>
              </a:rPr>
              <a:t>wzór łukowy namiotowy</a:t>
            </a:r>
          </a:p>
          <a:p>
            <a:pPr marL="514350" indent="-514350">
              <a:buFont typeface="+mj-lt"/>
              <a:buAutoNum type="alphaLcParenR"/>
            </a:pPr>
            <a:endParaRPr lang="pl-PL" dirty="0"/>
          </a:p>
          <a:p>
            <a:pPr marL="514350" indent="-514350">
              <a:buFont typeface="+mj-lt"/>
              <a:buAutoNum type="alphaLcParenR"/>
            </a:pPr>
            <a:endParaRPr lang="pl-PL" dirty="0"/>
          </a:p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54" y="0"/>
            <a:ext cx="5165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263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184</Words>
  <Application>Microsoft Office PowerPoint</Application>
  <PresentationFormat>Panoramiczny</PresentationFormat>
  <Paragraphs>33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Baskerville Old Face</vt:lpstr>
      <vt:lpstr>Calibri</vt:lpstr>
      <vt:lpstr>Calibri Light</vt:lpstr>
      <vt:lpstr>Cambria</vt:lpstr>
      <vt:lpstr>Motyw pakietu Office</vt:lpstr>
      <vt:lpstr>Prezentacja programu PowerPoint</vt:lpstr>
      <vt:lpstr>Ekspertyza daktyloskopijna</vt:lpstr>
      <vt:lpstr>Prezentacja programu PowerPoint</vt:lpstr>
      <vt:lpstr>DAKTYLOSKOPOWANIE</vt:lpstr>
      <vt:lpstr>Prezentacja programu PowerPoint</vt:lpstr>
      <vt:lpstr>Prezentacja programu PowerPoint</vt:lpstr>
      <vt:lpstr>Prezentacja programu PowerPoint</vt:lpstr>
      <vt:lpstr>Prezentacja programu PowerPoint</vt:lpstr>
      <vt:lpstr>WZORY LINII  PAPILARNYCH</vt:lpstr>
      <vt:lpstr>Prezentacja programu PowerPoint</vt:lpstr>
      <vt:lpstr>Prezentacja programu PowerPoint</vt:lpstr>
      <vt:lpstr>A F I S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ROZWÓJ KRYMINALISTYKI</dc:title>
  <dc:creator>Patrycja</dc:creator>
  <cp:lastModifiedBy>Patrycja Mencel</cp:lastModifiedBy>
  <cp:revision>28</cp:revision>
  <dcterms:created xsi:type="dcterms:W3CDTF">2017-02-19T17:48:05Z</dcterms:created>
  <dcterms:modified xsi:type="dcterms:W3CDTF">2021-05-09T15:57:27Z</dcterms:modified>
</cp:coreProperties>
</file>