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67" r:id="rId2"/>
    <p:sldId id="266" r:id="rId3"/>
    <p:sldId id="268" r:id="rId4"/>
    <p:sldId id="269" r:id="rId5"/>
    <p:sldId id="274" r:id="rId6"/>
    <p:sldId id="275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71" r:id="rId16"/>
    <p:sldId id="272" r:id="rId17"/>
    <p:sldId id="273" r:id="rId18"/>
    <p:sldId id="276" r:id="rId1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D421A7-9E90-4B8E-9D50-0B3372937A62}" v="160" dt="2022-11-30T12:04:46.348"/>
    <p1510:client id="{27B762E3-052B-4B98-5C1F-8F463C3E0309}" v="115" dt="2022-11-30T12:57:55.888"/>
    <p1510:client id="{45F58D0D-40A1-6E59-441E-B7D71DC12358}" v="511" dt="2022-12-01T18:52:18.555"/>
    <p1510:client id="{67415424-A0D2-CA85-FFDE-4EF2A633BC9C}" v="23" dt="2022-12-01T18:58:27.793"/>
    <p1510:client id="{7BB6FE52-A7EF-7A54-EF0E-A485017EA122}" v="311" dt="2022-12-02T03:33:24.832"/>
    <p1510:client id="{88EA3FBD-96B9-F5F2-D205-FE572D368FB3}" v="150" dt="2022-12-03T22:56:54.855"/>
    <p1510:client id="{F95E4A48-3483-1AE0-0589-E5F0A02AEF3F}" v="72" dt="2022-12-03T22:24:18.0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cja Skołuba" userId="S::333508@uwr.edu.pl::b1014e31-8406-4ad9-b496-5e3f0f6de2ef" providerId="AD" clId="Web-{14D421A7-9E90-4B8E-9D50-0B3372937A62}"/>
    <pc:docChg chg="addSld modSld">
      <pc:chgData name="Alicja Skołuba" userId="S::333508@uwr.edu.pl::b1014e31-8406-4ad9-b496-5e3f0f6de2ef" providerId="AD" clId="Web-{14D421A7-9E90-4B8E-9D50-0B3372937A62}" dt="2022-11-30T12:04:39.676" v="225" actId="20577"/>
      <pc:docMkLst>
        <pc:docMk/>
      </pc:docMkLst>
      <pc:sldChg chg="modSp">
        <pc:chgData name="Alicja Skołuba" userId="S::333508@uwr.edu.pl::b1014e31-8406-4ad9-b496-5e3f0f6de2ef" providerId="AD" clId="Web-{14D421A7-9E90-4B8E-9D50-0B3372937A62}" dt="2022-11-30T11:28:48.335" v="22" actId="20577"/>
        <pc:sldMkLst>
          <pc:docMk/>
          <pc:sldMk cId="650317164" sldId="256"/>
        </pc:sldMkLst>
        <pc:spChg chg="mod">
          <ac:chgData name="Alicja Skołuba" userId="S::333508@uwr.edu.pl::b1014e31-8406-4ad9-b496-5e3f0f6de2ef" providerId="AD" clId="Web-{14D421A7-9E90-4B8E-9D50-0B3372937A62}" dt="2022-11-30T11:28:48.335" v="22" actId="20577"/>
          <ac:spMkLst>
            <pc:docMk/>
            <pc:sldMk cId="650317164" sldId="256"/>
            <ac:spMk id="2" creationId="{00000000-0000-0000-0000-000000000000}"/>
          </ac:spMkLst>
        </pc:spChg>
      </pc:sldChg>
      <pc:sldChg chg="modSp new modNotes">
        <pc:chgData name="Alicja Skołuba" userId="S::333508@uwr.edu.pl::b1014e31-8406-4ad9-b496-5e3f0f6de2ef" providerId="AD" clId="Web-{14D421A7-9E90-4B8E-9D50-0B3372937A62}" dt="2022-11-30T11:58:16.931" v="188"/>
        <pc:sldMkLst>
          <pc:docMk/>
          <pc:sldMk cId="1007403164" sldId="257"/>
        </pc:sldMkLst>
        <pc:spChg chg="mod">
          <ac:chgData name="Alicja Skołuba" userId="S::333508@uwr.edu.pl::b1014e31-8406-4ad9-b496-5e3f0f6de2ef" providerId="AD" clId="Web-{14D421A7-9E90-4B8E-9D50-0B3372937A62}" dt="2022-11-30T11:52:49.015" v="185" actId="20577"/>
          <ac:spMkLst>
            <pc:docMk/>
            <pc:sldMk cId="1007403164" sldId="257"/>
            <ac:spMk id="2" creationId="{4C513209-1971-5CBB-6148-EA37EA0D00FB}"/>
          </ac:spMkLst>
        </pc:spChg>
        <pc:spChg chg="mod">
          <ac:chgData name="Alicja Skołuba" userId="S::333508@uwr.edu.pl::b1014e31-8406-4ad9-b496-5e3f0f6de2ef" providerId="AD" clId="Web-{14D421A7-9E90-4B8E-9D50-0B3372937A62}" dt="2022-11-30T11:58:16.931" v="188"/>
          <ac:spMkLst>
            <pc:docMk/>
            <pc:sldMk cId="1007403164" sldId="257"/>
            <ac:spMk id="3" creationId="{2FB52D6D-FC8F-5EC9-250F-8F3740FA137D}"/>
          </ac:spMkLst>
        </pc:spChg>
      </pc:sldChg>
      <pc:sldChg chg="addSp delSp modSp new modNotes">
        <pc:chgData name="Alicja Skołuba" userId="S::333508@uwr.edu.pl::b1014e31-8406-4ad9-b496-5e3f0f6de2ef" providerId="AD" clId="Web-{14D421A7-9E90-4B8E-9D50-0B3372937A62}" dt="2022-11-30T12:04:39.676" v="225" actId="20577"/>
        <pc:sldMkLst>
          <pc:docMk/>
          <pc:sldMk cId="3764285531" sldId="258"/>
        </pc:sldMkLst>
        <pc:spChg chg="mod">
          <ac:chgData name="Alicja Skołuba" userId="S::333508@uwr.edu.pl::b1014e31-8406-4ad9-b496-5e3f0f6de2ef" providerId="AD" clId="Web-{14D421A7-9E90-4B8E-9D50-0B3372937A62}" dt="2022-11-30T12:03:32.111" v="196"/>
          <ac:spMkLst>
            <pc:docMk/>
            <pc:sldMk cId="3764285531" sldId="258"/>
            <ac:spMk id="2" creationId="{46368016-D895-566E-1AE5-DAF5BB9AF99D}"/>
          </ac:spMkLst>
        </pc:spChg>
        <pc:spChg chg="mod">
          <ac:chgData name="Alicja Skołuba" userId="S::333508@uwr.edu.pl::b1014e31-8406-4ad9-b496-5e3f0f6de2ef" providerId="AD" clId="Web-{14D421A7-9E90-4B8E-9D50-0B3372937A62}" dt="2022-11-30T12:04:39.676" v="225" actId="20577"/>
          <ac:spMkLst>
            <pc:docMk/>
            <pc:sldMk cId="3764285531" sldId="258"/>
            <ac:spMk id="3" creationId="{64261835-AA34-F9FE-943D-1648FD66F883}"/>
          </ac:spMkLst>
        </pc:spChg>
        <pc:spChg chg="add del mod">
          <ac:chgData name="Alicja Skołuba" userId="S::333508@uwr.edu.pl::b1014e31-8406-4ad9-b496-5e3f0f6de2ef" providerId="AD" clId="Web-{14D421A7-9E90-4B8E-9D50-0B3372937A62}" dt="2022-11-30T12:03:24.767" v="195"/>
          <ac:spMkLst>
            <pc:docMk/>
            <pc:sldMk cId="3764285531" sldId="258"/>
            <ac:spMk id="4" creationId="{6FD4D2C9-DF89-4AF9-71D6-43592B5AD771}"/>
          </ac:spMkLst>
        </pc:spChg>
      </pc:sldChg>
    </pc:docChg>
  </pc:docChgLst>
  <pc:docChgLst>
    <pc:chgData name="Alicja Skołuba" userId="S::333508@uwr.edu.pl::b1014e31-8406-4ad9-b496-5e3f0f6de2ef" providerId="AD" clId="Web-{27B762E3-052B-4B98-5C1F-8F463C3E0309}"/>
    <pc:docChg chg="addSld modSld">
      <pc:chgData name="Alicja Skołuba" userId="S::333508@uwr.edu.pl::b1014e31-8406-4ad9-b496-5e3f0f6de2ef" providerId="AD" clId="Web-{27B762E3-052B-4B98-5C1F-8F463C3E0309}" dt="2022-11-30T12:58:34.748" v="198"/>
      <pc:docMkLst>
        <pc:docMk/>
      </pc:docMkLst>
      <pc:sldChg chg="modNotes">
        <pc:chgData name="Alicja Skołuba" userId="S::333508@uwr.edu.pl::b1014e31-8406-4ad9-b496-5e3f0f6de2ef" providerId="AD" clId="Web-{27B762E3-052B-4B98-5C1F-8F463C3E0309}" dt="2022-11-30T12:07:17.636" v="4"/>
        <pc:sldMkLst>
          <pc:docMk/>
          <pc:sldMk cId="3764285531" sldId="258"/>
        </pc:sldMkLst>
      </pc:sldChg>
      <pc:sldChg chg="modSp new modNotes">
        <pc:chgData name="Alicja Skołuba" userId="S::333508@uwr.edu.pl::b1014e31-8406-4ad9-b496-5e3f0f6de2ef" providerId="AD" clId="Web-{27B762E3-052B-4B98-5C1F-8F463C3E0309}" dt="2022-11-30T12:12:28.130" v="19"/>
        <pc:sldMkLst>
          <pc:docMk/>
          <pc:sldMk cId="2046754968" sldId="259"/>
        </pc:sldMkLst>
        <pc:spChg chg="mod">
          <ac:chgData name="Alicja Skołuba" userId="S::333508@uwr.edu.pl::b1014e31-8406-4ad9-b496-5e3f0f6de2ef" providerId="AD" clId="Web-{27B762E3-052B-4B98-5C1F-8F463C3E0309}" dt="2022-11-30T12:08:01.653" v="11" actId="20577"/>
          <ac:spMkLst>
            <pc:docMk/>
            <pc:sldMk cId="2046754968" sldId="259"/>
            <ac:spMk id="2" creationId="{44D22E42-DDCC-2AE3-05E1-4106201FF206}"/>
          </ac:spMkLst>
        </pc:spChg>
        <pc:spChg chg="mod">
          <ac:chgData name="Alicja Skołuba" userId="S::333508@uwr.edu.pl::b1014e31-8406-4ad9-b496-5e3f0f6de2ef" providerId="AD" clId="Web-{27B762E3-052B-4B98-5C1F-8F463C3E0309}" dt="2022-11-30T12:10:45.908" v="16" actId="20577"/>
          <ac:spMkLst>
            <pc:docMk/>
            <pc:sldMk cId="2046754968" sldId="259"/>
            <ac:spMk id="3" creationId="{644EC366-496B-BCB9-8C5F-3F67F7D88609}"/>
          </ac:spMkLst>
        </pc:spChg>
      </pc:sldChg>
      <pc:sldChg chg="modSp new modNotes">
        <pc:chgData name="Alicja Skołuba" userId="S::333508@uwr.edu.pl::b1014e31-8406-4ad9-b496-5e3f0f6de2ef" providerId="AD" clId="Web-{27B762E3-052B-4B98-5C1F-8F463C3E0309}" dt="2022-11-30T12:39:59.588" v="95"/>
        <pc:sldMkLst>
          <pc:docMk/>
          <pc:sldMk cId="1876904428" sldId="260"/>
        </pc:sldMkLst>
        <pc:spChg chg="mod">
          <ac:chgData name="Alicja Skołuba" userId="S::333508@uwr.edu.pl::b1014e31-8406-4ad9-b496-5e3f0f6de2ef" providerId="AD" clId="Web-{27B762E3-052B-4B98-5C1F-8F463C3E0309}" dt="2022-11-30T12:16:28.903" v="24" actId="20577"/>
          <ac:spMkLst>
            <pc:docMk/>
            <pc:sldMk cId="1876904428" sldId="260"/>
            <ac:spMk id="2" creationId="{9F2A869D-F252-2ACE-BAEC-A6F2089B4407}"/>
          </ac:spMkLst>
        </pc:spChg>
        <pc:spChg chg="mod">
          <ac:chgData name="Alicja Skołuba" userId="S::333508@uwr.edu.pl::b1014e31-8406-4ad9-b496-5e3f0f6de2ef" providerId="AD" clId="Web-{27B762E3-052B-4B98-5C1F-8F463C3E0309}" dt="2022-11-30T12:32:12.480" v="46" actId="20577"/>
          <ac:spMkLst>
            <pc:docMk/>
            <pc:sldMk cId="1876904428" sldId="260"/>
            <ac:spMk id="3" creationId="{63AC7D4A-8AB7-5852-E3C2-EAB9A5FD655C}"/>
          </ac:spMkLst>
        </pc:spChg>
      </pc:sldChg>
      <pc:sldChg chg="modSp new modNotes">
        <pc:chgData name="Alicja Skołuba" userId="S::333508@uwr.edu.pl::b1014e31-8406-4ad9-b496-5e3f0f6de2ef" providerId="AD" clId="Web-{27B762E3-052B-4B98-5C1F-8F463C3E0309}" dt="2022-11-30T12:47:56.900" v="120"/>
        <pc:sldMkLst>
          <pc:docMk/>
          <pc:sldMk cId="3907000483" sldId="261"/>
        </pc:sldMkLst>
        <pc:spChg chg="mod">
          <ac:chgData name="Alicja Skołuba" userId="S::333508@uwr.edu.pl::b1014e31-8406-4ad9-b496-5e3f0f6de2ef" providerId="AD" clId="Web-{27B762E3-052B-4B98-5C1F-8F463C3E0309}" dt="2022-11-30T12:44:02.190" v="101" actId="20577"/>
          <ac:spMkLst>
            <pc:docMk/>
            <pc:sldMk cId="3907000483" sldId="261"/>
            <ac:spMk id="2" creationId="{BDE2FF85-69B5-1462-89A3-A86D4CC3479F}"/>
          </ac:spMkLst>
        </pc:spChg>
        <pc:spChg chg="mod">
          <ac:chgData name="Alicja Skołuba" userId="S::333508@uwr.edu.pl::b1014e31-8406-4ad9-b496-5e3f0f6de2ef" providerId="AD" clId="Web-{27B762E3-052B-4B98-5C1F-8F463C3E0309}" dt="2022-11-30T12:46:08.131" v="111" actId="20577"/>
          <ac:spMkLst>
            <pc:docMk/>
            <pc:sldMk cId="3907000483" sldId="261"/>
            <ac:spMk id="3" creationId="{FFB160CB-3685-8C4C-306A-0CE4B111E4C9}"/>
          </ac:spMkLst>
        </pc:spChg>
      </pc:sldChg>
      <pc:sldChg chg="modSp new modNotes">
        <pc:chgData name="Alicja Skołuba" userId="S::333508@uwr.edu.pl::b1014e31-8406-4ad9-b496-5e3f0f6de2ef" providerId="AD" clId="Web-{27B762E3-052B-4B98-5C1F-8F463C3E0309}" dt="2022-11-30T12:55:28.024" v="184"/>
        <pc:sldMkLst>
          <pc:docMk/>
          <pc:sldMk cId="4096136465" sldId="262"/>
        </pc:sldMkLst>
        <pc:spChg chg="mod">
          <ac:chgData name="Alicja Skołuba" userId="S::333508@uwr.edu.pl::b1014e31-8406-4ad9-b496-5e3f0f6de2ef" providerId="AD" clId="Web-{27B762E3-052B-4B98-5C1F-8F463C3E0309}" dt="2022-11-30T12:47:25.571" v="116" actId="20577"/>
          <ac:spMkLst>
            <pc:docMk/>
            <pc:sldMk cId="4096136465" sldId="262"/>
            <ac:spMk id="2" creationId="{C67F972A-E7F7-CB34-6669-AD027A720D4B}"/>
          </ac:spMkLst>
        </pc:spChg>
        <pc:spChg chg="mod">
          <ac:chgData name="Alicja Skołuba" userId="S::333508@uwr.edu.pl::b1014e31-8406-4ad9-b496-5e3f0f6de2ef" providerId="AD" clId="Web-{27B762E3-052B-4B98-5C1F-8F463C3E0309}" dt="2022-11-30T12:52:38.222" v="136" actId="20577"/>
          <ac:spMkLst>
            <pc:docMk/>
            <pc:sldMk cId="4096136465" sldId="262"/>
            <ac:spMk id="3" creationId="{B4D48EE7-60FE-AE87-AC59-62316F3CF77E}"/>
          </ac:spMkLst>
        </pc:spChg>
      </pc:sldChg>
      <pc:sldChg chg="modSp new modNotes">
        <pc:chgData name="Alicja Skołuba" userId="S::333508@uwr.edu.pl::b1014e31-8406-4ad9-b496-5e3f0f6de2ef" providerId="AD" clId="Web-{27B762E3-052B-4B98-5C1F-8F463C3E0309}" dt="2022-11-30T12:56:22.682" v="192"/>
        <pc:sldMkLst>
          <pc:docMk/>
          <pc:sldMk cId="790009918" sldId="263"/>
        </pc:sldMkLst>
        <pc:spChg chg="mod">
          <ac:chgData name="Alicja Skołuba" userId="S::333508@uwr.edu.pl::b1014e31-8406-4ad9-b496-5e3f0f6de2ef" providerId="AD" clId="Web-{27B762E3-052B-4B98-5C1F-8F463C3E0309}" dt="2022-11-30T12:53:12.691" v="155" actId="20577"/>
          <ac:spMkLst>
            <pc:docMk/>
            <pc:sldMk cId="790009918" sldId="263"/>
            <ac:spMk id="2" creationId="{8631D1D4-819F-4F3B-6C0F-7191C6AFE0D1}"/>
          </ac:spMkLst>
        </pc:spChg>
        <pc:spChg chg="mod">
          <ac:chgData name="Alicja Skołuba" userId="S::333508@uwr.edu.pl::b1014e31-8406-4ad9-b496-5e3f0f6de2ef" providerId="AD" clId="Web-{27B762E3-052B-4B98-5C1F-8F463C3E0309}" dt="2022-11-30T12:54:28.334" v="175" actId="20577"/>
          <ac:spMkLst>
            <pc:docMk/>
            <pc:sldMk cId="790009918" sldId="263"/>
            <ac:spMk id="3" creationId="{246127C5-7636-CD9E-177D-AAEA3F85D3EB}"/>
          </ac:spMkLst>
        </pc:spChg>
      </pc:sldChg>
      <pc:sldChg chg="modSp new modNotes">
        <pc:chgData name="Alicja Skołuba" userId="S::333508@uwr.edu.pl::b1014e31-8406-4ad9-b496-5e3f0f6de2ef" providerId="AD" clId="Web-{27B762E3-052B-4B98-5C1F-8F463C3E0309}" dt="2022-11-30T12:58:34.748" v="198"/>
        <pc:sldMkLst>
          <pc:docMk/>
          <pc:sldMk cId="249010409" sldId="264"/>
        </pc:sldMkLst>
        <pc:spChg chg="mod">
          <ac:chgData name="Alicja Skołuba" userId="S::333508@uwr.edu.pl::b1014e31-8406-4ad9-b496-5e3f0f6de2ef" providerId="AD" clId="Web-{27B762E3-052B-4B98-5C1F-8F463C3E0309}" dt="2022-11-30T12:56:13.728" v="190" actId="20577"/>
          <ac:spMkLst>
            <pc:docMk/>
            <pc:sldMk cId="249010409" sldId="264"/>
            <ac:spMk id="2" creationId="{E75C2621-374D-92F5-C1A3-07CDC0F63E64}"/>
          </ac:spMkLst>
        </pc:spChg>
        <pc:spChg chg="mod">
          <ac:chgData name="Alicja Skołuba" userId="S::333508@uwr.edu.pl::b1014e31-8406-4ad9-b496-5e3f0f6de2ef" providerId="AD" clId="Web-{27B762E3-052B-4B98-5C1F-8F463C3E0309}" dt="2022-11-30T12:57:55.888" v="195" actId="20577"/>
          <ac:spMkLst>
            <pc:docMk/>
            <pc:sldMk cId="249010409" sldId="264"/>
            <ac:spMk id="3" creationId="{53CCA953-DD74-12BE-BCBA-2D105792BE68}"/>
          </ac:spMkLst>
        </pc:spChg>
      </pc:sldChg>
    </pc:docChg>
  </pc:docChgLst>
  <pc:docChgLst>
    <pc:chgData name="Oliwia Sztulberg" userId="S::312283@uwr.edu.pl::138f284f-4ff9-4daf-ade4-d40df5fbc1d1" providerId="AD" clId="Web-{F95E4A48-3483-1AE0-0589-E5F0A02AEF3F}"/>
    <pc:docChg chg="addSld modSld">
      <pc:chgData name="Oliwia Sztulberg" userId="S::312283@uwr.edu.pl::138f284f-4ff9-4daf-ade4-d40df5fbc1d1" providerId="AD" clId="Web-{F95E4A48-3483-1AE0-0589-E5F0A02AEF3F}" dt="2022-12-03T22:24:18.089" v="76" actId="20577"/>
      <pc:docMkLst>
        <pc:docMk/>
      </pc:docMkLst>
      <pc:sldChg chg="addSp delSp modSp mod setClrOvrMap">
        <pc:chgData name="Oliwia Sztulberg" userId="S::312283@uwr.edu.pl::138f284f-4ff9-4daf-ade4-d40df5fbc1d1" providerId="AD" clId="Web-{F95E4A48-3483-1AE0-0589-E5F0A02AEF3F}" dt="2022-12-03T22:02:45.534" v="42"/>
        <pc:sldMkLst>
          <pc:docMk/>
          <pc:sldMk cId="1532025478" sldId="271"/>
        </pc:sldMkLst>
        <pc:spChg chg="mod">
          <ac:chgData name="Oliwia Sztulberg" userId="S::312283@uwr.edu.pl::138f284f-4ff9-4daf-ade4-d40df5fbc1d1" providerId="AD" clId="Web-{F95E4A48-3483-1AE0-0589-E5F0A02AEF3F}" dt="2022-12-03T22:02:45.534" v="42"/>
          <ac:spMkLst>
            <pc:docMk/>
            <pc:sldMk cId="1532025478" sldId="271"/>
            <ac:spMk id="2" creationId="{842206C7-CF72-F074-C554-12C8F4418AB2}"/>
          </ac:spMkLst>
        </pc:spChg>
        <pc:spChg chg="mod">
          <ac:chgData name="Oliwia Sztulberg" userId="S::312283@uwr.edu.pl::138f284f-4ff9-4daf-ade4-d40df5fbc1d1" providerId="AD" clId="Web-{F95E4A48-3483-1AE0-0589-E5F0A02AEF3F}" dt="2022-12-03T22:02:45.534" v="42"/>
          <ac:spMkLst>
            <pc:docMk/>
            <pc:sldMk cId="1532025478" sldId="271"/>
            <ac:spMk id="4" creationId="{71B0A6F2-083A-4EB0-73A4-21B6750E7E72}"/>
          </ac:spMkLst>
        </pc:spChg>
        <pc:spChg chg="del">
          <ac:chgData name="Oliwia Sztulberg" userId="S::312283@uwr.edu.pl::138f284f-4ff9-4daf-ade4-d40df5fbc1d1" providerId="AD" clId="Web-{F95E4A48-3483-1AE0-0589-E5F0A02AEF3F}" dt="2022-12-03T22:02:45.534" v="42"/>
          <ac:spMkLst>
            <pc:docMk/>
            <pc:sldMk cId="1532025478" sldId="271"/>
            <ac:spMk id="77" creationId="{B95B9BA8-1D69-4796-85F5-B6D0BD52354B}"/>
          </ac:spMkLst>
        </pc:spChg>
        <pc:spChg chg="add">
          <ac:chgData name="Oliwia Sztulberg" userId="S::312283@uwr.edu.pl::138f284f-4ff9-4daf-ade4-d40df5fbc1d1" providerId="AD" clId="Web-{F95E4A48-3483-1AE0-0589-E5F0A02AEF3F}" dt="2022-12-03T22:02:45.534" v="42"/>
          <ac:spMkLst>
            <pc:docMk/>
            <pc:sldMk cId="1532025478" sldId="271"/>
            <ac:spMk id="83" creationId="{E8A8EAB8-D2FF-444D-B34B-7D32F106AD0E}"/>
          </ac:spMkLst>
        </pc:spChg>
        <pc:grpChg chg="del">
          <ac:chgData name="Oliwia Sztulberg" userId="S::312283@uwr.edu.pl::138f284f-4ff9-4daf-ade4-d40df5fbc1d1" providerId="AD" clId="Web-{F95E4A48-3483-1AE0-0589-E5F0A02AEF3F}" dt="2022-12-03T22:02:45.534" v="42"/>
          <ac:grpSpMkLst>
            <pc:docMk/>
            <pc:sldMk cId="1532025478" sldId="271"/>
            <ac:grpSpMk id="78" creationId="{4728F330-19FB-4D39-BD0F-53032ABFEB7F}"/>
          </ac:grpSpMkLst>
        </pc:grpChg>
        <pc:cxnChg chg="add">
          <ac:chgData name="Oliwia Sztulberg" userId="S::312283@uwr.edu.pl::138f284f-4ff9-4daf-ade4-d40df5fbc1d1" providerId="AD" clId="Web-{F95E4A48-3483-1AE0-0589-E5F0A02AEF3F}" dt="2022-12-03T22:02:45.534" v="42"/>
          <ac:cxnSpMkLst>
            <pc:docMk/>
            <pc:sldMk cId="1532025478" sldId="271"/>
            <ac:cxnSpMk id="85" creationId="{067633D1-6EE6-4118-B9F0-B363477BEE7A}"/>
          </ac:cxnSpMkLst>
        </pc:cxnChg>
        <pc:cxnChg chg="add">
          <ac:chgData name="Oliwia Sztulberg" userId="S::312283@uwr.edu.pl::138f284f-4ff9-4daf-ade4-d40df5fbc1d1" providerId="AD" clId="Web-{F95E4A48-3483-1AE0-0589-E5F0A02AEF3F}" dt="2022-12-03T22:02:45.534" v="42"/>
          <ac:cxnSpMkLst>
            <pc:docMk/>
            <pc:sldMk cId="1532025478" sldId="271"/>
            <ac:cxnSpMk id="87" creationId="{4AD7FFC6-42A9-49CB-B5E9-B3F6B038331B}"/>
          </ac:cxnSpMkLst>
        </pc:cxnChg>
      </pc:sldChg>
      <pc:sldChg chg="modSp">
        <pc:chgData name="Oliwia Sztulberg" userId="S::312283@uwr.edu.pl::138f284f-4ff9-4daf-ade4-d40df5fbc1d1" providerId="AD" clId="Web-{F95E4A48-3483-1AE0-0589-E5F0A02AEF3F}" dt="2022-12-03T22:01:53.830" v="9" actId="14100"/>
        <pc:sldMkLst>
          <pc:docMk/>
          <pc:sldMk cId="2742266548" sldId="272"/>
        </pc:sldMkLst>
        <pc:spChg chg="mod">
          <ac:chgData name="Oliwia Sztulberg" userId="S::312283@uwr.edu.pl::138f284f-4ff9-4daf-ade4-d40df5fbc1d1" providerId="AD" clId="Web-{F95E4A48-3483-1AE0-0589-E5F0A02AEF3F}" dt="2022-12-03T22:01:53.830" v="9" actId="14100"/>
          <ac:spMkLst>
            <pc:docMk/>
            <pc:sldMk cId="2742266548" sldId="272"/>
            <ac:spMk id="2" creationId="{0366CD95-ECD6-1827-CD6D-EDEF8E7ED6BF}"/>
          </ac:spMkLst>
        </pc:spChg>
      </pc:sldChg>
      <pc:sldChg chg="modSp">
        <pc:chgData name="Oliwia Sztulberg" userId="S::312283@uwr.edu.pl::138f284f-4ff9-4daf-ade4-d40df5fbc1d1" providerId="AD" clId="Web-{F95E4A48-3483-1AE0-0589-E5F0A02AEF3F}" dt="2022-12-03T22:02:14.768" v="30" actId="20577"/>
        <pc:sldMkLst>
          <pc:docMk/>
          <pc:sldMk cId="3510087703" sldId="273"/>
        </pc:sldMkLst>
        <pc:spChg chg="mod">
          <ac:chgData name="Oliwia Sztulberg" userId="S::312283@uwr.edu.pl::138f284f-4ff9-4daf-ade4-d40df5fbc1d1" providerId="AD" clId="Web-{F95E4A48-3483-1AE0-0589-E5F0A02AEF3F}" dt="2022-12-03T22:02:14.768" v="30" actId="20577"/>
          <ac:spMkLst>
            <pc:docMk/>
            <pc:sldMk cId="3510087703" sldId="273"/>
            <ac:spMk id="2" creationId="{E42698FE-CBE3-AECF-5EC9-1026C54ACF3D}"/>
          </ac:spMkLst>
        </pc:spChg>
      </pc:sldChg>
      <pc:sldChg chg="addSp delSp modSp new mod setBg modClrScheme delDesignElem chgLayout">
        <pc:chgData name="Oliwia Sztulberg" userId="S::312283@uwr.edu.pl::138f284f-4ff9-4daf-ade4-d40df5fbc1d1" providerId="AD" clId="Web-{F95E4A48-3483-1AE0-0589-E5F0A02AEF3F}" dt="2022-12-03T22:24:18.089" v="76" actId="20577"/>
        <pc:sldMkLst>
          <pc:docMk/>
          <pc:sldMk cId="1774001747" sldId="274"/>
        </pc:sldMkLst>
        <pc:spChg chg="mod ord">
          <ac:chgData name="Oliwia Sztulberg" userId="S::312283@uwr.edu.pl::138f284f-4ff9-4daf-ade4-d40df5fbc1d1" providerId="AD" clId="Web-{F95E4A48-3483-1AE0-0589-E5F0A02AEF3F}" dt="2022-12-03T22:24:18.089" v="76" actId="20577"/>
          <ac:spMkLst>
            <pc:docMk/>
            <pc:sldMk cId="1774001747" sldId="274"/>
            <ac:spMk id="2" creationId="{1F5BF085-665A-665E-C0E4-6F2C08C752F3}"/>
          </ac:spMkLst>
        </pc:spChg>
        <pc:spChg chg="del mod ord">
          <ac:chgData name="Oliwia Sztulberg" userId="S::312283@uwr.edu.pl::138f284f-4ff9-4daf-ade4-d40df5fbc1d1" providerId="AD" clId="Web-{F95E4A48-3483-1AE0-0589-E5F0A02AEF3F}" dt="2022-12-03T22:22:26.977" v="64"/>
          <ac:spMkLst>
            <pc:docMk/>
            <pc:sldMk cId="1774001747" sldId="274"/>
            <ac:spMk id="3" creationId="{689CE757-9845-0B0A-91B9-F6AC4BD0221F}"/>
          </ac:spMkLst>
        </pc:spChg>
        <pc:spChg chg="add del">
          <ac:chgData name="Oliwia Sztulberg" userId="S::312283@uwr.edu.pl::138f284f-4ff9-4daf-ade4-d40df5fbc1d1" providerId="AD" clId="Web-{F95E4A48-3483-1AE0-0589-E5F0A02AEF3F}" dt="2022-12-03T22:22:59.165" v="66"/>
          <ac:spMkLst>
            <pc:docMk/>
            <pc:sldMk cId="1774001747" sldId="274"/>
            <ac:spMk id="7" creationId="{C475749F-F487-4EFB-ABC7-C1359590EB76}"/>
          </ac:spMkLst>
        </pc:spChg>
        <pc:spChg chg="add del">
          <ac:chgData name="Oliwia Sztulberg" userId="S::312283@uwr.edu.pl::138f284f-4ff9-4daf-ade4-d40df5fbc1d1" providerId="AD" clId="Web-{F95E4A48-3483-1AE0-0589-E5F0A02AEF3F}" dt="2022-12-03T22:21:51.101" v="58"/>
          <ac:spMkLst>
            <pc:docMk/>
            <pc:sldMk cId="1774001747" sldId="274"/>
            <ac:spMk id="8" creationId="{7264F718-7FAC-4056-9FA9-A603EC682FE7}"/>
          </ac:spMkLst>
        </pc:spChg>
        <pc:spChg chg="add del">
          <ac:chgData name="Oliwia Sztulberg" userId="S::312283@uwr.edu.pl::138f284f-4ff9-4daf-ade4-d40df5fbc1d1" providerId="AD" clId="Web-{F95E4A48-3483-1AE0-0589-E5F0A02AEF3F}" dt="2022-12-03T22:22:59.165" v="66"/>
          <ac:spMkLst>
            <pc:docMk/>
            <pc:sldMk cId="1774001747" sldId="274"/>
            <ac:spMk id="9" creationId="{16D6FAA8-41A5-46EA-A8AB-E9D2754A6F32}"/>
          </ac:spMkLst>
        </pc:spChg>
        <pc:spChg chg="add del">
          <ac:chgData name="Oliwia Sztulberg" userId="S::312283@uwr.edu.pl::138f284f-4ff9-4daf-ade4-d40df5fbc1d1" providerId="AD" clId="Web-{F95E4A48-3483-1AE0-0589-E5F0A02AEF3F}" dt="2022-12-03T22:21:51.101" v="58"/>
          <ac:spMkLst>
            <pc:docMk/>
            <pc:sldMk cId="1774001747" sldId="274"/>
            <ac:spMk id="10" creationId="{F74639F7-E3C7-4165-A83E-6386A86BA1DA}"/>
          </ac:spMkLst>
        </pc:spChg>
        <pc:spChg chg="add del">
          <ac:chgData name="Oliwia Sztulberg" userId="S::312283@uwr.edu.pl::138f284f-4ff9-4daf-ade4-d40df5fbc1d1" providerId="AD" clId="Web-{F95E4A48-3483-1AE0-0589-E5F0A02AEF3F}" dt="2022-12-03T22:21:51.101" v="58"/>
          <ac:spMkLst>
            <pc:docMk/>
            <pc:sldMk cId="1774001747" sldId="274"/>
            <ac:spMk id="12" creationId="{8B3AF0F1-707A-463E-B5EE-33C63A40CFC9}"/>
          </ac:spMkLst>
        </pc:spChg>
        <pc:spChg chg="add del">
          <ac:chgData name="Oliwia Sztulberg" userId="S::312283@uwr.edu.pl::138f284f-4ff9-4daf-ade4-d40df5fbc1d1" providerId="AD" clId="Web-{F95E4A48-3483-1AE0-0589-E5F0A02AEF3F}" dt="2022-12-03T22:23:52.964" v="70"/>
          <ac:spMkLst>
            <pc:docMk/>
            <pc:sldMk cId="1774001747" sldId="274"/>
            <ac:spMk id="13" creationId="{B971ABA8-4CDB-4EEE-8C48-AA4FDB650782}"/>
          </ac:spMkLst>
        </pc:spChg>
        <pc:spChg chg="add del">
          <ac:chgData name="Oliwia Sztulberg" userId="S::312283@uwr.edu.pl::138f284f-4ff9-4daf-ade4-d40df5fbc1d1" providerId="AD" clId="Web-{F95E4A48-3483-1AE0-0589-E5F0A02AEF3F}" dt="2022-12-03T22:23:02.134" v="68"/>
          <ac:spMkLst>
            <pc:docMk/>
            <pc:sldMk cId="1774001747" sldId="274"/>
            <ac:spMk id="14" creationId="{398B9F3E-AAEC-4C9F-B8C2-2C7A6632EA96}"/>
          </ac:spMkLst>
        </pc:spChg>
        <pc:spChg chg="add del">
          <ac:chgData name="Oliwia Sztulberg" userId="S::312283@uwr.edu.pl::138f284f-4ff9-4daf-ade4-d40df5fbc1d1" providerId="AD" clId="Web-{F95E4A48-3483-1AE0-0589-E5F0A02AEF3F}" dt="2022-12-03T22:23:02.134" v="68"/>
          <ac:spMkLst>
            <pc:docMk/>
            <pc:sldMk cId="1774001747" sldId="274"/>
            <ac:spMk id="15" creationId="{5A19804F-A10A-425D-BC8A-FFCCFEA41802}"/>
          </ac:spMkLst>
        </pc:spChg>
        <pc:spChg chg="add del">
          <ac:chgData name="Oliwia Sztulberg" userId="S::312283@uwr.edu.pl::138f284f-4ff9-4daf-ade4-d40df5fbc1d1" providerId="AD" clId="Web-{F95E4A48-3483-1AE0-0589-E5F0A02AEF3F}" dt="2022-12-03T22:23:52.964" v="70"/>
          <ac:spMkLst>
            <pc:docMk/>
            <pc:sldMk cId="1774001747" sldId="274"/>
            <ac:spMk id="18" creationId="{C475749F-F487-4EFB-ABC7-C1359590EB76}"/>
          </ac:spMkLst>
        </pc:spChg>
        <pc:spChg chg="add del">
          <ac:chgData name="Oliwia Sztulberg" userId="S::312283@uwr.edu.pl::138f284f-4ff9-4daf-ade4-d40df5fbc1d1" providerId="AD" clId="Web-{F95E4A48-3483-1AE0-0589-E5F0A02AEF3F}" dt="2022-12-03T22:23:52.964" v="70"/>
          <ac:spMkLst>
            <pc:docMk/>
            <pc:sldMk cId="1774001747" sldId="274"/>
            <ac:spMk id="19" creationId="{F6285A5F-6712-47A0-8A11-F0DFF60D0D20}"/>
          </ac:spMkLst>
        </pc:spChg>
        <pc:spChg chg="add del">
          <ac:chgData name="Oliwia Sztulberg" userId="S::312283@uwr.edu.pl::138f284f-4ff9-4daf-ade4-d40df5fbc1d1" providerId="AD" clId="Web-{F95E4A48-3483-1AE0-0589-E5F0A02AEF3F}" dt="2022-12-03T22:23:52.964" v="70"/>
          <ac:spMkLst>
            <pc:docMk/>
            <pc:sldMk cId="1774001747" sldId="274"/>
            <ac:spMk id="20" creationId="{FA6F8ABB-6C5D-4349-9E1B-198D1ABFA804}"/>
          </ac:spMkLst>
        </pc:spChg>
        <pc:spChg chg="add">
          <ac:chgData name="Oliwia Sztulberg" userId="S::312283@uwr.edu.pl::138f284f-4ff9-4daf-ade4-d40df5fbc1d1" providerId="AD" clId="Web-{F95E4A48-3483-1AE0-0589-E5F0A02AEF3F}" dt="2022-12-03T22:23:52.964" v="70"/>
          <ac:spMkLst>
            <pc:docMk/>
            <pc:sldMk cId="1774001747" sldId="274"/>
            <ac:spMk id="26" creationId="{16F9E488-0718-4E1E-9D12-26779F606252}"/>
          </ac:spMkLst>
        </pc:spChg>
        <pc:spChg chg="add">
          <ac:chgData name="Oliwia Sztulberg" userId="S::312283@uwr.edu.pl::138f284f-4ff9-4daf-ade4-d40df5fbc1d1" providerId="AD" clId="Web-{F95E4A48-3483-1AE0-0589-E5F0A02AEF3F}" dt="2022-12-03T22:23:52.964" v="70"/>
          <ac:spMkLst>
            <pc:docMk/>
            <pc:sldMk cId="1774001747" sldId="274"/>
            <ac:spMk id="28" creationId="{D20AEB5B-DFC7-42B4-9FAA-6B95E01D0FCE}"/>
          </ac:spMkLst>
        </pc:spChg>
        <pc:grpChg chg="add del">
          <ac:chgData name="Oliwia Sztulberg" userId="S::312283@uwr.edu.pl::138f284f-4ff9-4daf-ade4-d40df5fbc1d1" providerId="AD" clId="Web-{F95E4A48-3483-1AE0-0589-E5F0A02AEF3F}" dt="2022-12-03T22:23:02.134" v="68"/>
          <ac:grpSpMkLst>
            <pc:docMk/>
            <pc:sldMk cId="1774001747" sldId="274"/>
            <ac:grpSpMk id="11" creationId="{AF2675FE-7C81-45E3-AE40-C45F0206B4E8}"/>
          </ac:grpSpMkLst>
        </pc:grpChg>
        <pc:grpChg chg="add del">
          <ac:chgData name="Oliwia Sztulberg" userId="S::312283@uwr.edu.pl::138f284f-4ff9-4daf-ade4-d40df5fbc1d1" providerId="AD" clId="Web-{F95E4A48-3483-1AE0-0589-E5F0A02AEF3F}" dt="2022-12-03T22:23:52.964" v="70"/>
          <ac:grpSpMkLst>
            <pc:docMk/>
            <pc:sldMk cId="1774001747" sldId="274"/>
            <ac:grpSpMk id="21" creationId="{DAD463E1-6621-44B4-A995-C70A4631D388}"/>
          </ac:grpSpMkLst>
        </pc:grpChg>
        <pc:grpChg chg="add">
          <ac:chgData name="Oliwia Sztulberg" userId="S::312283@uwr.edu.pl::138f284f-4ff9-4daf-ade4-d40df5fbc1d1" providerId="AD" clId="Web-{F95E4A48-3483-1AE0-0589-E5F0A02AEF3F}" dt="2022-12-03T22:23:52.964" v="70"/>
          <ac:grpSpMkLst>
            <pc:docMk/>
            <pc:sldMk cId="1774001747" sldId="274"/>
            <ac:grpSpMk id="30" creationId="{64B93721-934F-4F1E-A868-0B2BA110D3B5}"/>
          </ac:grpSpMkLst>
        </pc:grpChg>
      </pc:sldChg>
    </pc:docChg>
  </pc:docChgLst>
  <pc:docChgLst>
    <pc:chgData name="Alicja Skołuba" userId="S::333508@uwr.edu.pl::b1014e31-8406-4ad9-b496-5e3f0f6de2ef" providerId="AD" clId="Web-{29226FA9-8F55-4E01-DF85-30F2F02E4723}"/>
    <pc:docChg chg="modSld">
      <pc:chgData name="Alicja Skołuba" userId="S::333508@uwr.edu.pl::b1014e31-8406-4ad9-b496-5e3f0f6de2ef" providerId="AD" clId="Web-{29226FA9-8F55-4E01-DF85-30F2F02E4723}" dt="2022-12-03T14:43:18.904" v="0"/>
      <pc:docMkLst>
        <pc:docMk/>
      </pc:docMkLst>
      <pc:sldChg chg="modNotes">
        <pc:chgData name="Alicja Skołuba" userId="S::333508@uwr.edu.pl::b1014e31-8406-4ad9-b496-5e3f0f6de2ef" providerId="AD" clId="Web-{29226FA9-8F55-4E01-DF85-30F2F02E4723}" dt="2022-12-03T14:43:18.904" v="0"/>
        <pc:sldMkLst>
          <pc:docMk/>
          <pc:sldMk cId="1007403164" sldId="257"/>
        </pc:sldMkLst>
      </pc:sldChg>
    </pc:docChg>
  </pc:docChgLst>
  <pc:docChgLst>
    <pc:chgData name="Oliwia Sztulberg" userId="S::312283@uwr.edu.pl::138f284f-4ff9-4daf-ade4-d40df5fbc1d1" providerId="AD" clId="Web-{67415424-A0D2-CA85-FFDE-4EF2A633BC9C}"/>
    <pc:docChg chg="modSld">
      <pc:chgData name="Oliwia Sztulberg" userId="S::312283@uwr.edu.pl::138f284f-4ff9-4daf-ade4-d40df5fbc1d1" providerId="AD" clId="Web-{67415424-A0D2-CA85-FFDE-4EF2A633BC9C}" dt="2022-12-01T18:58:24.793" v="28" actId="20577"/>
      <pc:docMkLst>
        <pc:docMk/>
      </pc:docMkLst>
      <pc:sldChg chg="addSp delSp modSp">
        <pc:chgData name="Oliwia Sztulberg" userId="S::312283@uwr.edu.pl::138f284f-4ff9-4daf-ade4-d40df5fbc1d1" providerId="AD" clId="Web-{67415424-A0D2-CA85-FFDE-4EF2A633BC9C}" dt="2022-12-01T18:57:47.042" v="25" actId="20577"/>
        <pc:sldMkLst>
          <pc:docMk/>
          <pc:sldMk cId="1136729298" sldId="267"/>
        </pc:sldMkLst>
        <pc:spChg chg="mod">
          <ac:chgData name="Oliwia Sztulberg" userId="S::312283@uwr.edu.pl::138f284f-4ff9-4daf-ade4-d40df5fbc1d1" providerId="AD" clId="Web-{67415424-A0D2-CA85-FFDE-4EF2A633BC9C}" dt="2022-12-01T18:57:47.042" v="25" actId="20577"/>
          <ac:spMkLst>
            <pc:docMk/>
            <pc:sldMk cId="1136729298" sldId="267"/>
            <ac:spMk id="2" creationId="{4472208B-5B0B-2091-CA4F-39B472AE31CD}"/>
          </ac:spMkLst>
        </pc:spChg>
        <pc:spChg chg="mod">
          <ac:chgData name="Oliwia Sztulberg" userId="S::312283@uwr.edu.pl::138f284f-4ff9-4daf-ade4-d40df5fbc1d1" providerId="AD" clId="Web-{67415424-A0D2-CA85-FFDE-4EF2A633BC9C}" dt="2022-12-01T18:57:42.089" v="23" actId="1076"/>
          <ac:spMkLst>
            <pc:docMk/>
            <pc:sldMk cId="1136729298" sldId="267"/>
            <ac:spMk id="3" creationId="{F0A1795B-6BC5-6DBF-F6E6-1AE35DFCABA3}"/>
          </ac:spMkLst>
        </pc:spChg>
        <pc:spChg chg="del">
          <ac:chgData name="Oliwia Sztulberg" userId="S::312283@uwr.edu.pl::138f284f-4ff9-4daf-ade4-d40df5fbc1d1" providerId="AD" clId="Web-{67415424-A0D2-CA85-FFDE-4EF2A633BC9C}" dt="2022-12-01T18:54:52.004" v="0"/>
          <ac:spMkLst>
            <pc:docMk/>
            <pc:sldMk cId="1136729298" sldId="267"/>
            <ac:spMk id="17" creationId="{16F9E488-0718-4E1E-9D12-26779F606252}"/>
          </ac:spMkLst>
        </pc:spChg>
        <pc:spChg chg="del">
          <ac:chgData name="Oliwia Sztulberg" userId="S::312283@uwr.edu.pl::138f284f-4ff9-4daf-ade4-d40df5fbc1d1" providerId="AD" clId="Web-{67415424-A0D2-CA85-FFDE-4EF2A633BC9C}" dt="2022-12-01T18:54:52.004" v="0"/>
          <ac:spMkLst>
            <pc:docMk/>
            <pc:sldMk cId="1136729298" sldId="267"/>
            <ac:spMk id="19" creationId="{CE708407-D01D-4E57-8998-FF799DBC3788}"/>
          </ac:spMkLst>
        </pc:spChg>
        <pc:spChg chg="add del">
          <ac:chgData name="Oliwia Sztulberg" userId="S::312283@uwr.edu.pl::138f284f-4ff9-4daf-ade4-d40df5fbc1d1" providerId="AD" clId="Web-{67415424-A0D2-CA85-FFDE-4EF2A633BC9C}" dt="2022-12-01T18:56:01.976" v="16"/>
          <ac:spMkLst>
            <pc:docMk/>
            <pc:sldMk cId="1136729298" sldId="267"/>
            <ac:spMk id="28" creationId="{16F9E488-0718-4E1E-9D12-26779F606252}"/>
          </ac:spMkLst>
        </pc:spChg>
        <pc:spChg chg="add del">
          <ac:chgData name="Oliwia Sztulberg" userId="S::312283@uwr.edu.pl::138f284f-4ff9-4daf-ade4-d40df5fbc1d1" providerId="AD" clId="Web-{67415424-A0D2-CA85-FFDE-4EF2A633BC9C}" dt="2022-12-01T18:56:01.976" v="16"/>
          <ac:spMkLst>
            <pc:docMk/>
            <pc:sldMk cId="1136729298" sldId="267"/>
            <ac:spMk id="30" creationId="{D20AEB5B-DFC7-42B4-9FAA-6B95E01D0FCE}"/>
          </ac:spMkLst>
        </pc:spChg>
        <pc:spChg chg="add del">
          <ac:chgData name="Oliwia Sztulberg" userId="S::312283@uwr.edu.pl::138f284f-4ff9-4daf-ade4-d40df5fbc1d1" providerId="AD" clId="Web-{67415424-A0D2-CA85-FFDE-4EF2A633BC9C}" dt="2022-12-01T18:55:56.241" v="11"/>
          <ac:spMkLst>
            <pc:docMk/>
            <pc:sldMk cId="1136729298" sldId="267"/>
            <ac:spMk id="39" creationId="{16F9E488-0718-4E1E-9D12-26779F606252}"/>
          </ac:spMkLst>
        </pc:spChg>
        <pc:spChg chg="add del">
          <ac:chgData name="Oliwia Sztulberg" userId="S::312283@uwr.edu.pl::138f284f-4ff9-4daf-ade4-d40df5fbc1d1" providerId="AD" clId="Web-{67415424-A0D2-CA85-FFDE-4EF2A633BC9C}" dt="2022-12-01T18:55:56.241" v="11"/>
          <ac:spMkLst>
            <pc:docMk/>
            <pc:sldMk cId="1136729298" sldId="267"/>
            <ac:spMk id="41" creationId="{D20AEB5B-DFC7-42B4-9FAA-6B95E01D0FCE}"/>
          </ac:spMkLst>
        </pc:spChg>
        <pc:spChg chg="add del">
          <ac:chgData name="Oliwia Sztulberg" userId="S::312283@uwr.edu.pl::138f284f-4ff9-4daf-ade4-d40df5fbc1d1" providerId="AD" clId="Web-{67415424-A0D2-CA85-FFDE-4EF2A633BC9C}" dt="2022-12-01T18:55:59.007" v="13"/>
          <ac:spMkLst>
            <pc:docMk/>
            <pc:sldMk cId="1136729298" sldId="267"/>
            <ac:spMk id="47" creationId="{C475749F-F487-4EFB-ABC7-C1359590EB76}"/>
          </ac:spMkLst>
        </pc:spChg>
        <pc:spChg chg="add del">
          <ac:chgData name="Oliwia Sztulberg" userId="S::312283@uwr.edu.pl::138f284f-4ff9-4daf-ade4-d40df5fbc1d1" providerId="AD" clId="Web-{67415424-A0D2-CA85-FFDE-4EF2A633BC9C}" dt="2022-12-01T18:55:59.007" v="13"/>
          <ac:spMkLst>
            <pc:docMk/>
            <pc:sldMk cId="1136729298" sldId="267"/>
            <ac:spMk id="48" creationId="{16D6FAA8-41A5-46EA-A8AB-E9D2754A6F32}"/>
          </ac:spMkLst>
        </pc:spChg>
        <pc:spChg chg="add del">
          <ac:chgData name="Oliwia Sztulberg" userId="S::312283@uwr.edu.pl::138f284f-4ff9-4daf-ade4-d40df5fbc1d1" providerId="AD" clId="Web-{67415424-A0D2-CA85-FFDE-4EF2A633BC9C}" dt="2022-12-01T18:56:01.976" v="15"/>
          <ac:spMkLst>
            <pc:docMk/>
            <pc:sldMk cId="1136729298" sldId="267"/>
            <ac:spMk id="50" creationId="{16F9E488-0718-4E1E-9D12-26779F606252}"/>
          </ac:spMkLst>
        </pc:spChg>
        <pc:spChg chg="add del">
          <ac:chgData name="Oliwia Sztulberg" userId="S::312283@uwr.edu.pl::138f284f-4ff9-4daf-ade4-d40df5fbc1d1" providerId="AD" clId="Web-{67415424-A0D2-CA85-FFDE-4EF2A633BC9C}" dt="2022-12-01T18:56:01.976" v="15"/>
          <ac:spMkLst>
            <pc:docMk/>
            <pc:sldMk cId="1136729298" sldId="267"/>
            <ac:spMk id="51" creationId="{D20AEB5B-DFC7-42B4-9FAA-6B95E01D0FCE}"/>
          </ac:spMkLst>
        </pc:spChg>
        <pc:spChg chg="add del">
          <ac:chgData name="Oliwia Sztulberg" userId="S::312283@uwr.edu.pl::138f284f-4ff9-4daf-ade4-d40df5fbc1d1" providerId="AD" clId="Web-{67415424-A0D2-CA85-FFDE-4EF2A633BC9C}" dt="2022-12-01T18:57:17.275" v="17"/>
          <ac:spMkLst>
            <pc:docMk/>
            <pc:sldMk cId="1136729298" sldId="267"/>
            <ac:spMk id="54" creationId="{16F9E488-0718-4E1E-9D12-26779F606252}"/>
          </ac:spMkLst>
        </pc:spChg>
        <pc:spChg chg="add del">
          <ac:chgData name="Oliwia Sztulberg" userId="S::312283@uwr.edu.pl::138f284f-4ff9-4daf-ade4-d40df5fbc1d1" providerId="AD" clId="Web-{67415424-A0D2-CA85-FFDE-4EF2A633BC9C}" dt="2022-12-01T18:57:17.275" v="17"/>
          <ac:spMkLst>
            <pc:docMk/>
            <pc:sldMk cId="1136729298" sldId="267"/>
            <ac:spMk id="55" creationId="{09BE6F6B-19BD-443C-8FB0-FA45F13F9535}"/>
          </ac:spMkLst>
        </pc:spChg>
        <pc:spChg chg="add">
          <ac:chgData name="Oliwia Sztulberg" userId="S::312283@uwr.edu.pl::138f284f-4ff9-4daf-ade4-d40df5fbc1d1" providerId="AD" clId="Web-{67415424-A0D2-CA85-FFDE-4EF2A633BC9C}" dt="2022-12-01T18:57:17.275" v="17"/>
          <ac:spMkLst>
            <pc:docMk/>
            <pc:sldMk cId="1136729298" sldId="267"/>
            <ac:spMk id="61" creationId="{16F9E488-0718-4E1E-9D12-26779F606252}"/>
          </ac:spMkLst>
        </pc:spChg>
        <pc:spChg chg="add">
          <ac:chgData name="Oliwia Sztulberg" userId="S::312283@uwr.edu.pl::138f284f-4ff9-4daf-ade4-d40df5fbc1d1" providerId="AD" clId="Web-{67415424-A0D2-CA85-FFDE-4EF2A633BC9C}" dt="2022-12-01T18:57:17.275" v="17"/>
          <ac:spMkLst>
            <pc:docMk/>
            <pc:sldMk cId="1136729298" sldId="267"/>
            <ac:spMk id="63" creationId="{D20AEB5B-DFC7-42B4-9FAA-6B95E01D0FCE}"/>
          </ac:spMkLst>
        </pc:spChg>
        <pc:grpChg chg="del">
          <ac:chgData name="Oliwia Sztulberg" userId="S::312283@uwr.edu.pl::138f284f-4ff9-4daf-ade4-d40df5fbc1d1" providerId="AD" clId="Web-{67415424-A0D2-CA85-FFDE-4EF2A633BC9C}" dt="2022-12-01T18:54:52.004" v="0"/>
          <ac:grpSpMkLst>
            <pc:docMk/>
            <pc:sldMk cId="1136729298" sldId="267"/>
            <ac:grpSpMk id="21" creationId="{7F963B07-5C9E-478C-A53E-B6F5B4A78933}"/>
          </ac:grpSpMkLst>
        </pc:grpChg>
        <pc:grpChg chg="add del">
          <ac:chgData name="Oliwia Sztulberg" userId="S::312283@uwr.edu.pl::138f284f-4ff9-4daf-ade4-d40df5fbc1d1" providerId="AD" clId="Web-{67415424-A0D2-CA85-FFDE-4EF2A633BC9C}" dt="2022-12-01T18:56:01.976" v="16"/>
          <ac:grpSpMkLst>
            <pc:docMk/>
            <pc:sldMk cId="1136729298" sldId="267"/>
            <ac:grpSpMk id="32" creationId="{64B93721-934F-4F1E-A868-0B2BA110D3B5}"/>
          </ac:grpSpMkLst>
        </pc:grpChg>
        <pc:grpChg chg="add del">
          <ac:chgData name="Oliwia Sztulberg" userId="S::312283@uwr.edu.pl::138f284f-4ff9-4daf-ade4-d40df5fbc1d1" providerId="AD" clId="Web-{67415424-A0D2-CA85-FFDE-4EF2A633BC9C}" dt="2022-12-01T18:55:56.241" v="11"/>
          <ac:grpSpMkLst>
            <pc:docMk/>
            <pc:sldMk cId="1136729298" sldId="267"/>
            <ac:grpSpMk id="43" creationId="{64B93721-934F-4F1E-A868-0B2BA110D3B5}"/>
          </ac:grpSpMkLst>
        </pc:grpChg>
        <pc:grpChg chg="add del">
          <ac:chgData name="Oliwia Sztulberg" userId="S::312283@uwr.edu.pl::138f284f-4ff9-4daf-ade4-d40df5fbc1d1" providerId="AD" clId="Web-{67415424-A0D2-CA85-FFDE-4EF2A633BC9C}" dt="2022-12-01T18:56:01.976" v="15"/>
          <ac:grpSpMkLst>
            <pc:docMk/>
            <pc:sldMk cId="1136729298" sldId="267"/>
            <ac:grpSpMk id="52" creationId="{64B93721-934F-4F1E-A868-0B2BA110D3B5}"/>
          </ac:grpSpMkLst>
        </pc:grpChg>
        <pc:grpChg chg="add del">
          <ac:chgData name="Oliwia Sztulberg" userId="S::312283@uwr.edu.pl::138f284f-4ff9-4daf-ade4-d40df5fbc1d1" providerId="AD" clId="Web-{67415424-A0D2-CA85-FFDE-4EF2A633BC9C}" dt="2022-12-01T18:57:17.275" v="17"/>
          <ac:grpSpMkLst>
            <pc:docMk/>
            <pc:sldMk cId="1136729298" sldId="267"/>
            <ac:grpSpMk id="56" creationId="{92AAE609-C327-4952-BB48-254E9015AD81}"/>
          </ac:grpSpMkLst>
        </pc:grpChg>
        <pc:grpChg chg="add">
          <ac:chgData name="Oliwia Sztulberg" userId="S::312283@uwr.edu.pl::138f284f-4ff9-4daf-ade4-d40df5fbc1d1" providerId="AD" clId="Web-{67415424-A0D2-CA85-FFDE-4EF2A633BC9C}" dt="2022-12-01T18:57:17.275" v="17"/>
          <ac:grpSpMkLst>
            <pc:docMk/>
            <pc:sldMk cId="1136729298" sldId="267"/>
            <ac:grpSpMk id="65" creationId="{64B93721-934F-4F1E-A868-0B2BA110D3B5}"/>
          </ac:grpSpMkLst>
        </pc:grpChg>
      </pc:sldChg>
      <pc:sldChg chg="modSp">
        <pc:chgData name="Oliwia Sztulberg" userId="S::312283@uwr.edu.pl::138f284f-4ff9-4daf-ade4-d40df5fbc1d1" providerId="AD" clId="Web-{67415424-A0D2-CA85-FFDE-4EF2A633BC9C}" dt="2022-12-01T18:58:24.793" v="28" actId="20577"/>
        <pc:sldMkLst>
          <pc:docMk/>
          <pc:sldMk cId="150795093" sldId="268"/>
        </pc:sldMkLst>
        <pc:spChg chg="mod">
          <ac:chgData name="Oliwia Sztulberg" userId="S::312283@uwr.edu.pl::138f284f-4ff9-4daf-ade4-d40df5fbc1d1" providerId="AD" clId="Web-{67415424-A0D2-CA85-FFDE-4EF2A633BC9C}" dt="2022-12-01T18:58:24.793" v="28" actId="20577"/>
          <ac:spMkLst>
            <pc:docMk/>
            <pc:sldMk cId="150795093" sldId="268"/>
            <ac:spMk id="3" creationId="{FA29DA02-220C-9498-245F-3E562A5CCBBF}"/>
          </ac:spMkLst>
        </pc:spChg>
      </pc:sldChg>
    </pc:docChg>
  </pc:docChgLst>
  <pc:docChgLst>
    <pc:chgData name="Oliwia Sztulberg" userId="S::312283@uwr.edu.pl::138f284f-4ff9-4daf-ade4-d40df5fbc1d1" providerId="AD" clId="Web-{88EA3FBD-96B9-F5F2-D205-FE572D368FB3}"/>
    <pc:docChg chg="addSld modSld">
      <pc:chgData name="Oliwia Sztulberg" userId="S::312283@uwr.edu.pl::138f284f-4ff9-4daf-ade4-d40df5fbc1d1" providerId="AD" clId="Web-{88EA3FBD-96B9-F5F2-D205-FE572D368FB3}" dt="2022-12-03T22:58:03.357" v="165" actId="20577"/>
      <pc:docMkLst>
        <pc:docMk/>
      </pc:docMkLst>
      <pc:sldChg chg="modSp">
        <pc:chgData name="Oliwia Sztulberg" userId="S::312283@uwr.edu.pl::138f284f-4ff9-4daf-ade4-d40df5fbc1d1" providerId="AD" clId="Web-{88EA3FBD-96B9-F5F2-D205-FE572D368FB3}" dt="2022-12-03T22:58:03.357" v="165" actId="20577"/>
        <pc:sldMkLst>
          <pc:docMk/>
          <pc:sldMk cId="3673656385" sldId="266"/>
        </pc:sldMkLst>
        <pc:graphicFrameChg chg="modGraphic">
          <ac:chgData name="Oliwia Sztulberg" userId="S::312283@uwr.edu.pl::138f284f-4ff9-4daf-ade4-d40df5fbc1d1" providerId="AD" clId="Web-{88EA3FBD-96B9-F5F2-D205-FE572D368FB3}" dt="2022-12-03T22:58:03.357" v="165" actId="20577"/>
          <ac:graphicFrameMkLst>
            <pc:docMk/>
            <pc:sldMk cId="3673656385" sldId="266"/>
            <ac:graphicFrameMk id="5" creationId="{649EAE23-58A4-16C8-EE96-E4D8950A942D}"/>
          </ac:graphicFrameMkLst>
        </pc:graphicFrameChg>
      </pc:sldChg>
      <pc:sldChg chg="delAnim modAnim">
        <pc:chgData name="Oliwia Sztulberg" userId="S::312283@uwr.edu.pl::138f284f-4ff9-4daf-ade4-d40df5fbc1d1" providerId="AD" clId="Web-{88EA3FBD-96B9-F5F2-D205-FE572D368FB3}" dt="2022-12-03T22:56:54.855" v="158"/>
        <pc:sldMkLst>
          <pc:docMk/>
          <pc:sldMk cId="1136729298" sldId="267"/>
        </pc:sldMkLst>
      </pc:sldChg>
      <pc:sldChg chg="addSp delSp modSp">
        <pc:chgData name="Oliwia Sztulberg" userId="S::312283@uwr.edu.pl::138f284f-4ff9-4daf-ade4-d40df5fbc1d1" providerId="AD" clId="Web-{88EA3FBD-96B9-F5F2-D205-FE572D368FB3}" dt="2022-12-03T22:50:12.143" v="64"/>
        <pc:sldMkLst>
          <pc:docMk/>
          <pc:sldMk cId="1532025478" sldId="271"/>
        </pc:sldMkLst>
        <pc:spChg chg="mod">
          <ac:chgData name="Oliwia Sztulberg" userId="S::312283@uwr.edu.pl::138f284f-4ff9-4daf-ade4-d40df5fbc1d1" providerId="AD" clId="Web-{88EA3FBD-96B9-F5F2-D205-FE572D368FB3}" dt="2022-12-03T22:50:12.143" v="64"/>
          <ac:spMkLst>
            <pc:docMk/>
            <pc:sldMk cId="1532025478" sldId="271"/>
            <ac:spMk id="2" creationId="{842206C7-CF72-F074-C554-12C8F4418AB2}"/>
          </ac:spMkLst>
        </pc:spChg>
        <pc:spChg chg="mod">
          <ac:chgData name="Oliwia Sztulberg" userId="S::312283@uwr.edu.pl::138f284f-4ff9-4daf-ade4-d40df5fbc1d1" providerId="AD" clId="Web-{88EA3FBD-96B9-F5F2-D205-FE572D368FB3}" dt="2022-12-03T22:50:12.143" v="64"/>
          <ac:spMkLst>
            <pc:docMk/>
            <pc:sldMk cId="1532025478" sldId="271"/>
            <ac:spMk id="4" creationId="{71B0A6F2-083A-4EB0-73A4-21B6750E7E72}"/>
          </ac:spMkLst>
        </pc:spChg>
        <pc:spChg chg="del">
          <ac:chgData name="Oliwia Sztulberg" userId="S::312283@uwr.edu.pl::138f284f-4ff9-4daf-ade4-d40df5fbc1d1" providerId="AD" clId="Web-{88EA3FBD-96B9-F5F2-D205-FE572D368FB3}" dt="2022-12-03T22:50:12.143" v="64"/>
          <ac:spMkLst>
            <pc:docMk/>
            <pc:sldMk cId="1532025478" sldId="271"/>
            <ac:spMk id="83" creationId="{E8A8EAB8-D2FF-444D-B34B-7D32F106AD0E}"/>
          </ac:spMkLst>
        </pc:spChg>
        <pc:spChg chg="add">
          <ac:chgData name="Oliwia Sztulberg" userId="S::312283@uwr.edu.pl::138f284f-4ff9-4daf-ade4-d40df5fbc1d1" providerId="AD" clId="Web-{88EA3FBD-96B9-F5F2-D205-FE572D368FB3}" dt="2022-12-03T22:50:12.143" v="64"/>
          <ac:spMkLst>
            <pc:docMk/>
            <pc:sldMk cId="1532025478" sldId="271"/>
            <ac:spMk id="92" creationId="{7264F718-7FAC-4056-9FA9-A603EC682FE7}"/>
          </ac:spMkLst>
        </pc:spChg>
        <pc:spChg chg="add">
          <ac:chgData name="Oliwia Sztulberg" userId="S::312283@uwr.edu.pl::138f284f-4ff9-4daf-ade4-d40df5fbc1d1" providerId="AD" clId="Web-{88EA3FBD-96B9-F5F2-D205-FE572D368FB3}" dt="2022-12-03T22:50:12.143" v="64"/>
          <ac:spMkLst>
            <pc:docMk/>
            <pc:sldMk cId="1532025478" sldId="271"/>
            <ac:spMk id="94" creationId="{F74639F7-E3C7-4165-A83E-6386A86BA1DA}"/>
          </ac:spMkLst>
        </pc:spChg>
        <pc:spChg chg="add">
          <ac:chgData name="Oliwia Sztulberg" userId="S::312283@uwr.edu.pl::138f284f-4ff9-4daf-ade4-d40df5fbc1d1" providerId="AD" clId="Web-{88EA3FBD-96B9-F5F2-D205-FE572D368FB3}" dt="2022-12-03T22:50:12.143" v="64"/>
          <ac:spMkLst>
            <pc:docMk/>
            <pc:sldMk cId="1532025478" sldId="271"/>
            <ac:spMk id="96" creationId="{8B3AF0F1-707A-463E-B5EE-33C63A40CFC9}"/>
          </ac:spMkLst>
        </pc:spChg>
        <pc:cxnChg chg="del">
          <ac:chgData name="Oliwia Sztulberg" userId="S::312283@uwr.edu.pl::138f284f-4ff9-4daf-ade4-d40df5fbc1d1" providerId="AD" clId="Web-{88EA3FBD-96B9-F5F2-D205-FE572D368FB3}" dt="2022-12-03T22:50:12.143" v="64"/>
          <ac:cxnSpMkLst>
            <pc:docMk/>
            <pc:sldMk cId="1532025478" sldId="271"/>
            <ac:cxnSpMk id="85" creationId="{067633D1-6EE6-4118-B9F0-B363477BEE7A}"/>
          </ac:cxnSpMkLst>
        </pc:cxnChg>
        <pc:cxnChg chg="del">
          <ac:chgData name="Oliwia Sztulberg" userId="S::312283@uwr.edu.pl::138f284f-4ff9-4daf-ade4-d40df5fbc1d1" providerId="AD" clId="Web-{88EA3FBD-96B9-F5F2-D205-FE572D368FB3}" dt="2022-12-03T22:50:12.143" v="64"/>
          <ac:cxnSpMkLst>
            <pc:docMk/>
            <pc:sldMk cId="1532025478" sldId="271"/>
            <ac:cxnSpMk id="87" creationId="{4AD7FFC6-42A9-49CB-B5E9-B3F6B038331B}"/>
          </ac:cxnSpMkLst>
        </pc:cxnChg>
      </pc:sldChg>
      <pc:sldChg chg="addSp delSp modSp mod setClrOvrMap">
        <pc:chgData name="Oliwia Sztulberg" userId="S::312283@uwr.edu.pl::138f284f-4ff9-4daf-ade4-d40df5fbc1d1" providerId="AD" clId="Web-{88EA3FBD-96B9-F5F2-D205-FE572D368FB3}" dt="2022-12-03T22:51:37.770" v="70"/>
        <pc:sldMkLst>
          <pc:docMk/>
          <pc:sldMk cId="2742266548" sldId="272"/>
        </pc:sldMkLst>
        <pc:spChg chg="mod">
          <ac:chgData name="Oliwia Sztulberg" userId="S::312283@uwr.edu.pl::138f284f-4ff9-4daf-ade4-d40df5fbc1d1" providerId="AD" clId="Web-{88EA3FBD-96B9-F5F2-D205-FE572D368FB3}" dt="2022-12-03T22:51:37.770" v="70"/>
          <ac:spMkLst>
            <pc:docMk/>
            <pc:sldMk cId="2742266548" sldId="272"/>
            <ac:spMk id="2" creationId="{0366CD95-ECD6-1827-CD6D-EDEF8E7ED6BF}"/>
          </ac:spMkLst>
        </pc:spChg>
        <pc:spChg chg="mod">
          <ac:chgData name="Oliwia Sztulberg" userId="S::312283@uwr.edu.pl::138f284f-4ff9-4daf-ade4-d40df5fbc1d1" providerId="AD" clId="Web-{88EA3FBD-96B9-F5F2-D205-FE572D368FB3}" dt="2022-12-03T22:51:37.770" v="70"/>
          <ac:spMkLst>
            <pc:docMk/>
            <pc:sldMk cId="2742266548" sldId="272"/>
            <ac:spMk id="3" creationId="{52547DFD-A93D-C6A5-1ABB-AAFF9AD38F11}"/>
          </ac:spMkLst>
        </pc:spChg>
        <pc:spChg chg="add del">
          <ac:chgData name="Oliwia Sztulberg" userId="S::312283@uwr.edu.pl::138f284f-4ff9-4daf-ade4-d40df5fbc1d1" providerId="AD" clId="Web-{88EA3FBD-96B9-F5F2-D205-FE572D368FB3}" dt="2022-12-03T22:51:37.770" v="70"/>
          <ac:spMkLst>
            <pc:docMk/>
            <pc:sldMk cId="2742266548" sldId="272"/>
            <ac:spMk id="8" creationId="{5FEF463D-EE6B-46FF-B7C7-74B09A96C8AB}"/>
          </ac:spMkLst>
        </pc:spChg>
        <pc:spChg chg="add del">
          <ac:chgData name="Oliwia Sztulberg" userId="S::312283@uwr.edu.pl::138f284f-4ff9-4daf-ade4-d40df5fbc1d1" providerId="AD" clId="Web-{88EA3FBD-96B9-F5F2-D205-FE572D368FB3}" dt="2022-12-03T22:51:37.770" v="70"/>
          <ac:spMkLst>
            <pc:docMk/>
            <pc:sldMk cId="2742266548" sldId="272"/>
            <ac:spMk id="14" creationId="{30B5ED20-499B-41E7-95BE-8BBD3131456F}"/>
          </ac:spMkLst>
        </pc:spChg>
        <pc:spChg chg="add del">
          <ac:chgData name="Oliwia Sztulberg" userId="S::312283@uwr.edu.pl::138f284f-4ff9-4daf-ade4-d40df5fbc1d1" providerId="AD" clId="Web-{88EA3FBD-96B9-F5F2-D205-FE572D368FB3}" dt="2022-12-03T22:51:37.770" v="70"/>
          <ac:spMkLst>
            <pc:docMk/>
            <pc:sldMk cId="2742266548" sldId="272"/>
            <ac:spMk id="16" creationId="{35A51D22-76EA-4C70-B5C9-ED3946924CB7}"/>
          </ac:spMkLst>
        </pc:spChg>
        <pc:spChg chg="add del">
          <ac:chgData name="Oliwia Sztulberg" userId="S::312283@uwr.edu.pl::138f284f-4ff9-4daf-ade4-d40df5fbc1d1" providerId="AD" clId="Web-{88EA3FBD-96B9-F5F2-D205-FE572D368FB3}" dt="2022-12-03T22:51:37.754" v="69"/>
          <ac:spMkLst>
            <pc:docMk/>
            <pc:sldMk cId="2742266548" sldId="272"/>
            <ac:spMk id="18" creationId="{0953DB5D-0A37-4498-852C-604ADD855212}"/>
          </ac:spMkLst>
        </pc:spChg>
        <pc:spChg chg="add del">
          <ac:chgData name="Oliwia Sztulberg" userId="S::312283@uwr.edu.pl::138f284f-4ff9-4daf-ade4-d40df5fbc1d1" providerId="AD" clId="Web-{88EA3FBD-96B9-F5F2-D205-FE572D368FB3}" dt="2022-12-03T22:51:37.754" v="69"/>
          <ac:spMkLst>
            <pc:docMk/>
            <pc:sldMk cId="2742266548" sldId="272"/>
            <ac:spMk id="19" creationId="{52B46D5E-7F74-4741-9FF9-3E105C9570B9}"/>
          </ac:spMkLst>
        </pc:spChg>
        <pc:spChg chg="add del">
          <ac:chgData name="Oliwia Sztulberg" userId="S::312283@uwr.edu.pl::138f284f-4ff9-4daf-ade4-d40df5fbc1d1" providerId="AD" clId="Web-{88EA3FBD-96B9-F5F2-D205-FE572D368FB3}" dt="2022-12-03T22:51:37.754" v="69"/>
          <ac:spMkLst>
            <pc:docMk/>
            <pc:sldMk cId="2742266548" sldId="272"/>
            <ac:spMk id="20" creationId="{B97A76A2-B7F2-4D75-AB9E-71FB748825F4}"/>
          </ac:spMkLst>
        </pc:spChg>
        <pc:spChg chg="add del">
          <ac:chgData name="Oliwia Sztulberg" userId="S::312283@uwr.edu.pl::138f284f-4ff9-4daf-ade4-d40df5fbc1d1" providerId="AD" clId="Web-{88EA3FBD-96B9-F5F2-D205-FE572D368FB3}" dt="2022-12-03T22:50:41.003" v="66"/>
          <ac:spMkLst>
            <pc:docMk/>
            <pc:sldMk cId="2742266548" sldId="272"/>
            <ac:spMk id="21" creationId="{C4E4288A-DFC8-40A2-90E5-70E851A933AD}"/>
          </ac:spMkLst>
        </pc:spChg>
        <pc:spChg chg="add">
          <ac:chgData name="Oliwia Sztulberg" userId="S::312283@uwr.edu.pl::138f284f-4ff9-4daf-ade4-d40df5fbc1d1" providerId="AD" clId="Web-{88EA3FBD-96B9-F5F2-D205-FE572D368FB3}" dt="2022-12-03T22:51:37.770" v="70"/>
          <ac:spMkLst>
            <pc:docMk/>
            <pc:sldMk cId="2742266548" sldId="272"/>
            <ac:spMk id="22" creationId="{C7FA33FF-088D-4F16-95A2-2C64D353DEA8}"/>
          </ac:spMkLst>
        </pc:spChg>
        <pc:spChg chg="add del">
          <ac:chgData name="Oliwia Sztulberg" userId="S::312283@uwr.edu.pl::138f284f-4ff9-4daf-ade4-d40df5fbc1d1" providerId="AD" clId="Web-{88EA3FBD-96B9-F5F2-D205-FE572D368FB3}" dt="2022-12-03T22:50:41.003" v="66"/>
          <ac:spMkLst>
            <pc:docMk/>
            <pc:sldMk cId="2742266548" sldId="272"/>
            <ac:spMk id="23" creationId="{9AD93FD3-7DF2-4DC8-BD55-8B2EB5F63F2A}"/>
          </ac:spMkLst>
        </pc:spChg>
        <pc:spChg chg="add">
          <ac:chgData name="Oliwia Sztulberg" userId="S::312283@uwr.edu.pl::138f284f-4ff9-4daf-ade4-d40df5fbc1d1" providerId="AD" clId="Web-{88EA3FBD-96B9-F5F2-D205-FE572D368FB3}" dt="2022-12-03T22:51:37.770" v="70"/>
          <ac:spMkLst>
            <pc:docMk/>
            <pc:sldMk cId="2742266548" sldId="272"/>
            <ac:spMk id="24" creationId="{A376EFB1-01CF-419F-ABF1-2AF02BBFCBD1}"/>
          </ac:spMkLst>
        </pc:spChg>
        <pc:spChg chg="add del">
          <ac:chgData name="Oliwia Sztulberg" userId="S::312283@uwr.edu.pl::138f284f-4ff9-4daf-ade4-d40df5fbc1d1" providerId="AD" clId="Web-{88EA3FBD-96B9-F5F2-D205-FE572D368FB3}" dt="2022-12-03T22:50:41.003" v="66"/>
          <ac:spMkLst>
            <pc:docMk/>
            <pc:sldMk cId="2742266548" sldId="272"/>
            <ac:spMk id="25" creationId="{956571CF-1434-4180-A385-D4AC63B6269D}"/>
          </ac:spMkLst>
        </pc:spChg>
        <pc:spChg chg="add">
          <ac:chgData name="Oliwia Sztulberg" userId="S::312283@uwr.edu.pl::138f284f-4ff9-4daf-ade4-d40df5fbc1d1" providerId="AD" clId="Web-{88EA3FBD-96B9-F5F2-D205-FE572D368FB3}" dt="2022-12-03T22:51:37.770" v="70"/>
          <ac:spMkLst>
            <pc:docMk/>
            <pc:sldMk cId="2742266548" sldId="272"/>
            <ac:spMk id="26" creationId="{FF9DEA15-78BD-4750-AA18-B9F28A6D5AB8}"/>
          </ac:spMkLst>
        </pc:spChg>
        <pc:spChg chg="add del">
          <ac:chgData name="Oliwia Sztulberg" userId="S::312283@uwr.edu.pl::138f284f-4ff9-4daf-ade4-d40df5fbc1d1" providerId="AD" clId="Web-{88EA3FBD-96B9-F5F2-D205-FE572D368FB3}" dt="2022-12-03T22:50:41.003" v="66"/>
          <ac:spMkLst>
            <pc:docMk/>
            <pc:sldMk cId="2742266548" sldId="272"/>
            <ac:spMk id="27" creationId="{19D0EF7D-8D7F-4A18-A68B-92E2D448730D}"/>
          </ac:spMkLst>
        </pc:spChg>
        <pc:grpChg chg="add del">
          <ac:chgData name="Oliwia Sztulberg" userId="S::312283@uwr.edu.pl::138f284f-4ff9-4daf-ade4-d40df5fbc1d1" providerId="AD" clId="Web-{88EA3FBD-96B9-F5F2-D205-FE572D368FB3}" dt="2022-12-03T22:51:37.770" v="70"/>
          <ac:grpSpMkLst>
            <pc:docMk/>
            <pc:sldMk cId="2742266548" sldId="272"/>
            <ac:grpSpMk id="10" creationId="{11A27B3A-460C-4100-99B5-817F25979F6C}"/>
          </ac:grpSpMkLst>
        </pc:grpChg>
        <pc:grpChg chg="add del">
          <ac:chgData name="Oliwia Sztulberg" userId="S::312283@uwr.edu.pl::138f284f-4ff9-4daf-ade4-d40df5fbc1d1" providerId="AD" clId="Web-{88EA3FBD-96B9-F5F2-D205-FE572D368FB3}" dt="2022-12-03T22:50:41.003" v="66"/>
          <ac:grpSpMkLst>
            <pc:docMk/>
            <pc:sldMk cId="2742266548" sldId="272"/>
            <ac:grpSpMk id="29" creationId="{C770F868-28FE-4B38-8FC7-E9C841B837FA}"/>
          </ac:grpSpMkLst>
        </pc:grpChg>
        <pc:picChg chg="add mod">
          <ac:chgData name="Oliwia Sztulberg" userId="S::312283@uwr.edu.pl::138f284f-4ff9-4daf-ade4-d40df5fbc1d1" providerId="AD" clId="Web-{88EA3FBD-96B9-F5F2-D205-FE572D368FB3}" dt="2022-12-03T22:51:37.770" v="70"/>
          <ac:picMkLst>
            <pc:docMk/>
            <pc:sldMk cId="2742266548" sldId="272"/>
            <ac:picMk id="4" creationId="{5AD18756-9DBB-357A-C361-5E979F353565}"/>
          </ac:picMkLst>
        </pc:picChg>
      </pc:sldChg>
      <pc:sldChg chg="addSp delSp modSp mod setClrOvrMap">
        <pc:chgData name="Oliwia Sztulberg" userId="S::312283@uwr.edu.pl::138f284f-4ff9-4daf-ade4-d40df5fbc1d1" providerId="AD" clId="Web-{88EA3FBD-96B9-F5F2-D205-FE572D368FB3}" dt="2022-12-03T22:52:07.286" v="76" actId="1076"/>
        <pc:sldMkLst>
          <pc:docMk/>
          <pc:sldMk cId="3510087703" sldId="273"/>
        </pc:sldMkLst>
        <pc:spChg chg="mod">
          <ac:chgData name="Oliwia Sztulberg" userId="S::312283@uwr.edu.pl::138f284f-4ff9-4daf-ade4-d40df5fbc1d1" providerId="AD" clId="Web-{88EA3FBD-96B9-F5F2-D205-FE572D368FB3}" dt="2022-12-03T22:52:04.317" v="75" actId="20577"/>
          <ac:spMkLst>
            <pc:docMk/>
            <pc:sldMk cId="3510087703" sldId="273"/>
            <ac:spMk id="2" creationId="{E42698FE-CBE3-AECF-5EC9-1026C54ACF3D}"/>
          </ac:spMkLst>
        </pc:spChg>
        <pc:spChg chg="mod">
          <ac:chgData name="Oliwia Sztulberg" userId="S::312283@uwr.edu.pl::138f284f-4ff9-4daf-ade4-d40df5fbc1d1" providerId="AD" clId="Web-{88EA3FBD-96B9-F5F2-D205-FE572D368FB3}" dt="2022-12-03T22:52:07.286" v="76" actId="1076"/>
          <ac:spMkLst>
            <pc:docMk/>
            <pc:sldMk cId="3510087703" sldId="273"/>
            <ac:spMk id="3" creationId="{40CABDB0-49AF-F739-964A-F04D9E3B0C7D}"/>
          </ac:spMkLst>
        </pc:spChg>
        <pc:spChg chg="del">
          <ac:chgData name="Oliwia Sztulberg" userId="S::312283@uwr.edu.pl::138f284f-4ff9-4daf-ade4-d40df5fbc1d1" providerId="AD" clId="Web-{88EA3FBD-96B9-F5F2-D205-FE572D368FB3}" dt="2022-12-03T22:51:47.020" v="71"/>
          <ac:spMkLst>
            <pc:docMk/>
            <pc:sldMk cId="3510087703" sldId="273"/>
            <ac:spMk id="8" creationId="{5FEF463D-EE6B-46FF-B7C7-74B09A96C8AB}"/>
          </ac:spMkLst>
        </pc:spChg>
        <pc:spChg chg="del">
          <ac:chgData name="Oliwia Sztulberg" userId="S::312283@uwr.edu.pl::138f284f-4ff9-4daf-ade4-d40df5fbc1d1" providerId="AD" clId="Web-{88EA3FBD-96B9-F5F2-D205-FE572D368FB3}" dt="2022-12-03T22:51:47.020" v="71"/>
          <ac:spMkLst>
            <pc:docMk/>
            <pc:sldMk cId="3510087703" sldId="273"/>
            <ac:spMk id="14" creationId="{30B5ED20-499B-41E7-95BE-8BBD3131456F}"/>
          </ac:spMkLst>
        </pc:spChg>
        <pc:spChg chg="del">
          <ac:chgData name="Oliwia Sztulberg" userId="S::312283@uwr.edu.pl::138f284f-4ff9-4daf-ade4-d40df5fbc1d1" providerId="AD" clId="Web-{88EA3FBD-96B9-F5F2-D205-FE572D368FB3}" dt="2022-12-03T22:51:47.020" v="71"/>
          <ac:spMkLst>
            <pc:docMk/>
            <pc:sldMk cId="3510087703" sldId="273"/>
            <ac:spMk id="16" creationId="{35A51D22-76EA-4C70-B5C9-ED3946924CB7}"/>
          </ac:spMkLst>
        </pc:spChg>
        <pc:spChg chg="add">
          <ac:chgData name="Oliwia Sztulberg" userId="S::312283@uwr.edu.pl::138f284f-4ff9-4daf-ade4-d40df5fbc1d1" providerId="AD" clId="Web-{88EA3FBD-96B9-F5F2-D205-FE572D368FB3}" dt="2022-12-03T22:51:47.020" v="71"/>
          <ac:spMkLst>
            <pc:docMk/>
            <pc:sldMk cId="3510087703" sldId="273"/>
            <ac:spMk id="21" creationId="{33CD251C-A887-4D2F-925B-FC097198538B}"/>
          </ac:spMkLst>
        </pc:spChg>
        <pc:spChg chg="add">
          <ac:chgData name="Oliwia Sztulberg" userId="S::312283@uwr.edu.pl::138f284f-4ff9-4daf-ade4-d40df5fbc1d1" providerId="AD" clId="Web-{88EA3FBD-96B9-F5F2-D205-FE572D368FB3}" dt="2022-12-03T22:51:47.020" v="71"/>
          <ac:spMkLst>
            <pc:docMk/>
            <pc:sldMk cId="3510087703" sldId="273"/>
            <ac:spMk id="23" creationId="{3B2069EE-A08E-44F0-B3F9-3CF8CC2DCAD5}"/>
          </ac:spMkLst>
        </pc:spChg>
        <pc:grpChg chg="del">
          <ac:chgData name="Oliwia Sztulberg" userId="S::312283@uwr.edu.pl::138f284f-4ff9-4daf-ade4-d40df5fbc1d1" providerId="AD" clId="Web-{88EA3FBD-96B9-F5F2-D205-FE572D368FB3}" dt="2022-12-03T22:51:47.020" v="71"/>
          <ac:grpSpMkLst>
            <pc:docMk/>
            <pc:sldMk cId="3510087703" sldId="273"/>
            <ac:grpSpMk id="10" creationId="{11A27B3A-460C-4100-99B5-817F25979F6C}"/>
          </ac:grpSpMkLst>
        </pc:grpChg>
        <pc:grpChg chg="add">
          <ac:chgData name="Oliwia Sztulberg" userId="S::312283@uwr.edu.pl::138f284f-4ff9-4daf-ade4-d40df5fbc1d1" providerId="AD" clId="Web-{88EA3FBD-96B9-F5F2-D205-FE572D368FB3}" dt="2022-12-03T22:51:47.020" v="71"/>
          <ac:grpSpMkLst>
            <pc:docMk/>
            <pc:sldMk cId="3510087703" sldId="273"/>
            <ac:grpSpMk id="25" creationId="{E12BF2FB-8A96-4B53-86A0-04755C545EB8}"/>
          </ac:grpSpMkLst>
        </pc:grpChg>
      </pc:sldChg>
      <pc:sldChg chg="addSp delSp modSp new mod setBg modClrScheme chgLayout">
        <pc:chgData name="Oliwia Sztulberg" userId="S::312283@uwr.edu.pl::138f284f-4ff9-4daf-ade4-d40df5fbc1d1" providerId="AD" clId="Web-{88EA3FBD-96B9-F5F2-D205-FE572D368FB3}" dt="2022-12-03T22:45:21.168" v="63" actId="20577"/>
        <pc:sldMkLst>
          <pc:docMk/>
          <pc:sldMk cId="4096021189" sldId="275"/>
        </pc:sldMkLst>
        <pc:spChg chg="mod ord">
          <ac:chgData name="Oliwia Sztulberg" userId="S::312283@uwr.edu.pl::138f284f-4ff9-4daf-ade4-d40df5fbc1d1" providerId="AD" clId="Web-{88EA3FBD-96B9-F5F2-D205-FE572D368FB3}" dt="2022-12-03T22:44:43.542" v="58"/>
          <ac:spMkLst>
            <pc:docMk/>
            <pc:sldMk cId="4096021189" sldId="275"/>
            <ac:spMk id="2" creationId="{172FC925-C125-9EDA-A50C-C3FA26EC89A6}"/>
          </ac:spMkLst>
        </pc:spChg>
        <pc:spChg chg="add mod ord">
          <ac:chgData name="Oliwia Sztulberg" userId="S::312283@uwr.edu.pl::138f284f-4ff9-4daf-ade4-d40df5fbc1d1" providerId="AD" clId="Web-{88EA3FBD-96B9-F5F2-D205-FE572D368FB3}" dt="2022-12-03T22:45:21.168" v="63" actId="20577"/>
          <ac:spMkLst>
            <pc:docMk/>
            <pc:sldMk cId="4096021189" sldId="275"/>
            <ac:spMk id="3" creationId="{1695FE6B-D89F-B5FC-2236-69DBDCED8454}"/>
          </ac:spMkLst>
        </pc:spChg>
        <pc:spChg chg="add del">
          <ac:chgData name="Oliwia Sztulberg" userId="S::312283@uwr.edu.pl::138f284f-4ff9-4daf-ade4-d40df5fbc1d1" providerId="AD" clId="Web-{88EA3FBD-96B9-F5F2-D205-FE572D368FB3}" dt="2022-12-03T22:44:43.542" v="58"/>
          <ac:spMkLst>
            <pc:docMk/>
            <pc:sldMk cId="4096021189" sldId="275"/>
            <ac:spMk id="8" creationId="{33CD251C-A887-4D2F-925B-FC097198538B}"/>
          </ac:spMkLst>
        </pc:spChg>
        <pc:spChg chg="add del">
          <ac:chgData name="Oliwia Sztulberg" userId="S::312283@uwr.edu.pl::138f284f-4ff9-4daf-ade4-d40df5fbc1d1" providerId="AD" clId="Web-{88EA3FBD-96B9-F5F2-D205-FE572D368FB3}" dt="2022-12-03T22:44:43.542" v="58"/>
          <ac:spMkLst>
            <pc:docMk/>
            <pc:sldMk cId="4096021189" sldId="275"/>
            <ac:spMk id="10" creationId="{B19D093C-27FB-4032-B282-42C4563F257C}"/>
          </ac:spMkLst>
        </pc:spChg>
        <pc:spChg chg="add">
          <ac:chgData name="Oliwia Sztulberg" userId="S::312283@uwr.edu.pl::138f284f-4ff9-4daf-ade4-d40df5fbc1d1" providerId="AD" clId="Web-{88EA3FBD-96B9-F5F2-D205-FE572D368FB3}" dt="2022-12-03T22:44:43.542" v="58"/>
          <ac:spMkLst>
            <pc:docMk/>
            <pc:sldMk cId="4096021189" sldId="275"/>
            <ac:spMk id="19" creationId="{1557A916-FDD1-44A1-A7A1-70009FD6BE46}"/>
          </ac:spMkLst>
        </pc:spChg>
        <pc:spChg chg="add">
          <ac:chgData name="Oliwia Sztulberg" userId="S::312283@uwr.edu.pl::138f284f-4ff9-4daf-ade4-d40df5fbc1d1" providerId="AD" clId="Web-{88EA3FBD-96B9-F5F2-D205-FE572D368FB3}" dt="2022-12-03T22:44:43.542" v="58"/>
          <ac:spMkLst>
            <pc:docMk/>
            <pc:sldMk cId="4096021189" sldId="275"/>
            <ac:spMk id="21" creationId="{4B874C19-9B23-4B12-823E-D67615A9B3AC}"/>
          </ac:spMkLst>
        </pc:spChg>
        <pc:grpChg chg="add del">
          <ac:chgData name="Oliwia Sztulberg" userId="S::312283@uwr.edu.pl::138f284f-4ff9-4daf-ade4-d40df5fbc1d1" providerId="AD" clId="Web-{88EA3FBD-96B9-F5F2-D205-FE572D368FB3}" dt="2022-12-03T22:44:43.542" v="58"/>
          <ac:grpSpMkLst>
            <pc:docMk/>
            <pc:sldMk cId="4096021189" sldId="275"/>
            <ac:grpSpMk id="12" creationId="{35EE815E-1BD3-4777-B652-6D98825BF66B}"/>
          </ac:grpSpMkLst>
        </pc:grpChg>
        <pc:picChg chg="add mod">
          <ac:chgData name="Oliwia Sztulberg" userId="S::312283@uwr.edu.pl::138f284f-4ff9-4daf-ade4-d40df5fbc1d1" providerId="AD" clId="Web-{88EA3FBD-96B9-F5F2-D205-FE572D368FB3}" dt="2022-12-03T22:44:43.542" v="58"/>
          <ac:picMkLst>
            <pc:docMk/>
            <pc:sldMk cId="4096021189" sldId="275"/>
            <ac:picMk id="4" creationId="{F056DE82-1E8A-4752-FA43-B1353E74A72D}"/>
          </ac:picMkLst>
        </pc:picChg>
      </pc:sldChg>
      <pc:sldChg chg="addSp delSp modSp new mod setBg modClrScheme chgLayout">
        <pc:chgData name="Oliwia Sztulberg" userId="S::312283@uwr.edu.pl::138f284f-4ff9-4daf-ade4-d40df5fbc1d1" providerId="AD" clId="Web-{88EA3FBD-96B9-F5F2-D205-FE572D368FB3}" dt="2022-12-03T22:56:01.026" v="157" actId="1076"/>
        <pc:sldMkLst>
          <pc:docMk/>
          <pc:sldMk cId="2103400973" sldId="276"/>
        </pc:sldMkLst>
        <pc:spChg chg="mod ord">
          <ac:chgData name="Oliwia Sztulberg" userId="S::312283@uwr.edu.pl::138f284f-4ff9-4daf-ade4-d40df5fbc1d1" providerId="AD" clId="Web-{88EA3FBD-96B9-F5F2-D205-FE572D368FB3}" dt="2022-12-03T22:56:01.026" v="157" actId="1076"/>
          <ac:spMkLst>
            <pc:docMk/>
            <pc:sldMk cId="2103400973" sldId="276"/>
            <ac:spMk id="2" creationId="{87A26AC9-9E10-F7BE-1F6F-F596C215C1F5}"/>
          </ac:spMkLst>
        </pc:spChg>
        <pc:spChg chg="mod ord">
          <ac:chgData name="Oliwia Sztulberg" userId="S::312283@uwr.edu.pl::138f284f-4ff9-4daf-ade4-d40df5fbc1d1" providerId="AD" clId="Web-{88EA3FBD-96B9-F5F2-D205-FE572D368FB3}" dt="2022-12-03T22:55:48.354" v="153" actId="20577"/>
          <ac:spMkLst>
            <pc:docMk/>
            <pc:sldMk cId="2103400973" sldId="276"/>
            <ac:spMk id="3" creationId="{36E2A4DC-239E-8842-FFEE-EC4334E493BE}"/>
          </ac:spMkLst>
        </pc:spChg>
        <pc:spChg chg="add del mod ord">
          <ac:chgData name="Oliwia Sztulberg" userId="S::312283@uwr.edu.pl::138f284f-4ff9-4daf-ade4-d40df5fbc1d1" providerId="AD" clId="Web-{88EA3FBD-96B9-F5F2-D205-FE572D368FB3}" dt="2022-12-03T22:53:20.444" v="104"/>
          <ac:spMkLst>
            <pc:docMk/>
            <pc:sldMk cId="2103400973" sldId="276"/>
            <ac:spMk id="4" creationId="{79B15F21-CE47-BD3B-0B3D-25F25BFA8D30}"/>
          </ac:spMkLst>
        </pc:spChg>
        <pc:spChg chg="add del mod ord">
          <ac:chgData name="Oliwia Sztulberg" userId="S::312283@uwr.edu.pl::138f284f-4ff9-4daf-ade4-d40df5fbc1d1" providerId="AD" clId="Web-{88EA3FBD-96B9-F5F2-D205-FE572D368FB3}" dt="2022-12-03T22:53:20.444" v="104"/>
          <ac:spMkLst>
            <pc:docMk/>
            <pc:sldMk cId="2103400973" sldId="276"/>
            <ac:spMk id="5" creationId="{375B870B-9E5E-30A0-1487-08703508F70A}"/>
          </ac:spMkLst>
        </pc:spChg>
        <pc:spChg chg="add del mod ord">
          <ac:chgData name="Oliwia Sztulberg" userId="S::312283@uwr.edu.pl::138f284f-4ff9-4daf-ade4-d40df5fbc1d1" providerId="AD" clId="Web-{88EA3FBD-96B9-F5F2-D205-FE572D368FB3}" dt="2022-12-03T22:53:20.444" v="104"/>
          <ac:spMkLst>
            <pc:docMk/>
            <pc:sldMk cId="2103400973" sldId="276"/>
            <ac:spMk id="6" creationId="{5498504B-D044-2492-7F1C-96E541BBF765}"/>
          </ac:spMkLst>
        </pc:spChg>
        <pc:spChg chg="add del">
          <ac:chgData name="Oliwia Sztulberg" userId="S::312283@uwr.edu.pl::138f284f-4ff9-4daf-ade4-d40df5fbc1d1" providerId="AD" clId="Web-{88EA3FBD-96B9-F5F2-D205-FE572D368FB3}" dt="2022-12-03T22:55:07.306" v="142"/>
          <ac:spMkLst>
            <pc:docMk/>
            <pc:sldMk cId="2103400973" sldId="276"/>
            <ac:spMk id="8" creationId="{33CD251C-A887-4D2F-925B-FC097198538B}"/>
          </ac:spMkLst>
        </pc:spChg>
        <pc:spChg chg="add del">
          <ac:chgData name="Oliwia Sztulberg" userId="S::312283@uwr.edu.pl::138f284f-4ff9-4daf-ade4-d40df5fbc1d1" providerId="AD" clId="Web-{88EA3FBD-96B9-F5F2-D205-FE572D368FB3}" dt="2022-12-03T22:55:07.306" v="142"/>
          <ac:spMkLst>
            <pc:docMk/>
            <pc:sldMk cId="2103400973" sldId="276"/>
            <ac:spMk id="10" creationId="{3B2069EE-A08E-44F0-B3F9-3CF8CC2DCAD5}"/>
          </ac:spMkLst>
        </pc:spChg>
        <pc:spChg chg="add del">
          <ac:chgData name="Oliwia Sztulberg" userId="S::312283@uwr.edu.pl::138f284f-4ff9-4daf-ade4-d40df5fbc1d1" providerId="AD" clId="Web-{88EA3FBD-96B9-F5F2-D205-FE572D368FB3}" dt="2022-12-03T22:55:16.900" v="144"/>
          <ac:spMkLst>
            <pc:docMk/>
            <pc:sldMk cId="2103400973" sldId="276"/>
            <ac:spMk id="14" creationId="{19D0EF7D-8D7F-4A18-A68B-92E2D448730D}"/>
          </ac:spMkLst>
        </pc:spChg>
        <pc:spChg chg="add del">
          <ac:chgData name="Oliwia Sztulberg" userId="S::312283@uwr.edu.pl::138f284f-4ff9-4daf-ade4-d40df5fbc1d1" providerId="AD" clId="Web-{88EA3FBD-96B9-F5F2-D205-FE572D368FB3}" dt="2022-12-03T22:55:16.900" v="144"/>
          <ac:spMkLst>
            <pc:docMk/>
            <pc:sldMk cId="2103400973" sldId="276"/>
            <ac:spMk id="19" creationId="{C4E4288A-DFC8-40A2-90E5-70E851A933AD}"/>
          </ac:spMkLst>
        </pc:spChg>
        <pc:spChg chg="add del">
          <ac:chgData name="Oliwia Sztulberg" userId="S::312283@uwr.edu.pl::138f284f-4ff9-4daf-ade4-d40df5fbc1d1" providerId="AD" clId="Web-{88EA3FBD-96B9-F5F2-D205-FE572D368FB3}" dt="2022-12-03T22:55:16.900" v="144"/>
          <ac:spMkLst>
            <pc:docMk/>
            <pc:sldMk cId="2103400973" sldId="276"/>
            <ac:spMk id="20" creationId="{9AD93FD3-7DF2-4DC8-BD55-8B2EB5F63F2A}"/>
          </ac:spMkLst>
        </pc:spChg>
        <pc:spChg chg="add del">
          <ac:chgData name="Oliwia Sztulberg" userId="S::312283@uwr.edu.pl::138f284f-4ff9-4daf-ade4-d40df5fbc1d1" providerId="AD" clId="Web-{88EA3FBD-96B9-F5F2-D205-FE572D368FB3}" dt="2022-12-03T22:55:16.900" v="144"/>
          <ac:spMkLst>
            <pc:docMk/>
            <pc:sldMk cId="2103400973" sldId="276"/>
            <ac:spMk id="21" creationId="{956571CF-1434-4180-A385-D4AC63B6269D}"/>
          </ac:spMkLst>
        </pc:spChg>
        <pc:spChg chg="add">
          <ac:chgData name="Oliwia Sztulberg" userId="S::312283@uwr.edu.pl::138f284f-4ff9-4daf-ade4-d40df5fbc1d1" providerId="AD" clId="Web-{88EA3FBD-96B9-F5F2-D205-FE572D368FB3}" dt="2022-12-03T22:55:16.915" v="145"/>
          <ac:spMkLst>
            <pc:docMk/>
            <pc:sldMk cId="2103400973" sldId="276"/>
            <ac:spMk id="23" creationId="{33CD251C-A887-4D2F-925B-FC097198538B}"/>
          </ac:spMkLst>
        </pc:spChg>
        <pc:spChg chg="add">
          <ac:chgData name="Oliwia Sztulberg" userId="S::312283@uwr.edu.pl::138f284f-4ff9-4daf-ade4-d40df5fbc1d1" providerId="AD" clId="Web-{88EA3FBD-96B9-F5F2-D205-FE572D368FB3}" dt="2022-12-03T22:55:16.915" v="145"/>
          <ac:spMkLst>
            <pc:docMk/>
            <pc:sldMk cId="2103400973" sldId="276"/>
            <ac:spMk id="26" creationId="{662A3FAA-D056-4098-8115-EA61EAF068CF}"/>
          </ac:spMkLst>
        </pc:spChg>
        <pc:grpChg chg="add del">
          <ac:chgData name="Oliwia Sztulberg" userId="S::312283@uwr.edu.pl::138f284f-4ff9-4daf-ade4-d40df5fbc1d1" providerId="AD" clId="Web-{88EA3FBD-96B9-F5F2-D205-FE572D368FB3}" dt="2022-12-03T22:55:07.306" v="142"/>
          <ac:grpSpMkLst>
            <pc:docMk/>
            <pc:sldMk cId="2103400973" sldId="276"/>
            <ac:grpSpMk id="12" creationId="{E12BF2FB-8A96-4B53-86A0-04755C545EB8}"/>
          </ac:grpSpMkLst>
        </pc:grpChg>
        <pc:grpChg chg="add del">
          <ac:chgData name="Oliwia Sztulberg" userId="S::312283@uwr.edu.pl::138f284f-4ff9-4daf-ade4-d40df5fbc1d1" providerId="AD" clId="Web-{88EA3FBD-96B9-F5F2-D205-FE572D368FB3}" dt="2022-12-03T22:55:16.900" v="144"/>
          <ac:grpSpMkLst>
            <pc:docMk/>
            <pc:sldMk cId="2103400973" sldId="276"/>
            <ac:grpSpMk id="16" creationId="{C770F868-28FE-4B38-8FC7-E9C841B837FA}"/>
          </ac:grpSpMkLst>
        </pc:grpChg>
        <pc:grpChg chg="add">
          <ac:chgData name="Oliwia Sztulberg" userId="S::312283@uwr.edu.pl::138f284f-4ff9-4daf-ade4-d40df5fbc1d1" providerId="AD" clId="Web-{88EA3FBD-96B9-F5F2-D205-FE572D368FB3}" dt="2022-12-03T22:55:16.915" v="145"/>
          <ac:grpSpMkLst>
            <pc:docMk/>
            <pc:sldMk cId="2103400973" sldId="276"/>
            <ac:grpSpMk id="24" creationId="{2C3846A5-A498-4C9E-B4DC-13532657D717}"/>
          </ac:grpSpMkLst>
        </pc:grpChg>
        <pc:picChg chg="add del mod">
          <ac:chgData name="Oliwia Sztulberg" userId="S::312283@uwr.edu.pl::138f284f-4ff9-4daf-ade4-d40df5fbc1d1" providerId="AD" clId="Web-{88EA3FBD-96B9-F5F2-D205-FE572D368FB3}" dt="2022-12-03T22:54:17.414" v="140"/>
          <ac:picMkLst>
            <pc:docMk/>
            <pc:sldMk cId="2103400973" sldId="276"/>
            <ac:picMk id="7" creationId="{57FA44EB-18F8-5900-5C37-68474A65C7CA}"/>
          </ac:picMkLst>
        </pc:picChg>
      </pc:sldChg>
    </pc:docChg>
  </pc:docChgLst>
  <pc:docChgLst>
    <pc:chgData name="Oliwia Sztulberg" userId="S::312283@uwr.edu.pl::138f284f-4ff9-4daf-ade4-d40df5fbc1d1" providerId="AD" clId="Web-{45F58D0D-40A1-6E59-441E-B7D71DC12358}"/>
    <pc:docChg chg="addSld delSld modSld">
      <pc:chgData name="Oliwia Sztulberg" userId="S::312283@uwr.edu.pl::138f284f-4ff9-4daf-ade4-d40df5fbc1d1" providerId="AD" clId="Web-{45F58D0D-40A1-6E59-441E-B7D71DC12358}" dt="2022-12-01T18:52:52.573" v="614"/>
      <pc:docMkLst>
        <pc:docMk/>
      </pc:docMkLst>
      <pc:sldChg chg="addSp delSp modSp del mod setBg addAnim setClrOvrMap">
        <pc:chgData name="Oliwia Sztulberg" userId="S::312283@uwr.edu.pl::138f284f-4ff9-4daf-ade4-d40df5fbc1d1" providerId="AD" clId="Web-{45F58D0D-40A1-6E59-441E-B7D71DC12358}" dt="2022-12-01T18:23:06.240" v="107"/>
        <pc:sldMkLst>
          <pc:docMk/>
          <pc:sldMk cId="650317164" sldId="256"/>
        </pc:sldMkLst>
        <pc:spChg chg="mod">
          <ac:chgData name="Oliwia Sztulberg" userId="S::312283@uwr.edu.pl::138f284f-4ff9-4daf-ade4-d40df5fbc1d1" providerId="AD" clId="Web-{45F58D0D-40A1-6E59-441E-B7D71DC12358}" dt="2022-12-01T18:22:22.098" v="96"/>
          <ac:spMkLst>
            <pc:docMk/>
            <pc:sldMk cId="650317164" sldId="256"/>
            <ac:spMk id="2" creationId="{00000000-0000-0000-0000-000000000000}"/>
          </ac:spMkLst>
        </pc:spChg>
        <pc:spChg chg="mod">
          <ac:chgData name="Oliwia Sztulberg" userId="S::312283@uwr.edu.pl::138f284f-4ff9-4daf-ade4-d40df5fbc1d1" providerId="AD" clId="Web-{45F58D0D-40A1-6E59-441E-B7D71DC12358}" dt="2022-12-01T18:22:22.098" v="96"/>
          <ac:spMkLst>
            <pc:docMk/>
            <pc:sldMk cId="650317164" sldId="256"/>
            <ac:spMk id="3" creationId="{00000000-0000-0000-0000-000000000000}"/>
          </ac:spMkLst>
        </pc:spChg>
        <pc:spChg chg="add del">
          <ac:chgData name="Oliwia Sztulberg" userId="S::312283@uwr.edu.pl::138f284f-4ff9-4daf-ade4-d40df5fbc1d1" providerId="AD" clId="Web-{45F58D0D-40A1-6E59-441E-B7D71DC12358}" dt="2022-12-01T17:43:17.612" v="51"/>
          <ac:spMkLst>
            <pc:docMk/>
            <pc:sldMk cId="650317164" sldId="256"/>
            <ac:spMk id="8" creationId="{C475749F-F487-4EFB-ABC7-C1359590EB76}"/>
          </ac:spMkLst>
        </pc:spChg>
        <pc:spChg chg="add del">
          <ac:chgData name="Oliwia Sztulberg" userId="S::312283@uwr.edu.pl::138f284f-4ff9-4daf-ade4-d40df5fbc1d1" providerId="AD" clId="Web-{45F58D0D-40A1-6E59-441E-B7D71DC12358}" dt="2022-12-01T17:43:31.941" v="57"/>
          <ac:spMkLst>
            <pc:docMk/>
            <pc:sldMk cId="650317164" sldId="256"/>
            <ac:spMk id="9" creationId="{E91DC736-0EF8-4F87-9146-EBF1D2EE4D3D}"/>
          </ac:spMkLst>
        </pc:spChg>
        <pc:spChg chg="add del">
          <ac:chgData name="Oliwia Sztulberg" userId="S::312283@uwr.edu.pl::138f284f-4ff9-4daf-ade4-d40df5fbc1d1" providerId="AD" clId="Web-{45F58D0D-40A1-6E59-441E-B7D71DC12358}" dt="2022-12-01T17:43:17.612" v="51"/>
          <ac:spMkLst>
            <pc:docMk/>
            <pc:sldMk cId="650317164" sldId="256"/>
            <ac:spMk id="10" creationId="{16D6FAA8-41A5-46EA-A8AB-E9D2754A6F32}"/>
          </ac:spMkLst>
        </pc:spChg>
        <pc:spChg chg="add del">
          <ac:chgData name="Oliwia Sztulberg" userId="S::312283@uwr.edu.pl::138f284f-4ff9-4daf-ade4-d40df5fbc1d1" providerId="AD" clId="Web-{45F58D0D-40A1-6E59-441E-B7D71DC12358}" dt="2022-12-01T17:43:31.941" v="57"/>
          <ac:spMkLst>
            <pc:docMk/>
            <pc:sldMk cId="650317164" sldId="256"/>
            <ac:spMk id="11" creationId="{097CD68E-23E3-4007-8847-CD0944C4F7BE}"/>
          </ac:spMkLst>
        </pc:spChg>
        <pc:spChg chg="add del">
          <ac:chgData name="Oliwia Sztulberg" userId="S::312283@uwr.edu.pl::138f284f-4ff9-4daf-ade4-d40df5fbc1d1" providerId="AD" clId="Web-{45F58D0D-40A1-6E59-441E-B7D71DC12358}" dt="2022-12-01T17:43:23.628" v="53"/>
          <ac:spMkLst>
            <pc:docMk/>
            <pc:sldMk cId="650317164" sldId="256"/>
            <ac:spMk id="12" creationId="{8D1AD6B3-BE88-4CEB-BA17-790657CC4729}"/>
          </ac:spMkLst>
        </pc:spChg>
        <pc:spChg chg="add del">
          <ac:chgData name="Oliwia Sztulberg" userId="S::312283@uwr.edu.pl::138f284f-4ff9-4daf-ade4-d40df5fbc1d1" providerId="AD" clId="Web-{45F58D0D-40A1-6E59-441E-B7D71DC12358}" dt="2022-12-01T17:43:23.628" v="53"/>
          <ac:spMkLst>
            <pc:docMk/>
            <pc:sldMk cId="650317164" sldId="256"/>
            <ac:spMk id="13" creationId="{A3363022-C969-41E9-8EB2-E4C94908C1FA}"/>
          </ac:spMkLst>
        </pc:spChg>
        <pc:spChg chg="add del">
          <ac:chgData name="Oliwia Sztulberg" userId="S::312283@uwr.edu.pl::138f284f-4ff9-4daf-ade4-d40df5fbc1d1" providerId="AD" clId="Web-{45F58D0D-40A1-6E59-441E-B7D71DC12358}" dt="2022-12-01T17:43:31.941" v="57"/>
          <ac:spMkLst>
            <pc:docMk/>
            <pc:sldMk cId="650317164" sldId="256"/>
            <ac:spMk id="15" creationId="{08C9B587-E65E-4B52-B37C-ABEBB6E87928}"/>
          </ac:spMkLst>
        </pc:spChg>
        <pc:spChg chg="add del">
          <ac:chgData name="Oliwia Sztulberg" userId="S::312283@uwr.edu.pl::138f284f-4ff9-4daf-ade4-d40df5fbc1d1" providerId="AD" clId="Web-{45F58D0D-40A1-6E59-441E-B7D71DC12358}" dt="2022-12-01T17:43:27.472" v="55"/>
          <ac:spMkLst>
            <pc:docMk/>
            <pc:sldMk cId="650317164" sldId="256"/>
            <ac:spMk id="19" creationId="{FFD48BC7-DC40-47DE-87EE-9F4B6ECB9ABB}"/>
          </ac:spMkLst>
        </pc:spChg>
        <pc:spChg chg="add del">
          <ac:chgData name="Oliwia Sztulberg" userId="S::312283@uwr.edu.pl::138f284f-4ff9-4daf-ade4-d40df5fbc1d1" providerId="AD" clId="Web-{45F58D0D-40A1-6E59-441E-B7D71DC12358}" dt="2022-12-01T17:43:27.472" v="55"/>
          <ac:spMkLst>
            <pc:docMk/>
            <pc:sldMk cId="650317164" sldId="256"/>
            <ac:spMk id="20" creationId="{E502BBC7-2C76-46F3-BC24-5985BC13DB88}"/>
          </ac:spMkLst>
        </pc:spChg>
        <pc:spChg chg="add del">
          <ac:chgData name="Oliwia Sztulberg" userId="S::312283@uwr.edu.pl::138f284f-4ff9-4daf-ade4-d40df5fbc1d1" providerId="AD" clId="Web-{45F58D0D-40A1-6E59-441E-B7D71DC12358}" dt="2022-12-01T17:43:27.472" v="55"/>
          <ac:spMkLst>
            <pc:docMk/>
            <pc:sldMk cId="650317164" sldId="256"/>
            <ac:spMk id="21" creationId="{C7F28D52-2A5F-4D23-81AE-7CB8B591C7AF}"/>
          </ac:spMkLst>
        </pc:spChg>
        <pc:spChg chg="add del">
          <ac:chgData name="Oliwia Sztulberg" userId="S::312283@uwr.edu.pl::138f284f-4ff9-4daf-ade4-d40df5fbc1d1" providerId="AD" clId="Web-{45F58D0D-40A1-6E59-441E-B7D71DC12358}" dt="2022-12-01T17:43:27.472" v="55"/>
          <ac:spMkLst>
            <pc:docMk/>
            <pc:sldMk cId="650317164" sldId="256"/>
            <ac:spMk id="22" creationId="{3629484E-3792-4B3D-89AD-7C8A1ED0E0D4}"/>
          </ac:spMkLst>
        </pc:spChg>
        <pc:spChg chg="add del">
          <ac:chgData name="Oliwia Sztulberg" userId="S::312283@uwr.edu.pl::138f284f-4ff9-4daf-ade4-d40df5fbc1d1" providerId="AD" clId="Web-{45F58D0D-40A1-6E59-441E-B7D71DC12358}" dt="2022-12-01T17:43:31.941" v="57"/>
          <ac:spMkLst>
            <pc:docMk/>
            <pc:sldMk cId="650317164" sldId="256"/>
            <ac:spMk id="24" creationId="{AF2F604E-43BE-4DC3-B983-E071523364F8}"/>
          </ac:spMkLst>
        </pc:spChg>
        <pc:spChg chg="add del">
          <ac:chgData name="Oliwia Sztulberg" userId="S::312283@uwr.edu.pl::138f284f-4ff9-4daf-ade4-d40df5fbc1d1" providerId="AD" clId="Web-{45F58D0D-40A1-6E59-441E-B7D71DC12358}" dt="2022-12-01T17:43:50.552" v="59"/>
          <ac:spMkLst>
            <pc:docMk/>
            <pc:sldMk cId="650317164" sldId="256"/>
            <ac:spMk id="26" creationId="{F609FF9A-4FCE-468E-A86A-C9AB525EAE71}"/>
          </ac:spMkLst>
        </pc:spChg>
        <pc:spChg chg="add del">
          <ac:chgData name="Oliwia Sztulberg" userId="S::312283@uwr.edu.pl::138f284f-4ff9-4daf-ade4-d40df5fbc1d1" providerId="AD" clId="Web-{45F58D0D-40A1-6E59-441E-B7D71DC12358}" dt="2022-12-01T17:43:50.552" v="59"/>
          <ac:spMkLst>
            <pc:docMk/>
            <pc:sldMk cId="650317164" sldId="256"/>
            <ac:spMk id="27" creationId="{021E12D4-3A88-428D-8E5E-AF1AFD923D63}"/>
          </ac:spMkLst>
        </pc:spChg>
        <pc:spChg chg="add del">
          <ac:chgData name="Oliwia Sztulberg" userId="S::312283@uwr.edu.pl::138f284f-4ff9-4daf-ade4-d40df5fbc1d1" providerId="AD" clId="Web-{45F58D0D-40A1-6E59-441E-B7D71DC12358}" dt="2022-12-01T17:44:01.240" v="61"/>
          <ac:spMkLst>
            <pc:docMk/>
            <pc:sldMk cId="650317164" sldId="256"/>
            <ac:spMk id="30" creationId="{C1DD1A8A-57D5-4A81-AD04-532B043C5611}"/>
          </ac:spMkLst>
        </pc:spChg>
        <pc:spChg chg="add del">
          <ac:chgData name="Oliwia Sztulberg" userId="S::312283@uwr.edu.pl::138f284f-4ff9-4daf-ade4-d40df5fbc1d1" providerId="AD" clId="Web-{45F58D0D-40A1-6E59-441E-B7D71DC12358}" dt="2022-12-01T17:44:01.240" v="61"/>
          <ac:spMkLst>
            <pc:docMk/>
            <pc:sldMk cId="650317164" sldId="256"/>
            <ac:spMk id="32" creationId="{007891EC-4501-44ED-A8C8-B11B6DB767AB}"/>
          </ac:spMkLst>
        </pc:spChg>
        <pc:spChg chg="add del">
          <ac:chgData name="Oliwia Sztulberg" userId="S::312283@uwr.edu.pl::138f284f-4ff9-4daf-ade4-d40df5fbc1d1" providerId="AD" clId="Web-{45F58D0D-40A1-6E59-441E-B7D71DC12358}" dt="2022-12-01T17:44:06.662" v="63"/>
          <ac:spMkLst>
            <pc:docMk/>
            <pc:sldMk cId="650317164" sldId="256"/>
            <ac:spMk id="34" creationId="{A3363022-C969-41E9-8EB2-E4C94908C1FA}"/>
          </ac:spMkLst>
        </pc:spChg>
        <pc:spChg chg="add del">
          <ac:chgData name="Oliwia Sztulberg" userId="S::312283@uwr.edu.pl::138f284f-4ff9-4daf-ade4-d40df5fbc1d1" providerId="AD" clId="Web-{45F58D0D-40A1-6E59-441E-B7D71DC12358}" dt="2022-12-01T17:44:06.662" v="63"/>
          <ac:spMkLst>
            <pc:docMk/>
            <pc:sldMk cId="650317164" sldId="256"/>
            <ac:spMk id="35" creationId="{8D1AD6B3-BE88-4CEB-BA17-790657CC4729}"/>
          </ac:spMkLst>
        </pc:spChg>
        <pc:spChg chg="add del">
          <ac:chgData name="Oliwia Sztulberg" userId="S::312283@uwr.edu.pl::138f284f-4ff9-4daf-ade4-d40df5fbc1d1" providerId="AD" clId="Web-{45F58D0D-40A1-6E59-441E-B7D71DC12358}" dt="2022-12-01T17:44:09.365" v="65"/>
          <ac:spMkLst>
            <pc:docMk/>
            <pc:sldMk cId="650317164" sldId="256"/>
            <ac:spMk id="40" creationId="{FFD48BC7-DC40-47DE-87EE-9F4B6ECB9ABB}"/>
          </ac:spMkLst>
        </pc:spChg>
        <pc:spChg chg="add del">
          <ac:chgData name="Oliwia Sztulberg" userId="S::312283@uwr.edu.pl::138f284f-4ff9-4daf-ade4-d40df5fbc1d1" providerId="AD" clId="Web-{45F58D0D-40A1-6E59-441E-B7D71DC12358}" dt="2022-12-01T17:44:09.365" v="65"/>
          <ac:spMkLst>
            <pc:docMk/>
            <pc:sldMk cId="650317164" sldId="256"/>
            <ac:spMk id="41" creationId="{E502BBC7-2C76-46F3-BC24-5985BC13DB88}"/>
          </ac:spMkLst>
        </pc:spChg>
        <pc:spChg chg="add del">
          <ac:chgData name="Oliwia Sztulberg" userId="S::312283@uwr.edu.pl::138f284f-4ff9-4daf-ade4-d40df5fbc1d1" providerId="AD" clId="Web-{45F58D0D-40A1-6E59-441E-B7D71DC12358}" dt="2022-12-01T17:44:09.365" v="65"/>
          <ac:spMkLst>
            <pc:docMk/>
            <pc:sldMk cId="650317164" sldId="256"/>
            <ac:spMk id="42" creationId="{C7F28D52-2A5F-4D23-81AE-7CB8B591C7AF}"/>
          </ac:spMkLst>
        </pc:spChg>
        <pc:spChg chg="add del">
          <ac:chgData name="Oliwia Sztulberg" userId="S::312283@uwr.edu.pl::138f284f-4ff9-4daf-ade4-d40df5fbc1d1" providerId="AD" clId="Web-{45F58D0D-40A1-6E59-441E-B7D71DC12358}" dt="2022-12-01T17:44:09.365" v="65"/>
          <ac:spMkLst>
            <pc:docMk/>
            <pc:sldMk cId="650317164" sldId="256"/>
            <ac:spMk id="43" creationId="{3629484E-3792-4B3D-89AD-7C8A1ED0E0D4}"/>
          </ac:spMkLst>
        </pc:spChg>
        <pc:spChg chg="add del">
          <ac:chgData name="Oliwia Sztulberg" userId="S::312283@uwr.edu.pl::138f284f-4ff9-4daf-ade4-d40df5fbc1d1" providerId="AD" clId="Web-{45F58D0D-40A1-6E59-441E-B7D71DC12358}" dt="2022-12-01T17:44:48.196" v="67"/>
          <ac:spMkLst>
            <pc:docMk/>
            <pc:sldMk cId="650317164" sldId="256"/>
            <ac:spMk id="45" creationId="{C475749F-F487-4EFB-ABC7-C1359590EB76}"/>
          </ac:spMkLst>
        </pc:spChg>
        <pc:spChg chg="add del">
          <ac:chgData name="Oliwia Sztulberg" userId="S::312283@uwr.edu.pl::138f284f-4ff9-4daf-ade4-d40df5fbc1d1" providerId="AD" clId="Web-{45F58D0D-40A1-6E59-441E-B7D71DC12358}" dt="2022-12-01T17:44:48.196" v="67"/>
          <ac:spMkLst>
            <pc:docMk/>
            <pc:sldMk cId="650317164" sldId="256"/>
            <ac:spMk id="46" creationId="{16D6FAA8-41A5-46EA-A8AB-E9D2754A6F32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09:17.411" v="72"/>
          <ac:spMkLst>
            <pc:docMk/>
            <pc:sldMk cId="650317164" sldId="256"/>
            <ac:spMk id="51" creationId="{A93898FF-D987-4B0E-BFB4-85F5EB356D4D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09:17.411" v="72"/>
          <ac:spMkLst>
            <pc:docMk/>
            <pc:sldMk cId="650317164" sldId="256"/>
            <ac:spMk id="53" creationId="{FEB84055-029C-4E86-8844-D05D96C024BC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09:17.411" v="72"/>
          <ac:spMkLst>
            <pc:docMk/>
            <pc:sldMk cId="650317164" sldId="256"/>
            <ac:spMk id="57" creationId="{799037F2-4CAF-446B-90DB-1480B247AA69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09:17.411" v="72"/>
          <ac:spMkLst>
            <pc:docMk/>
            <pc:sldMk cId="650317164" sldId="256"/>
            <ac:spMk id="59" creationId="{7128589C-AF3D-49CF-BD92-C1D1D2F5387F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09:06.551" v="69"/>
          <ac:spMkLst>
            <pc:docMk/>
            <pc:sldMk cId="650317164" sldId="256"/>
            <ac:spMk id="64" creationId="{27427488-068E-4B55-AC8D-CD070B8CD46D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10:17.807" v="73"/>
          <ac:spMkLst>
            <pc:docMk/>
            <pc:sldMk cId="650317164" sldId="256"/>
            <ac:spMk id="68" creationId="{AFD1189F-9598-4281-8056-2845388D4D05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09:17.380" v="71"/>
          <ac:spMkLst>
            <pc:docMk/>
            <pc:sldMk cId="650317164" sldId="256"/>
            <ac:spMk id="69" creationId="{053FB2EE-284F-4C87-AB3D-BBF87A9FAB97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09:06.551" v="69"/>
          <ac:spMkLst>
            <pc:docMk/>
            <pc:sldMk cId="650317164" sldId="256"/>
            <ac:spMk id="70" creationId="{E6A0E474-BC1B-4020-8F1C-5DB17CF64AD3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09:06.551" v="69"/>
          <ac:spMkLst>
            <pc:docMk/>
            <pc:sldMk cId="650317164" sldId="256"/>
            <ac:spMk id="72" creationId="{A20AF199-99C2-4569-9CAF-24514AE5E82A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10:17.807" v="73"/>
          <ac:spMkLst>
            <pc:docMk/>
            <pc:sldMk cId="650317164" sldId="256"/>
            <ac:spMk id="76" creationId="{2C1D3151-5F97-4860-B56C-C98BD62CC255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10:17.807" v="73"/>
          <ac:spMkLst>
            <pc:docMk/>
            <pc:sldMk cId="650317164" sldId="256"/>
            <ac:spMk id="77" creationId="{3A397E3E-B90C-4D82-BAAA-36F7AC6A4565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10:17.807" v="73"/>
          <ac:spMkLst>
            <pc:docMk/>
            <pc:sldMk cId="650317164" sldId="256"/>
            <ac:spMk id="78" creationId="{8DE96824-E506-4448-8704-5EC7BF7BC51B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10:17.807" v="73"/>
          <ac:spMkLst>
            <pc:docMk/>
            <pc:sldMk cId="650317164" sldId="256"/>
            <ac:spMk id="79" creationId="{8CF5E676-CA04-4CED-9F1E-5026ED66E66D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10:17.807" v="73"/>
          <ac:spMkLst>
            <pc:docMk/>
            <pc:sldMk cId="650317164" sldId="256"/>
            <ac:spMk id="80" creationId="{E16C8D8F-10E9-4498-ABDB-0F923F8B6837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10:17.807" v="73"/>
          <ac:spMkLst>
            <pc:docMk/>
            <pc:sldMk cId="650317164" sldId="256"/>
            <ac:spMk id="81" creationId="{583E04E1-D74F-4ED6-972C-035F4FEC4B88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10:17.807" v="73"/>
          <ac:spMkLst>
            <pc:docMk/>
            <pc:sldMk cId="650317164" sldId="256"/>
            <ac:spMk id="82" creationId="{4FB204DF-284E-45F6-A017-79A4DF57BCCB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10:17.807" v="73"/>
          <ac:spMkLst>
            <pc:docMk/>
            <pc:sldMk cId="650317164" sldId="256"/>
            <ac:spMk id="83" creationId="{A2B5CBEA-F125-49B6-8335-227C325B112B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10:17.807" v="73"/>
          <ac:spMkLst>
            <pc:docMk/>
            <pc:sldMk cId="650317164" sldId="256"/>
            <ac:spMk id="84" creationId="{5EC6B544-8C84-47A6-885D-A4F09EF5C0F7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10:17.807" v="73"/>
          <ac:spMkLst>
            <pc:docMk/>
            <pc:sldMk cId="650317164" sldId="256"/>
            <ac:spMk id="85" creationId="{E51A97D9-C694-4307-818B-0C5BBF413609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10:17.807" v="73"/>
          <ac:spMkLst>
            <pc:docMk/>
            <pc:sldMk cId="650317164" sldId="256"/>
            <ac:spMk id="86" creationId="{1E5A83E3-8A11-4492-BB6E-F5F2240316FB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10:17.807" v="73"/>
          <ac:spMkLst>
            <pc:docMk/>
            <pc:sldMk cId="650317164" sldId="256"/>
            <ac:spMk id="88" creationId="{32C95C5C-6FBD-47FF-9CA6-066193539A10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10:17.807" v="73"/>
          <ac:spMkLst>
            <pc:docMk/>
            <pc:sldMk cId="650317164" sldId="256"/>
            <ac:spMk id="90" creationId="{4D1A5E71-B6B6-486A-8CDC-C7ABD9B903F6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20:52.329" v="87"/>
          <ac:spMkLst>
            <pc:docMk/>
            <pc:sldMk cId="650317164" sldId="256"/>
            <ac:spMk id="102" creationId="{C475749F-F487-4EFB-ABC7-C1359590EB76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20:52.329" v="87"/>
          <ac:spMkLst>
            <pc:docMk/>
            <pc:sldMk cId="650317164" sldId="256"/>
            <ac:spMk id="104" creationId="{16D6FAA8-41A5-46EA-A8AB-E9D2754A6F32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21:17.877" v="90"/>
          <ac:spMkLst>
            <pc:docMk/>
            <pc:sldMk cId="650317164" sldId="256"/>
            <ac:spMk id="109" creationId="{A93898FF-D987-4B0E-BFB4-85F5EB356D4D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21:17.877" v="90"/>
          <ac:spMkLst>
            <pc:docMk/>
            <pc:sldMk cId="650317164" sldId="256"/>
            <ac:spMk id="111" creationId="{FEB84055-029C-4E86-8844-D05D96C024BC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21:17.877" v="90"/>
          <ac:spMkLst>
            <pc:docMk/>
            <pc:sldMk cId="650317164" sldId="256"/>
            <ac:spMk id="115" creationId="{799037F2-4CAF-446B-90DB-1480B247AA69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21:17.877" v="90"/>
          <ac:spMkLst>
            <pc:docMk/>
            <pc:sldMk cId="650317164" sldId="256"/>
            <ac:spMk id="117" creationId="{7128589C-AF3D-49CF-BD92-C1D1D2F5387F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21:50.816" v="94"/>
          <ac:spMkLst>
            <pc:docMk/>
            <pc:sldMk cId="650317164" sldId="256"/>
            <ac:spMk id="122" creationId="{C27D7A02-907B-496F-BA7E-AA3780733CA7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21:50.816" v="94"/>
          <ac:spMkLst>
            <pc:docMk/>
            <pc:sldMk cId="650317164" sldId="256"/>
            <ac:spMk id="124" creationId="{0FBA5268-0AE7-4CAD-9537-D0EB09E76406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21:50.816" v="94"/>
          <ac:spMkLst>
            <pc:docMk/>
            <pc:sldMk cId="650317164" sldId="256"/>
            <ac:spMk id="126" creationId="{088D065B-39DA-4077-B9CF-E489CE4C0169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22:22.098" v="96"/>
          <ac:spMkLst>
            <pc:docMk/>
            <pc:sldMk cId="650317164" sldId="256"/>
            <ac:spMk id="131" creationId="{A93898FF-D987-4B0E-BFB4-85F5EB356D4D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22:22.098" v="96"/>
          <ac:spMkLst>
            <pc:docMk/>
            <pc:sldMk cId="650317164" sldId="256"/>
            <ac:spMk id="133" creationId="{FEB84055-029C-4E86-8844-D05D96C024BC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22:22.098" v="96"/>
          <ac:spMkLst>
            <pc:docMk/>
            <pc:sldMk cId="650317164" sldId="256"/>
            <ac:spMk id="137" creationId="{799037F2-4CAF-446B-90DB-1480B247AA69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22:22.098" v="96"/>
          <ac:spMkLst>
            <pc:docMk/>
            <pc:sldMk cId="650317164" sldId="256"/>
            <ac:spMk id="139" creationId="{7128589C-AF3D-49CF-BD92-C1D1D2F5387F}"/>
          </ac:spMkLst>
        </pc:spChg>
        <pc:spChg chg="add">
          <ac:chgData name="Oliwia Sztulberg" userId="S::312283@uwr.edu.pl::138f284f-4ff9-4daf-ade4-d40df5fbc1d1" providerId="AD" clId="Web-{45F58D0D-40A1-6E59-441E-B7D71DC12358}" dt="2022-12-01T18:22:22.098" v="96"/>
          <ac:spMkLst>
            <pc:docMk/>
            <pc:sldMk cId="650317164" sldId="256"/>
            <ac:spMk id="144" creationId="{BAD76F3E-3A97-486B-B402-44400A8B9173}"/>
          </ac:spMkLst>
        </pc:spChg>
        <pc:spChg chg="add">
          <ac:chgData name="Oliwia Sztulberg" userId="S::312283@uwr.edu.pl::138f284f-4ff9-4daf-ade4-d40df5fbc1d1" providerId="AD" clId="Web-{45F58D0D-40A1-6E59-441E-B7D71DC12358}" dt="2022-12-01T18:22:22.098" v="96"/>
          <ac:spMkLst>
            <pc:docMk/>
            <pc:sldMk cId="650317164" sldId="256"/>
            <ac:spMk id="146" creationId="{391F6B52-91F4-4AEB-B6DB-29FEBCF28C8B}"/>
          </ac:spMkLst>
        </pc:spChg>
        <pc:spChg chg="add">
          <ac:chgData name="Oliwia Sztulberg" userId="S::312283@uwr.edu.pl::138f284f-4ff9-4daf-ade4-d40df5fbc1d1" providerId="AD" clId="Web-{45F58D0D-40A1-6E59-441E-B7D71DC12358}" dt="2022-12-01T18:22:22.098" v="96"/>
          <ac:spMkLst>
            <pc:docMk/>
            <pc:sldMk cId="650317164" sldId="256"/>
            <ac:spMk id="148" creationId="{2CD6F061-7C53-44F4-9794-953DB70A451B}"/>
          </ac:spMkLst>
        </pc:spChg>
        <pc:grpChg chg="add del">
          <ac:chgData name="Oliwia Sztulberg" userId="S::312283@uwr.edu.pl::138f284f-4ff9-4daf-ade4-d40df5fbc1d1" providerId="AD" clId="Web-{45F58D0D-40A1-6E59-441E-B7D71DC12358}" dt="2022-12-01T17:43:23.628" v="53"/>
          <ac:grpSpMkLst>
            <pc:docMk/>
            <pc:sldMk cId="650317164" sldId="256"/>
            <ac:grpSpMk id="14" creationId="{89D1390B-7E13-4B4F-9CB2-391063412E54}"/>
          </ac:grpSpMkLst>
        </pc:grpChg>
        <pc:grpChg chg="add del">
          <ac:chgData name="Oliwia Sztulberg" userId="S::312283@uwr.edu.pl::138f284f-4ff9-4daf-ade4-d40df5fbc1d1" providerId="AD" clId="Web-{45F58D0D-40A1-6E59-441E-B7D71DC12358}" dt="2022-12-01T17:44:06.662" v="63"/>
          <ac:grpSpMkLst>
            <pc:docMk/>
            <pc:sldMk cId="650317164" sldId="256"/>
            <ac:grpSpMk id="37" creationId="{89D1390B-7E13-4B4F-9CB2-391063412E54}"/>
          </ac:grpSpMkLst>
        </pc:grpChg>
        <pc:grpChg chg="add del">
          <ac:chgData name="Oliwia Sztulberg" userId="S::312283@uwr.edu.pl::138f284f-4ff9-4daf-ade4-d40df5fbc1d1" providerId="AD" clId="Web-{45F58D0D-40A1-6E59-441E-B7D71DC12358}" dt="2022-12-01T18:09:06.551" v="69"/>
          <ac:grpSpMkLst>
            <pc:docMk/>
            <pc:sldMk cId="650317164" sldId="256"/>
            <ac:grpSpMk id="66" creationId="{31460D47-75CD-497D-BC88-FA41997D2E49}"/>
          </ac:grpSpMkLst>
        </pc:grpChg>
        <pc:grpChg chg="add del">
          <ac:chgData name="Oliwia Sztulberg" userId="S::312283@uwr.edu.pl::138f284f-4ff9-4daf-ade4-d40df5fbc1d1" providerId="AD" clId="Web-{45F58D0D-40A1-6E59-441E-B7D71DC12358}" dt="2022-12-01T18:09:17.380" v="71"/>
          <ac:grpSpMkLst>
            <pc:docMk/>
            <pc:sldMk cId="650317164" sldId="256"/>
            <ac:grpSpMk id="74" creationId="{D2C4BFA1-2075-4901-9E24-E41D1FDD51FD}"/>
          </ac:grpSpMkLst>
        </pc:grpChg>
        <pc:grpChg chg="add del">
          <ac:chgData name="Oliwia Sztulberg" userId="S::312283@uwr.edu.pl::138f284f-4ff9-4daf-ade4-d40df5fbc1d1" providerId="AD" clId="Web-{45F58D0D-40A1-6E59-441E-B7D71DC12358}" dt="2022-12-01T18:10:17.807" v="73"/>
          <ac:grpSpMkLst>
            <pc:docMk/>
            <pc:sldMk cId="650317164" sldId="256"/>
            <ac:grpSpMk id="92" creationId="{FB9739EB-7F66-433D-841F-AB3CD18700B7}"/>
          </ac:grpSpMkLst>
        </pc:grpChg>
        <pc:picChg chg="add del">
          <ac:chgData name="Oliwia Sztulberg" userId="S::312283@uwr.edu.pl::138f284f-4ff9-4daf-ade4-d40df5fbc1d1" providerId="AD" clId="Web-{45F58D0D-40A1-6E59-441E-B7D71DC12358}" dt="2022-12-01T17:43:31.941" v="57"/>
          <ac:picMkLst>
            <pc:docMk/>
            <pc:sldMk cId="650317164" sldId="256"/>
            <ac:picMk id="5" creationId="{7A2E432A-63D3-353E-6534-E16D432BD82C}"/>
          </ac:picMkLst>
        </pc:picChg>
        <pc:picChg chg="add del">
          <ac:chgData name="Oliwia Sztulberg" userId="S::312283@uwr.edu.pl::138f284f-4ff9-4daf-ade4-d40df5fbc1d1" providerId="AD" clId="Web-{45F58D0D-40A1-6E59-441E-B7D71DC12358}" dt="2022-12-01T17:43:23.628" v="53"/>
          <ac:picMkLst>
            <pc:docMk/>
            <pc:sldMk cId="650317164" sldId="256"/>
            <ac:picMk id="7" creationId="{1277EA63-83BD-DDF2-F9F3-6D9B61C3014B}"/>
          </ac:picMkLst>
        </pc:picChg>
        <pc:picChg chg="add del">
          <ac:chgData name="Oliwia Sztulberg" userId="S::312283@uwr.edu.pl::138f284f-4ff9-4daf-ade4-d40df5fbc1d1" providerId="AD" clId="Web-{45F58D0D-40A1-6E59-441E-B7D71DC12358}" dt="2022-12-01T17:43:50.552" v="59"/>
          <ac:picMkLst>
            <pc:docMk/>
            <pc:sldMk cId="650317164" sldId="256"/>
            <ac:picMk id="28" creationId="{19562048-DD09-D589-FF85-DE5D5E4DF7D0}"/>
          </ac:picMkLst>
        </pc:picChg>
        <pc:picChg chg="add del">
          <ac:chgData name="Oliwia Sztulberg" userId="S::312283@uwr.edu.pl::138f284f-4ff9-4daf-ade4-d40df5fbc1d1" providerId="AD" clId="Web-{45F58D0D-40A1-6E59-441E-B7D71DC12358}" dt="2022-12-01T17:44:01.240" v="61"/>
          <ac:picMkLst>
            <pc:docMk/>
            <pc:sldMk cId="650317164" sldId="256"/>
            <ac:picMk id="31" creationId="{00533CDF-B0A7-EED5-BC72-E8408E4CE0A5}"/>
          </ac:picMkLst>
        </pc:picChg>
        <pc:picChg chg="add del">
          <ac:chgData name="Oliwia Sztulberg" userId="S::312283@uwr.edu.pl::138f284f-4ff9-4daf-ade4-d40df5fbc1d1" providerId="AD" clId="Web-{45F58D0D-40A1-6E59-441E-B7D71DC12358}" dt="2022-12-01T17:44:06.662" v="63"/>
          <ac:picMkLst>
            <pc:docMk/>
            <pc:sldMk cId="650317164" sldId="256"/>
            <ac:picMk id="36" creationId="{F68CAE51-9C38-A569-9BAD-7682AB4DC126}"/>
          </ac:picMkLst>
        </pc:picChg>
        <pc:picChg chg="add del">
          <ac:chgData name="Oliwia Sztulberg" userId="S::312283@uwr.edu.pl::138f284f-4ff9-4daf-ade4-d40df5fbc1d1" providerId="AD" clId="Web-{45F58D0D-40A1-6E59-441E-B7D71DC12358}" dt="2022-12-01T18:09:17.411" v="72"/>
          <ac:picMkLst>
            <pc:docMk/>
            <pc:sldMk cId="650317164" sldId="256"/>
            <ac:picMk id="55" creationId="{8A2842C0-6210-4FDB-B1FF-C14C927377FB}"/>
          </ac:picMkLst>
        </pc:picChg>
        <pc:picChg chg="add del">
          <ac:chgData name="Oliwia Sztulberg" userId="S::312283@uwr.edu.pl::138f284f-4ff9-4daf-ade4-d40df5fbc1d1" providerId="AD" clId="Web-{45F58D0D-40A1-6E59-441E-B7D71DC12358}" dt="2022-12-01T18:21:17.877" v="90"/>
          <ac:picMkLst>
            <pc:docMk/>
            <pc:sldMk cId="650317164" sldId="256"/>
            <ac:picMk id="113" creationId="{8A2842C0-6210-4FDB-B1FF-C14C927377FB}"/>
          </ac:picMkLst>
        </pc:picChg>
        <pc:picChg chg="add del">
          <ac:chgData name="Oliwia Sztulberg" userId="S::312283@uwr.edu.pl::138f284f-4ff9-4daf-ade4-d40df5fbc1d1" providerId="AD" clId="Web-{45F58D0D-40A1-6E59-441E-B7D71DC12358}" dt="2022-12-01T18:22:22.098" v="96"/>
          <ac:picMkLst>
            <pc:docMk/>
            <pc:sldMk cId="650317164" sldId="256"/>
            <ac:picMk id="135" creationId="{8A2842C0-6210-4FDB-B1FF-C14C927377FB}"/>
          </ac:picMkLst>
        </pc:picChg>
      </pc:sldChg>
      <pc:sldChg chg="addSp modSp mod setBg">
        <pc:chgData name="Oliwia Sztulberg" userId="S::312283@uwr.edu.pl::138f284f-4ff9-4daf-ade4-d40df5fbc1d1" providerId="AD" clId="Web-{45F58D0D-40A1-6E59-441E-B7D71DC12358}" dt="2022-12-01T18:41:39.627" v="433" actId="20577"/>
        <pc:sldMkLst>
          <pc:docMk/>
          <pc:sldMk cId="1007403164" sldId="257"/>
        </pc:sldMkLst>
        <pc:spChg chg="mod">
          <ac:chgData name="Oliwia Sztulberg" userId="S::312283@uwr.edu.pl::138f284f-4ff9-4daf-ade4-d40df5fbc1d1" providerId="AD" clId="Web-{45F58D0D-40A1-6E59-441E-B7D71DC12358}" dt="2022-12-01T18:41:32.048" v="431" actId="14100"/>
          <ac:spMkLst>
            <pc:docMk/>
            <pc:sldMk cId="1007403164" sldId="257"/>
            <ac:spMk id="2" creationId="{4C513209-1971-5CBB-6148-EA37EA0D00FB}"/>
          </ac:spMkLst>
        </pc:spChg>
        <pc:spChg chg="mod">
          <ac:chgData name="Oliwia Sztulberg" userId="S::312283@uwr.edu.pl::138f284f-4ff9-4daf-ade4-d40df5fbc1d1" providerId="AD" clId="Web-{45F58D0D-40A1-6E59-441E-B7D71DC12358}" dt="2022-12-01T18:41:39.627" v="433" actId="20577"/>
          <ac:spMkLst>
            <pc:docMk/>
            <pc:sldMk cId="1007403164" sldId="257"/>
            <ac:spMk id="3" creationId="{2FB52D6D-FC8F-5EC9-250F-8F3740FA137D}"/>
          </ac:spMkLst>
        </pc:spChg>
        <pc:spChg chg="add">
          <ac:chgData name="Oliwia Sztulberg" userId="S::312283@uwr.edu.pl::138f284f-4ff9-4daf-ade4-d40df5fbc1d1" providerId="AD" clId="Web-{45F58D0D-40A1-6E59-441E-B7D71DC12358}" dt="2022-12-01T18:41:18.485" v="412"/>
          <ac:spMkLst>
            <pc:docMk/>
            <pc:sldMk cId="1007403164" sldId="257"/>
            <ac:spMk id="8" creationId="{D6FD3B99-32DA-4048-B3C2-EC01E6D0FEE5}"/>
          </ac:spMkLst>
        </pc:spChg>
        <pc:spChg chg="add">
          <ac:chgData name="Oliwia Sztulberg" userId="S::312283@uwr.edu.pl::138f284f-4ff9-4daf-ade4-d40df5fbc1d1" providerId="AD" clId="Web-{45F58D0D-40A1-6E59-441E-B7D71DC12358}" dt="2022-12-01T18:41:18.485" v="412"/>
          <ac:spMkLst>
            <pc:docMk/>
            <pc:sldMk cId="1007403164" sldId="257"/>
            <ac:spMk id="10" creationId="{8C74482E-2E7A-40CD-99C9-7892C8AF9E51}"/>
          </ac:spMkLst>
        </pc:spChg>
        <pc:grpChg chg="add">
          <ac:chgData name="Oliwia Sztulberg" userId="S::312283@uwr.edu.pl::138f284f-4ff9-4daf-ade4-d40df5fbc1d1" providerId="AD" clId="Web-{45F58D0D-40A1-6E59-441E-B7D71DC12358}" dt="2022-12-01T18:41:18.485" v="412"/>
          <ac:grpSpMkLst>
            <pc:docMk/>
            <pc:sldMk cId="1007403164" sldId="257"/>
            <ac:grpSpMk id="12" creationId="{FBB1362E-4699-426B-8D02-4F7CE6DA9358}"/>
          </ac:grpSpMkLst>
        </pc:grpChg>
      </pc:sldChg>
      <pc:sldChg chg="addSp modSp mod setBg">
        <pc:chgData name="Oliwia Sztulberg" userId="S::312283@uwr.edu.pl::138f284f-4ff9-4daf-ade4-d40df5fbc1d1" providerId="AD" clId="Web-{45F58D0D-40A1-6E59-441E-B7D71DC12358}" dt="2022-12-01T18:43:34.068" v="448" actId="20577"/>
        <pc:sldMkLst>
          <pc:docMk/>
          <pc:sldMk cId="3764285531" sldId="258"/>
        </pc:sldMkLst>
        <pc:spChg chg="mod">
          <ac:chgData name="Oliwia Sztulberg" userId="S::312283@uwr.edu.pl::138f284f-4ff9-4daf-ade4-d40df5fbc1d1" providerId="AD" clId="Web-{45F58D0D-40A1-6E59-441E-B7D71DC12358}" dt="2022-12-01T18:42:16.612" v="444" actId="20577"/>
          <ac:spMkLst>
            <pc:docMk/>
            <pc:sldMk cId="3764285531" sldId="258"/>
            <ac:spMk id="2" creationId="{46368016-D895-566E-1AE5-DAF5BB9AF99D}"/>
          </ac:spMkLst>
        </pc:spChg>
        <pc:spChg chg="mod">
          <ac:chgData name="Oliwia Sztulberg" userId="S::312283@uwr.edu.pl::138f284f-4ff9-4daf-ade4-d40df5fbc1d1" providerId="AD" clId="Web-{45F58D0D-40A1-6E59-441E-B7D71DC12358}" dt="2022-12-01T18:43:34.068" v="448" actId="20577"/>
          <ac:spMkLst>
            <pc:docMk/>
            <pc:sldMk cId="3764285531" sldId="258"/>
            <ac:spMk id="3" creationId="{64261835-AA34-F9FE-943D-1648FD66F883}"/>
          </ac:spMkLst>
        </pc:spChg>
        <pc:spChg chg="add">
          <ac:chgData name="Oliwia Sztulberg" userId="S::312283@uwr.edu.pl::138f284f-4ff9-4daf-ade4-d40df5fbc1d1" providerId="AD" clId="Web-{45F58D0D-40A1-6E59-441E-B7D71DC12358}" dt="2022-12-01T18:42:01.971" v="439"/>
          <ac:spMkLst>
            <pc:docMk/>
            <pc:sldMk cId="3764285531" sldId="258"/>
            <ac:spMk id="8" creationId="{33CD251C-A887-4D2F-925B-FC097198538B}"/>
          </ac:spMkLst>
        </pc:spChg>
        <pc:spChg chg="add">
          <ac:chgData name="Oliwia Sztulberg" userId="S::312283@uwr.edu.pl::138f284f-4ff9-4daf-ade4-d40df5fbc1d1" providerId="AD" clId="Web-{45F58D0D-40A1-6E59-441E-B7D71DC12358}" dt="2022-12-01T18:42:01.971" v="439"/>
          <ac:spMkLst>
            <pc:docMk/>
            <pc:sldMk cId="3764285531" sldId="258"/>
            <ac:spMk id="10" creationId="{B19D093C-27FB-4032-B282-42C4563F257C}"/>
          </ac:spMkLst>
        </pc:spChg>
        <pc:grpChg chg="add">
          <ac:chgData name="Oliwia Sztulberg" userId="S::312283@uwr.edu.pl::138f284f-4ff9-4daf-ade4-d40df5fbc1d1" providerId="AD" clId="Web-{45F58D0D-40A1-6E59-441E-B7D71DC12358}" dt="2022-12-01T18:42:01.971" v="439"/>
          <ac:grpSpMkLst>
            <pc:docMk/>
            <pc:sldMk cId="3764285531" sldId="258"/>
            <ac:grpSpMk id="12" creationId="{35EE815E-1BD3-4777-B652-6D98825BF66B}"/>
          </ac:grpSpMkLst>
        </pc:grpChg>
      </pc:sldChg>
      <pc:sldChg chg="addSp delSp modSp mod setBg">
        <pc:chgData name="Oliwia Sztulberg" userId="S::312283@uwr.edu.pl::138f284f-4ff9-4daf-ade4-d40df5fbc1d1" providerId="AD" clId="Web-{45F58D0D-40A1-6E59-441E-B7D71DC12358}" dt="2022-12-01T18:44:56.602" v="487"/>
        <pc:sldMkLst>
          <pc:docMk/>
          <pc:sldMk cId="2046754968" sldId="259"/>
        </pc:sldMkLst>
        <pc:spChg chg="mod">
          <ac:chgData name="Oliwia Sztulberg" userId="S::312283@uwr.edu.pl::138f284f-4ff9-4daf-ade4-d40df5fbc1d1" providerId="AD" clId="Web-{45F58D0D-40A1-6E59-441E-B7D71DC12358}" dt="2022-12-01T18:44:56.602" v="487"/>
          <ac:spMkLst>
            <pc:docMk/>
            <pc:sldMk cId="2046754968" sldId="259"/>
            <ac:spMk id="2" creationId="{44D22E42-DDCC-2AE3-05E1-4106201FF206}"/>
          </ac:spMkLst>
        </pc:spChg>
        <pc:spChg chg="mod">
          <ac:chgData name="Oliwia Sztulberg" userId="S::312283@uwr.edu.pl::138f284f-4ff9-4daf-ade4-d40df5fbc1d1" providerId="AD" clId="Web-{45F58D0D-40A1-6E59-441E-B7D71DC12358}" dt="2022-12-01T18:44:56.602" v="487"/>
          <ac:spMkLst>
            <pc:docMk/>
            <pc:sldMk cId="2046754968" sldId="259"/>
            <ac:spMk id="3" creationId="{644EC366-496B-BCB9-8C5F-3F67F7D88609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44:45.852" v="484"/>
          <ac:spMkLst>
            <pc:docMk/>
            <pc:sldMk cId="2046754968" sldId="259"/>
            <ac:spMk id="8" creationId="{91F32EBA-ED97-466E-8CFA-8382584155D0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44:45.852" v="484"/>
          <ac:spMkLst>
            <pc:docMk/>
            <pc:sldMk cId="2046754968" sldId="259"/>
            <ac:spMk id="10" creationId="{62A38935-BB53-4DF7-A56E-48DD25B685D7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44:56.602" v="487"/>
          <ac:spMkLst>
            <pc:docMk/>
            <pc:sldMk cId="2046754968" sldId="259"/>
            <ac:spMk id="15" creationId="{91F32EBA-ED97-466E-8CFA-8382584155D0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44:56.602" v="487"/>
          <ac:spMkLst>
            <pc:docMk/>
            <pc:sldMk cId="2046754968" sldId="259"/>
            <ac:spMk id="17" creationId="{62A38935-BB53-4DF7-A56E-48DD25B685D7}"/>
          </ac:spMkLst>
        </pc:spChg>
        <pc:spChg chg="add">
          <ac:chgData name="Oliwia Sztulberg" userId="S::312283@uwr.edu.pl::138f284f-4ff9-4daf-ade4-d40df5fbc1d1" providerId="AD" clId="Web-{45F58D0D-40A1-6E59-441E-B7D71DC12358}" dt="2022-12-01T18:44:56.602" v="487"/>
          <ac:spMkLst>
            <pc:docMk/>
            <pc:sldMk cId="2046754968" sldId="259"/>
            <ac:spMk id="22" creationId="{91F32EBA-ED97-466E-8CFA-8382584155D0}"/>
          </ac:spMkLst>
        </pc:spChg>
        <pc:spChg chg="add">
          <ac:chgData name="Oliwia Sztulberg" userId="S::312283@uwr.edu.pl::138f284f-4ff9-4daf-ade4-d40df5fbc1d1" providerId="AD" clId="Web-{45F58D0D-40A1-6E59-441E-B7D71DC12358}" dt="2022-12-01T18:44:56.602" v="487"/>
          <ac:spMkLst>
            <pc:docMk/>
            <pc:sldMk cId="2046754968" sldId="259"/>
            <ac:spMk id="24" creationId="{4300F7B2-2FBB-4B65-B588-6331766027CB}"/>
          </ac:spMkLst>
        </pc:spChg>
        <pc:spChg chg="add">
          <ac:chgData name="Oliwia Sztulberg" userId="S::312283@uwr.edu.pl::138f284f-4ff9-4daf-ade4-d40df5fbc1d1" providerId="AD" clId="Web-{45F58D0D-40A1-6E59-441E-B7D71DC12358}" dt="2022-12-01T18:44:56.602" v="487"/>
          <ac:spMkLst>
            <pc:docMk/>
            <pc:sldMk cId="2046754968" sldId="259"/>
            <ac:spMk id="26" creationId="{EFA5A327-531A-495C-BCA7-27F04811AF4B}"/>
          </ac:spMkLst>
        </pc:spChg>
        <pc:spChg chg="add">
          <ac:chgData name="Oliwia Sztulberg" userId="S::312283@uwr.edu.pl::138f284f-4ff9-4daf-ade4-d40df5fbc1d1" providerId="AD" clId="Web-{45F58D0D-40A1-6E59-441E-B7D71DC12358}" dt="2022-12-01T18:44:56.602" v="487"/>
          <ac:spMkLst>
            <pc:docMk/>
            <pc:sldMk cId="2046754968" sldId="259"/>
            <ac:spMk id="28" creationId="{09C89D1D-8C73-4FE3-BB9A-0A66D0F9C2FF}"/>
          </ac:spMkLst>
        </pc:spChg>
        <pc:picChg chg="add mod">
          <ac:chgData name="Oliwia Sztulberg" userId="S::312283@uwr.edu.pl::138f284f-4ff9-4daf-ade4-d40df5fbc1d1" providerId="AD" clId="Web-{45F58D0D-40A1-6E59-441E-B7D71DC12358}" dt="2022-12-01T18:44:56.602" v="487"/>
          <ac:picMkLst>
            <pc:docMk/>
            <pc:sldMk cId="2046754968" sldId="259"/>
            <ac:picMk id="4" creationId="{18A57180-12BE-95FC-CE93-83BA29EDF802}"/>
          </ac:picMkLst>
        </pc:picChg>
      </pc:sldChg>
      <pc:sldChg chg="addSp delSp modSp mod setBg">
        <pc:chgData name="Oliwia Sztulberg" userId="S::312283@uwr.edu.pl::138f284f-4ff9-4daf-ade4-d40df5fbc1d1" providerId="AD" clId="Web-{45F58D0D-40A1-6E59-441E-B7D71DC12358}" dt="2022-12-01T18:46:11.995" v="509"/>
        <pc:sldMkLst>
          <pc:docMk/>
          <pc:sldMk cId="1876904428" sldId="260"/>
        </pc:sldMkLst>
        <pc:spChg chg="mod">
          <ac:chgData name="Oliwia Sztulberg" userId="S::312283@uwr.edu.pl::138f284f-4ff9-4daf-ade4-d40df5fbc1d1" providerId="AD" clId="Web-{45F58D0D-40A1-6E59-441E-B7D71DC12358}" dt="2022-12-01T18:45:40.354" v="506"/>
          <ac:spMkLst>
            <pc:docMk/>
            <pc:sldMk cId="1876904428" sldId="260"/>
            <ac:spMk id="2" creationId="{9F2A869D-F252-2ACE-BAEC-A6F2089B4407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45:40.354" v="506"/>
          <ac:spMkLst>
            <pc:docMk/>
            <pc:sldMk cId="1876904428" sldId="260"/>
            <ac:spMk id="3" creationId="{63AC7D4A-8AB7-5852-E3C2-EAB9A5FD655C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45:26.197" v="503"/>
          <ac:spMkLst>
            <pc:docMk/>
            <pc:sldMk cId="1876904428" sldId="260"/>
            <ac:spMk id="8" creationId="{C4E4288A-DFC8-40A2-90E5-70E851A933AD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45:21.681" v="501"/>
          <ac:spMkLst>
            <pc:docMk/>
            <pc:sldMk cId="1876904428" sldId="260"/>
            <ac:spMk id="9" creationId="{3A5B4632-C963-4296-86F0-79AA9EA5AE98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45:26.197" v="503"/>
          <ac:spMkLst>
            <pc:docMk/>
            <pc:sldMk cId="1876904428" sldId="260"/>
            <ac:spMk id="10" creationId="{9AD93FD3-7DF2-4DC8-BD55-8B2EB5F63F2A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45:26.197" v="503"/>
          <ac:spMkLst>
            <pc:docMk/>
            <pc:sldMk cId="1876904428" sldId="260"/>
            <ac:spMk id="11" creationId="{63AC7D4A-8AB7-5852-E3C2-EAB9A5FD655C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45:26.197" v="503"/>
          <ac:spMkLst>
            <pc:docMk/>
            <pc:sldMk cId="1876904428" sldId="260"/>
            <ac:spMk id="12" creationId="{956571CF-1434-4180-A385-D4AC63B6269D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45:26.197" v="503"/>
          <ac:spMkLst>
            <pc:docMk/>
            <pc:sldMk cId="1876904428" sldId="260"/>
            <ac:spMk id="14" creationId="{19D0EF7D-8D7F-4A18-A68B-92E2D448730D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45:40.338" v="505"/>
          <ac:spMkLst>
            <pc:docMk/>
            <pc:sldMk cId="1876904428" sldId="260"/>
            <ac:spMk id="20" creationId="{D6FD3B99-32DA-4048-B3C2-EC01E6D0FEE5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45:40.338" v="505"/>
          <ac:spMkLst>
            <pc:docMk/>
            <pc:sldMk cId="1876904428" sldId="260"/>
            <ac:spMk id="21" creationId="{8C74482E-2E7A-40CD-99C9-7892C8AF9E51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45:40.338" v="505"/>
          <ac:spMkLst>
            <pc:docMk/>
            <pc:sldMk cId="1876904428" sldId="260"/>
            <ac:spMk id="24" creationId="{63AC7D4A-8AB7-5852-E3C2-EAB9A5FD655C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46:11.995" v="509"/>
          <ac:spMkLst>
            <pc:docMk/>
            <pc:sldMk cId="1876904428" sldId="260"/>
            <ac:spMk id="26" creationId="{C4E4288A-DFC8-40A2-90E5-70E851A933AD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46:11.995" v="509"/>
          <ac:spMkLst>
            <pc:docMk/>
            <pc:sldMk cId="1876904428" sldId="260"/>
            <ac:spMk id="27" creationId="{9AD93FD3-7DF2-4DC8-BD55-8B2EB5F63F2A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46:11.995" v="509"/>
          <ac:spMkLst>
            <pc:docMk/>
            <pc:sldMk cId="1876904428" sldId="260"/>
            <ac:spMk id="28" creationId="{956571CF-1434-4180-A385-D4AC63B6269D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46:11.995" v="509"/>
          <ac:spMkLst>
            <pc:docMk/>
            <pc:sldMk cId="1876904428" sldId="260"/>
            <ac:spMk id="29" creationId="{19D0EF7D-8D7F-4A18-A68B-92E2D448730D}"/>
          </ac:spMkLst>
        </pc:spChg>
        <pc:spChg chg="add">
          <ac:chgData name="Oliwia Sztulberg" userId="S::312283@uwr.edu.pl::138f284f-4ff9-4daf-ade4-d40df5fbc1d1" providerId="AD" clId="Web-{45F58D0D-40A1-6E59-441E-B7D71DC12358}" dt="2022-12-01T18:45:40.354" v="506"/>
          <ac:spMkLst>
            <pc:docMk/>
            <pc:sldMk cId="1876904428" sldId="260"/>
            <ac:spMk id="31" creationId="{63AC7D4A-8AB7-5852-E3C2-EAB9A5FD655C}"/>
          </ac:spMkLst>
        </pc:spChg>
        <pc:spChg chg="add">
          <ac:chgData name="Oliwia Sztulberg" userId="S::312283@uwr.edu.pl::138f284f-4ff9-4daf-ade4-d40df5fbc1d1" providerId="AD" clId="Web-{45F58D0D-40A1-6E59-441E-B7D71DC12358}" dt="2022-12-01T18:46:11.995" v="509"/>
          <ac:spMkLst>
            <pc:docMk/>
            <pc:sldMk cId="1876904428" sldId="260"/>
            <ac:spMk id="36" creationId="{C4E4288A-DFC8-40A2-90E5-70E851A933AD}"/>
          </ac:spMkLst>
        </pc:spChg>
        <pc:spChg chg="add">
          <ac:chgData name="Oliwia Sztulberg" userId="S::312283@uwr.edu.pl::138f284f-4ff9-4daf-ade4-d40df5fbc1d1" providerId="AD" clId="Web-{45F58D0D-40A1-6E59-441E-B7D71DC12358}" dt="2022-12-01T18:46:11.995" v="509"/>
          <ac:spMkLst>
            <pc:docMk/>
            <pc:sldMk cId="1876904428" sldId="260"/>
            <ac:spMk id="42" creationId="{956571CF-1434-4180-A385-D4AC63B6269D}"/>
          </ac:spMkLst>
        </pc:spChg>
        <pc:spChg chg="add">
          <ac:chgData name="Oliwia Sztulberg" userId="S::312283@uwr.edu.pl::138f284f-4ff9-4daf-ade4-d40df5fbc1d1" providerId="AD" clId="Web-{45F58D0D-40A1-6E59-441E-B7D71DC12358}" dt="2022-12-01T18:46:11.995" v="509"/>
          <ac:spMkLst>
            <pc:docMk/>
            <pc:sldMk cId="1876904428" sldId="260"/>
            <ac:spMk id="44" creationId="{9AD93FD3-7DF2-4DC8-BD55-8B2EB5F63F2A}"/>
          </ac:spMkLst>
        </pc:spChg>
        <pc:grpChg chg="add del">
          <ac:chgData name="Oliwia Sztulberg" userId="S::312283@uwr.edu.pl::138f284f-4ff9-4daf-ade4-d40df5fbc1d1" providerId="AD" clId="Web-{45F58D0D-40A1-6E59-441E-B7D71DC12358}" dt="2022-12-01T18:45:26.197" v="503"/>
          <ac:grpSpMkLst>
            <pc:docMk/>
            <pc:sldMk cId="1876904428" sldId="260"/>
            <ac:grpSpMk id="16" creationId="{C770F868-28FE-4B38-8FC7-E9C841B837FA}"/>
          </ac:grpSpMkLst>
        </pc:grpChg>
        <pc:grpChg chg="add del">
          <ac:chgData name="Oliwia Sztulberg" userId="S::312283@uwr.edu.pl::138f284f-4ff9-4daf-ade4-d40df5fbc1d1" providerId="AD" clId="Web-{45F58D0D-40A1-6E59-441E-B7D71DC12358}" dt="2022-12-01T18:45:40.338" v="505"/>
          <ac:grpSpMkLst>
            <pc:docMk/>
            <pc:sldMk cId="1876904428" sldId="260"/>
            <ac:grpSpMk id="22" creationId="{FBB1362E-4699-426B-8D02-4F7CE6DA9358}"/>
          </ac:grpSpMkLst>
        </pc:grpChg>
        <pc:grpChg chg="add del">
          <ac:chgData name="Oliwia Sztulberg" userId="S::312283@uwr.edu.pl::138f284f-4ff9-4daf-ade4-d40df5fbc1d1" providerId="AD" clId="Web-{45F58D0D-40A1-6E59-441E-B7D71DC12358}" dt="2022-12-01T18:46:11.995" v="509"/>
          <ac:grpSpMkLst>
            <pc:docMk/>
            <pc:sldMk cId="1876904428" sldId="260"/>
            <ac:grpSpMk id="30" creationId="{C770F868-28FE-4B38-8FC7-E9C841B837FA}"/>
          </ac:grpSpMkLst>
        </pc:grpChg>
        <pc:grpChg chg="add">
          <ac:chgData name="Oliwia Sztulberg" userId="S::312283@uwr.edu.pl::138f284f-4ff9-4daf-ade4-d40df5fbc1d1" providerId="AD" clId="Web-{45F58D0D-40A1-6E59-441E-B7D71DC12358}" dt="2022-12-01T18:46:11.995" v="509"/>
          <ac:grpSpMkLst>
            <pc:docMk/>
            <pc:sldMk cId="1876904428" sldId="260"/>
            <ac:grpSpMk id="38" creationId="{C770F868-28FE-4B38-8FC7-E9C841B837FA}"/>
          </ac:grpSpMkLst>
        </pc:grpChg>
        <pc:graphicFrameChg chg="add del">
          <ac:chgData name="Oliwia Sztulberg" userId="S::312283@uwr.edu.pl::138f284f-4ff9-4daf-ade4-d40df5fbc1d1" providerId="AD" clId="Web-{45F58D0D-40A1-6E59-441E-B7D71DC12358}" dt="2022-12-01T18:45:21.681" v="501"/>
          <ac:graphicFrameMkLst>
            <pc:docMk/>
            <pc:sldMk cId="1876904428" sldId="260"/>
            <ac:graphicFrameMk id="5" creationId="{40FE92ED-411F-5456-4888-66A7FAEB6D0A}"/>
          </ac:graphicFrameMkLst>
        </pc:graphicFrameChg>
        <pc:picChg chg="add mod">
          <ac:chgData name="Oliwia Sztulberg" userId="S::312283@uwr.edu.pl::138f284f-4ff9-4daf-ade4-d40df5fbc1d1" providerId="AD" clId="Web-{45F58D0D-40A1-6E59-441E-B7D71DC12358}" dt="2022-12-01T18:46:11.995" v="509"/>
          <ac:picMkLst>
            <pc:docMk/>
            <pc:sldMk cId="1876904428" sldId="260"/>
            <ac:picMk id="15" creationId="{3F77C297-B225-CB90-7A7D-1D2B073F625B}"/>
          </ac:picMkLst>
        </pc:picChg>
      </pc:sldChg>
      <pc:sldChg chg="addSp modSp mod setBg">
        <pc:chgData name="Oliwia Sztulberg" userId="S::312283@uwr.edu.pl::138f284f-4ff9-4daf-ade4-d40df5fbc1d1" providerId="AD" clId="Web-{45F58D0D-40A1-6E59-441E-B7D71DC12358}" dt="2022-12-01T18:47:10.357" v="530" actId="20577"/>
        <pc:sldMkLst>
          <pc:docMk/>
          <pc:sldMk cId="3907000483" sldId="261"/>
        </pc:sldMkLst>
        <pc:spChg chg="mod">
          <ac:chgData name="Oliwia Sztulberg" userId="S::312283@uwr.edu.pl::138f284f-4ff9-4daf-ade4-d40df5fbc1d1" providerId="AD" clId="Web-{45F58D0D-40A1-6E59-441E-B7D71DC12358}" dt="2022-12-01T18:47:01.310" v="528" actId="1076"/>
          <ac:spMkLst>
            <pc:docMk/>
            <pc:sldMk cId="3907000483" sldId="261"/>
            <ac:spMk id="2" creationId="{BDE2FF85-69B5-1462-89A3-A86D4CC3479F}"/>
          </ac:spMkLst>
        </pc:spChg>
        <pc:spChg chg="mod">
          <ac:chgData name="Oliwia Sztulberg" userId="S::312283@uwr.edu.pl::138f284f-4ff9-4daf-ade4-d40df5fbc1d1" providerId="AD" clId="Web-{45F58D0D-40A1-6E59-441E-B7D71DC12358}" dt="2022-12-01T18:47:10.357" v="530" actId="20577"/>
          <ac:spMkLst>
            <pc:docMk/>
            <pc:sldMk cId="3907000483" sldId="261"/>
            <ac:spMk id="3" creationId="{FFB160CB-3685-8C4C-306A-0CE4B111E4C9}"/>
          </ac:spMkLst>
        </pc:spChg>
        <pc:spChg chg="add">
          <ac:chgData name="Oliwia Sztulberg" userId="S::312283@uwr.edu.pl::138f284f-4ff9-4daf-ade4-d40df5fbc1d1" providerId="AD" clId="Web-{45F58D0D-40A1-6E59-441E-B7D71DC12358}" dt="2022-12-01T18:46:39.621" v="524"/>
          <ac:spMkLst>
            <pc:docMk/>
            <pc:sldMk cId="3907000483" sldId="261"/>
            <ac:spMk id="8" creationId="{D6FD3B99-32DA-4048-B3C2-EC01E6D0FEE5}"/>
          </ac:spMkLst>
        </pc:spChg>
        <pc:spChg chg="add">
          <ac:chgData name="Oliwia Sztulberg" userId="S::312283@uwr.edu.pl::138f284f-4ff9-4daf-ade4-d40df5fbc1d1" providerId="AD" clId="Web-{45F58D0D-40A1-6E59-441E-B7D71DC12358}" dt="2022-12-01T18:46:39.621" v="524"/>
          <ac:spMkLst>
            <pc:docMk/>
            <pc:sldMk cId="3907000483" sldId="261"/>
            <ac:spMk id="10" creationId="{8C74482E-2E7A-40CD-99C9-7892C8AF9E51}"/>
          </ac:spMkLst>
        </pc:spChg>
        <pc:grpChg chg="add">
          <ac:chgData name="Oliwia Sztulberg" userId="S::312283@uwr.edu.pl::138f284f-4ff9-4daf-ade4-d40df5fbc1d1" providerId="AD" clId="Web-{45F58D0D-40A1-6E59-441E-B7D71DC12358}" dt="2022-12-01T18:46:39.621" v="524"/>
          <ac:grpSpMkLst>
            <pc:docMk/>
            <pc:sldMk cId="3907000483" sldId="261"/>
            <ac:grpSpMk id="12" creationId="{FBB1362E-4699-426B-8D02-4F7CE6DA9358}"/>
          </ac:grpSpMkLst>
        </pc:grpChg>
      </pc:sldChg>
      <pc:sldChg chg="addSp delSp modSp mod setBg">
        <pc:chgData name="Oliwia Sztulberg" userId="S::312283@uwr.edu.pl::138f284f-4ff9-4daf-ade4-d40df5fbc1d1" providerId="AD" clId="Web-{45F58D0D-40A1-6E59-441E-B7D71DC12358}" dt="2022-12-01T18:49:15.314" v="551" actId="20577"/>
        <pc:sldMkLst>
          <pc:docMk/>
          <pc:sldMk cId="4096136465" sldId="262"/>
        </pc:sldMkLst>
        <pc:spChg chg="mod">
          <ac:chgData name="Oliwia Sztulberg" userId="S::312283@uwr.edu.pl::138f284f-4ff9-4daf-ade4-d40df5fbc1d1" providerId="AD" clId="Web-{45F58D0D-40A1-6E59-441E-B7D71DC12358}" dt="2022-12-01T18:48:58.814" v="549"/>
          <ac:spMkLst>
            <pc:docMk/>
            <pc:sldMk cId="4096136465" sldId="262"/>
            <ac:spMk id="2" creationId="{C67F972A-E7F7-CB34-6669-AD027A720D4B}"/>
          </ac:spMkLst>
        </pc:spChg>
        <pc:spChg chg="mod">
          <ac:chgData name="Oliwia Sztulberg" userId="S::312283@uwr.edu.pl::138f284f-4ff9-4daf-ade4-d40df5fbc1d1" providerId="AD" clId="Web-{45F58D0D-40A1-6E59-441E-B7D71DC12358}" dt="2022-12-01T18:49:15.314" v="551" actId="20577"/>
          <ac:spMkLst>
            <pc:docMk/>
            <pc:sldMk cId="4096136465" sldId="262"/>
            <ac:spMk id="3" creationId="{B4D48EE7-60FE-AE87-AC59-62316F3CF77E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48:41.063" v="544"/>
          <ac:spMkLst>
            <pc:docMk/>
            <pc:sldMk cId="4096136465" sldId="262"/>
            <ac:spMk id="9" creationId="{1557A916-FDD1-44A1-A7A1-70009FD6BE46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48:41.063" v="544"/>
          <ac:spMkLst>
            <pc:docMk/>
            <pc:sldMk cId="4096136465" sldId="262"/>
            <ac:spMk id="11" creationId="{4B874C19-9B23-4B12-823E-D67615A9B3AC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48:54.704" v="546"/>
          <ac:spMkLst>
            <pc:docMk/>
            <pc:sldMk cId="4096136465" sldId="262"/>
            <ac:spMk id="13" creationId="{33CD251C-A887-4D2F-925B-FC097198538B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48:54.704" v="546"/>
          <ac:spMkLst>
            <pc:docMk/>
            <pc:sldMk cId="4096136465" sldId="262"/>
            <ac:spMk id="14" creationId="{662A3FAA-D056-4098-8115-EA61EAF068CF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48:58.798" v="548"/>
          <ac:spMkLst>
            <pc:docMk/>
            <pc:sldMk cId="4096136465" sldId="262"/>
            <ac:spMk id="16" creationId="{91F32EBA-ED97-466E-8CFA-8382584155D0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48:58.798" v="548"/>
          <ac:spMkLst>
            <pc:docMk/>
            <pc:sldMk cId="4096136465" sldId="262"/>
            <ac:spMk id="17" creationId="{62A38935-BB53-4DF7-A56E-48DD25B685D7}"/>
          </ac:spMkLst>
        </pc:spChg>
        <pc:spChg chg="add">
          <ac:chgData name="Oliwia Sztulberg" userId="S::312283@uwr.edu.pl::138f284f-4ff9-4daf-ade4-d40df5fbc1d1" providerId="AD" clId="Web-{45F58D0D-40A1-6E59-441E-B7D71DC12358}" dt="2022-12-01T18:48:58.814" v="549"/>
          <ac:spMkLst>
            <pc:docMk/>
            <pc:sldMk cId="4096136465" sldId="262"/>
            <ac:spMk id="19" creationId="{1557A916-FDD1-44A1-A7A1-70009FD6BE46}"/>
          </ac:spMkLst>
        </pc:spChg>
        <pc:spChg chg="add">
          <ac:chgData name="Oliwia Sztulberg" userId="S::312283@uwr.edu.pl::138f284f-4ff9-4daf-ade4-d40df5fbc1d1" providerId="AD" clId="Web-{45F58D0D-40A1-6E59-441E-B7D71DC12358}" dt="2022-12-01T18:48:58.814" v="549"/>
          <ac:spMkLst>
            <pc:docMk/>
            <pc:sldMk cId="4096136465" sldId="262"/>
            <ac:spMk id="20" creationId="{4B874C19-9B23-4B12-823E-D67615A9B3AC}"/>
          </ac:spMkLst>
        </pc:spChg>
        <pc:picChg chg="add mod ord">
          <ac:chgData name="Oliwia Sztulberg" userId="S::312283@uwr.edu.pl::138f284f-4ff9-4daf-ade4-d40df5fbc1d1" providerId="AD" clId="Web-{45F58D0D-40A1-6E59-441E-B7D71DC12358}" dt="2022-12-01T18:48:58.814" v="549"/>
          <ac:picMkLst>
            <pc:docMk/>
            <pc:sldMk cId="4096136465" sldId="262"/>
            <ac:picMk id="4" creationId="{EDCD673E-A03F-4A3D-E5DD-0A48ABF84EC2}"/>
          </ac:picMkLst>
        </pc:picChg>
      </pc:sldChg>
      <pc:sldChg chg="addSp delSp modSp mod setBg">
        <pc:chgData name="Oliwia Sztulberg" userId="S::312283@uwr.edu.pl::138f284f-4ff9-4daf-ade4-d40df5fbc1d1" providerId="AD" clId="Web-{45F58D0D-40A1-6E59-441E-B7D71DC12358}" dt="2022-12-01T18:50:21.801" v="580" actId="20577"/>
        <pc:sldMkLst>
          <pc:docMk/>
          <pc:sldMk cId="790009918" sldId="263"/>
        </pc:sldMkLst>
        <pc:spChg chg="mod">
          <ac:chgData name="Oliwia Sztulberg" userId="S::312283@uwr.edu.pl::138f284f-4ff9-4daf-ade4-d40df5fbc1d1" providerId="AD" clId="Web-{45F58D0D-40A1-6E59-441E-B7D71DC12358}" dt="2022-12-01T18:50:21.801" v="580" actId="20577"/>
          <ac:spMkLst>
            <pc:docMk/>
            <pc:sldMk cId="790009918" sldId="263"/>
            <ac:spMk id="2" creationId="{8631D1D4-819F-4F3B-6C0F-7191C6AFE0D1}"/>
          </ac:spMkLst>
        </pc:spChg>
        <pc:spChg chg="mod">
          <ac:chgData name="Oliwia Sztulberg" userId="S::312283@uwr.edu.pl::138f284f-4ff9-4daf-ade4-d40df5fbc1d1" providerId="AD" clId="Web-{45F58D0D-40A1-6E59-441E-B7D71DC12358}" dt="2022-12-01T18:50:12.035" v="579" actId="20577"/>
          <ac:spMkLst>
            <pc:docMk/>
            <pc:sldMk cId="790009918" sldId="263"/>
            <ac:spMk id="3" creationId="{246127C5-7636-CD9E-177D-AAEA3F85D3EB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49:53.597" v="573"/>
          <ac:spMkLst>
            <pc:docMk/>
            <pc:sldMk cId="790009918" sldId="263"/>
            <ac:spMk id="8" creationId="{33CD251C-A887-4D2F-925B-FC097198538B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49:53.597" v="573"/>
          <ac:spMkLst>
            <pc:docMk/>
            <pc:sldMk cId="790009918" sldId="263"/>
            <ac:spMk id="10" creationId="{B19D093C-27FB-4032-B282-42C4563F257C}"/>
          </ac:spMkLst>
        </pc:spChg>
        <pc:spChg chg="add">
          <ac:chgData name="Oliwia Sztulberg" userId="S::312283@uwr.edu.pl::138f284f-4ff9-4daf-ade4-d40df5fbc1d1" providerId="AD" clId="Web-{45F58D0D-40A1-6E59-441E-B7D71DC12358}" dt="2022-12-01T18:49:53.597" v="573"/>
          <ac:spMkLst>
            <pc:docMk/>
            <pc:sldMk cId="790009918" sldId="263"/>
            <ac:spMk id="19" creationId="{91F32EBA-ED97-466E-8CFA-8382584155D0}"/>
          </ac:spMkLst>
        </pc:spChg>
        <pc:spChg chg="add">
          <ac:chgData name="Oliwia Sztulberg" userId="S::312283@uwr.edu.pl::138f284f-4ff9-4daf-ade4-d40df5fbc1d1" providerId="AD" clId="Web-{45F58D0D-40A1-6E59-441E-B7D71DC12358}" dt="2022-12-01T18:49:53.597" v="573"/>
          <ac:spMkLst>
            <pc:docMk/>
            <pc:sldMk cId="790009918" sldId="263"/>
            <ac:spMk id="21" creationId="{62A38935-BB53-4DF7-A56E-48DD25B685D7}"/>
          </ac:spMkLst>
        </pc:spChg>
        <pc:grpChg chg="add del">
          <ac:chgData name="Oliwia Sztulberg" userId="S::312283@uwr.edu.pl::138f284f-4ff9-4daf-ade4-d40df5fbc1d1" providerId="AD" clId="Web-{45F58D0D-40A1-6E59-441E-B7D71DC12358}" dt="2022-12-01T18:49:53.597" v="573"/>
          <ac:grpSpMkLst>
            <pc:docMk/>
            <pc:sldMk cId="790009918" sldId="263"/>
            <ac:grpSpMk id="12" creationId="{35EE815E-1BD3-4777-B652-6D98825BF66B}"/>
          </ac:grpSpMkLst>
        </pc:grpChg>
        <pc:picChg chg="add mod">
          <ac:chgData name="Oliwia Sztulberg" userId="S::312283@uwr.edu.pl::138f284f-4ff9-4daf-ade4-d40df5fbc1d1" providerId="AD" clId="Web-{45F58D0D-40A1-6E59-441E-B7D71DC12358}" dt="2022-12-01T18:49:53.597" v="573"/>
          <ac:picMkLst>
            <pc:docMk/>
            <pc:sldMk cId="790009918" sldId="263"/>
            <ac:picMk id="4" creationId="{0EF576B5-6916-54E9-C7E5-4A535A7AC1FF}"/>
          </ac:picMkLst>
        </pc:picChg>
      </pc:sldChg>
      <pc:sldChg chg="addSp modSp mod setBg">
        <pc:chgData name="Oliwia Sztulberg" userId="S::312283@uwr.edu.pl::138f284f-4ff9-4daf-ade4-d40df5fbc1d1" providerId="AD" clId="Web-{45F58D0D-40A1-6E59-441E-B7D71DC12358}" dt="2022-12-01T18:50:58.396" v="601" actId="14100"/>
        <pc:sldMkLst>
          <pc:docMk/>
          <pc:sldMk cId="249010409" sldId="264"/>
        </pc:sldMkLst>
        <pc:spChg chg="mod">
          <ac:chgData name="Oliwia Sztulberg" userId="S::312283@uwr.edu.pl::138f284f-4ff9-4daf-ade4-d40df5fbc1d1" providerId="AD" clId="Web-{45F58D0D-40A1-6E59-441E-B7D71DC12358}" dt="2022-12-01T18:50:46.755" v="597"/>
          <ac:spMkLst>
            <pc:docMk/>
            <pc:sldMk cId="249010409" sldId="264"/>
            <ac:spMk id="2" creationId="{E75C2621-374D-92F5-C1A3-07CDC0F63E64}"/>
          </ac:spMkLst>
        </pc:spChg>
        <pc:spChg chg="mod">
          <ac:chgData name="Oliwia Sztulberg" userId="S::312283@uwr.edu.pl::138f284f-4ff9-4daf-ade4-d40df5fbc1d1" providerId="AD" clId="Web-{45F58D0D-40A1-6E59-441E-B7D71DC12358}" dt="2022-12-01T18:50:58.396" v="601" actId="14100"/>
          <ac:spMkLst>
            <pc:docMk/>
            <pc:sldMk cId="249010409" sldId="264"/>
            <ac:spMk id="3" creationId="{53CCA953-DD74-12BE-BCBA-2D105792BE68}"/>
          </ac:spMkLst>
        </pc:spChg>
        <pc:spChg chg="add">
          <ac:chgData name="Oliwia Sztulberg" userId="S::312283@uwr.edu.pl::138f284f-4ff9-4daf-ade4-d40df5fbc1d1" providerId="AD" clId="Web-{45F58D0D-40A1-6E59-441E-B7D71DC12358}" dt="2022-12-01T18:50:46.755" v="597"/>
          <ac:spMkLst>
            <pc:docMk/>
            <pc:sldMk cId="249010409" sldId="264"/>
            <ac:spMk id="8" creationId="{33CD251C-A887-4D2F-925B-FC097198538B}"/>
          </ac:spMkLst>
        </pc:spChg>
        <pc:spChg chg="add">
          <ac:chgData name="Oliwia Sztulberg" userId="S::312283@uwr.edu.pl::138f284f-4ff9-4daf-ade4-d40df5fbc1d1" providerId="AD" clId="Web-{45F58D0D-40A1-6E59-441E-B7D71DC12358}" dt="2022-12-01T18:50:46.755" v="597"/>
          <ac:spMkLst>
            <pc:docMk/>
            <pc:sldMk cId="249010409" sldId="264"/>
            <ac:spMk id="10" creationId="{3B2069EE-A08E-44F0-B3F9-3CF8CC2DCAD5}"/>
          </ac:spMkLst>
        </pc:spChg>
        <pc:grpChg chg="add">
          <ac:chgData name="Oliwia Sztulberg" userId="S::312283@uwr.edu.pl::138f284f-4ff9-4daf-ade4-d40df5fbc1d1" providerId="AD" clId="Web-{45F58D0D-40A1-6E59-441E-B7D71DC12358}" dt="2022-12-01T18:50:46.755" v="597"/>
          <ac:grpSpMkLst>
            <pc:docMk/>
            <pc:sldMk cId="249010409" sldId="264"/>
            <ac:grpSpMk id="12" creationId="{E12BF2FB-8A96-4B53-86A0-04755C545EB8}"/>
          </ac:grpSpMkLst>
        </pc:grpChg>
      </pc:sldChg>
      <pc:sldChg chg="addSp delSp modSp new del mod setBg">
        <pc:chgData name="Oliwia Sztulberg" userId="S::312283@uwr.edu.pl::138f284f-4ff9-4daf-ade4-d40df5fbc1d1" providerId="AD" clId="Web-{45F58D0D-40A1-6E59-441E-B7D71DC12358}" dt="2022-12-01T18:23:24.007" v="111"/>
        <pc:sldMkLst>
          <pc:docMk/>
          <pc:sldMk cId="199176783" sldId="265"/>
        </pc:sldMkLst>
        <pc:spChg chg="mod">
          <ac:chgData name="Oliwia Sztulberg" userId="S::312283@uwr.edu.pl::138f284f-4ff9-4daf-ade4-d40df5fbc1d1" providerId="AD" clId="Web-{45F58D0D-40A1-6E59-441E-B7D71DC12358}" dt="2022-12-01T18:22:37.614" v="101"/>
          <ac:spMkLst>
            <pc:docMk/>
            <pc:sldMk cId="199176783" sldId="265"/>
            <ac:spMk id="2" creationId="{C21892B7-13DD-7FBB-107D-6A190BD518D3}"/>
          </ac:spMkLst>
        </pc:spChg>
        <pc:spChg chg="mod">
          <ac:chgData name="Oliwia Sztulberg" userId="S::312283@uwr.edu.pl::138f284f-4ff9-4daf-ade4-d40df5fbc1d1" providerId="AD" clId="Web-{45F58D0D-40A1-6E59-441E-B7D71DC12358}" dt="2022-12-01T18:22:37.614" v="101"/>
          <ac:spMkLst>
            <pc:docMk/>
            <pc:sldMk cId="199176783" sldId="265"/>
            <ac:spMk id="3" creationId="{470EDC2D-CD79-6FD9-0592-A89A1448BEAE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21:02.283" v="89"/>
          <ac:spMkLst>
            <pc:docMk/>
            <pc:sldMk cId="199176783" sldId="265"/>
            <ac:spMk id="8" creationId="{33CD251C-A887-4D2F-925B-FC097198538B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21:02.283" v="89"/>
          <ac:spMkLst>
            <pc:docMk/>
            <pc:sldMk cId="199176783" sldId="265"/>
            <ac:spMk id="10" creationId="{3B2069EE-A08E-44F0-B3F9-3CF8CC2DCAD5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21:33.159" v="93"/>
          <ac:spMkLst>
            <pc:docMk/>
            <pc:sldMk cId="199176783" sldId="265"/>
            <ac:spMk id="19" creationId="{0D7B6173-1D58-48E2-83CF-37350F315F75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21:33.159" v="93"/>
          <ac:spMkLst>
            <pc:docMk/>
            <pc:sldMk cId="199176783" sldId="265"/>
            <ac:spMk id="21" creationId="{48015D7F-63A8-4ABB-8A20-7806C7703C2F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21:33.159" v="93"/>
          <ac:spMkLst>
            <pc:docMk/>
            <pc:sldMk cId="199176783" sldId="265"/>
            <ac:spMk id="25" creationId="{4332A719-8055-492B-9B72-3D654C09F06F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21:33.159" v="93"/>
          <ac:spMkLst>
            <pc:docMk/>
            <pc:sldMk cId="199176783" sldId="265"/>
            <ac:spMk id="27" creationId="{C5F81162-7738-4BC8-BA5D-ADEFD7F2D166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21:33.159" v="92"/>
          <ac:spMkLst>
            <pc:docMk/>
            <pc:sldMk cId="199176783" sldId="265"/>
            <ac:spMk id="32" creationId="{5C8908E2-EE49-44D2-9428-A28D2312A8D5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21:33.159" v="92"/>
          <ac:spMkLst>
            <pc:docMk/>
            <pc:sldMk cId="199176783" sldId="265"/>
            <ac:spMk id="38" creationId="{BD92035A-AA2F-4CD8-A556-1CE8BDEC75BD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21:33.159" v="92"/>
          <ac:spMkLst>
            <pc:docMk/>
            <pc:sldMk cId="199176783" sldId="265"/>
            <ac:spMk id="40" creationId="{ED888B23-07FA-482A-96DF-47E31AF1A603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21:58.941" v="95"/>
          <ac:spMkLst>
            <pc:docMk/>
            <pc:sldMk cId="199176783" sldId="265"/>
            <ac:spMk id="43" creationId="{B3623F37-A8C4-480F-BCB1-CF9E49F0CF84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21:58.941" v="95"/>
          <ac:spMkLst>
            <pc:docMk/>
            <pc:sldMk cId="199176783" sldId="265"/>
            <ac:spMk id="44" creationId="{FEA3E6C2-0820-41EE-816A-5D9A9CB330C8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22:37.614" v="101"/>
          <ac:spMkLst>
            <pc:docMk/>
            <pc:sldMk cId="199176783" sldId="265"/>
            <ac:spMk id="51" creationId="{E9EA95B6-474F-45AC-818B-C16DDA5A4EF7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22:37.614" v="101"/>
          <ac:spMkLst>
            <pc:docMk/>
            <pc:sldMk cId="199176783" sldId="265"/>
            <ac:spMk id="53" creationId="{84BD8C85-3E1B-430D-B450-1C103B9EF375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22:37.614" v="101"/>
          <ac:spMkLst>
            <pc:docMk/>
            <pc:sldMk cId="199176783" sldId="265"/>
            <ac:spMk id="55" creationId="{CFE22830-D1DB-4DDE-9CC9-1F1A16F5CC3E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22:37.583" v="100"/>
          <ac:spMkLst>
            <pc:docMk/>
            <pc:sldMk cId="199176783" sldId="265"/>
            <ac:spMk id="60" creationId="{0D7B6173-1D58-48E2-83CF-37350F315F75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22:34.958" v="98"/>
          <ac:spMkLst>
            <pc:docMk/>
            <pc:sldMk cId="199176783" sldId="265"/>
            <ac:spMk id="61" creationId="{70DFA0FD-AB28-4B25-B870-4D2BBC35BA1D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22:37.583" v="100"/>
          <ac:spMkLst>
            <pc:docMk/>
            <pc:sldMk cId="199176783" sldId="265"/>
            <ac:spMk id="62" creationId="{3E4CBDBB-4FBD-4B9E-BD01-054A81D431CC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22:37.583" v="100"/>
          <ac:spMkLst>
            <pc:docMk/>
            <pc:sldMk cId="199176783" sldId="265"/>
            <ac:spMk id="66" creationId="{72C4834C-B602-4125-8264-BD0D55A5885F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22:37.583" v="100"/>
          <ac:spMkLst>
            <pc:docMk/>
            <pc:sldMk cId="199176783" sldId="265"/>
            <ac:spMk id="68" creationId="{53172EE5-132F-4DD4-8855-4DBBD9C3465E}"/>
          </ac:spMkLst>
        </pc:spChg>
        <pc:spChg chg="add">
          <ac:chgData name="Oliwia Sztulberg" userId="S::312283@uwr.edu.pl::138f284f-4ff9-4daf-ade4-d40df5fbc1d1" providerId="AD" clId="Web-{45F58D0D-40A1-6E59-441E-B7D71DC12358}" dt="2022-12-01T18:22:37.614" v="101"/>
          <ac:spMkLst>
            <pc:docMk/>
            <pc:sldMk cId="199176783" sldId="265"/>
            <ac:spMk id="70" creationId="{0D7B6173-1D58-48E2-83CF-37350F315F75}"/>
          </ac:spMkLst>
        </pc:spChg>
        <pc:spChg chg="add">
          <ac:chgData name="Oliwia Sztulberg" userId="S::312283@uwr.edu.pl::138f284f-4ff9-4daf-ade4-d40df5fbc1d1" providerId="AD" clId="Web-{45F58D0D-40A1-6E59-441E-B7D71DC12358}" dt="2022-12-01T18:22:37.614" v="101"/>
          <ac:spMkLst>
            <pc:docMk/>
            <pc:sldMk cId="199176783" sldId="265"/>
            <ac:spMk id="71" creationId="{48015D7F-63A8-4ABB-8A20-7806C7703C2F}"/>
          </ac:spMkLst>
        </pc:spChg>
        <pc:spChg chg="add">
          <ac:chgData name="Oliwia Sztulberg" userId="S::312283@uwr.edu.pl::138f284f-4ff9-4daf-ade4-d40df5fbc1d1" providerId="AD" clId="Web-{45F58D0D-40A1-6E59-441E-B7D71DC12358}" dt="2022-12-01T18:22:37.614" v="101"/>
          <ac:spMkLst>
            <pc:docMk/>
            <pc:sldMk cId="199176783" sldId="265"/>
            <ac:spMk id="73" creationId="{4332A719-8055-492B-9B72-3D654C09F06F}"/>
          </ac:spMkLst>
        </pc:spChg>
        <pc:spChg chg="add">
          <ac:chgData name="Oliwia Sztulberg" userId="S::312283@uwr.edu.pl::138f284f-4ff9-4daf-ade4-d40df5fbc1d1" providerId="AD" clId="Web-{45F58D0D-40A1-6E59-441E-B7D71DC12358}" dt="2022-12-01T18:22:37.614" v="101"/>
          <ac:spMkLst>
            <pc:docMk/>
            <pc:sldMk cId="199176783" sldId="265"/>
            <ac:spMk id="74" creationId="{C5F81162-7738-4BC8-BA5D-ADEFD7F2D166}"/>
          </ac:spMkLst>
        </pc:spChg>
        <pc:grpChg chg="add del">
          <ac:chgData name="Oliwia Sztulberg" userId="S::312283@uwr.edu.pl::138f284f-4ff9-4daf-ade4-d40df5fbc1d1" providerId="AD" clId="Web-{45F58D0D-40A1-6E59-441E-B7D71DC12358}" dt="2022-12-01T18:21:02.283" v="89"/>
          <ac:grpSpMkLst>
            <pc:docMk/>
            <pc:sldMk cId="199176783" sldId="265"/>
            <ac:grpSpMk id="12" creationId="{E12BF2FB-8A96-4B53-86A0-04755C545EB8}"/>
          </ac:grpSpMkLst>
        </pc:grpChg>
        <pc:grpChg chg="add del">
          <ac:chgData name="Oliwia Sztulberg" userId="S::312283@uwr.edu.pl::138f284f-4ff9-4daf-ade4-d40df5fbc1d1" providerId="AD" clId="Web-{45F58D0D-40A1-6E59-441E-B7D71DC12358}" dt="2022-12-01T18:21:33.159" v="92"/>
          <ac:grpSpMkLst>
            <pc:docMk/>
            <pc:sldMk cId="199176783" sldId="265"/>
            <ac:grpSpMk id="34" creationId="{5D1A9D8B-3117-4D9D-BDA4-DD81895098B0}"/>
          </ac:grpSpMkLst>
        </pc:grpChg>
        <pc:grpChg chg="add del">
          <ac:chgData name="Oliwia Sztulberg" userId="S::312283@uwr.edu.pl::138f284f-4ff9-4daf-ade4-d40df5fbc1d1" providerId="AD" clId="Web-{45F58D0D-40A1-6E59-441E-B7D71DC12358}" dt="2022-12-01T18:21:58.941" v="95"/>
          <ac:grpSpMkLst>
            <pc:docMk/>
            <pc:sldMk cId="199176783" sldId="265"/>
            <ac:grpSpMk id="46" creationId="{B16AE491-4898-437E-9E32-86A2F192095E}"/>
          </ac:grpSpMkLst>
        </pc:grpChg>
        <pc:grpChg chg="add del">
          <ac:chgData name="Oliwia Sztulberg" userId="S::312283@uwr.edu.pl::138f284f-4ff9-4daf-ade4-d40df5fbc1d1" providerId="AD" clId="Web-{45F58D0D-40A1-6E59-441E-B7D71DC12358}" dt="2022-12-01T18:22:34.958" v="98"/>
          <ac:grpSpMkLst>
            <pc:docMk/>
            <pc:sldMk cId="199176783" sldId="265"/>
            <ac:grpSpMk id="63" creationId="{0D628DFB-9CD1-4E2B-8B44-9FDF7E80F6D9}"/>
          </ac:grpSpMkLst>
        </pc:grpChg>
        <pc:picChg chg="add del">
          <ac:chgData name="Oliwia Sztulberg" userId="S::312283@uwr.edu.pl::138f284f-4ff9-4daf-ade4-d40df5fbc1d1" providerId="AD" clId="Web-{45F58D0D-40A1-6E59-441E-B7D71DC12358}" dt="2022-12-01T18:21:33.159" v="93"/>
          <ac:picMkLst>
            <pc:docMk/>
            <pc:sldMk cId="199176783" sldId="265"/>
            <ac:picMk id="23" creationId="{A51A8D27-202B-4B8A-9DC2-1379034547B4}"/>
          </ac:picMkLst>
        </pc:picChg>
        <pc:picChg chg="add del">
          <ac:chgData name="Oliwia Sztulberg" userId="S::312283@uwr.edu.pl::138f284f-4ff9-4daf-ade4-d40df5fbc1d1" providerId="AD" clId="Web-{45F58D0D-40A1-6E59-441E-B7D71DC12358}" dt="2022-12-01T18:22:34.958" v="98"/>
          <ac:picMkLst>
            <pc:docMk/>
            <pc:sldMk cId="199176783" sldId="265"/>
            <ac:picMk id="57" creationId="{4C87FFB9-5C47-DB0B-8B4B-3B94F7403E88}"/>
          </ac:picMkLst>
        </pc:picChg>
        <pc:picChg chg="add del">
          <ac:chgData name="Oliwia Sztulberg" userId="S::312283@uwr.edu.pl::138f284f-4ff9-4daf-ade4-d40df5fbc1d1" providerId="AD" clId="Web-{45F58D0D-40A1-6E59-441E-B7D71DC12358}" dt="2022-12-01T18:22:37.583" v="100"/>
          <ac:picMkLst>
            <pc:docMk/>
            <pc:sldMk cId="199176783" sldId="265"/>
            <ac:picMk id="64" creationId="{B01A6F03-171F-40B2-8B2C-A061B89241F6}"/>
          </ac:picMkLst>
        </pc:picChg>
        <pc:picChg chg="add">
          <ac:chgData name="Oliwia Sztulberg" userId="S::312283@uwr.edu.pl::138f284f-4ff9-4daf-ade4-d40df5fbc1d1" providerId="AD" clId="Web-{45F58D0D-40A1-6E59-441E-B7D71DC12358}" dt="2022-12-01T18:22:37.614" v="101"/>
          <ac:picMkLst>
            <pc:docMk/>
            <pc:sldMk cId="199176783" sldId="265"/>
            <ac:picMk id="72" creationId="{A51A8D27-202B-4B8A-9DC2-1379034547B4}"/>
          </ac:picMkLst>
        </pc:picChg>
        <pc:cxnChg chg="add del">
          <ac:chgData name="Oliwia Sztulberg" userId="S::312283@uwr.edu.pl::138f284f-4ff9-4daf-ade4-d40df5fbc1d1" providerId="AD" clId="Web-{45F58D0D-40A1-6E59-441E-B7D71DC12358}" dt="2022-12-01T18:21:58.941" v="95"/>
          <ac:cxnSpMkLst>
            <pc:docMk/>
            <pc:sldMk cId="199176783" sldId="265"/>
            <ac:cxnSpMk id="36" creationId="{A2CF87F1-3B54-482D-A798-9F4A99449EC9}"/>
          </ac:cxnSpMkLst>
        </pc:cxnChg>
        <pc:cxnChg chg="add del">
          <ac:chgData name="Oliwia Sztulberg" userId="S::312283@uwr.edu.pl::138f284f-4ff9-4daf-ade4-d40df5fbc1d1" providerId="AD" clId="Web-{45F58D0D-40A1-6E59-441E-B7D71DC12358}" dt="2022-12-01T18:21:58.941" v="95"/>
          <ac:cxnSpMkLst>
            <pc:docMk/>
            <pc:sldMk cId="199176783" sldId="265"/>
            <ac:cxnSpMk id="45" creationId="{C3994C9B-C550-4E20-89C5-83F12CB5A908}"/>
          </ac:cxnSpMkLst>
        </pc:cxnChg>
      </pc:sldChg>
      <pc:sldChg chg="addSp delSp modSp new mod setBg">
        <pc:chgData name="Oliwia Sztulberg" userId="S::312283@uwr.edu.pl::138f284f-4ff9-4daf-ade4-d40df5fbc1d1" providerId="AD" clId="Web-{45F58D0D-40A1-6E59-441E-B7D71DC12358}" dt="2022-12-01T18:27:35.515" v="147" actId="20577"/>
        <pc:sldMkLst>
          <pc:docMk/>
          <pc:sldMk cId="3673656385" sldId="266"/>
        </pc:sldMkLst>
        <pc:spChg chg="mod">
          <ac:chgData name="Oliwia Sztulberg" userId="S::312283@uwr.edu.pl::138f284f-4ff9-4daf-ade4-d40df5fbc1d1" providerId="AD" clId="Web-{45F58D0D-40A1-6E59-441E-B7D71DC12358}" dt="2022-12-01T18:25:26.073" v="118"/>
          <ac:spMkLst>
            <pc:docMk/>
            <pc:sldMk cId="3673656385" sldId="266"/>
            <ac:spMk id="2" creationId="{EC66FA41-6287-5CBD-6D73-C014D97D4ABF}"/>
          </ac:spMkLst>
        </pc:spChg>
        <pc:spChg chg="del mod">
          <ac:chgData name="Oliwia Sztulberg" userId="S::312283@uwr.edu.pl::138f284f-4ff9-4daf-ade4-d40df5fbc1d1" providerId="AD" clId="Web-{45F58D0D-40A1-6E59-441E-B7D71DC12358}" dt="2022-12-01T18:24:24.806" v="112"/>
          <ac:spMkLst>
            <pc:docMk/>
            <pc:sldMk cId="3673656385" sldId="266"/>
            <ac:spMk id="3" creationId="{42DD299C-26C2-4F27-BF48-723E9F6E9CAD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25:26.073" v="118"/>
          <ac:spMkLst>
            <pc:docMk/>
            <pc:sldMk cId="3673656385" sldId="266"/>
            <ac:spMk id="10" creationId="{955A2079-FA98-4876-80F0-72364A7D2EA4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26:25.185" v="121"/>
          <ac:spMkLst>
            <pc:docMk/>
            <pc:sldMk cId="3673656385" sldId="266"/>
            <ac:spMk id="15" creationId="{6C4028FD-8BAA-4A19-BFDE-594D991B7552}"/>
          </ac:spMkLst>
        </pc:spChg>
        <pc:spChg chg="add">
          <ac:chgData name="Oliwia Sztulberg" userId="S::312283@uwr.edu.pl::138f284f-4ff9-4daf-ade4-d40df5fbc1d1" providerId="AD" clId="Web-{45F58D0D-40A1-6E59-441E-B7D71DC12358}" dt="2022-12-01T18:26:25.185" v="121"/>
          <ac:spMkLst>
            <pc:docMk/>
            <pc:sldMk cId="3673656385" sldId="266"/>
            <ac:spMk id="20" creationId="{6C4028FD-8BAA-4A19-BFDE-594D991B7552}"/>
          </ac:spMkLst>
        </pc:spChg>
        <pc:graphicFrameChg chg="add mod modGraphic">
          <ac:chgData name="Oliwia Sztulberg" userId="S::312283@uwr.edu.pl::138f284f-4ff9-4daf-ade4-d40df5fbc1d1" providerId="AD" clId="Web-{45F58D0D-40A1-6E59-441E-B7D71DC12358}" dt="2022-12-01T18:27:35.515" v="147" actId="20577"/>
          <ac:graphicFrameMkLst>
            <pc:docMk/>
            <pc:sldMk cId="3673656385" sldId="266"/>
            <ac:graphicFrameMk id="5" creationId="{649EAE23-58A4-16C8-EE96-E4D8950A942D}"/>
          </ac:graphicFrameMkLst>
        </pc:graphicFrameChg>
      </pc:sldChg>
      <pc:sldChg chg="addSp delSp modSp new mod setBg modClrScheme addAnim chgLayout">
        <pc:chgData name="Oliwia Sztulberg" userId="S::312283@uwr.edu.pl::138f284f-4ff9-4daf-ade4-d40df5fbc1d1" providerId="AD" clId="Web-{45F58D0D-40A1-6E59-441E-B7D71DC12358}" dt="2022-12-01T18:52:52.573" v="614"/>
        <pc:sldMkLst>
          <pc:docMk/>
          <pc:sldMk cId="1136729298" sldId="267"/>
        </pc:sldMkLst>
        <pc:spChg chg="mod ord">
          <ac:chgData name="Oliwia Sztulberg" userId="S::312283@uwr.edu.pl::138f284f-4ff9-4daf-ade4-d40df5fbc1d1" providerId="AD" clId="Web-{45F58D0D-40A1-6E59-441E-B7D71DC12358}" dt="2022-12-01T18:52:52.573" v="614"/>
          <ac:spMkLst>
            <pc:docMk/>
            <pc:sldMk cId="1136729298" sldId="267"/>
            <ac:spMk id="2" creationId="{4472208B-5B0B-2091-CA4F-39B472AE31CD}"/>
          </ac:spMkLst>
        </pc:spChg>
        <pc:spChg chg="mod ord">
          <ac:chgData name="Oliwia Sztulberg" userId="S::312283@uwr.edu.pl::138f284f-4ff9-4daf-ade4-d40df5fbc1d1" providerId="AD" clId="Web-{45F58D0D-40A1-6E59-441E-B7D71DC12358}" dt="2022-12-01T18:52:52.573" v="614"/>
          <ac:spMkLst>
            <pc:docMk/>
            <pc:sldMk cId="1136729298" sldId="267"/>
            <ac:spMk id="3" creationId="{F0A1795B-6BC5-6DBF-F6E6-1AE35DFCABA3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52:52.573" v="614"/>
          <ac:spMkLst>
            <pc:docMk/>
            <pc:sldMk cId="1136729298" sldId="267"/>
            <ac:spMk id="8" creationId="{CC62F834-EBCB-466C-9985-37E44F435B17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52:52.573" v="614"/>
          <ac:spMkLst>
            <pc:docMk/>
            <pc:sldMk cId="1136729298" sldId="267"/>
            <ac:spMk id="10" creationId="{B6AEFB2E-B831-4AD1-B72D-3027EA244C4F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52:52.573" v="614"/>
          <ac:spMkLst>
            <pc:docMk/>
            <pc:sldMk cId="1136729298" sldId="267"/>
            <ac:spMk id="12" creationId="{099F2679-BBAB-4AFA-A29E-42740114DB2A}"/>
          </ac:spMkLst>
        </pc:spChg>
        <pc:spChg chg="add">
          <ac:chgData name="Oliwia Sztulberg" userId="S::312283@uwr.edu.pl::138f284f-4ff9-4daf-ade4-d40df5fbc1d1" providerId="AD" clId="Web-{45F58D0D-40A1-6E59-441E-B7D71DC12358}" dt="2022-12-01T18:52:52.573" v="614"/>
          <ac:spMkLst>
            <pc:docMk/>
            <pc:sldMk cId="1136729298" sldId="267"/>
            <ac:spMk id="17" creationId="{16F9E488-0718-4E1E-9D12-26779F606252}"/>
          </ac:spMkLst>
        </pc:spChg>
        <pc:spChg chg="add">
          <ac:chgData name="Oliwia Sztulberg" userId="S::312283@uwr.edu.pl::138f284f-4ff9-4daf-ade4-d40df5fbc1d1" providerId="AD" clId="Web-{45F58D0D-40A1-6E59-441E-B7D71DC12358}" dt="2022-12-01T18:52:52.573" v="614"/>
          <ac:spMkLst>
            <pc:docMk/>
            <pc:sldMk cId="1136729298" sldId="267"/>
            <ac:spMk id="19" creationId="{CE708407-D01D-4E57-8998-FF799DBC3788}"/>
          </ac:spMkLst>
        </pc:spChg>
        <pc:grpChg chg="add">
          <ac:chgData name="Oliwia Sztulberg" userId="S::312283@uwr.edu.pl::138f284f-4ff9-4daf-ade4-d40df5fbc1d1" providerId="AD" clId="Web-{45F58D0D-40A1-6E59-441E-B7D71DC12358}" dt="2022-12-01T18:52:52.573" v="614"/>
          <ac:grpSpMkLst>
            <pc:docMk/>
            <pc:sldMk cId="1136729298" sldId="267"/>
            <ac:grpSpMk id="21" creationId="{7F963B07-5C9E-478C-A53E-B6F5B4A78933}"/>
          </ac:grpSpMkLst>
        </pc:grpChg>
      </pc:sldChg>
      <pc:sldChg chg="addSp delSp modSp new mod setBg">
        <pc:chgData name="Oliwia Sztulberg" userId="S::312283@uwr.edu.pl::138f284f-4ff9-4daf-ade4-d40df5fbc1d1" providerId="AD" clId="Web-{45F58D0D-40A1-6E59-441E-B7D71DC12358}" dt="2022-12-01T18:52:27.399" v="613"/>
        <pc:sldMkLst>
          <pc:docMk/>
          <pc:sldMk cId="150795093" sldId="268"/>
        </pc:sldMkLst>
        <pc:spChg chg="mod">
          <ac:chgData name="Oliwia Sztulberg" userId="S::312283@uwr.edu.pl::138f284f-4ff9-4daf-ade4-d40df5fbc1d1" providerId="AD" clId="Web-{45F58D0D-40A1-6E59-441E-B7D71DC12358}" dt="2022-12-01T18:52:27.399" v="613"/>
          <ac:spMkLst>
            <pc:docMk/>
            <pc:sldMk cId="150795093" sldId="268"/>
            <ac:spMk id="2" creationId="{6BD2FF0F-5A2F-47F5-592A-2D6CDB3E99AF}"/>
          </ac:spMkLst>
        </pc:spChg>
        <pc:spChg chg="mod">
          <ac:chgData name="Oliwia Sztulberg" userId="S::312283@uwr.edu.pl::138f284f-4ff9-4daf-ade4-d40df5fbc1d1" providerId="AD" clId="Web-{45F58D0D-40A1-6E59-441E-B7D71DC12358}" dt="2022-12-01T18:52:27.399" v="613"/>
          <ac:spMkLst>
            <pc:docMk/>
            <pc:sldMk cId="150795093" sldId="268"/>
            <ac:spMk id="3" creationId="{FA29DA02-220C-9498-245F-3E562A5CCBBF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29:38.086" v="174"/>
          <ac:spMkLst>
            <pc:docMk/>
            <pc:sldMk cId="150795093" sldId="268"/>
            <ac:spMk id="8" creationId="{2515456E-B1B1-48C1-8164-7E567F5D40D4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29:38.086" v="174"/>
          <ac:spMkLst>
            <pc:docMk/>
            <pc:sldMk cId="150795093" sldId="268"/>
            <ac:spMk id="10" creationId="{D237ACD7-8629-4014-83AF-339EDD87E996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29:38.086" v="174"/>
          <ac:spMkLst>
            <pc:docMk/>
            <pc:sldMk cId="150795093" sldId="268"/>
            <ac:spMk id="12" creationId="{0AC3A952-2574-44E9-9C98-DBC27EE14160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52:27.399" v="613"/>
          <ac:spMkLst>
            <pc:docMk/>
            <pc:sldMk cId="150795093" sldId="268"/>
            <ac:spMk id="14" creationId="{2515456E-B1B1-48C1-8164-7E567F5D40D4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52:27.399" v="613"/>
          <ac:spMkLst>
            <pc:docMk/>
            <pc:sldMk cId="150795093" sldId="268"/>
            <ac:spMk id="15" creationId="{5ACE1903-CB02-4CD2-9D19-41ECD819D46E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52:27.399" v="613"/>
          <ac:spMkLst>
            <pc:docMk/>
            <pc:sldMk cId="150795093" sldId="268"/>
            <ac:spMk id="16" creationId="{0AC3A952-2574-44E9-9C98-DBC27EE14160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52:27.383" v="612"/>
          <ac:spMkLst>
            <pc:docMk/>
            <pc:sldMk cId="150795093" sldId="268"/>
            <ac:spMk id="21" creationId="{91F32EBA-ED97-466E-8CFA-8382584155D0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52:27.383" v="612"/>
          <ac:spMkLst>
            <pc:docMk/>
            <pc:sldMk cId="150795093" sldId="268"/>
            <ac:spMk id="23" creationId="{4300F7B2-2FBB-4B65-B588-6331766027CB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52:27.383" v="612"/>
          <ac:spMkLst>
            <pc:docMk/>
            <pc:sldMk cId="150795093" sldId="268"/>
            <ac:spMk id="25" creationId="{EFA5A327-531A-495C-BCA7-27F04811AF4B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52:27.383" v="612"/>
          <ac:spMkLst>
            <pc:docMk/>
            <pc:sldMk cId="150795093" sldId="268"/>
            <ac:spMk id="27" creationId="{09C89D1D-8C73-4FE3-BB9A-0A66D0F9C2FF}"/>
          </ac:spMkLst>
        </pc:spChg>
        <pc:spChg chg="add">
          <ac:chgData name="Oliwia Sztulberg" userId="S::312283@uwr.edu.pl::138f284f-4ff9-4daf-ade4-d40df5fbc1d1" providerId="AD" clId="Web-{45F58D0D-40A1-6E59-441E-B7D71DC12358}" dt="2022-12-01T18:52:27.399" v="613"/>
          <ac:spMkLst>
            <pc:docMk/>
            <pc:sldMk cId="150795093" sldId="268"/>
            <ac:spMk id="29" creationId="{33CD251C-A887-4D2F-925B-FC097198538B}"/>
          </ac:spMkLst>
        </pc:spChg>
        <pc:spChg chg="add">
          <ac:chgData name="Oliwia Sztulberg" userId="S::312283@uwr.edu.pl::138f284f-4ff9-4daf-ade4-d40df5fbc1d1" providerId="AD" clId="Web-{45F58D0D-40A1-6E59-441E-B7D71DC12358}" dt="2022-12-01T18:52:27.399" v="613"/>
          <ac:spMkLst>
            <pc:docMk/>
            <pc:sldMk cId="150795093" sldId="268"/>
            <ac:spMk id="30" creationId="{3B2069EE-A08E-44F0-B3F9-3CF8CC2DCAD5}"/>
          </ac:spMkLst>
        </pc:spChg>
        <pc:grpChg chg="add">
          <ac:chgData name="Oliwia Sztulberg" userId="S::312283@uwr.edu.pl::138f284f-4ff9-4daf-ade4-d40df5fbc1d1" providerId="AD" clId="Web-{45F58D0D-40A1-6E59-441E-B7D71DC12358}" dt="2022-12-01T18:52:27.399" v="613"/>
          <ac:grpSpMkLst>
            <pc:docMk/>
            <pc:sldMk cId="150795093" sldId="268"/>
            <ac:grpSpMk id="31" creationId="{C9888C69-11CC-40BA-BABF-F9B7E11C9156}"/>
          </ac:grpSpMkLst>
        </pc:grpChg>
        <pc:picChg chg="add mod">
          <ac:chgData name="Oliwia Sztulberg" userId="S::312283@uwr.edu.pl::138f284f-4ff9-4daf-ade4-d40df5fbc1d1" providerId="AD" clId="Web-{45F58D0D-40A1-6E59-441E-B7D71DC12358}" dt="2022-12-01T18:52:27.399" v="613"/>
          <ac:picMkLst>
            <pc:docMk/>
            <pc:sldMk cId="150795093" sldId="268"/>
            <ac:picMk id="4" creationId="{A5507106-0BE8-ABE5-1E7A-9C991F70EFBF}"/>
          </ac:picMkLst>
        </pc:picChg>
      </pc:sldChg>
      <pc:sldChg chg="addSp delSp modSp new mod setBg">
        <pc:chgData name="Oliwia Sztulberg" userId="S::312283@uwr.edu.pl::138f284f-4ff9-4daf-ade4-d40df5fbc1d1" providerId="AD" clId="Web-{45F58D0D-40A1-6E59-441E-B7D71DC12358}" dt="2022-12-01T18:51:56.039" v="608" actId="1076"/>
        <pc:sldMkLst>
          <pc:docMk/>
          <pc:sldMk cId="3156007043" sldId="269"/>
        </pc:sldMkLst>
        <pc:spChg chg="mod">
          <ac:chgData name="Oliwia Sztulberg" userId="S::312283@uwr.edu.pl::138f284f-4ff9-4daf-ade4-d40df5fbc1d1" providerId="AD" clId="Web-{45F58D0D-40A1-6E59-441E-B7D71DC12358}" dt="2022-12-01T18:51:56.039" v="608" actId="1076"/>
          <ac:spMkLst>
            <pc:docMk/>
            <pc:sldMk cId="3156007043" sldId="269"/>
            <ac:spMk id="2" creationId="{FB31D6D2-BDC1-7DCF-F96A-DBA786349B7D}"/>
          </ac:spMkLst>
        </pc:spChg>
        <pc:spChg chg="mod">
          <ac:chgData name="Oliwia Sztulberg" userId="S::312283@uwr.edu.pl::138f284f-4ff9-4daf-ade4-d40df5fbc1d1" providerId="AD" clId="Web-{45F58D0D-40A1-6E59-441E-B7D71DC12358}" dt="2022-12-01T18:51:52.867" v="607" actId="1076"/>
          <ac:spMkLst>
            <pc:docMk/>
            <pc:sldMk cId="3156007043" sldId="269"/>
            <ac:spMk id="3" creationId="{C9510386-631E-026B-9855-4BE2B128FA4D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51:34.100" v="604"/>
          <ac:spMkLst>
            <pc:docMk/>
            <pc:sldMk cId="3156007043" sldId="269"/>
            <ac:spMk id="8" creationId="{91F32EBA-ED97-466E-8CFA-8382584155D0}"/>
          </ac:spMkLst>
        </pc:spChg>
        <pc:spChg chg="add del">
          <ac:chgData name="Oliwia Sztulberg" userId="S::312283@uwr.edu.pl::138f284f-4ff9-4daf-ade4-d40df5fbc1d1" providerId="AD" clId="Web-{45F58D0D-40A1-6E59-441E-B7D71DC12358}" dt="2022-12-01T18:51:34.100" v="604"/>
          <ac:spMkLst>
            <pc:docMk/>
            <pc:sldMk cId="3156007043" sldId="269"/>
            <ac:spMk id="10" creationId="{62A38935-BB53-4DF7-A56E-48DD25B685D7}"/>
          </ac:spMkLst>
        </pc:spChg>
        <pc:spChg chg="add">
          <ac:chgData name="Oliwia Sztulberg" userId="S::312283@uwr.edu.pl::138f284f-4ff9-4daf-ade4-d40df5fbc1d1" providerId="AD" clId="Web-{45F58D0D-40A1-6E59-441E-B7D71DC12358}" dt="2022-12-01T18:51:34.100" v="604"/>
          <ac:spMkLst>
            <pc:docMk/>
            <pc:sldMk cId="3156007043" sldId="269"/>
            <ac:spMk id="15" creationId="{91F32EBA-ED97-466E-8CFA-8382584155D0}"/>
          </ac:spMkLst>
        </pc:spChg>
        <pc:spChg chg="add">
          <ac:chgData name="Oliwia Sztulberg" userId="S::312283@uwr.edu.pl::138f284f-4ff9-4daf-ade4-d40df5fbc1d1" providerId="AD" clId="Web-{45F58D0D-40A1-6E59-441E-B7D71DC12358}" dt="2022-12-01T18:51:34.100" v="604"/>
          <ac:spMkLst>
            <pc:docMk/>
            <pc:sldMk cId="3156007043" sldId="269"/>
            <ac:spMk id="17" creationId="{62A38935-BB53-4DF7-A56E-48DD25B685D7}"/>
          </ac:spMkLst>
        </pc:spChg>
        <pc:picChg chg="add mod">
          <ac:chgData name="Oliwia Sztulberg" userId="S::312283@uwr.edu.pl::138f284f-4ff9-4daf-ade4-d40df5fbc1d1" providerId="AD" clId="Web-{45F58D0D-40A1-6E59-441E-B7D71DC12358}" dt="2022-12-01T18:51:34.100" v="604"/>
          <ac:picMkLst>
            <pc:docMk/>
            <pc:sldMk cId="3156007043" sldId="269"/>
            <ac:picMk id="4" creationId="{671B468E-711C-F72C-9209-39C25975E4E4}"/>
          </ac:picMkLst>
        </pc:picChg>
      </pc:sldChg>
    </pc:docChg>
  </pc:docChgLst>
  <pc:docChgLst>
    <pc:chgData name="Robert Rybka" userId="S::311441@uwr.edu.pl::93c44f85-017e-41fd-9b3a-a369d08fa027" providerId="AD" clId="Web-{7BB6FE52-A7EF-7A54-EF0E-A485017EA122}"/>
    <pc:docChg chg="addSld delSld modSld">
      <pc:chgData name="Robert Rybka" userId="S::311441@uwr.edu.pl::93c44f85-017e-41fd-9b3a-a369d08fa027" providerId="AD" clId="Web-{7BB6FE52-A7EF-7A54-EF0E-A485017EA122}" dt="2022-12-02T03:33:24.832" v="316"/>
      <pc:docMkLst>
        <pc:docMk/>
      </pc:docMkLst>
      <pc:sldChg chg="addSp delSp modSp new del mod setBg">
        <pc:chgData name="Robert Rybka" userId="S::311441@uwr.edu.pl::93c44f85-017e-41fd-9b3a-a369d08fa027" providerId="AD" clId="Web-{7BB6FE52-A7EF-7A54-EF0E-A485017EA122}" dt="2022-12-02T03:33:24.832" v="316"/>
        <pc:sldMkLst>
          <pc:docMk/>
          <pc:sldMk cId="2783205946" sldId="270"/>
        </pc:sldMkLst>
        <pc:spChg chg="mod">
          <ac:chgData name="Robert Rybka" userId="S::311441@uwr.edu.pl::93c44f85-017e-41fd-9b3a-a369d08fa027" providerId="AD" clId="Web-{7BB6FE52-A7EF-7A54-EF0E-A485017EA122}" dt="2022-12-02T03:19:18.792" v="217"/>
          <ac:spMkLst>
            <pc:docMk/>
            <pc:sldMk cId="2783205946" sldId="270"/>
            <ac:spMk id="2" creationId="{7EE19750-30D8-6087-0F35-CF3DCA50A1F6}"/>
          </ac:spMkLst>
        </pc:spChg>
        <pc:spChg chg="del">
          <ac:chgData name="Robert Rybka" userId="S::311441@uwr.edu.pl::93c44f85-017e-41fd-9b3a-a369d08fa027" providerId="AD" clId="Web-{7BB6FE52-A7EF-7A54-EF0E-A485017EA122}" dt="2022-12-02T03:19:08.214" v="216"/>
          <ac:spMkLst>
            <pc:docMk/>
            <pc:sldMk cId="2783205946" sldId="270"/>
            <ac:spMk id="3" creationId="{6708189D-768A-7BD1-1BF5-93829CF4F1D5}"/>
          </ac:spMkLst>
        </pc:spChg>
        <pc:spChg chg="add">
          <ac:chgData name="Robert Rybka" userId="S::311441@uwr.edu.pl::93c44f85-017e-41fd-9b3a-a369d08fa027" providerId="AD" clId="Web-{7BB6FE52-A7EF-7A54-EF0E-A485017EA122}" dt="2022-12-02T03:19:18.792" v="217"/>
          <ac:spMkLst>
            <pc:docMk/>
            <pc:sldMk cId="2783205946" sldId="270"/>
            <ac:spMk id="8" creationId="{C562BFAB-631C-12C5-ED48-CA798B086638}"/>
          </ac:spMkLst>
        </pc:spChg>
        <pc:spChg chg="add">
          <ac:chgData name="Robert Rybka" userId="S::311441@uwr.edu.pl::93c44f85-017e-41fd-9b3a-a369d08fa027" providerId="AD" clId="Web-{7BB6FE52-A7EF-7A54-EF0E-A485017EA122}" dt="2022-12-02T03:19:18.792" v="217"/>
          <ac:spMkLst>
            <pc:docMk/>
            <pc:sldMk cId="2783205946" sldId="270"/>
            <ac:spMk id="11" creationId="{F13C74B1-5B17-4795-BED0-7140497B445A}"/>
          </ac:spMkLst>
        </pc:spChg>
        <pc:spChg chg="add">
          <ac:chgData name="Robert Rybka" userId="S::311441@uwr.edu.pl::93c44f85-017e-41fd-9b3a-a369d08fa027" providerId="AD" clId="Web-{7BB6FE52-A7EF-7A54-EF0E-A485017EA122}" dt="2022-12-02T03:19:18.792" v="217"/>
          <ac:spMkLst>
            <pc:docMk/>
            <pc:sldMk cId="2783205946" sldId="270"/>
            <ac:spMk id="13" creationId="{D4974D33-8DC5-464E-8C6D-BE58F0669C17}"/>
          </ac:spMkLst>
        </pc:spChg>
        <pc:picChg chg="add mod ord">
          <ac:chgData name="Robert Rybka" userId="S::311441@uwr.edu.pl::93c44f85-017e-41fd-9b3a-a369d08fa027" providerId="AD" clId="Web-{7BB6FE52-A7EF-7A54-EF0E-A485017EA122}" dt="2022-12-02T03:19:18.792" v="217"/>
          <ac:picMkLst>
            <pc:docMk/>
            <pc:sldMk cId="2783205946" sldId="270"/>
            <ac:picMk id="4" creationId="{BD3D2D96-5D44-B14D-9317-732D8F0AA042}"/>
          </ac:picMkLst>
        </pc:picChg>
      </pc:sldChg>
      <pc:sldChg chg="modSp add del replId">
        <pc:chgData name="Robert Rybka" userId="S::311441@uwr.edu.pl::93c44f85-017e-41fd-9b3a-a369d08fa027" providerId="AD" clId="Web-{7BB6FE52-A7EF-7A54-EF0E-A485017EA122}" dt="2022-12-02T03:18:45.350" v="214"/>
        <pc:sldMkLst>
          <pc:docMk/>
          <pc:sldMk cId="3978680345" sldId="270"/>
        </pc:sldMkLst>
        <pc:spChg chg="mod">
          <ac:chgData name="Robert Rybka" userId="S::311441@uwr.edu.pl::93c44f85-017e-41fd-9b3a-a369d08fa027" providerId="AD" clId="Web-{7BB6FE52-A7EF-7A54-EF0E-A485017EA122}" dt="2022-12-02T03:18:37.491" v="213" actId="20577"/>
          <ac:spMkLst>
            <pc:docMk/>
            <pc:sldMk cId="3978680345" sldId="270"/>
            <ac:spMk id="2" creationId="{E75C2621-374D-92F5-C1A3-07CDC0F63E64}"/>
          </ac:spMkLst>
        </pc:spChg>
      </pc:sldChg>
      <pc:sldChg chg="addSp delSp modSp new del">
        <pc:chgData name="Robert Rybka" userId="S::311441@uwr.edu.pl::93c44f85-017e-41fd-9b3a-a369d08fa027" providerId="AD" clId="Web-{7BB6FE52-A7EF-7A54-EF0E-A485017EA122}" dt="2022-12-02T03:18:27.193" v="211"/>
        <pc:sldMkLst>
          <pc:docMk/>
          <pc:sldMk cId="4182536373" sldId="270"/>
        </pc:sldMkLst>
        <pc:spChg chg="mod">
          <ac:chgData name="Robert Rybka" userId="S::311441@uwr.edu.pl::93c44f85-017e-41fd-9b3a-a369d08fa027" providerId="AD" clId="Web-{7BB6FE52-A7EF-7A54-EF0E-A485017EA122}" dt="2022-12-02T03:10:55.556" v="9" actId="20577"/>
          <ac:spMkLst>
            <pc:docMk/>
            <pc:sldMk cId="4182536373" sldId="270"/>
            <ac:spMk id="2" creationId="{9EA546B0-2220-670D-DBEC-B31CB33F5C9D}"/>
          </ac:spMkLst>
        </pc:spChg>
        <pc:spChg chg="del mod">
          <ac:chgData name="Robert Rybka" userId="S::311441@uwr.edu.pl::93c44f85-017e-41fd-9b3a-a369d08fa027" providerId="AD" clId="Web-{7BB6FE52-A7EF-7A54-EF0E-A485017EA122}" dt="2022-12-02T03:17:00.394" v="192"/>
          <ac:spMkLst>
            <pc:docMk/>
            <pc:sldMk cId="4182536373" sldId="270"/>
            <ac:spMk id="3" creationId="{E91092AE-339F-0798-59A4-CF5EC45C7105}"/>
          </ac:spMkLst>
        </pc:spChg>
        <pc:spChg chg="add mod">
          <ac:chgData name="Robert Rybka" userId="S::311441@uwr.edu.pl::93c44f85-017e-41fd-9b3a-a369d08fa027" providerId="AD" clId="Web-{7BB6FE52-A7EF-7A54-EF0E-A485017EA122}" dt="2022-12-02T03:17:49.395" v="209" actId="20577"/>
          <ac:spMkLst>
            <pc:docMk/>
            <pc:sldMk cId="4182536373" sldId="270"/>
            <ac:spMk id="5" creationId="{D5B7CC58-6439-F6E7-FE4A-4E917863AEC5}"/>
          </ac:spMkLst>
        </pc:spChg>
        <pc:picChg chg="add mod ord">
          <ac:chgData name="Robert Rybka" userId="S::311441@uwr.edu.pl::93c44f85-017e-41fd-9b3a-a369d08fa027" providerId="AD" clId="Web-{7BB6FE52-A7EF-7A54-EF0E-A485017EA122}" dt="2022-12-02T03:17:10.644" v="198" actId="1076"/>
          <ac:picMkLst>
            <pc:docMk/>
            <pc:sldMk cId="4182536373" sldId="270"/>
            <ac:picMk id="4" creationId="{B0B44E60-DFB4-26EE-EDAA-0104ECB671A6}"/>
          </ac:picMkLst>
        </pc:picChg>
      </pc:sldChg>
      <pc:sldChg chg="addSp delSp modSp new mod setBg addAnim setClrOvrMap">
        <pc:chgData name="Robert Rybka" userId="S::311441@uwr.edu.pl::93c44f85-017e-41fd-9b3a-a369d08fa027" providerId="AD" clId="Web-{7BB6FE52-A7EF-7A54-EF0E-A485017EA122}" dt="2022-12-02T03:23:36.550" v="270"/>
        <pc:sldMkLst>
          <pc:docMk/>
          <pc:sldMk cId="1532025478" sldId="271"/>
        </pc:sldMkLst>
        <pc:spChg chg="mod">
          <ac:chgData name="Robert Rybka" userId="S::311441@uwr.edu.pl::93c44f85-017e-41fd-9b3a-a369d08fa027" providerId="AD" clId="Web-{7BB6FE52-A7EF-7A54-EF0E-A485017EA122}" dt="2022-12-02T03:23:36.487" v="269"/>
          <ac:spMkLst>
            <pc:docMk/>
            <pc:sldMk cId="1532025478" sldId="271"/>
            <ac:spMk id="2" creationId="{842206C7-CF72-F074-C554-12C8F4418AB2}"/>
          </ac:spMkLst>
        </pc:spChg>
        <pc:spChg chg="del">
          <ac:chgData name="Robert Rybka" userId="S::311441@uwr.edu.pl::93c44f85-017e-41fd-9b3a-a369d08fa027" providerId="AD" clId="Web-{7BB6FE52-A7EF-7A54-EF0E-A485017EA122}" dt="2022-12-02T03:21:23.671" v="219"/>
          <ac:spMkLst>
            <pc:docMk/>
            <pc:sldMk cId="1532025478" sldId="271"/>
            <ac:spMk id="3" creationId="{1CFBF04F-3F27-C10D-0559-5BBAA280C82D}"/>
          </ac:spMkLst>
        </pc:spChg>
        <pc:spChg chg="add mod">
          <ac:chgData name="Robert Rybka" userId="S::311441@uwr.edu.pl::93c44f85-017e-41fd-9b3a-a369d08fa027" providerId="AD" clId="Web-{7BB6FE52-A7EF-7A54-EF0E-A485017EA122}" dt="2022-12-02T03:23:36.550" v="270"/>
          <ac:spMkLst>
            <pc:docMk/>
            <pc:sldMk cId="1532025478" sldId="271"/>
            <ac:spMk id="4" creationId="{71B0A6F2-083A-4EB0-73A4-21B6750E7E72}"/>
          </ac:spMkLst>
        </pc:spChg>
        <pc:spChg chg="add del">
          <ac:chgData name="Robert Rybka" userId="S::311441@uwr.edu.pl::93c44f85-017e-41fd-9b3a-a369d08fa027" providerId="AD" clId="Web-{7BB6FE52-A7EF-7A54-EF0E-A485017EA122}" dt="2022-12-02T03:21:43.484" v="226"/>
          <ac:spMkLst>
            <pc:docMk/>
            <pc:sldMk cId="1532025478" sldId="271"/>
            <ac:spMk id="8" creationId="{66B332A4-D438-4773-A77F-5ED49A448D9D}"/>
          </ac:spMkLst>
        </pc:spChg>
        <pc:spChg chg="add del">
          <ac:chgData name="Robert Rybka" userId="S::311441@uwr.edu.pl::93c44f85-017e-41fd-9b3a-a369d08fa027" providerId="AD" clId="Web-{7BB6FE52-A7EF-7A54-EF0E-A485017EA122}" dt="2022-12-02T03:21:43.484" v="226"/>
          <ac:spMkLst>
            <pc:docMk/>
            <pc:sldMk cId="1532025478" sldId="271"/>
            <ac:spMk id="10" creationId="{DF9AD32D-FF05-44F4-BD4D-9CEE89B71EB9}"/>
          </ac:spMkLst>
        </pc:spChg>
        <pc:spChg chg="add del">
          <ac:chgData name="Robert Rybka" userId="S::311441@uwr.edu.pl::93c44f85-017e-41fd-9b3a-a369d08fa027" providerId="AD" clId="Web-{7BB6FE52-A7EF-7A54-EF0E-A485017EA122}" dt="2022-12-02T03:21:43.484" v="225"/>
          <ac:spMkLst>
            <pc:docMk/>
            <pc:sldMk cId="1532025478" sldId="271"/>
            <ac:spMk id="15" creationId="{88294908-8B00-4F58-BBBA-20F71A40AA9E}"/>
          </ac:spMkLst>
        </pc:spChg>
        <pc:spChg chg="add del">
          <ac:chgData name="Robert Rybka" userId="S::311441@uwr.edu.pl::93c44f85-017e-41fd-9b3a-a369d08fa027" providerId="AD" clId="Web-{7BB6FE52-A7EF-7A54-EF0E-A485017EA122}" dt="2022-12-02T03:21:43.484" v="225"/>
          <ac:spMkLst>
            <pc:docMk/>
            <pc:sldMk cId="1532025478" sldId="271"/>
            <ac:spMk id="17" creationId="{4364C879-1404-4203-8E9D-CC5DE0A621A2}"/>
          </ac:spMkLst>
        </pc:spChg>
        <pc:spChg chg="add del">
          <ac:chgData name="Robert Rybka" userId="S::311441@uwr.edu.pl::93c44f85-017e-41fd-9b3a-a369d08fa027" providerId="AD" clId="Web-{7BB6FE52-A7EF-7A54-EF0E-A485017EA122}" dt="2022-12-02T03:21:43.484" v="225"/>
          <ac:spMkLst>
            <pc:docMk/>
            <pc:sldMk cId="1532025478" sldId="271"/>
            <ac:spMk id="19" creationId="{84617302-4B0D-4351-A6BB-6F0930D943AC}"/>
          </ac:spMkLst>
        </pc:spChg>
        <pc:spChg chg="add del">
          <ac:chgData name="Robert Rybka" userId="S::311441@uwr.edu.pl::93c44f85-017e-41fd-9b3a-a369d08fa027" providerId="AD" clId="Web-{7BB6FE52-A7EF-7A54-EF0E-A485017EA122}" dt="2022-12-02T03:21:43.484" v="225"/>
          <ac:spMkLst>
            <pc:docMk/>
            <pc:sldMk cId="1532025478" sldId="271"/>
            <ac:spMk id="21" creationId="{DA2C7802-C2E0-4218-8F89-8DD7CCD2CD1C}"/>
          </ac:spMkLst>
        </pc:spChg>
        <pc:spChg chg="add del">
          <ac:chgData name="Robert Rybka" userId="S::311441@uwr.edu.pl::93c44f85-017e-41fd-9b3a-a369d08fa027" providerId="AD" clId="Web-{7BB6FE52-A7EF-7A54-EF0E-A485017EA122}" dt="2022-12-02T03:21:43.484" v="225"/>
          <ac:spMkLst>
            <pc:docMk/>
            <pc:sldMk cId="1532025478" sldId="271"/>
            <ac:spMk id="23" creationId="{A6D7111A-21E5-4EE9-8A78-10E5530F0116}"/>
          </ac:spMkLst>
        </pc:spChg>
        <pc:spChg chg="add del">
          <ac:chgData name="Robert Rybka" userId="S::311441@uwr.edu.pl::93c44f85-017e-41fd-9b3a-a369d08fa027" providerId="AD" clId="Web-{7BB6FE52-A7EF-7A54-EF0E-A485017EA122}" dt="2022-12-02T03:21:43.484" v="225"/>
          <ac:spMkLst>
            <pc:docMk/>
            <pc:sldMk cId="1532025478" sldId="271"/>
            <ac:spMk id="25" creationId="{A3969E80-A77B-49FC-9122-D89AFD5EE118}"/>
          </ac:spMkLst>
        </pc:spChg>
        <pc:spChg chg="add del">
          <ac:chgData name="Robert Rybka" userId="S::311441@uwr.edu.pl::93c44f85-017e-41fd-9b3a-a369d08fa027" providerId="AD" clId="Web-{7BB6FE52-A7EF-7A54-EF0E-A485017EA122}" dt="2022-12-02T03:21:43.484" v="225"/>
          <ac:spMkLst>
            <pc:docMk/>
            <pc:sldMk cId="1532025478" sldId="271"/>
            <ac:spMk id="27" creationId="{1849CA57-76BD-4CF2-80BA-D7A46A01B7B1}"/>
          </ac:spMkLst>
        </pc:spChg>
        <pc:spChg chg="add del">
          <ac:chgData name="Robert Rybka" userId="S::311441@uwr.edu.pl::93c44f85-017e-41fd-9b3a-a369d08fa027" providerId="AD" clId="Web-{7BB6FE52-A7EF-7A54-EF0E-A485017EA122}" dt="2022-12-02T03:21:43.484" v="225"/>
          <ac:spMkLst>
            <pc:docMk/>
            <pc:sldMk cId="1532025478" sldId="271"/>
            <ac:spMk id="29" creationId="{35E9085E-E730-4768-83D4-6CB7E9897153}"/>
          </ac:spMkLst>
        </pc:spChg>
        <pc:spChg chg="add del">
          <ac:chgData name="Robert Rybka" userId="S::311441@uwr.edu.pl::93c44f85-017e-41fd-9b3a-a369d08fa027" providerId="AD" clId="Web-{7BB6FE52-A7EF-7A54-EF0E-A485017EA122}" dt="2022-12-02T03:21:43.484" v="225"/>
          <ac:spMkLst>
            <pc:docMk/>
            <pc:sldMk cId="1532025478" sldId="271"/>
            <ac:spMk id="31" creationId="{973272FE-A474-4CAE-8CA2-BCC8B476C3F4}"/>
          </ac:spMkLst>
        </pc:spChg>
        <pc:spChg chg="add del">
          <ac:chgData name="Robert Rybka" userId="S::311441@uwr.edu.pl::93c44f85-017e-41fd-9b3a-a369d08fa027" providerId="AD" clId="Web-{7BB6FE52-A7EF-7A54-EF0E-A485017EA122}" dt="2022-12-02T03:21:43.484" v="225"/>
          <ac:spMkLst>
            <pc:docMk/>
            <pc:sldMk cId="1532025478" sldId="271"/>
            <ac:spMk id="33" creationId="{E07981EA-05A6-437C-88D7-B377B92B031D}"/>
          </ac:spMkLst>
        </pc:spChg>
        <pc:spChg chg="add del">
          <ac:chgData name="Robert Rybka" userId="S::311441@uwr.edu.pl::93c44f85-017e-41fd-9b3a-a369d08fa027" providerId="AD" clId="Web-{7BB6FE52-A7EF-7A54-EF0E-A485017EA122}" dt="2022-12-02T03:21:43.484" v="225"/>
          <ac:spMkLst>
            <pc:docMk/>
            <pc:sldMk cId="1532025478" sldId="271"/>
            <ac:spMk id="35" creationId="{15E3C750-986E-4769-B1AE-49289FBEE757}"/>
          </ac:spMkLst>
        </pc:spChg>
        <pc:spChg chg="add del">
          <ac:chgData name="Robert Rybka" userId="S::311441@uwr.edu.pl::93c44f85-017e-41fd-9b3a-a369d08fa027" providerId="AD" clId="Web-{7BB6FE52-A7EF-7A54-EF0E-A485017EA122}" dt="2022-12-02T03:22:22.485" v="250"/>
          <ac:spMkLst>
            <pc:docMk/>
            <pc:sldMk cId="1532025478" sldId="271"/>
            <ac:spMk id="37" creationId="{DA3C47C2-33A2-44B2-BEAB-FEB679075C24}"/>
          </ac:spMkLst>
        </pc:spChg>
        <pc:spChg chg="add del">
          <ac:chgData name="Robert Rybka" userId="S::311441@uwr.edu.pl::93c44f85-017e-41fd-9b3a-a369d08fa027" providerId="AD" clId="Web-{7BB6FE52-A7EF-7A54-EF0E-A485017EA122}" dt="2022-12-02T03:22:22.485" v="250"/>
          <ac:spMkLst>
            <pc:docMk/>
            <pc:sldMk cId="1532025478" sldId="271"/>
            <ac:spMk id="38" creationId="{AD182BA8-54AD-4D9F-8264-B0FA8BB47D7C}"/>
          </ac:spMkLst>
        </pc:spChg>
        <pc:spChg chg="add del">
          <ac:chgData name="Robert Rybka" userId="S::311441@uwr.edu.pl::93c44f85-017e-41fd-9b3a-a369d08fa027" providerId="AD" clId="Web-{7BB6FE52-A7EF-7A54-EF0E-A485017EA122}" dt="2022-12-02T03:22:22.485" v="250"/>
          <ac:spMkLst>
            <pc:docMk/>
            <pc:sldMk cId="1532025478" sldId="271"/>
            <ac:spMk id="39" creationId="{4ED83379-0499-45E1-AB78-6AA230F96442}"/>
          </ac:spMkLst>
        </pc:spChg>
        <pc:spChg chg="add del">
          <ac:chgData name="Robert Rybka" userId="S::311441@uwr.edu.pl::93c44f85-017e-41fd-9b3a-a369d08fa027" providerId="AD" clId="Web-{7BB6FE52-A7EF-7A54-EF0E-A485017EA122}" dt="2022-12-02T03:22:22.454" v="249"/>
          <ac:spMkLst>
            <pc:docMk/>
            <pc:sldMk cId="1532025478" sldId="271"/>
            <ac:spMk id="44" creationId="{16F9E488-0718-4E1E-9D12-26779F606252}"/>
          </ac:spMkLst>
        </pc:spChg>
        <pc:spChg chg="add del">
          <ac:chgData name="Robert Rybka" userId="S::311441@uwr.edu.pl::93c44f85-017e-41fd-9b3a-a369d08fa027" providerId="AD" clId="Web-{7BB6FE52-A7EF-7A54-EF0E-A485017EA122}" dt="2022-12-02T03:22:22.454" v="249"/>
          <ac:spMkLst>
            <pc:docMk/>
            <pc:sldMk cId="1532025478" sldId="271"/>
            <ac:spMk id="46" creationId="{09BE6F6B-19BD-443C-8FB0-FA45F13F9535}"/>
          </ac:spMkLst>
        </pc:spChg>
        <pc:spChg chg="add del">
          <ac:chgData name="Robert Rybka" userId="S::311441@uwr.edu.pl::93c44f85-017e-41fd-9b3a-a369d08fa027" providerId="AD" clId="Web-{7BB6FE52-A7EF-7A54-EF0E-A485017EA122}" dt="2022-12-02T03:22:36.189" v="255"/>
          <ac:spMkLst>
            <pc:docMk/>
            <pc:sldMk cId="1532025478" sldId="271"/>
            <ac:spMk id="53" creationId="{787F4F1C-8D3D-4EC1-B72D-A0470A5A08B8}"/>
          </ac:spMkLst>
        </pc:spChg>
        <pc:spChg chg="add del">
          <ac:chgData name="Robert Rybka" userId="S::311441@uwr.edu.pl::93c44f85-017e-41fd-9b3a-a369d08fa027" providerId="AD" clId="Web-{7BB6FE52-A7EF-7A54-EF0E-A485017EA122}" dt="2022-12-02T03:23:36.550" v="270"/>
          <ac:spMkLst>
            <pc:docMk/>
            <pc:sldMk cId="1532025478" sldId="271"/>
            <ac:spMk id="60" creationId="{B95B9BA8-1D69-4796-85F5-B6D0BD52354B}"/>
          </ac:spMkLst>
        </pc:spChg>
        <pc:spChg chg="add del">
          <ac:chgData name="Robert Rybka" userId="S::311441@uwr.edu.pl::93c44f85-017e-41fd-9b3a-a369d08fa027" providerId="AD" clId="Web-{7BB6FE52-A7EF-7A54-EF0E-A485017EA122}" dt="2022-12-02T03:23:36.487" v="269"/>
          <ac:spMkLst>
            <pc:docMk/>
            <pc:sldMk cId="1532025478" sldId="271"/>
            <ac:spMk id="69" creationId="{C6D09588-9668-4D38-8AD4-C27CF2B2D41C}"/>
          </ac:spMkLst>
        </pc:spChg>
        <pc:spChg chg="add">
          <ac:chgData name="Robert Rybka" userId="S::311441@uwr.edu.pl::93c44f85-017e-41fd-9b3a-a369d08fa027" providerId="AD" clId="Web-{7BB6FE52-A7EF-7A54-EF0E-A485017EA122}" dt="2022-12-02T03:23:36.550" v="270"/>
          <ac:spMkLst>
            <pc:docMk/>
            <pc:sldMk cId="1532025478" sldId="271"/>
            <ac:spMk id="77" creationId="{B95B9BA8-1D69-4796-85F5-B6D0BD52354B}"/>
          </ac:spMkLst>
        </pc:spChg>
        <pc:grpChg chg="add del">
          <ac:chgData name="Robert Rybka" userId="S::311441@uwr.edu.pl::93c44f85-017e-41fd-9b3a-a369d08fa027" providerId="AD" clId="Web-{7BB6FE52-A7EF-7A54-EF0E-A485017EA122}" dt="2022-12-02T03:22:22.454" v="249"/>
          <ac:grpSpMkLst>
            <pc:docMk/>
            <pc:sldMk cId="1532025478" sldId="271"/>
            <ac:grpSpMk id="48" creationId="{92AAE609-C327-4952-BB48-254E9015AD81}"/>
          </ac:grpSpMkLst>
        </pc:grpChg>
        <pc:grpChg chg="add del">
          <ac:chgData name="Robert Rybka" userId="S::311441@uwr.edu.pl::93c44f85-017e-41fd-9b3a-a369d08fa027" providerId="AD" clId="Web-{7BB6FE52-A7EF-7A54-EF0E-A485017EA122}" dt="2022-12-02T03:22:36.189" v="255"/>
          <ac:grpSpMkLst>
            <pc:docMk/>
            <pc:sldMk cId="1532025478" sldId="271"/>
            <ac:grpSpMk id="54" creationId="{D1E3DD61-64DB-46AD-B249-E273CD86B051}"/>
          </ac:grpSpMkLst>
        </pc:grpChg>
        <pc:grpChg chg="add del">
          <ac:chgData name="Robert Rybka" userId="S::311441@uwr.edu.pl::93c44f85-017e-41fd-9b3a-a369d08fa027" providerId="AD" clId="Web-{7BB6FE52-A7EF-7A54-EF0E-A485017EA122}" dt="2022-12-02T03:23:36.550" v="270"/>
          <ac:grpSpMkLst>
            <pc:docMk/>
            <pc:sldMk cId="1532025478" sldId="271"/>
            <ac:grpSpMk id="62" creationId="{4728F330-19FB-4D39-BD0F-53032ABFEB7F}"/>
          </ac:grpSpMkLst>
        </pc:grpChg>
        <pc:grpChg chg="add del">
          <ac:chgData name="Robert Rybka" userId="S::311441@uwr.edu.pl::93c44f85-017e-41fd-9b3a-a369d08fa027" providerId="AD" clId="Web-{7BB6FE52-A7EF-7A54-EF0E-A485017EA122}" dt="2022-12-02T03:23:36.487" v="269"/>
          <ac:grpSpMkLst>
            <pc:docMk/>
            <pc:sldMk cId="1532025478" sldId="271"/>
            <ac:grpSpMk id="71" creationId="{95A28492-272D-4814-AE2C-61575C989EA3}"/>
          </ac:grpSpMkLst>
        </pc:grpChg>
        <pc:grpChg chg="add">
          <ac:chgData name="Robert Rybka" userId="S::311441@uwr.edu.pl::93c44f85-017e-41fd-9b3a-a369d08fa027" providerId="AD" clId="Web-{7BB6FE52-A7EF-7A54-EF0E-A485017EA122}" dt="2022-12-02T03:23:36.550" v="270"/>
          <ac:grpSpMkLst>
            <pc:docMk/>
            <pc:sldMk cId="1532025478" sldId="271"/>
            <ac:grpSpMk id="78" creationId="{4728F330-19FB-4D39-BD0F-53032ABFEB7F}"/>
          </ac:grpSpMkLst>
        </pc:grpChg>
      </pc:sldChg>
      <pc:sldChg chg="new del">
        <pc:chgData name="Robert Rybka" userId="S::311441@uwr.edu.pl::93c44f85-017e-41fd-9b3a-a369d08fa027" providerId="AD" clId="Web-{7BB6FE52-A7EF-7A54-EF0E-A485017EA122}" dt="2022-12-02T03:18:17.490" v="210"/>
        <pc:sldMkLst>
          <pc:docMk/>
          <pc:sldMk cId="3590745640" sldId="271"/>
        </pc:sldMkLst>
      </pc:sldChg>
      <pc:sldChg chg="addSp modSp new mod setBg setClrOvrMap">
        <pc:chgData name="Robert Rybka" userId="S::311441@uwr.edu.pl::93c44f85-017e-41fd-9b3a-a369d08fa027" providerId="AD" clId="Web-{7BB6FE52-A7EF-7A54-EF0E-A485017EA122}" dt="2022-12-02T03:25:29.162" v="294"/>
        <pc:sldMkLst>
          <pc:docMk/>
          <pc:sldMk cId="2742266548" sldId="272"/>
        </pc:sldMkLst>
        <pc:spChg chg="mod">
          <ac:chgData name="Robert Rybka" userId="S::311441@uwr.edu.pl::93c44f85-017e-41fd-9b3a-a369d08fa027" providerId="AD" clId="Web-{7BB6FE52-A7EF-7A54-EF0E-A485017EA122}" dt="2022-12-02T03:25:29.162" v="294"/>
          <ac:spMkLst>
            <pc:docMk/>
            <pc:sldMk cId="2742266548" sldId="272"/>
            <ac:spMk id="2" creationId="{0366CD95-ECD6-1827-CD6D-EDEF8E7ED6BF}"/>
          </ac:spMkLst>
        </pc:spChg>
        <pc:spChg chg="mod">
          <ac:chgData name="Robert Rybka" userId="S::311441@uwr.edu.pl::93c44f85-017e-41fd-9b3a-a369d08fa027" providerId="AD" clId="Web-{7BB6FE52-A7EF-7A54-EF0E-A485017EA122}" dt="2022-12-02T03:25:29.162" v="294"/>
          <ac:spMkLst>
            <pc:docMk/>
            <pc:sldMk cId="2742266548" sldId="272"/>
            <ac:spMk id="3" creationId="{52547DFD-A93D-C6A5-1ABB-AAFF9AD38F11}"/>
          </ac:spMkLst>
        </pc:spChg>
        <pc:spChg chg="add">
          <ac:chgData name="Robert Rybka" userId="S::311441@uwr.edu.pl::93c44f85-017e-41fd-9b3a-a369d08fa027" providerId="AD" clId="Web-{7BB6FE52-A7EF-7A54-EF0E-A485017EA122}" dt="2022-12-02T03:25:29.162" v="294"/>
          <ac:spMkLst>
            <pc:docMk/>
            <pc:sldMk cId="2742266548" sldId="272"/>
            <ac:spMk id="8" creationId="{5FEF463D-EE6B-46FF-B7C7-74B09A96C8AB}"/>
          </ac:spMkLst>
        </pc:spChg>
        <pc:spChg chg="add">
          <ac:chgData name="Robert Rybka" userId="S::311441@uwr.edu.pl::93c44f85-017e-41fd-9b3a-a369d08fa027" providerId="AD" clId="Web-{7BB6FE52-A7EF-7A54-EF0E-A485017EA122}" dt="2022-12-02T03:25:29.162" v="294"/>
          <ac:spMkLst>
            <pc:docMk/>
            <pc:sldMk cId="2742266548" sldId="272"/>
            <ac:spMk id="14" creationId="{30B5ED20-499B-41E7-95BE-8BBD3131456F}"/>
          </ac:spMkLst>
        </pc:spChg>
        <pc:spChg chg="add">
          <ac:chgData name="Robert Rybka" userId="S::311441@uwr.edu.pl::93c44f85-017e-41fd-9b3a-a369d08fa027" providerId="AD" clId="Web-{7BB6FE52-A7EF-7A54-EF0E-A485017EA122}" dt="2022-12-02T03:25:29.162" v="294"/>
          <ac:spMkLst>
            <pc:docMk/>
            <pc:sldMk cId="2742266548" sldId="272"/>
            <ac:spMk id="16" creationId="{35A51D22-76EA-4C70-B5C9-ED3946924CB7}"/>
          </ac:spMkLst>
        </pc:spChg>
        <pc:grpChg chg="add">
          <ac:chgData name="Robert Rybka" userId="S::311441@uwr.edu.pl::93c44f85-017e-41fd-9b3a-a369d08fa027" providerId="AD" clId="Web-{7BB6FE52-A7EF-7A54-EF0E-A485017EA122}" dt="2022-12-02T03:25:29.162" v="294"/>
          <ac:grpSpMkLst>
            <pc:docMk/>
            <pc:sldMk cId="2742266548" sldId="272"/>
            <ac:grpSpMk id="10" creationId="{11A27B3A-460C-4100-99B5-817F25979F6C}"/>
          </ac:grpSpMkLst>
        </pc:grpChg>
      </pc:sldChg>
      <pc:sldChg chg="addSp modSp new mod setBg setClrOvrMap">
        <pc:chgData name="Robert Rybka" userId="S::311441@uwr.edu.pl::93c44f85-017e-41fd-9b3a-a369d08fa027" providerId="AD" clId="Web-{7BB6FE52-A7EF-7A54-EF0E-A485017EA122}" dt="2022-12-02T03:32:49.425" v="315"/>
        <pc:sldMkLst>
          <pc:docMk/>
          <pc:sldMk cId="3510087703" sldId="273"/>
        </pc:sldMkLst>
        <pc:spChg chg="mod">
          <ac:chgData name="Robert Rybka" userId="S::311441@uwr.edu.pl::93c44f85-017e-41fd-9b3a-a369d08fa027" providerId="AD" clId="Web-{7BB6FE52-A7EF-7A54-EF0E-A485017EA122}" dt="2022-12-02T03:32:49.425" v="315"/>
          <ac:spMkLst>
            <pc:docMk/>
            <pc:sldMk cId="3510087703" sldId="273"/>
            <ac:spMk id="2" creationId="{E42698FE-CBE3-AECF-5EC9-1026C54ACF3D}"/>
          </ac:spMkLst>
        </pc:spChg>
        <pc:spChg chg="mod">
          <ac:chgData name="Robert Rybka" userId="S::311441@uwr.edu.pl::93c44f85-017e-41fd-9b3a-a369d08fa027" providerId="AD" clId="Web-{7BB6FE52-A7EF-7A54-EF0E-A485017EA122}" dt="2022-12-02T03:32:49.425" v="315"/>
          <ac:spMkLst>
            <pc:docMk/>
            <pc:sldMk cId="3510087703" sldId="273"/>
            <ac:spMk id="3" creationId="{40CABDB0-49AF-F739-964A-F04D9E3B0C7D}"/>
          </ac:spMkLst>
        </pc:spChg>
        <pc:spChg chg="add">
          <ac:chgData name="Robert Rybka" userId="S::311441@uwr.edu.pl::93c44f85-017e-41fd-9b3a-a369d08fa027" providerId="AD" clId="Web-{7BB6FE52-A7EF-7A54-EF0E-A485017EA122}" dt="2022-12-02T03:32:49.425" v="315"/>
          <ac:spMkLst>
            <pc:docMk/>
            <pc:sldMk cId="3510087703" sldId="273"/>
            <ac:spMk id="8" creationId="{5FEF463D-EE6B-46FF-B7C7-74B09A96C8AB}"/>
          </ac:spMkLst>
        </pc:spChg>
        <pc:spChg chg="add">
          <ac:chgData name="Robert Rybka" userId="S::311441@uwr.edu.pl::93c44f85-017e-41fd-9b3a-a369d08fa027" providerId="AD" clId="Web-{7BB6FE52-A7EF-7A54-EF0E-A485017EA122}" dt="2022-12-02T03:32:49.425" v="315"/>
          <ac:spMkLst>
            <pc:docMk/>
            <pc:sldMk cId="3510087703" sldId="273"/>
            <ac:spMk id="14" creationId="{30B5ED20-499B-41E7-95BE-8BBD3131456F}"/>
          </ac:spMkLst>
        </pc:spChg>
        <pc:spChg chg="add">
          <ac:chgData name="Robert Rybka" userId="S::311441@uwr.edu.pl::93c44f85-017e-41fd-9b3a-a369d08fa027" providerId="AD" clId="Web-{7BB6FE52-A7EF-7A54-EF0E-A485017EA122}" dt="2022-12-02T03:32:49.425" v="315"/>
          <ac:spMkLst>
            <pc:docMk/>
            <pc:sldMk cId="3510087703" sldId="273"/>
            <ac:spMk id="16" creationId="{35A51D22-76EA-4C70-B5C9-ED3946924CB7}"/>
          </ac:spMkLst>
        </pc:spChg>
        <pc:grpChg chg="add">
          <ac:chgData name="Robert Rybka" userId="S::311441@uwr.edu.pl::93c44f85-017e-41fd-9b3a-a369d08fa027" providerId="AD" clId="Web-{7BB6FE52-A7EF-7A54-EF0E-A485017EA122}" dt="2022-12-02T03:32:49.425" v="315"/>
          <ac:grpSpMkLst>
            <pc:docMk/>
            <pc:sldMk cId="3510087703" sldId="273"/>
            <ac:grpSpMk id="10" creationId="{11A27B3A-460C-4100-99B5-817F25979F6C}"/>
          </ac:grpSpMkLst>
        </pc:gr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3_2">
  <dgm:title val=""/>
  <dgm:desc val=""/>
  <dgm:catLst>
    <dgm:cat type="accent3" pri="13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D5CF13-830C-49A8-BCBE-0C6B82B8A60F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bg_accent3_2" csCatId="accent3" phldr="1"/>
      <dgm:spPr/>
      <dgm:t>
        <a:bodyPr/>
        <a:lstStyle/>
        <a:p>
          <a:endParaRPr lang="en-US"/>
        </a:p>
      </dgm:t>
    </dgm:pt>
    <dgm:pt modelId="{A5042FC6-D36E-4ACF-B848-C0932630D0CF}">
      <dgm:prSet/>
      <dgm:spPr/>
      <dgm:t>
        <a:bodyPr/>
        <a:lstStyle/>
        <a:p>
          <a:pPr rtl="0">
            <a:lnSpc>
              <a:spcPct val="100000"/>
            </a:lnSpc>
            <a:defRPr cap="all"/>
          </a:pPr>
          <a:r>
            <a:rPr lang="pl-PL" b="0" dirty="0"/>
            <a:t>Przesłuchanie świadka to bardzo istotna część w postępowaniu karnym. Ich zeznania</a:t>
          </a:r>
          <a:r>
            <a:rPr lang="pl-PL" b="0" dirty="0">
              <a:latin typeface="Calibri Light" panose="020F0302020204030204"/>
            </a:rPr>
            <a:t> nierzadko stanowią podstawę materiału dowodowego.</a:t>
          </a:r>
          <a:endParaRPr lang="en-US" b="0" dirty="0"/>
        </a:p>
      </dgm:t>
    </dgm:pt>
    <dgm:pt modelId="{BF1A062D-45EA-41D0-BA32-62ECB471AA4D}" type="parTrans" cxnId="{E6C08D48-B816-4AB5-B3D6-42D80CA107F5}">
      <dgm:prSet/>
      <dgm:spPr/>
      <dgm:t>
        <a:bodyPr/>
        <a:lstStyle/>
        <a:p>
          <a:endParaRPr lang="en-US"/>
        </a:p>
      </dgm:t>
    </dgm:pt>
    <dgm:pt modelId="{CC2B3762-DBA0-4FBF-8202-EDF8B5DCD1B4}" type="sibTrans" cxnId="{E6C08D48-B816-4AB5-B3D6-42D80CA107F5}">
      <dgm:prSet/>
      <dgm:spPr/>
      <dgm:t>
        <a:bodyPr/>
        <a:lstStyle/>
        <a:p>
          <a:endParaRPr lang="en-US"/>
        </a:p>
      </dgm:t>
    </dgm:pt>
    <dgm:pt modelId="{72437D55-ABAB-428B-A4A3-FCA830D61779}">
      <dgm:prSet/>
      <dgm:spPr/>
      <dgm:t>
        <a:bodyPr/>
        <a:lstStyle/>
        <a:p>
          <a:pPr rtl="0">
            <a:lnSpc>
              <a:spcPct val="100000"/>
            </a:lnSpc>
            <a:defRPr cap="all"/>
          </a:pPr>
          <a:r>
            <a:rPr lang="pl-PL" b="0" dirty="0"/>
            <a:t>Co więcej</a:t>
          </a:r>
          <a:r>
            <a:rPr lang="pl-PL" b="0" dirty="0">
              <a:latin typeface="Calibri Light" panose="020F0302020204030204"/>
            </a:rPr>
            <a:t> </a:t>
          </a:r>
          <a:r>
            <a:rPr lang="pl-PL" b="0" dirty="0" err="1">
              <a:latin typeface="Calibri Light" panose="020F0302020204030204"/>
            </a:rPr>
            <a:t>eznania</a:t>
          </a:r>
          <a:r>
            <a:rPr lang="pl-PL" b="0" dirty="0"/>
            <a:t> świadków nakierowują organy na podjęcie kolejnych czynności procesowo-</a:t>
          </a:r>
          <a:r>
            <a:rPr lang="pl-PL" b="0" dirty="0" err="1"/>
            <a:t>wykrywczych</a:t>
          </a:r>
          <a:r>
            <a:rPr lang="pl-PL" b="0" dirty="0"/>
            <a:t>.</a:t>
          </a:r>
          <a:r>
            <a:rPr lang="pl-PL" dirty="0"/>
            <a:t> </a:t>
          </a:r>
          <a:endParaRPr lang="en-US" dirty="0"/>
        </a:p>
      </dgm:t>
    </dgm:pt>
    <dgm:pt modelId="{45C36D18-A4E7-461F-80D7-D9C7AAC728C1}" type="parTrans" cxnId="{A705BD5F-8F46-47D6-8D09-17E73423E0DD}">
      <dgm:prSet/>
      <dgm:spPr/>
      <dgm:t>
        <a:bodyPr/>
        <a:lstStyle/>
        <a:p>
          <a:endParaRPr lang="en-US"/>
        </a:p>
      </dgm:t>
    </dgm:pt>
    <dgm:pt modelId="{4C5A8038-8221-4676-AE49-A3F986203C81}" type="sibTrans" cxnId="{A705BD5F-8F46-47D6-8D09-17E73423E0DD}">
      <dgm:prSet/>
      <dgm:spPr/>
      <dgm:t>
        <a:bodyPr/>
        <a:lstStyle/>
        <a:p>
          <a:endParaRPr lang="en-US"/>
        </a:p>
      </dgm:t>
    </dgm:pt>
    <dgm:pt modelId="{38665EFF-1E77-42AA-A5F1-EF3A48C33D44}" type="pres">
      <dgm:prSet presAssocID="{3DD5CF13-830C-49A8-BCBE-0C6B82B8A60F}" presName="root" presStyleCnt="0">
        <dgm:presLayoutVars>
          <dgm:dir/>
          <dgm:resizeHandles val="exact"/>
        </dgm:presLayoutVars>
      </dgm:prSet>
      <dgm:spPr/>
    </dgm:pt>
    <dgm:pt modelId="{A3670795-0684-4BE9-807A-689BBB469648}" type="pres">
      <dgm:prSet presAssocID="{A5042FC6-D36E-4ACF-B848-C0932630D0CF}" presName="compNode" presStyleCnt="0"/>
      <dgm:spPr/>
    </dgm:pt>
    <dgm:pt modelId="{FA82C66D-4483-4452-BEE8-81589096E184}" type="pres">
      <dgm:prSet presAssocID="{A5042FC6-D36E-4ACF-B848-C0932630D0CF}" presName="iconBgRect" presStyleLbl="bgShp" presStyleIdx="0" presStyleCnt="2"/>
      <dgm:spPr/>
    </dgm:pt>
    <dgm:pt modelId="{B93F0AE7-3782-41A0-9861-45F5B4FDA213}" type="pres">
      <dgm:prSet presAssocID="{A5042FC6-D36E-4ACF-B848-C0932630D0CF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etektyw"/>
        </a:ext>
      </dgm:extLst>
    </dgm:pt>
    <dgm:pt modelId="{E0AABBBC-250F-4F01-A02C-1B170DB9E1BB}" type="pres">
      <dgm:prSet presAssocID="{A5042FC6-D36E-4ACF-B848-C0932630D0CF}" presName="spaceRect" presStyleCnt="0"/>
      <dgm:spPr/>
    </dgm:pt>
    <dgm:pt modelId="{E5AD2504-EF31-4AF7-A332-1CEE252FCE36}" type="pres">
      <dgm:prSet presAssocID="{A5042FC6-D36E-4ACF-B848-C0932630D0CF}" presName="textRect" presStyleLbl="revTx" presStyleIdx="0" presStyleCnt="2">
        <dgm:presLayoutVars>
          <dgm:chMax val="1"/>
          <dgm:chPref val="1"/>
        </dgm:presLayoutVars>
      </dgm:prSet>
      <dgm:spPr/>
    </dgm:pt>
    <dgm:pt modelId="{527CD108-C8D3-4B0E-97D5-2CC2FEC68F91}" type="pres">
      <dgm:prSet presAssocID="{CC2B3762-DBA0-4FBF-8202-EDF8B5DCD1B4}" presName="sibTrans" presStyleCnt="0"/>
      <dgm:spPr/>
    </dgm:pt>
    <dgm:pt modelId="{57F12CBB-6450-43BF-9B35-BA63227103B9}" type="pres">
      <dgm:prSet presAssocID="{72437D55-ABAB-428B-A4A3-FCA830D61779}" presName="compNode" presStyleCnt="0"/>
      <dgm:spPr/>
    </dgm:pt>
    <dgm:pt modelId="{ECD6C394-235E-41F6-BEF5-DB1807D779FF}" type="pres">
      <dgm:prSet presAssocID="{72437D55-ABAB-428B-A4A3-FCA830D61779}" presName="iconBgRect" presStyleLbl="bgShp" presStyleIdx="1" presStyleCnt="2"/>
      <dgm:spPr/>
    </dgm:pt>
    <dgm:pt modelId="{ECC79FA6-8C7D-4832-9E02-EA600C21C2CE}" type="pres">
      <dgm:prSet presAssocID="{72437D55-ABAB-428B-A4A3-FCA830D61779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ędzia"/>
        </a:ext>
      </dgm:extLst>
    </dgm:pt>
    <dgm:pt modelId="{8FDAED2D-697B-4F37-80E7-0606CD688280}" type="pres">
      <dgm:prSet presAssocID="{72437D55-ABAB-428B-A4A3-FCA830D61779}" presName="spaceRect" presStyleCnt="0"/>
      <dgm:spPr/>
    </dgm:pt>
    <dgm:pt modelId="{7958AB64-FF08-4C33-B554-D976B67BB94E}" type="pres">
      <dgm:prSet presAssocID="{72437D55-ABAB-428B-A4A3-FCA830D61779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9285912A-BC14-4899-B800-59C25551A485}" type="presOf" srcId="{72437D55-ABAB-428B-A4A3-FCA830D61779}" destId="{7958AB64-FF08-4C33-B554-D976B67BB94E}" srcOrd="0" destOrd="0" presId="urn:microsoft.com/office/officeart/2018/5/layout/IconCircleLabelList"/>
    <dgm:cxn modelId="{A705BD5F-8F46-47D6-8D09-17E73423E0DD}" srcId="{3DD5CF13-830C-49A8-BCBE-0C6B82B8A60F}" destId="{72437D55-ABAB-428B-A4A3-FCA830D61779}" srcOrd="1" destOrd="0" parTransId="{45C36D18-A4E7-461F-80D7-D9C7AAC728C1}" sibTransId="{4C5A8038-8221-4676-AE49-A3F986203C81}"/>
    <dgm:cxn modelId="{E6C08D48-B816-4AB5-B3D6-42D80CA107F5}" srcId="{3DD5CF13-830C-49A8-BCBE-0C6B82B8A60F}" destId="{A5042FC6-D36E-4ACF-B848-C0932630D0CF}" srcOrd="0" destOrd="0" parTransId="{BF1A062D-45EA-41D0-BA32-62ECB471AA4D}" sibTransId="{CC2B3762-DBA0-4FBF-8202-EDF8B5DCD1B4}"/>
    <dgm:cxn modelId="{88121AE3-7A79-4C13-85CB-B8D7180C06ED}" type="presOf" srcId="{A5042FC6-D36E-4ACF-B848-C0932630D0CF}" destId="{E5AD2504-EF31-4AF7-A332-1CEE252FCE36}" srcOrd="0" destOrd="0" presId="urn:microsoft.com/office/officeart/2018/5/layout/IconCircleLabelList"/>
    <dgm:cxn modelId="{CB6FC6F4-9A7D-440B-B6CA-384F91FDC074}" type="presOf" srcId="{3DD5CF13-830C-49A8-BCBE-0C6B82B8A60F}" destId="{38665EFF-1E77-42AA-A5F1-EF3A48C33D44}" srcOrd="0" destOrd="0" presId="urn:microsoft.com/office/officeart/2018/5/layout/IconCircleLabelList"/>
    <dgm:cxn modelId="{54233380-0924-4263-A2D3-309BAD019EB2}" type="presParOf" srcId="{38665EFF-1E77-42AA-A5F1-EF3A48C33D44}" destId="{A3670795-0684-4BE9-807A-689BBB469648}" srcOrd="0" destOrd="0" presId="urn:microsoft.com/office/officeart/2018/5/layout/IconCircleLabelList"/>
    <dgm:cxn modelId="{E47EC90D-064B-4086-BFDE-85C1A5E45EE2}" type="presParOf" srcId="{A3670795-0684-4BE9-807A-689BBB469648}" destId="{FA82C66D-4483-4452-BEE8-81589096E184}" srcOrd="0" destOrd="0" presId="urn:microsoft.com/office/officeart/2018/5/layout/IconCircleLabelList"/>
    <dgm:cxn modelId="{36481EDC-D5B6-4597-8965-BE6A8FD01047}" type="presParOf" srcId="{A3670795-0684-4BE9-807A-689BBB469648}" destId="{B93F0AE7-3782-41A0-9861-45F5B4FDA213}" srcOrd="1" destOrd="0" presId="urn:microsoft.com/office/officeart/2018/5/layout/IconCircleLabelList"/>
    <dgm:cxn modelId="{12EE864F-ED52-490A-AB44-03926DD4D368}" type="presParOf" srcId="{A3670795-0684-4BE9-807A-689BBB469648}" destId="{E0AABBBC-250F-4F01-A02C-1B170DB9E1BB}" srcOrd="2" destOrd="0" presId="urn:microsoft.com/office/officeart/2018/5/layout/IconCircleLabelList"/>
    <dgm:cxn modelId="{AE1B6E7F-E266-40D7-9F86-10230EF43205}" type="presParOf" srcId="{A3670795-0684-4BE9-807A-689BBB469648}" destId="{E5AD2504-EF31-4AF7-A332-1CEE252FCE36}" srcOrd="3" destOrd="0" presId="urn:microsoft.com/office/officeart/2018/5/layout/IconCircleLabelList"/>
    <dgm:cxn modelId="{AAD60C05-24F3-4893-911A-49AD4A667CDC}" type="presParOf" srcId="{38665EFF-1E77-42AA-A5F1-EF3A48C33D44}" destId="{527CD108-C8D3-4B0E-97D5-2CC2FEC68F91}" srcOrd="1" destOrd="0" presId="urn:microsoft.com/office/officeart/2018/5/layout/IconCircleLabelList"/>
    <dgm:cxn modelId="{186BF834-18BA-45F6-9010-C390B5E588AE}" type="presParOf" srcId="{38665EFF-1E77-42AA-A5F1-EF3A48C33D44}" destId="{57F12CBB-6450-43BF-9B35-BA63227103B9}" srcOrd="2" destOrd="0" presId="urn:microsoft.com/office/officeart/2018/5/layout/IconCircleLabelList"/>
    <dgm:cxn modelId="{D003B692-3CD5-44AD-ADD4-9CC46E5AB13C}" type="presParOf" srcId="{57F12CBB-6450-43BF-9B35-BA63227103B9}" destId="{ECD6C394-235E-41F6-BEF5-DB1807D779FF}" srcOrd="0" destOrd="0" presId="urn:microsoft.com/office/officeart/2018/5/layout/IconCircleLabelList"/>
    <dgm:cxn modelId="{B844A9C5-4513-41CE-9BE7-30F95B47DD2A}" type="presParOf" srcId="{57F12CBB-6450-43BF-9B35-BA63227103B9}" destId="{ECC79FA6-8C7D-4832-9E02-EA600C21C2CE}" srcOrd="1" destOrd="0" presId="urn:microsoft.com/office/officeart/2018/5/layout/IconCircleLabelList"/>
    <dgm:cxn modelId="{21BF6D88-3B0D-4A5A-A22E-3AA6366EE2E4}" type="presParOf" srcId="{57F12CBB-6450-43BF-9B35-BA63227103B9}" destId="{8FDAED2D-697B-4F37-80E7-0606CD688280}" srcOrd="2" destOrd="0" presId="urn:microsoft.com/office/officeart/2018/5/layout/IconCircleLabelList"/>
    <dgm:cxn modelId="{B0DBECF1-3953-4C02-9DD5-B99B932F944E}" type="presParOf" srcId="{57F12CBB-6450-43BF-9B35-BA63227103B9}" destId="{7958AB64-FF08-4C33-B554-D976B67BB94E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82C66D-4483-4452-BEE8-81589096E184}">
      <dsp:nvSpPr>
        <dsp:cNvPr id="0" name=""/>
        <dsp:cNvSpPr/>
      </dsp:nvSpPr>
      <dsp:spPr>
        <a:xfrm>
          <a:off x="3317195" y="1418026"/>
          <a:ext cx="2196000" cy="2196000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3F0AE7-3782-41A0-9861-45F5B4FDA213}">
      <dsp:nvSpPr>
        <dsp:cNvPr id="0" name=""/>
        <dsp:cNvSpPr/>
      </dsp:nvSpPr>
      <dsp:spPr>
        <a:xfrm>
          <a:off x="3785195" y="1886026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AD2504-EF31-4AF7-A332-1CEE252FCE36}">
      <dsp:nvSpPr>
        <dsp:cNvPr id="0" name=""/>
        <dsp:cNvSpPr/>
      </dsp:nvSpPr>
      <dsp:spPr>
        <a:xfrm>
          <a:off x="2615195" y="4298027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l-PL" sz="1200" b="0" kern="1200" dirty="0"/>
            <a:t>Przesłuchanie świadka to bardzo istotna część w postępowaniu karnym. Ich zeznania</a:t>
          </a:r>
          <a:r>
            <a:rPr lang="pl-PL" sz="1200" b="0" kern="1200" dirty="0">
              <a:latin typeface="Calibri Light" panose="020F0302020204030204"/>
            </a:rPr>
            <a:t> nierzadko stanowią podstawę materiału dowodowego.</a:t>
          </a:r>
          <a:endParaRPr lang="en-US" sz="1200" b="0" kern="1200" dirty="0"/>
        </a:p>
      </dsp:txBody>
      <dsp:txXfrm>
        <a:off x="2615195" y="4298027"/>
        <a:ext cx="3600000" cy="720000"/>
      </dsp:txXfrm>
    </dsp:sp>
    <dsp:sp modelId="{ECD6C394-235E-41F6-BEF5-DB1807D779FF}">
      <dsp:nvSpPr>
        <dsp:cNvPr id="0" name=""/>
        <dsp:cNvSpPr/>
      </dsp:nvSpPr>
      <dsp:spPr>
        <a:xfrm>
          <a:off x="7547196" y="1418026"/>
          <a:ext cx="2196000" cy="2196000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C79FA6-8C7D-4832-9E02-EA600C21C2CE}">
      <dsp:nvSpPr>
        <dsp:cNvPr id="0" name=""/>
        <dsp:cNvSpPr/>
      </dsp:nvSpPr>
      <dsp:spPr>
        <a:xfrm>
          <a:off x="8015196" y="1886026"/>
          <a:ext cx="1260000" cy="126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58AB64-FF08-4C33-B554-D976B67BB94E}">
      <dsp:nvSpPr>
        <dsp:cNvPr id="0" name=""/>
        <dsp:cNvSpPr/>
      </dsp:nvSpPr>
      <dsp:spPr>
        <a:xfrm>
          <a:off x="6845196" y="4298027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l-PL" sz="1200" b="0" kern="1200" dirty="0"/>
            <a:t>Co więcej</a:t>
          </a:r>
          <a:r>
            <a:rPr lang="pl-PL" sz="1200" b="0" kern="1200" dirty="0">
              <a:latin typeface="Calibri Light" panose="020F0302020204030204"/>
            </a:rPr>
            <a:t> </a:t>
          </a:r>
          <a:r>
            <a:rPr lang="pl-PL" sz="1200" b="0" kern="1200" dirty="0" err="1">
              <a:latin typeface="Calibri Light" panose="020F0302020204030204"/>
            </a:rPr>
            <a:t>eznania</a:t>
          </a:r>
          <a:r>
            <a:rPr lang="pl-PL" sz="1200" b="0" kern="1200" dirty="0"/>
            <a:t> świadków nakierowują organy na podjęcie kolejnych czynności procesowo-</a:t>
          </a:r>
          <a:r>
            <a:rPr lang="pl-PL" sz="1200" b="0" kern="1200" dirty="0" err="1"/>
            <a:t>wykrywczych</a:t>
          </a:r>
          <a:r>
            <a:rPr lang="pl-PL" sz="1200" b="0" kern="1200" dirty="0"/>
            <a:t>.</a:t>
          </a:r>
          <a:r>
            <a:rPr lang="pl-PL" sz="1200" kern="1200" dirty="0"/>
            <a:t> </a:t>
          </a:r>
          <a:endParaRPr lang="en-US" sz="1200" kern="1200" dirty="0"/>
        </a:p>
      </dsp:txBody>
      <dsp:txXfrm>
        <a:off x="6845196" y="4298027"/>
        <a:ext cx="36000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C4718E-68E2-44B2-A9F3-6919F7FA592F}" type="datetimeFigureOut">
              <a:t>03.12.2022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6BDF59-3D6B-48AE-9FF3-36E42C7163EE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9871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BDF59-3D6B-48AE-9FF3-36E42C7163EE}" type="slidenum"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2597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W doktrynie i praktyce nie ma jednolitego poglądu w kwestii, z ilu etapów czy części składa się procesowy sposób przesłuchania świadka. Najsłuszniejszy zdaniem Marka Mozgawy jest podział przebiegu przesłuchania świadka na następujące etapy.</a:t>
            </a:r>
          </a:p>
          <a:p>
            <a:r>
              <a:rPr lang="pl-PL" dirty="0"/>
              <a:t>W literaturze kryminalistycznej większość autorów wyróżnia trzy zasadnicze etapy przesłuchania świadka: czynności wstępne, fazę zeznań spontanicznych oraz etap pytań i odpowiedz</a:t>
            </a:r>
            <a:endParaRPr lang="pl-PL" dirty="0">
              <a:cs typeface="Calibri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BDF59-3D6B-48AE-9FF3-36E42C7163EE}" type="slidenum"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80838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Na </a:t>
            </a:r>
            <a:r>
              <a:rPr lang="en-US" err="1"/>
              <a:t>tym</a:t>
            </a:r>
            <a:r>
              <a:rPr lang="en-US"/>
              <a:t> </a:t>
            </a:r>
            <a:r>
              <a:rPr lang="en-US" err="1"/>
              <a:t>etapie</a:t>
            </a:r>
            <a:r>
              <a:rPr lang="en-US"/>
              <a:t> </a:t>
            </a:r>
            <a:r>
              <a:rPr lang="en-US" err="1"/>
              <a:t>nie</a:t>
            </a:r>
            <a:r>
              <a:rPr lang="en-US"/>
              <a:t> </a:t>
            </a:r>
            <a:r>
              <a:rPr lang="en-US" err="1"/>
              <a:t>prowadzi</a:t>
            </a:r>
            <a:r>
              <a:rPr lang="en-US"/>
              <a:t> </a:t>
            </a:r>
            <a:r>
              <a:rPr lang="en-US" err="1"/>
              <a:t>się</a:t>
            </a:r>
            <a:r>
              <a:rPr lang="en-US"/>
              <a:t> </a:t>
            </a:r>
            <a:r>
              <a:rPr lang="en-US" err="1"/>
              <a:t>formalnego</a:t>
            </a:r>
            <a:r>
              <a:rPr lang="en-US"/>
              <a:t> </a:t>
            </a:r>
            <a:r>
              <a:rPr lang="en-US" err="1"/>
              <a:t>przesłuchania</a:t>
            </a:r>
            <a:r>
              <a:rPr lang="en-US"/>
              <a:t>. Jest to </a:t>
            </a:r>
            <a:r>
              <a:rPr lang="en-US" err="1"/>
              <a:t>bardziej</a:t>
            </a:r>
            <a:r>
              <a:rPr lang="en-US"/>
              <a:t> </a:t>
            </a:r>
            <a:r>
              <a:rPr lang="en-US" err="1"/>
              <a:t>swobodna</a:t>
            </a:r>
            <a:r>
              <a:rPr lang="en-US"/>
              <a:t>, </a:t>
            </a:r>
            <a:r>
              <a:rPr lang="en-US" err="1"/>
              <a:t>niezobowiązująca</a:t>
            </a:r>
            <a:r>
              <a:rPr lang="en-US"/>
              <a:t> </a:t>
            </a:r>
            <a:r>
              <a:rPr lang="en-US" err="1"/>
              <a:t>rozmowa</a:t>
            </a:r>
            <a:r>
              <a:rPr lang="en-US"/>
              <a:t>, </a:t>
            </a:r>
            <a:r>
              <a:rPr lang="en-US" err="1"/>
              <a:t>która</a:t>
            </a:r>
            <a:r>
              <a:rPr lang="en-US"/>
              <a:t> ma </a:t>
            </a:r>
            <a:r>
              <a:rPr lang="en-US" err="1"/>
              <a:t>na</a:t>
            </a:r>
            <a:r>
              <a:rPr lang="en-US"/>
              <a:t> </a:t>
            </a:r>
            <a:r>
              <a:rPr lang="en-US" err="1"/>
              <a:t>celu</a:t>
            </a:r>
            <a:r>
              <a:rPr lang="en-US"/>
              <a:t> </a:t>
            </a:r>
            <a:r>
              <a:rPr lang="en-US" err="1"/>
              <a:t>poznanie</a:t>
            </a:r>
            <a:r>
              <a:rPr lang="en-US"/>
              <a:t> </a:t>
            </a:r>
            <a:r>
              <a:rPr lang="en-US" err="1"/>
              <a:t>świadka</a:t>
            </a:r>
            <a:r>
              <a:rPr lang="en-US"/>
              <a:t>, </a:t>
            </a:r>
            <a:r>
              <a:rPr lang="en-US" err="1"/>
              <a:t>wprowadzenie</a:t>
            </a:r>
            <a:r>
              <a:rPr lang="en-US"/>
              <a:t> go w </a:t>
            </a:r>
            <a:r>
              <a:rPr lang="en-US" err="1"/>
              <a:t>atmosferę</a:t>
            </a:r>
            <a:r>
              <a:rPr lang="en-US"/>
              <a:t> </a:t>
            </a:r>
            <a:r>
              <a:rPr lang="en-US" err="1"/>
              <a:t>siedziby</a:t>
            </a:r>
            <a:r>
              <a:rPr lang="en-US"/>
              <a:t> </a:t>
            </a:r>
            <a:r>
              <a:rPr lang="en-US" err="1"/>
              <a:t>organu</a:t>
            </a:r>
            <a:r>
              <a:rPr lang="en-US"/>
              <a:t> </a:t>
            </a:r>
            <a:r>
              <a:rPr lang="en-US" err="1"/>
              <a:t>przesłuchującego</a:t>
            </a:r>
            <a:r>
              <a:rPr lang="en-US"/>
              <a:t>, </a:t>
            </a:r>
            <a:r>
              <a:rPr lang="en-US" err="1"/>
              <a:t>przełamanie</a:t>
            </a:r>
            <a:r>
              <a:rPr lang="en-US"/>
              <a:t> </a:t>
            </a:r>
            <a:r>
              <a:rPr lang="en-US" err="1"/>
              <a:t>strachu</a:t>
            </a:r>
            <a:r>
              <a:rPr lang="en-US"/>
              <a:t> </a:t>
            </a:r>
            <a:r>
              <a:rPr lang="en-US" err="1"/>
              <a:t>i</a:t>
            </a:r>
            <a:r>
              <a:rPr lang="en-US"/>
              <a:t> </a:t>
            </a:r>
            <a:r>
              <a:rPr lang="en-US" err="1"/>
              <a:t>nieśmiałości</a:t>
            </a:r>
            <a:r>
              <a:rPr lang="en-US"/>
              <a:t>. </a:t>
            </a:r>
            <a:r>
              <a:rPr lang="en-US" err="1"/>
              <a:t>Świadka</a:t>
            </a:r>
            <a:r>
              <a:rPr lang="en-US"/>
              <a:t> </a:t>
            </a:r>
            <a:r>
              <a:rPr lang="en-US" err="1"/>
              <a:t>należy</a:t>
            </a:r>
            <a:r>
              <a:rPr lang="en-US"/>
              <a:t> </a:t>
            </a:r>
            <a:r>
              <a:rPr lang="en-US" err="1"/>
              <a:t>poinformować</a:t>
            </a:r>
            <a:r>
              <a:rPr lang="en-US"/>
              <a:t> po co </a:t>
            </a:r>
            <a:r>
              <a:rPr lang="en-US" err="1"/>
              <a:t>został</a:t>
            </a:r>
            <a:r>
              <a:rPr lang="en-US"/>
              <a:t> </a:t>
            </a:r>
            <a:r>
              <a:rPr lang="en-US" err="1"/>
              <a:t>wezwany</a:t>
            </a:r>
            <a:r>
              <a:rPr lang="en-US"/>
              <a:t>. </a:t>
            </a:r>
            <a:r>
              <a:rPr lang="en-US" err="1"/>
              <a:t>Faza</a:t>
            </a:r>
            <a:r>
              <a:rPr lang="en-US"/>
              <a:t> ta </a:t>
            </a:r>
            <a:r>
              <a:rPr lang="en-US" err="1"/>
              <a:t>powinna</a:t>
            </a:r>
            <a:r>
              <a:rPr lang="en-US"/>
              <a:t> </a:t>
            </a:r>
            <a:r>
              <a:rPr lang="en-US" err="1"/>
              <a:t>rozpocząć</a:t>
            </a:r>
            <a:r>
              <a:rPr lang="en-US"/>
              <a:t> </a:t>
            </a:r>
            <a:r>
              <a:rPr lang="en-US" err="1"/>
              <a:t>zapytanie</a:t>
            </a:r>
            <a:r>
              <a:rPr lang="en-US"/>
              <a:t> o </a:t>
            </a:r>
            <a:r>
              <a:rPr lang="en-US" err="1"/>
              <a:t>imię</a:t>
            </a:r>
            <a:r>
              <a:rPr lang="en-US"/>
              <a:t> </a:t>
            </a:r>
            <a:r>
              <a:rPr lang="en-US" err="1"/>
              <a:t>i</a:t>
            </a:r>
            <a:r>
              <a:rPr lang="en-US"/>
              <a:t> </a:t>
            </a:r>
            <a:r>
              <a:rPr lang="en-US" err="1"/>
              <a:t>nazwisko</a:t>
            </a:r>
            <a:r>
              <a:rPr lang="en-US"/>
              <a:t> </a:t>
            </a:r>
            <a:r>
              <a:rPr lang="en-US" err="1"/>
              <a:t>świadka</a:t>
            </a:r>
            <a:r>
              <a:rPr lang="en-US"/>
              <a:t>, ale </a:t>
            </a:r>
            <a:r>
              <a:rPr lang="en-US" err="1"/>
              <a:t>jeszcze</a:t>
            </a:r>
            <a:r>
              <a:rPr lang="en-US"/>
              <a:t> bez </a:t>
            </a:r>
            <a:r>
              <a:rPr lang="en-US" err="1"/>
              <a:t>sformalizowanego</a:t>
            </a:r>
            <a:r>
              <a:rPr lang="en-US"/>
              <a:t> </a:t>
            </a:r>
            <a:r>
              <a:rPr lang="en-US" err="1"/>
              <a:t>odpytywania</a:t>
            </a:r>
            <a:r>
              <a:rPr lang="en-US"/>
              <a:t> o </a:t>
            </a:r>
            <a:r>
              <a:rPr lang="en-US" err="1"/>
              <a:t>wszystkie</a:t>
            </a:r>
            <a:r>
              <a:rPr lang="en-US"/>
              <a:t> </a:t>
            </a:r>
            <a:r>
              <a:rPr lang="en-US" err="1"/>
              <a:t>potrzebne</a:t>
            </a:r>
            <a:r>
              <a:rPr lang="en-US"/>
              <a:t> </a:t>
            </a:r>
            <a:r>
              <a:rPr lang="en-US" err="1"/>
              <a:t>dane</a:t>
            </a:r>
            <a:r>
              <a:rPr lang="en-US"/>
              <a:t> </a:t>
            </a:r>
            <a:r>
              <a:rPr lang="en-US" err="1"/>
              <a:t>osobowe</a:t>
            </a:r>
            <a:r>
              <a:rPr lang="en-US"/>
              <a:t>. Stadium </a:t>
            </a:r>
            <a:r>
              <a:rPr lang="en-US" err="1"/>
              <a:t>swobodnej</a:t>
            </a:r>
            <a:r>
              <a:rPr lang="en-US"/>
              <a:t> </a:t>
            </a:r>
            <a:r>
              <a:rPr lang="en-US" err="1"/>
              <a:t>rozmowy</a:t>
            </a:r>
            <a:r>
              <a:rPr lang="en-US"/>
              <a:t> ma </a:t>
            </a:r>
            <a:r>
              <a:rPr lang="en-US" err="1"/>
              <a:t>również</a:t>
            </a:r>
            <a:r>
              <a:rPr lang="en-US"/>
              <a:t> </a:t>
            </a:r>
            <a:r>
              <a:rPr lang="en-US" err="1"/>
              <a:t>dać</a:t>
            </a:r>
            <a:r>
              <a:rPr lang="en-US"/>
              <a:t> </a:t>
            </a:r>
            <a:r>
              <a:rPr lang="en-US" err="1"/>
              <a:t>wstępną</a:t>
            </a:r>
            <a:r>
              <a:rPr lang="en-US"/>
              <a:t> </a:t>
            </a:r>
            <a:r>
              <a:rPr lang="en-US" err="1"/>
              <a:t>orientację</a:t>
            </a:r>
            <a:r>
              <a:rPr lang="en-US"/>
              <a:t> </a:t>
            </a:r>
            <a:r>
              <a:rPr lang="en-US" err="1"/>
              <a:t>przesłuchującemu</a:t>
            </a:r>
            <a:r>
              <a:rPr lang="en-US"/>
              <a:t>, co do </a:t>
            </a:r>
            <a:r>
              <a:rPr lang="en-US" err="1"/>
              <a:t>możliwości</a:t>
            </a:r>
            <a:r>
              <a:rPr lang="en-US"/>
              <a:t> </a:t>
            </a:r>
            <a:r>
              <a:rPr lang="en-US" err="1"/>
              <a:t>zaistnienia</a:t>
            </a:r>
            <a:r>
              <a:rPr lang="en-US"/>
              <a:t> </a:t>
            </a:r>
            <a:r>
              <a:rPr lang="en-US" err="1"/>
              <a:t>okoliczności</a:t>
            </a:r>
            <a:r>
              <a:rPr lang="en-US"/>
              <a:t> </a:t>
            </a:r>
            <a:r>
              <a:rPr lang="en-US" err="1"/>
              <a:t>wskazujących</a:t>
            </a:r>
            <a:r>
              <a:rPr lang="en-US"/>
              <a:t>, </a:t>
            </a:r>
            <a:r>
              <a:rPr lang="en-US" err="1"/>
              <a:t>że</a:t>
            </a:r>
            <a:r>
              <a:rPr lang="en-US"/>
              <a:t> </a:t>
            </a:r>
            <a:r>
              <a:rPr lang="en-US" err="1"/>
              <a:t>świadkowi</a:t>
            </a:r>
            <a:r>
              <a:rPr lang="en-US"/>
              <a:t> </a:t>
            </a:r>
            <a:r>
              <a:rPr lang="en-US" err="1"/>
              <a:t>będą</a:t>
            </a:r>
            <a:r>
              <a:rPr lang="en-US"/>
              <a:t> </a:t>
            </a:r>
            <a:r>
              <a:rPr lang="en-US" err="1"/>
              <a:t>przysługiwały</a:t>
            </a:r>
            <a:r>
              <a:rPr lang="en-US"/>
              <a:t> </a:t>
            </a:r>
            <a:r>
              <a:rPr lang="en-US" err="1"/>
              <a:t>określone</a:t>
            </a:r>
            <a:r>
              <a:rPr lang="en-US"/>
              <a:t> </a:t>
            </a:r>
            <a:r>
              <a:rPr lang="en-US" err="1"/>
              <a:t>prawa</a:t>
            </a:r>
            <a:r>
              <a:rPr lang="en-US"/>
              <a:t>, w </a:t>
            </a:r>
            <a:r>
              <a:rPr lang="en-US" err="1"/>
              <a:t>tym</a:t>
            </a:r>
            <a:r>
              <a:rPr lang="en-US"/>
              <a:t> np. </a:t>
            </a:r>
            <a:r>
              <a:rPr lang="en-US" err="1"/>
              <a:t>prawo</a:t>
            </a:r>
            <a:r>
              <a:rPr lang="en-US"/>
              <a:t> do </a:t>
            </a:r>
            <a:r>
              <a:rPr lang="en-US" err="1"/>
              <a:t>odmowy</a:t>
            </a:r>
            <a:r>
              <a:rPr lang="en-US"/>
              <a:t> </a:t>
            </a:r>
            <a:r>
              <a:rPr lang="en-US" err="1"/>
              <a:t>zeznań</a:t>
            </a:r>
            <a:r>
              <a:rPr lang="en-US"/>
              <a:t>, </a:t>
            </a:r>
            <a:r>
              <a:rPr lang="en-US" err="1"/>
              <a:t>zachowania</a:t>
            </a:r>
            <a:r>
              <a:rPr lang="en-US"/>
              <a:t> </a:t>
            </a:r>
            <a:r>
              <a:rPr lang="en-US" err="1"/>
              <a:t>tajemnicy</a:t>
            </a:r>
            <a:r>
              <a:rPr lang="en-US"/>
              <a:t> </a:t>
            </a:r>
            <a:r>
              <a:rPr lang="en-US" err="1"/>
              <a:t>państwowej</a:t>
            </a:r>
            <a:r>
              <a:rPr lang="en-US"/>
              <a:t>, </a:t>
            </a:r>
            <a:r>
              <a:rPr lang="en-US" err="1"/>
              <a:t>służbowej</a:t>
            </a:r>
            <a:r>
              <a:rPr lang="en-US"/>
              <a:t> </a:t>
            </a:r>
            <a:r>
              <a:rPr lang="en-US" err="1"/>
              <a:t>lub</a:t>
            </a:r>
            <a:r>
              <a:rPr lang="en-US"/>
              <a:t> </a:t>
            </a:r>
            <a:r>
              <a:rPr lang="en-US" err="1"/>
              <a:t>zawodowej</a:t>
            </a:r>
            <a:r>
              <a:rPr lang="en-US"/>
              <a:t>, </a:t>
            </a:r>
            <a:r>
              <a:rPr lang="en-US" err="1"/>
              <a:t>czy</a:t>
            </a:r>
            <a:r>
              <a:rPr lang="en-US"/>
              <a:t> </a:t>
            </a:r>
            <a:r>
              <a:rPr lang="en-US" err="1"/>
              <a:t>też</a:t>
            </a:r>
            <a:r>
              <a:rPr lang="en-US"/>
              <a:t> </a:t>
            </a:r>
            <a:r>
              <a:rPr lang="en-US" err="1"/>
              <a:t>uwzględnienia</a:t>
            </a:r>
            <a:r>
              <a:rPr lang="en-US"/>
              <a:t> </a:t>
            </a:r>
            <a:r>
              <a:rPr lang="en-US" err="1"/>
              <a:t>zakazów</a:t>
            </a:r>
            <a:r>
              <a:rPr lang="en-US"/>
              <a:t> </a:t>
            </a:r>
            <a:r>
              <a:rPr lang="en-US" err="1"/>
              <a:t>dowodowych</a:t>
            </a:r>
            <a:r>
              <a:rPr lang="en-US"/>
              <a:t>. 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BDF59-3D6B-48AE-9FF3-36E42C7163EE}" type="slidenum">
              <a:rPr lang="pl-PL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5134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err="1"/>
              <a:t>Etap</a:t>
            </a:r>
            <a:r>
              <a:rPr lang="en-US"/>
              <a:t> </a:t>
            </a:r>
            <a:r>
              <a:rPr lang="en-US" err="1"/>
              <a:t>wstępny</a:t>
            </a:r>
            <a:r>
              <a:rPr lang="en-US"/>
              <a:t> </a:t>
            </a:r>
            <a:r>
              <a:rPr lang="en-US" err="1"/>
              <a:t>rozpoczyna</a:t>
            </a:r>
            <a:r>
              <a:rPr lang="en-US"/>
              <a:t> </a:t>
            </a:r>
            <a:r>
              <a:rPr lang="en-US" err="1"/>
              <a:t>się</a:t>
            </a:r>
            <a:r>
              <a:rPr lang="en-US"/>
              <a:t> od </a:t>
            </a:r>
            <a:r>
              <a:rPr lang="en-US" err="1"/>
              <a:t>zapytania</a:t>
            </a:r>
            <a:r>
              <a:rPr lang="en-US"/>
              <a:t> </a:t>
            </a:r>
            <a:r>
              <a:rPr lang="en-US" err="1"/>
              <a:t>świadka</a:t>
            </a:r>
            <a:r>
              <a:rPr lang="en-US"/>
              <a:t> o: </a:t>
            </a:r>
            <a:r>
              <a:rPr lang="en-US" err="1"/>
              <a:t>imię</a:t>
            </a:r>
            <a:r>
              <a:rPr lang="en-US"/>
              <a:t> </a:t>
            </a:r>
            <a:r>
              <a:rPr lang="en-US" err="1"/>
              <a:t>i</a:t>
            </a:r>
            <a:r>
              <a:rPr lang="en-US"/>
              <a:t> </a:t>
            </a:r>
            <a:r>
              <a:rPr lang="en-US" err="1"/>
              <a:t>nazwisko</a:t>
            </a:r>
            <a:r>
              <a:rPr lang="en-US"/>
              <a:t>, </a:t>
            </a:r>
            <a:r>
              <a:rPr lang="en-US" err="1"/>
              <a:t>wiek</a:t>
            </a:r>
            <a:r>
              <a:rPr lang="en-US"/>
              <a:t>, </a:t>
            </a:r>
            <a:r>
              <a:rPr lang="en-US" err="1"/>
              <a:t>zajęcie</a:t>
            </a:r>
            <a:r>
              <a:rPr lang="en-US"/>
              <a:t>, </a:t>
            </a:r>
            <a:r>
              <a:rPr lang="en-US" err="1"/>
              <a:t>miejsce</a:t>
            </a:r>
            <a:r>
              <a:rPr lang="en-US"/>
              <a:t> </a:t>
            </a:r>
            <a:r>
              <a:rPr lang="en-US" err="1"/>
              <a:t>zamieszkania</a:t>
            </a:r>
            <a:r>
              <a:rPr lang="en-US"/>
              <a:t>, </a:t>
            </a:r>
            <a:r>
              <a:rPr lang="en-US" err="1"/>
              <a:t>karalność</a:t>
            </a:r>
            <a:r>
              <a:rPr lang="en-US"/>
              <a:t> za </a:t>
            </a:r>
            <a:r>
              <a:rPr lang="en-US" err="1"/>
              <a:t>fałszywe</a:t>
            </a:r>
            <a:r>
              <a:rPr lang="en-US"/>
              <a:t> </a:t>
            </a:r>
            <a:r>
              <a:rPr lang="en-US" err="1"/>
              <a:t>zeznania</a:t>
            </a:r>
            <a:r>
              <a:rPr lang="en-US"/>
              <a:t>, </a:t>
            </a:r>
            <a:r>
              <a:rPr lang="en-US" err="1"/>
              <a:t>stosunek</a:t>
            </a:r>
            <a:r>
              <a:rPr lang="en-US"/>
              <a:t> do </a:t>
            </a:r>
            <a:r>
              <a:rPr lang="en-US" err="1"/>
              <a:t>stron</a:t>
            </a:r>
            <a:r>
              <a:rPr lang="en-US"/>
              <a:t> (art. 191 § 1 </a:t>
            </a:r>
            <a:r>
              <a:rPr lang="en-US" err="1"/>
              <a:t>k.p.k.</a:t>
            </a:r>
            <a:r>
              <a:rPr lang="en-US"/>
              <a:t>).</a:t>
            </a:r>
            <a:endParaRPr lang="en-US">
              <a:cs typeface="Calibri" panose="020F0502020204030204"/>
            </a:endParaRPr>
          </a:p>
          <a:p>
            <a:r>
              <a:rPr lang="en-US"/>
              <a:t>W </a:t>
            </a:r>
            <a:r>
              <a:rPr lang="en-US" err="1"/>
              <a:t>tej</a:t>
            </a:r>
            <a:r>
              <a:rPr lang="en-US"/>
              <a:t> </a:t>
            </a:r>
            <a:r>
              <a:rPr lang="en-US" err="1"/>
              <a:t>części</a:t>
            </a:r>
            <a:r>
              <a:rPr lang="en-US"/>
              <a:t> w </a:t>
            </a:r>
            <a:r>
              <a:rPr lang="en-US" err="1"/>
              <a:t>przypadku</a:t>
            </a:r>
            <a:r>
              <a:rPr lang="en-US"/>
              <a:t> </a:t>
            </a:r>
            <a:r>
              <a:rPr lang="en-US" err="1"/>
              <a:t>zastosowania</a:t>
            </a:r>
            <a:r>
              <a:rPr lang="en-US"/>
              <a:t> </a:t>
            </a:r>
            <a:r>
              <a:rPr lang="en-US" err="1"/>
              <a:t>środków</a:t>
            </a:r>
            <a:r>
              <a:rPr lang="en-US"/>
              <a:t> </a:t>
            </a:r>
            <a:r>
              <a:rPr lang="en-US" err="1"/>
              <a:t>technicznych</a:t>
            </a:r>
            <a:r>
              <a:rPr lang="en-US"/>
              <a:t> do </a:t>
            </a:r>
            <a:r>
              <a:rPr lang="en-US" err="1"/>
              <a:t>utrwalania</a:t>
            </a:r>
            <a:r>
              <a:rPr lang="en-US"/>
              <a:t> </a:t>
            </a:r>
            <a:r>
              <a:rPr lang="en-US" err="1"/>
              <a:t>zeznań</a:t>
            </a:r>
            <a:r>
              <a:rPr lang="en-US"/>
              <a:t> </a:t>
            </a:r>
            <a:r>
              <a:rPr lang="en-US" err="1"/>
              <a:t>należy</a:t>
            </a:r>
            <a:r>
              <a:rPr lang="en-US"/>
              <a:t> </a:t>
            </a:r>
            <a:r>
              <a:rPr lang="en-US" err="1"/>
              <a:t>uprzedzić</a:t>
            </a:r>
            <a:r>
              <a:rPr lang="en-US"/>
              <a:t> </a:t>
            </a:r>
            <a:r>
              <a:rPr lang="en-US" err="1"/>
              <a:t>świadka</a:t>
            </a:r>
            <a:r>
              <a:rPr lang="en-US"/>
              <a:t> o </a:t>
            </a:r>
            <a:r>
              <a:rPr lang="en-US" err="1"/>
              <a:t>tym</a:t>
            </a:r>
            <a:r>
              <a:rPr lang="en-US"/>
              <a:t> </a:t>
            </a:r>
            <a:r>
              <a:rPr lang="en-US" err="1"/>
              <a:t>zamierzeniu</a:t>
            </a:r>
            <a:r>
              <a:rPr lang="en-US"/>
              <a:t>.</a:t>
            </a:r>
            <a:endParaRPr lang="pl-PL" err="1"/>
          </a:p>
          <a:p>
            <a:r>
              <a:rPr lang="en-US" err="1"/>
              <a:t>Czynności</a:t>
            </a:r>
            <a:r>
              <a:rPr lang="en-US"/>
              <a:t> </a:t>
            </a:r>
            <a:r>
              <a:rPr lang="en-US" err="1"/>
              <a:t>tej</a:t>
            </a:r>
            <a:r>
              <a:rPr lang="en-US"/>
              <a:t> </a:t>
            </a:r>
            <a:r>
              <a:rPr lang="en-US" err="1"/>
              <a:t>nie</a:t>
            </a:r>
            <a:r>
              <a:rPr lang="en-US"/>
              <a:t> </a:t>
            </a:r>
            <a:r>
              <a:rPr lang="en-US" err="1"/>
              <a:t>należy</a:t>
            </a:r>
            <a:r>
              <a:rPr lang="en-US"/>
              <a:t> </a:t>
            </a:r>
            <a:r>
              <a:rPr lang="en-US" err="1"/>
              <a:t>ograniczać</a:t>
            </a:r>
            <a:r>
              <a:rPr lang="en-US"/>
              <a:t> </a:t>
            </a:r>
            <a:r>
              <a:rPr lang="en-US" err="1"/>
              <a:t>tylko</a:t>
            </a:r>
            <a:r>
              <a:rPr lang="en-US"/>
              <a:t> do </a:t>
            </a:r>
            <a:r>
              <a:rPr lang="en-US" err="1"/>
              <a:t>uprzedzenia</a:t>
            </a:r>
            <a:r>
              <a:rPr lang="en-US"/>
              <a:t> o </a:t>
            </a:r>
            <a:r>
              <a:rPr lang="en-US" err="1"/>
              <a:t>odpowiedzialności</a:t>
            </a:r>
            <a:r>
              <a:rPr lang="en-US"/>
              <a:t> </a:t>
            </a:r>
            <a:r>
              <a:rPr lang="en-US" err="1"/>
              <a:t>karnej</a:t>
            </a:r>
            <a:r>
              <a:rPr lang="en-US"/>
              <a:t> z art. 233 </a:t>
            </a:r>
            <a:r>
              <a:rPr lang="en-US" err="1"/>
              <a:t>k.k.</a:t>
            </a:r>
            <a:r>
              <a:rPr lang="en-US"/>
              <a:t>, </a:t>
            </a:r>
            <a:r>
              <a:rPr lang="en-US" err="1"/>
              <a:t>lecz</a:t>
            </a:r>
            <a:r>
              <a:rPr lang="en-US"/>
              <a:t> </a:t>
            </a:r>
            <a:r>
              <a:rPr lang="en-US" err="1"/>
              <a:t>najlepiej</a:t>
            </a:r>
            <a:r>
              <a:rPr lang="en-US"/>
              <a:t> </a:t>
            </a:r>
            <a:r>
              <a:rPr lang="en-US" err="1"/>
              <a:t>odczytać</a:t>
            </a:r>
            <a:r>
              <a:rPr lang="en-US"/>
              <a:t> </a:t>
            </a:r>
            <a:r>
              <a:rPr lang="en-US" err="1"/>
              <a:t>konkretny</a:t>
            </a:r>
            <a:r>
              <a:rPr lang="en-US"/>
              <a:t> </a:t>
            </a:r>
            <a:r>
              <a:rPr lang="en-US" err="1"/>
              <a:t>przepis</a:t>
            </a:r>
            <a:r>
              <a:rPr lang="en-US"/>
              <a:t> </a:t>
            </a:r>
            <a:r>
              <a:rPr lang="en-US" err="1"/>
              <a:t>karny</a:t>
            </a:r>
            <a:r>
              <a:rPr lang="en-US"/>
              <a:t>. </a:t>
            </a:r>
            <a:r>
              <a:rPr lang="en-US" err="1"/>
              <a:t>Należ</a:t>
            </a:r>
            <a:r>
              <a:rPr lang="en-US"/>
              <a:t> </a:t>
            </a:r>
            <a:r>
              <a:rPr lang="en-US" err="1"/>
              <a:t>również</a:t>
            </a:r>
            <a:r>
              <a:rPr lang="en-US"/>
              <a:t> </a:t>
            </a:r>
            <a:r>
              <a:rPr lang="en-US" err="1"/>
              <a:t>upewnić</a:t>
            </a:r>
            <a:r>
              <a:rPr lang="en-US"/>
              <a:t> </a:t>
            </a:r>
            <a:r>
              <a:rPr lang="en-US" err="1"/>
              <a:t>się</a:t>
            </a:r>
            <a:r>
              <a:rPr lang="en-US"/>
              <a:t>, </a:t>
            </a:r>
            <a:r>
              <a:rPr lang="en-US" err="1"/>
              <a:t>czy</a:t>
            </a:r>
            <a:r>
              <a:rPr lang="en-US"/>
              <a:t> </a:t>
            </a:r>
            <a:r>
              <a:rPr lang="en-US" err="1"/>
              <a:t>świadek</a:t>
            </a:r>
            <a:r>
              <a:rPr lang="en-US"/>
              <a:t> </a:t>
            </a:r>
            <a:r>
              <a:rPr lang="en-US" err="1"/>
              <a:t>zrozumiał</a:t>
            </a:r>
            <a:r>
              <a:rPr lang="en-US"/>
              <a:t> </a:t>
            </a:r>
            <a:r>
              <a:rPr lang="en-US" err="1"/>
              <a:t>treść</a:t>
            </a:r>
            <a:r>
              <a:rPr lang="en-US"/>
              <a:t> </a:t>
            </a:r>
            <a:r>
              <a:rPr lang="en-US" err="1"/>
              <a:t>uprzedzenia</a:t>
            </a:r>
            <a:r>
              <a:rPr lang="en-US"/>
              <a:t>. </a:t>
            </a:r>
            <a:r>
              <a:rPr lang="en-US" err="1"/>
              <a:t>Jeżeli</a:t>
            </a:r>
            <a:r>
              <a:rPr lang="en-US"/>
              <a:t> </a:t>
            </a:r>
            <a:r>
              <a:rPr lang="en-US" err="1"/>
              <a:t>przesłuchujący</a:t>
            </a:r>
            <a:r>
              <a:rPr lang="en-US"/>
              <a:t> </a:t>
            </a:r>
            <a:r>
              <a:rPr lang="en-US" err="1"/>
              <a:t>dojdzie</a:t>
            </a:r>
            <a:r>
              <a:rPr lang="en-US"/>
              <a:t> do </a:t>
            </a:r>
            <a:r>
              <a:rPr lang="en-US" err="1"/>
              <a:t>wniosku</a:t>
            </a:r>
            <a:r>
              <a:rPr lang="en-US"/>
              <a:t>, </a:t>
            </a:r>
            <a:r>
              <a:rPr lang="en-US" err="1"/>
              <a:t>że</a:t>
            </a:r>
            <a:r>
              <a:rPr lang="en-US"/>
              <a:t> </a:t>
            </a:r>
            <a:r>
              <a:rPr lang="en-US" err="1"/>
              <a:t>świadek</a:t>
            </a:r>
            <a:r>
              <a:rPr lang="en-US"/>
              <a:t> </a:t>
            </a:r>
            <a:r>
              <a:rPr lang="en-US" err="1"/>
              <a:t>nie</a:t>
            </a:r>
            <a:r>
              <a:rPr lang="en-US"/>
              <a:t> </a:t>
            </a:r>
            <a:r>
              <a:rPr lang="en-US" err="1"/>
              <a:t>zrozumiał</a:t>
            </a:r>
            <a:r>
              <a:rPr lang="en-US"/>
              <a:t> </a:t>
            </a:r>
            <a:r>
              <a:rPr lang="en-US" err="1"/>
              <a:t>znaczenia</a:t>
            </a:r>
            <a:r>
              <a:rPr lang="en-US"/>
              <a:t> o </a:t>
            </a:r>
            <a:r>
              <a:rPr lang="en-US" err="1"/>
              <a:t>konsekwencjach</a:t>
            </a:r>
            <a:r>
              <a:rPr lang="en-US"/>
              <a:t> </a:t>
            </a:r>
            <a:r>
              <a:rPr lang="en-US" err="1"/>
              <a:t>karnych</a:t>
            </a:r>
            <a:r>
              <a:rPr lang="en-US"/>
              <a:t>, to </a:t>
            </a:r>
            <a:r>
              <a:rPr lang="en-US" err="1"/>
              <a:t>obowiązany</a:t>
            </a:r>
            <a:r>
              <a:rPr lang="en-US"/>
              <a:t> jest </a:t>
            </a:r>
            <a:r>
              <a:rPr lang="en-US" err="1"/>
              <a:t>bliżej</a:t>
            </a:r>
            <a:r>
              <a:rPr lang="en-US"/>
              <a:t> </a:t>
            </a:r>
            <a:r>
              <a:rPr lang="en-US" err="1"/>
              <a:t>wyjaśnić</a:t>
            </a:r>
            <a:r>
              <a:rPr lang="en-US"/>
              <a:t> </a:t>
            </a:r>
            <a:r>
              <a:rPr lang="en-US" err="1"/>
              <a:t>treść</a:t>
            </a:r>
            <a:r>
              <a:rPr lang="en-US"/>
              <a:t> </a:t>
            </a:r>
            <a:r>
              <a:rPr lang="en-US" err="1"/>
              <a:t>tego</a:t>
            </a:r>
            <a:r>
              <a:rPr lang="en-US"/>
              <a:t> </a:t>
            </a:r>
            <a:r>
              <a:rPr lang="en-US" err="1"/>
              <a:t>przepisu</a:t>
            </a:r>
            <a:r>
              <a:rPr lang="en-US"/>
              <a:t>. W </a:t>
            </a:r>
            <a:r>
              <a:rPr lang="en-US" err="1"/>
              <a:t>postępowaniu</a:t>
            </a:r>
            <a:r>
              <a:rPr lang="en-US"/>
              <a:t> </a:t>
            </a:r>
            <a:r>
              <a:rPr lang="en-US" err="1"/>
              <a:t>przygotowawczym</a:t>
            </a:r>
            <a:r>
              <a:rPr lang="en-US"/>
              <a:t> </a:t>
            </a:r>
            <a:r>
              <a:rPr lang="en-US" err="1"/>
              <a:t>świadek</a:t>
            </a:r>
            <a:r>
              <a:rPr lang="en-US"/>
              <a:t> </a:t>
            </a:r>
            <a:r>
              <a:rPr lang="en-US" err="1"/>
              <a:t>podpisuje</a:t>
            </a:r>
            <a:r>
              <a:rPr lang="en-US"/>
              <a:t> </a:t>
            </a:r>
            <a:r>
              <a:rPr lang="en-US" err="1"/>
              <a:t>oświadczenie</a:t>
            </a:r>
            <a:r>
              <a:rPr lang="en-US"/>
              <a:t>, </a:t>
            </a:r>
            <a:r>
              <a:rPr lang="en-US" err="1"/>
              <a:t>że</a:t>
            </a:r>
            <a:r>
              <a:rPr lang="en-US"/>
              <a:t> </a:t>
            </a:r>
            <a:r>
              <a:rPr lang="en-US" err="1"/>
              <a:t>został</a:t>
            </a:r>
            <a:r>
              <a:rPr lang="en-US"/>
              <a:t> </a:t>
            </a:r>
            <a:r>
              <a:rPr lang="en-US" err="1"/>
              <a:t>uprzedzony</a:t>
            </a:r>
            <a:r>
              <a:rPr lang="en-US"/>
              <a:t> o </a:t>
            </a:r>
            <a:r>
              <a:rPr lang="en-US" err="1"/>
              <a:t>tej</a:t>
            </a:r>
            <a:r>
              <a:rPr lang="en-US"/>
              <a:t> </a:t>
            </a:r>
            <a:r>
              <a:rPr lang="en-US" err="1"/>
              <a:t>odpowiedzialności</a:t>
            </a:r>
            <a:r>
              <a:rPr lang="en-US"/>
              <a:t>. </a:t>
            </a:r>
            <a:r>
              <a:rPr lang="en-US" err="1"/>
              <a:t>Należy</a:t>
            </a:r>
            <a:r>
              <a:rPr lang="en-US"/>
              <a:t> </a:t>
            </a:r>
            <a:r>
              <a:rPr lang="en-US" err="1"/>
              <a:t>również</a:t>
            </a:r>
            <a:r>
              <a:rPr lang="en-US"/>
              <a:t> </a:t>
            </a:r>
            <a:r>
              <a:rPr lang="en-US" err="1"/>
              <a:t>zaznaczyć</a:t>
            </a:r>
            <a:r>
              <a:rPr lang="en-US"/>
              <a:t>, </a:t>
            </a:r>
            <a:r>
              <a:rPr lang="en-US" err="1"/>
              <a:t>że</a:t>
            </a:r>
            <a:r>
              <a:rPr lang="en-US"/>
              <a:t> </a:t>
            </a:r>
            <a:r>
              <a:rPr lang="en-US" err="1"/>
              <a:t>wpisać</a:t>
            </a:r>
            <a:r>
              <a:rPr lang="en-US"/>
              <a:t> do </a:t>
            </a:r>
            <a:r>
              <a:rPr lang="en-US" err="1"/>
              <a:t>protokołu</a:t>
            </a:r>
            <a:r>
              <a:rPr lang="en-US"/>
              <a:t> </a:t>
            </a:r>
            <a:r>
              <a:rPr lang="en-US" err="1"/>
              <a:t>na</a:t>
            </a:r>
            <a:r>
              <a:rPr lang="en-US"/>
              <a:t> </a:t>
            </a:r>
            <a:r>
              <a:rPr lang="en-US" err="1"/>
              <a:t>podstawie</a:t>
            </a:r>
            <a:r>
              <a:rPr lang="en-US"/>
              <a:t> </a:t>
            </a:r>
            <a:r>
              <a:rPr lang="en-US" err="1"/>
              <a:t>słów</a:t>
            </a:r>
            <a:r>
              <a:rPr lang="en-US"/>
              <a:t> </a:t>
            </a:r>
            <a:r>
              <a:rPr lang="en-US" err="1"/>
              <a:t>świadka</a:t>
            </a:r>
            <a:r>
              <a:rPr lang="en-US"/>
              <a:t>, a </a:t>
            </a:r>
            <a:r>
              <a:rPr lang="en-US" err="1"/>
              <a:t>nie</a:t>
            </a:r>
            <a:r>
              <a:rPr lang="en-US"/>
              <a:t> </a:t>
            </a:r>
            <a:r>
              <a:rPr lang="en-US" err="1"/>
              <a:t>spisywać</a:t>
            </a:r>
            <a:r>
              <a:rPr lang="en-US"/>
              <a:t> z </a:t>
            </a:r>
            <a:r>
              <a:rPr lang="en-US" err="1"/>
              <a:t>dokumentu</a:t>
            </a:r>
            <a:r>
              <a:rPr lang="en-US"/>
              <a:t> </a:t>
            </a:r>
            <a:r>
              <a:rPr lang="en-US" err="1"/>
              <a:t>tożsamości</a:t>
            </a:r>
            <a:r>
              <a:rPr lang="en-US"/>
              <a:t>.</a:t>
            </a:r>
            <a:endParaRPr lang="pl-PL" err="1">
              <a:cs typeface="Calibri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BDF59-3D6B-48AE-9FF3-36E42C7163EE}" type="slidenum">
              <a:rPr lang="pl-PL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94972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err="1"/>
              <a:t>Przyjętą</a:t>
            </a:r>
            <a:r>
              <a:rPr lang="en-US"/>
              <a:t> </a:t>
            </a:r>
            <a:r>
              <a:rPr lang="en-US" err="1"/>
              <a:t>praktyką</a:t>
            </a:r>
            <a:r>
              <a:rPr lang="en-US"/>
              <a:t>, </a:t>
            </a:r>
            <a:r>
              <a:rPr lang="en-US" err="1"/>
              <a:t>dość</a:t>
            </a:r>
            <a:r>
              <a:rPr lang="en-US"/>
              <a:t> </a:t>
            </a:r>
            <a:r>
              <a:rPr lang="en-US" err="1"/>
              <a:t>kontrowersyjną</a:t>
            </a:r>
            <a:r>
              <a:rPr lang="en-US"/>
              <a:t> z </a:t>
            </a:r>
            <a:r>
              <a:rPr lang="en-US" err="1"/>
              <a:t>punktu</a:t>
            </a:r>
            <a:r>
              <a:rPr lang="en-US"/>
              <a:t> </a:t>
            </a:r>
            <a:r>
              <a:rPr lang="en-US" err="1"/>
              <a:t>widzenia</a:t>
            </a:r>
            <a:r>
              <a:rPr lang="en-US"/>
              <a:t> </a:t>
            </a:r>
            <a:r>
              <a:rPr lang="en-US" err="1"/>
              <a:t>przepisów</a:t>
            </a:r>
            <a:r>
              <a:rPr lang="en-US"/>
              <a:t> </a:t>
            </a:r>
            <a:r>
              <a:rPr lang="en-US" err="1"/>
              <a:t>kodeksu</a:t>
            </a:r>
            <a:r>
              <a:rPr lang="en-US"/>
              <a:t> </a:t>
            </a:r>
            <a:r>
              <a:rPr lang="en-US" err="1"/>
              <a:t>postępowania</a:t>
            </a:r>
            <a:r>
              <a:rPr lang="en-US"/>
              <a:t> </a:t>
            </a:r>
            <a:r>
              <a:rPr lang="en-US" err="1"/>
              <a:t>karnego</a:t>
            </a:r>
            <a:r>
              <a:rPr lang="en-US"/>
              <a:t> jest, </a:t>
            </a:r>
            <a:r>
              <a:rPr lang="en-US" err="1"/>
              <a:t>że</a:t>
            </a:r>
            <a:r>
              <a:rPr lang="en-US"/>
              <a:t> ta </a:t>
            </a:r>
            <a:r>
              <a:rPr lang="en-US" err="1"/>
              <a:t>część</a:t>
            </a:r>
            <a:r>
              <a:rPr lang="en-US"/>
              <a:t> </a:t>
            </a:r>
            <a:r>
              <a:rPr lang="en-US" err="1"/>
              <a:t>przesłuchania</a:t>
            </a:r>
            <a:r>
              <a:rPr lang="en-US"/>
              <a:t> </a:t>
            </a:r>
            <a:r>
              <a:rPr lang="en-US" err="1"/>
              <a:t>nie</a:t>
            </a:r>
            <a:r>
              <a:rPr lang="en-US"/>
              <a:t> jest </a:t>
            </a:r>
            <a:r>
              <a:rPr lang="en-US" err="1"/>
              <a:t>protokołowana</a:t>
            </a:r>
            <a:r>
              <a:rPr lang="en-US"/>
              <a:t>. </a:t>
            </a:r>
            <a:r>
              <a:rPr lang="en-US" err="1"/>
              <a:t>Fakt</a:t>
            </a:r>
            <a:r>
              <a:rPr lang="en-US"/>
              <a:t>, </a:t>
            </a:r>
            <a:r>
              <a:rPr lang="en-US" err="1"/>
              <a:t>że</a:t>
            </a:r>
            <a:r>
              <a:rPr lang="en-US"/>
              <a:t> </a:t>
            </a:r>
            <a:r>
              <a:rPr lang="en-US" err="1"/>
              <a:t>zeznań</a:t>
            </a:r>
            <a:r>
              <a:rPr lang="en-US"/>
              <a:t> </a:t>
            </a:r>
            <a:r>
              <a:rPr lang="en-US" err="1"/>
              <a:t>nie</a:t>
            </a:r>
            <a:r>
              <a:rPr lang="en-US"/>
              <a:t> </a:t>
            </a:r>
            <a:r>
              <a:rPr lang="en-US" err="1"/>
              <a:t>protokołuje</a:t>
            </a:r>
            <a:r>
              <a:rPr lang="en-US"/>
              <a:t> </a:t>
            </a:r>
            <a:r>
              <a:rPr lang="en-US" err="1"/>
              <a:t>się</a:t>
            </a:r>
            <a:r>
              <a:rPr lang="en-US"/>
              <a:t>, </a:t>
            </a:r>
            <a:r>
              <a:rPr lang="en-US" err="1"/>
              <a:t>sprzyja</a:t>
            </a:r>
            <a:r>
              <a:rPr lang="en-US"/>
              <a:t> </a:t>
            </a:r>
            <a:r>
              <a:rPr lang="en-US" err="1"/>
              <a:t>spontaniczności</a:t>
            </a:r>
            <a:r>
              <a:rPr lang="en-US"/>
              <a:t> </a:t>
            </a:r>
            <a:r>
              <a:rPr lang="en-US" err="1"/>
              <a:t>i</a:t>
            </a:r>
            <a:r>
              <a:rPr lang="en-US"/>
              <a:t> </a:t>
            </a:r>
            <a:r>
              <a:rPr lang="en-US" err="1"/>
              <a:t>swobodzie</a:t>
            </a:r>
            <a:r>
              <a:rPr lang="en-US"/>
              <a:t> </a:t>
            </a:r>
            <a:r>
              <a:rPr lang="en-US" err="1"/>
              <a:t>wypowiedzi</a:t>
            </a:r>
            <a:r>
              <a:rPr lang="en-US"/>
              <a:t> </a:t>
            </a:r>
            <a:r>
              <a:rPr lang="en-US" err="1"/>
              <a:t>i</a:t>
            </a:r>
            <a:r>
              <a:rPr lang="en-US"/>
              <a:t> </a:t>
            </a:r>
            <a:r>
              <a:rPr lang="en-US" err="1"/>
              <a:t>świadek</a:t>
            </a:r>
            <a:r>
              <a:rPr lang="en-US"/>
              <a:t> z </a:t>
            </a:r>
            <a:r>
              <a:rPr lang="en-US" err="1"/>
              <a:t>natury</a:t>
            </a:r>
            <a:r>
              <a:rPr lang="en-US"/>
              <a:t> jest </a:t>
            </a:r>
            <a:r>
              <a:rPr lang="en-US" err="1"/>
              <a:t>wtedy</a:t>
            </a:r>
            <a:r>
              <a:rPr lang="en-US"/>
              <a:t> </a:t>
            </a:r>
            <a:r>
              <a:rPr lang="en-US" err="1"/>
              <a:t>mniej</a:t>
            </a:r>
            <a:r>
              <a:rPr lang="en-US"/>
              <a:t> </a:t>
            </a:r>
            <a:r>
              <a:rPr lang="en-US" err="1"/>
              <a:t>ostrożny</a:t>
            </a:r>
            <a:endParaRPr lang="pl-PL">
              <a:cs typeface="Calibri" panose="020F0502020204030204"/>
            </a:endParaRPr>
          </a:p>
          <a:p>
            <a:r>
              <a:rPr lang="en-US" err="1"/>
              <a:t>Swobodne</a:t>
            </a:r>
            <a:r>
              <a:rPr lang="en-US"/>
              <a:t> </a:t>
            </a:r>
            <a:r>
              <a:rPr lang="en-US" err="1"/>
              <a:t>zeznanie</a:t>
            </a:r>
            <a:r>
              <a:rPr lang="en-US"/>
              <a:t> jest </a:t>
            </a:r>
            <a:r>
              <a:rPr lang="en-US" err="1"/>
              <a:t>bardziej</a:t>
            </a:r>
            <a:r>
              <a:rPr lang="en-US"/>
              <a:t> </a:t>
            </a:r>
            <a:r>
              <a:rPr lang="en-US" err="1"/>
              <a:t>wierne</a:t>
            </a:r>
            <a:r>
              <a:rPr lang="en-US"/>
              <a:t> od </a:t>
            </a:r>
            <a:r>
              <a:rPr lang="en-US" err="1"/>
              <a:t>zeznań</a:t>
            </a:r>
            <a:r>
              <a:rPr lang="en-US"/>
              <a:t> </a:t>
            </a:r>
            <a:r>
              <a:rPr lang="en-US" err="1"/>
              <a:t>złożonych</a:t>
            </a:r>
            <a:r>
              <a:rPr lang="en-US"/>
              <a:t> w </a:t>
            </a:r>
            <a:r>
              <a:rPr lang="en-US" err="1"/>
              <a:t>odpowiedzi</a:t>
            </a:r>
            <a:r>
              <a:rPr lang="en-US"/>
              <a:t> </a:t>
            </a:r>
            <a:r>
              <a:rPr lang="en-US" err="1"/>
              <a:t>na</a:t>
            </a:r>
            <a:r>
              <a:rPr lang="en-US"/>
              <a:t> </a:t>
            </a:r>
            <a:r>
              <a:rPr lang="en-US" err="1"/>
              <a:t>pytania</a:t>
            </a:r>
            <a:r>
              <a:rPr lang="en-US"/>
              <a:t>. </a:t>
            </a:r>
            <a:r>
              <a:rPr lang="en-US" err="1"/>
              <a:t>Należy</a:t>
            </a:r>
            <a:r>
              <a:rPr lang="en-US"/>
              <a:t> </a:t>
            </a:r>
            <a:r>
              <a:rPr lang="en-US" err="1"/>
              <a:t>jednak</a:t>
            </a:r>
            <a:r>
              <a:rPr lang="en-US"/>
              <a:t> </a:t>
            </a:r>
            <a:r>
              <a:rPr lang="en-US" err="1"/>
              <a:t>wziąć</a:t>
            </a:r>
            <a:r>
              <a:rPr lang="en-US"/>
              <a:t> pod </a:t>
            </a:r>
            <a:r>
              <a:rPr lang="en-US" err="1"/>
              <a:t>uwagę</a:t>
            </a:r>
            <a:r>
              <a:rPr lang="en-US"/>
              <a:t>, </a:t>
            </a:r>
            <a:r>
              <a:rPr lang="en-US" err="1"/>
              <a:t>że</a:t>
            </a:r>
            <a:r>
              <a:rPr lang="en-US"/>
              <a:t> </a:t>
            </a:r>
            <a:r>
              <a:rPr lang="en-US" err="1"/>
              <a:t>zawiera</a:t>
            </a:r>
            <a:r>
              <a:rPr lang="en-US"/>
              <a:t> ono </a:t>
            </a:r>
            <a:r>
              <a:rPr lang="en-US" err="1"/>
              <a:t>wiele</a:t>
            </a:r>
            <a:r>
              <a:rPr lang="en-US"/>
              <a:t> </a:t>
            </a:r>
            <a:r>
              <a:rPr lang="en-US" err="1"/>
              <a:t>materiału</a:t>
            </a:r>
            <a:r>
              <a:rPr lang="en-US"/>
              <a:t> o </a:t>
            </a:r>
            <a:r>
              <a:rPr lang="en-US" err="1"/>
              <a:t>różnej</a:t>
            </a:r>
            <a:r>
              <a:rPr lang="en-US"/>
              <a:t> </a:t>
            </a:r>
            <a:r>
              <a:rPr lang="en-US" err="1"/>
              <a:t>wartości</a:t>
            </a:r>
            <a:r>
              <a:rPr lang="en-US"/>
              <a:t>. </a:t>
            </a:r>
            <a:r>
              <a:rPr lang="en-US" err="1"/>
              <a:t>Często</a:t>
            </a:r>
            <a:r>
              <a:rPr lang="en-US"/>
              <a:t> </a:t>
            </a:r>
            <a:r>
              <a:rPr lang="en-US" err="1"/>
              <a:t>istotne</a:t>
            </a:r>
            <a:r>
              <a:rPr lang="en-US"/>
              <a:t> </a:t>
            </a:r>
            <a:r>
              <a:rPr lang="en-US" err="1"/>
              <a:t>fakty</a:t>
            </a:r>
            <a:r>
              <a:rPr lang="en-US"/>
              <a:t> </a:t>
            </a:r>
            <a:r>
              <a:rPr lang="en-US" err="1"/>
              <a:t>giną</a:t>
            </a:r>
            <a:r>
              <a:rPr lang="en-US"/>
              <a:t> w </a:t>
            </a:r>
            <a:r>
              <a:rPr lang="en-US" err="1"/>
              <a:t>masie</a:t>
            </a:r>
            <a:r>
              <a:rPr lang="en-US"/>
              <a:t> </a:t>
            </a:r>
            <a:r>
              <a:rPr lang="en-US" err="1"/>
              <a:t>zbędnych</a:t>
            </a:r>
            <a:r>
              <a:rPr lang="en-US"/>
              <a:t> </a:t>
            </a:r>
            <a:r>
              <a:rPr lang="en-US" err="1"/>
              <a:t>szczegółów</a:t>
            </a:r>
            <a:endParaRPr lang="en-US" err="1">
              <a:cs typeface="Calibri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BDF59-3D6B-48AE-9FF3-36E42C7163EE}" type="slidenum">
              <a:rPr lang="pl-PL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6824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  </a:t>
            </a:r>
            <a:endParaRPr lang="pl-PL"/>
          </a:p>
          <a:p>
            <a:r>
              <a:rPr lang="en-US"/>
              <a:t>Po </a:t>
            </a:r>
            <a:r>
              <a:rPr lang="en-US" err="1"/>
              <a:t>zakończeniu</a:t>
            </a:r>
            <a:r>
              <a:rPr lang="en-US"/>
              <a:t> </a:t>
            </a:r>
            <a:r>
              <a:rPr lang="en-US" err="1"/>
              <a:t>swobodnej</a:t>
            </a:r>
            <a:r>
              <a:rPr lang="en-US"/>
              <a:t> </a:t>
            </a:r>
            <a:r>
              <a:rPr lang="en-US" err="1"/>
              <a:t>wypowiedzi</a:t>
            </a:r>
            <a:r>
              <a:rPr lang="en-US"/>
              <a:t> </a:t>
            </a:r>
            <a:r>
              <a:rPr lang="en-US" err="1"/>
              <a:t>przez</a:t>
            </a:r>
            <a:r>
              <a:rPr lang="en-US"/>
              <a:t> </a:t>
            </a:r>
            <a:r>
              <a:rPr lang="en-US" err="1"/>
              <a:t>świadka</a:t>
            </a:r>
            <a:r>
              <a:rPr lang="en-US"/>
              <a:t> </a:t>
            </a:r>
            <a:r>
              <a:rPr lang="en-US" err="1"/>
              <a:t>przechodzimy</a:t>
            </a:r>
            <a:r>
              <a:rPr lang="en-US"/>
              <a:t> do </a:t>
            </a:r>
            <a:r>
              <a:rPr lang="en-US" err="1"/>
              <a:t>fazy</a:t>
            </a:r>
            <a:r>
              <a:rPr lang="en-US"/>
              <a:t> </a:t>
            </a:r>
            <a:r>
              <a:rPr lang="en-US" err="1"/>
              <a:t>pytań</a:t>
            </a:r>
            <a:r>
              <a:rPr lang="en-US"/>
              <a:t>. </a:t>
            </a:r>
            <a:endParaRPr lang="en-US">
              <a:cs typeface="Calibri"/>
            </a:endParaRPr>
          </a:p>
          <a:p>
            <a:endParaRPr lang="en-US">
              <a:cs typeface="Calibri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BDF59-3D6B-48AE-9FF3-36E42C7163EE}" type="slidenum">
              <a:rPr lang="pl-PL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69055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err="1"/>
              <a:t>Przesłuchanie</a:t>
            </a:r>
            <a:r>
              <a:rPr lang="en-US"/>
              <a:t> </a:t>
            </a:r>
            <a:r>
              <a:rPr lang="en-US" err="1"/>
              <a:t>świadka</a:t>
            </a:r>
            <a:r>
              <a:rPr lang="en-US"/>
              <a:t> </a:t>
            </a:r>
            <a:r>
              <a:rPr lang="en-US" err="1"/>
              <a:t>zgodnie</a:t>
            </a:r>
            <a:r>
              <a:rPr lang="en-US"/>
              <a:t> z art. 143 § 1 pkt 2 </a:t>
            </a:r>
            <a:r>
              <a:rPr lang="en-US" err="1"/>
              <a:t>k.p.k.</a:t>
            </a:r>
            <a:r>
              <a:rPr lang="en-US"/>
              <a:t> </a:t>
            </a:r>
            <a:r>
              <a:rPr lang="en-US" err="1"/>
              <a:t>dokumentuje</a:t>
            </a:r>
            <a:r>
              <a:rPr lang="en-US"/>
              <a:t> </a:t>
            </a:r>
            <a:r>
              <a:rPr lang="en-US" err="1"/>
              <a:t>się</a:t>
            </a:r>
            <a:r>
              <a:rPr lang="en-US"/>
              <a:t> </a:t>
            </a:r>
            <a:r>
              <a:rPr lang="en-US" err="1"/>
              <a:t>protokołem</a:t>
            </a:r>
            <a:r>
              <a:rPr lang="en-US"/>
              <a:t>. </a:t>
            </a:r>
            <a:r>
              <a:rPr lang="en-US" err="1"/>
              <a:t>Protokół</a:t>
            </a:r>
            <a:r>
              <a:rPr lang="en-US"/>
              <a:t> jest </a:t>
            </a:r>
            <a:r>
              <a:rPr lang="en-US" err="1"/>
              <a:t>formą</a:t>
            </a:r>
            <a:r>
              <a:rPr lang="en-US"/>
              <a:t> </a:t>
            </a:r>
            <a:r>
              <a:rPr lang="en-US" err="1"/>
              <a:t>utrwalenia</a:t>
            </a:r>
            <a:r>
              <a:rPr lang="en-US"/>
              <a:t> </a:t>
            </a:r>
            <a:r>
              <a:rPr lang="en-US" err="1"/>
              <a:t>przebiegu</a:t>
            </a:r>
            <a:r>
              <a:rPr lang="en-US"/>
              <a:t> </a:t>
            </a:r>
            <a:r>
              <a:rPr lang="en-US" err="1"/>
              <a:t>przesłuchania</a:t>
            </a:r>
            <a:r>
              <a:rPr lang="en-US"/>
              <a:t> </a:t>
            </a:r>
            <a:r>
              <a:rPr lang="en-US" err="1"/>
              <a:t>świadka</a:t>
            </a:r>
            <a:r>
              <a:rPr lang="en-US"/>
              <a:t>. O </a:t>
            </a:r>
            <a:r>
              <a:rPr lang="en-US" err="1"/>
              <a:t>randze</a:t>
            </a:r>
            <a:r>
              <a:rPr lang="en-US"/>
              <a:t> </a:t>
            </a:r>
            <a:r>
              <a:rPr lang="en-US" err="1"/>
              <a:t>i</a:t>
            </a:r>
            <a:r>
              <a:rPr lang="en-US"/>
              <a:t> </a:t>
            </a:r>
            <a:r>
              <a:rPr lang="en-US" err="1"/>
              <a:t>znaczeniu</a:t>
            </a:r>
            <a:r>
              <a:rPr lang="en-US"/>
              <a:t> </a:t>
            </a:r>
            <a:r>
              <a:rPr lang="en-US" err="1"/>
              <a:t>protokołu</a:t>
            </a:r>
            <a:r>
              <a:rPr lang="en-US"/>
              <a:t> </a:t>
            </a:r>
            <a:r>
              <a:rPr lang="en-US" err="1"/>
              <a:t>świadczy</a:t>
            </a:r>
            <a:r>
              <a:rPr lang="en-US"/>
              <a:t> to, </a:t>
            </a:r>
            <a:r>
              <a:rPr lang="en-US" err="1"/>
              <a:t>że</a:t>
            </a:r>
            <a:r>
              <a:rPr lang="en-US"/>
              <a:t> </a:t>
            </a:r>
            <a:r>
              <a:rPr lang="en-US" err="1"/>
              <a:t>zeznania</a:t>
            </a:r>
            <a:r>
              <a:rPr lang="en-US"/>
              <a:t> </a:t>
            </a:r>
            <a:r>
              <a:rPr lang="en-US" err="1"/>
              <a:t>świadka</a:t>
            </a:r>
            <a:r>
              <a:rPr lang="en-US"/>
              <a:t> </a:t>
            </a:r>
            <a:r>
              <a:rPr lang="en-US" err="1"/>
              <a:t>ciągle</a:t>
            </a:r>
            <a:r>
              <a:rPr lang="en-US"/>
              <a:t> </a:t>
            </a:r>
            <a:r>
              <a:rPr lang="en-US" err="1"/>
              <a:t>stanowią</a:t>
            </a:r>
            <a:r>
              <a:rPr lang="en-US"/>
              <a:t> </a:t>
            </a:r>
            <a:r>
              <a:rPr lang="en-US" err="1"/>
              <a:t>najpowszechniejszy</a:t>
            </a:r>
            <a:r>
              <a:rPr lang="en-US"/>
              <a:t> </a:t>
            </a:r>
            <a:r>
              <a:rPr lang="en-US" err="1"/>
              <a:t>i</a:t>
            </a:r>
            <a:r>
              <a:rPr lang="en-US"/>
              <a:t> </a:t>
            </a:r>
            <a:r>
              <a:rPr lang="en-US" err="1"/>
              <a:t>zasadniczy</a:t>
            </a:r>
            <a:r>
              <a:rPr lang="en-US"/>
              <a:t> </a:t>
            </a:r>
            <a:r>
              <a:rPr lang="en-US" err="1"/>
              <a:t>środek</a:t>
            </a:r>
            <a:r>
              <a:rPr lang="en-US"/>
              <a:t> </a:t>
            </a:r>
            <a:r>
              <a:rPr lang="en-US" err="1"/>
              <a:t>dowodowy</a:t>
            </a:r>
            <a:r>
              <a:rPr lang="en-US"/>
              <a:t> </a:t>
            </a:r>
            <a:r>
              <a:rPr lang="en-US" err="1"/>
              <a:t>składający</a:t>
            </a:r>
            <a:r>
              <a:rPr lang="en-US"/>
              <a:t> </a:t>
            </a:r>
            <a:r>
              <a:rPr lang="en-US" err="1"/>
              <a:t>się</a:t>
            </a:r>
            <a:r>
              <a:rPr lang="en-US"/>
              <a:t> </a:t>
            </a:r>
            <a:r>
              <a:rPr lang="en-US" err="1"/>
              <a:t>na</a:t>
            </a:r>
            <a:r>
              <a:rPr lang="en-US"/>
              <a:t> </a:t>
            </a:r>
            <a:r>
              <a:rPr lang="en-US" err="1"/>
              <a:t>faktyczną</a:t>
            </a:r>
            <a:r>
              <a:rPr lang="en-US"/>
              <a:t> </a:t>
            </a:r>
            <a:r>
              <a:rPr lang="en-US" err="1"/>
              <a:t>podstawę</a:t>
            </a:r>
            <a:r>
              <a:rPr lang="en-US"/>
              <a:t> </a:t>
            </a:r>
            <a:r>
              <a:rPr lang="en-US" err="1"/>
              <a:t>orzeczenia</a:t>
            </a:r>
            <a:r>
              <a:rPr lang="en-US"/>
              <a:t>. </a:t>
            </a:r>
            <a:r>
              <a:rPr lang="en-US" err="1"/>
              <a:t>Wypowiedzi</a:t>
            </a:r>
            <a:r>
              <a:rPr lang="en-US"/>
              <a:t> </a:t>
            </a:r>
            <a:r>
              <a:rPr lang="en-US" err="1"/>
              <a:t>świadka</a:t>
            </a:r>
            <a:r>
              <a:rPr lang="en-US"/>
              <a:t> </a:t>
            </a:r>
            <a:r>
              <a:rPr lang="en-US" err="1"/>
              <a:t>wciąga</a:t>
            </a:r>
            <a:r>
              <a:rPr lang="en-US"/>
              <a:t> </a:t>
            </a:r>
            <a:r>
              <a:rPr lang="en-US" err="1"/>
              <a:t>się</a:t>
            </a:r>
            <a:r>
              <a:rPr lang="en-US"/>
              <a:t> do </a:t>
            </a:r>
            <a:r>
              <a:rPr lang="en-US" err="1"/>
              <a:t>protokołu</a:t>
            </a:r>
            <a:r>
              <a:rPr lang="en-US"/>
              <a:t> z </a:t>
            </a:r>
            <a:r>
              <a:rPr lang="en-US" err="1"/>
              <a:t>możliwą</a:t>
            </a:r>
            <a:r>
              <a:rPr lang="en-US"/>
              <a:t> </a:t>
            </a:r>
            <a:r>
              <a:rPr lang="en-US" err="1"/>
              <a:t>dokładnością</a:t>
            </a:r>
            <a:r>
              <a:rPr lang="en-US"/>
              <a:t>, ale </a:t>
            </a:r>
            <a:r>
              <a:rPr lang="en-US" err="1"/>
              <a:t>zawsze</a:t>
            </a:r>
            <a:r>
              <a:rPr lang="en-US"/>
              <a:t> </a:t>
            </a:r>
            <a:r>
              <a:rPr lang="en-US" err="1"/>
              <a:t>ostateczną</a:t>
            </a:r>
            <a:r>
              <a:rPr lang="en-US"/>
              <a:t> </a:t>
            </a:r>
            <a:r>
              <a:rPr lang="en-US" err="1"/>
              <a:t>postać</a:t>
            </a:r>
            <a:r>
              <a:rPr lang="en-US"/>
              <a:t> </a:t>
            </a:r>
            <a:r>
              <a:rPr lang="en-US" err="1"/>
              <a:t>redakcyjną</a:t>
            </a:r>
            <a:r>
              <a:rPr lang="en-US"/>
              <a:t> </a:t>
            </a:r>
            <a:r>
              <a:rPr lang="en-US" err="1"/>
              <a:t>nadaje</a:t>
            </a:r>
            <a:r>
              <a:rPr lang="en-US"/>
              <a:t> </a:t>
            </a:r>
            <a:r>
              <a:rPr lang="en-US" err="1"/>
              <a:t>przesłuchujący</a:t>
            </a:r>
            <a:r>
              <a:rPr lang="en-US"/>
              <a:t>, </a:t>
            </a:r>
            <a:r>
              <a:rPr lang="en-US" err="1"/>
              <a:t>oczywiście</a:t>
            </a:r>
            <a:r>
              <a:rPr lang="en-US"/>
              <a:t> bez </a:t>
            </a:r>
            <a:r>
              <a:rPr lang="en-US" err="1"/>
              <a:t>zmiany</a:t>
            </a:r>
            <a:r>
              <a:rPr lang="en-US"/>
              <a:t> ich </a:t>
            </a:r>
            <a:r>
              <a:rPr lang="en-US" err="1"/>
              <a:t>treści</a:t>
            </a:r>
            <a:r>
              <a:rPr lang="en-US"/>
              <a:t>. </a:t>
            </a:r>
            <a:endParaRPr lang="pl-PL">
              <a:cs typeface="Calibri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BDF59-3D6B-48AE-9FF3-36E42C7163EE}" type="slidenum">
              <a:rPr lang="pl-PL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325993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err="1"/>
              <a:t>Zgodnie</a:t>
            </a:r>
            <a:r>
              <a:rPr lang="en-US"/>
              <a:t> z art.150 § 1 </a:t>
            </a:r>
            <a:r>
              <a:rPr lang="en-US" err="1"/>
              <a:t>k.p.k.</a:t>
            </a:r>
            <a:r>
              <a:rPr lang="en-US"/>
              <a:t> </a:t>
            </a:r>
            <a:r>
              <a:rPr lang="en-US" err="1"/>
              <a:t>przed</a:t>
            </a:r>
            <a:r>
              <a:rPr lang="en-US"/>
              <a:t> </a:t>
            </a:r>
            <a:r>
              <a:rPr lang="en-US" err="1"/>
              <a:t>podpisaniem</a:t>
            </a:r>
            <a:r>
              <a:rPr lang="en-US"/>
              <a:t> </a:t>
            </a:r>
            <a:r>
              <a:rPr lang="en-US" err="1"/>
              <a:t>przesłuchujący</a:t>
            </a:r>
            <a:r>
              <a:rPr lang="en-US"/>
              <a:t> </a:t>
            </a:r>
            <a:r>
              <a:rPr lang="en-US" err="1"/>
              <a:t>winien</a:t>
            </a:r>
            <a:r>
              <a:rPr lang="en-US"/>
              <a:t> </a:t>
            </a:r>
            <a:r>
              <a:rPr lang="en-US" err="1"/>
              <a:t>także</a:t>
            </a:r>
            <a:r>
              <a:rPr lang="en-US"/>
              <a:t> </a:t>
            </a:r>
            <a:r>
              <a:rPr lang="en-US" err="1"/>
              <a:t>zapoznać</a:t>
            </a:r>
            <a:r>
              <a:rPr lang="en-US"/>
              <a:t> </a:t>
            </a:r>
            <a:r>
              <a:rPr lang="en-US" err="1"/>
              <a:t>świadka</a:t>
            </a:r>
            <a:r>
              <a:rPr lang="en-US"/>
              <a:t> z </a:t>
            </a:r>
            <a:r>
              <a:rPr lang="en-US" err="1"/>
              <a:t>protokołem</a:t>
            </a:r>
            <a:r>
              <a:rPr lang="en-US"/>
              <a:t> </a:t>
            </a:r>
            <a:r>
              <a:rPr lang="en-US" err="1"/>
              <a:t>czynności</a:t>
            </a:r>
            <a:r>
              <a:rPr lang="en-US"/>
              <a:t>, co </a:t>
            </a:r>
            <a:r>
              <a:rPr lang="en-US" err="1"/>
              <a:t>może</a:t>
            </a:r>
            <a:r>
              <a:rPr lang="en-US"/>
              <a:t> </a:t>
            </a:r>
            <a:r>
              <a:rPr lang="en-US" err="1"/>
              <a:t>się</a:t>
            </a:r>
            <a:r>
              <a:rPr lang="en-US"/>
              <a:t> </a:t>
            </a:r>
            <a:r>
              <a:rPr lang="en-US" err="1"/>
              <a:t>odbyć</a:t>
            </a:r>
            <a:r>
              <a:rPr lang="en-US"/>
              <a:t> </a:t>
            </a:r>
            <a:r>
              <a:rPr lang="en-US" err="1"/>
              <a:t>przez</a:t>
            </a:r>
            <a:r>
              <a:rPr lang="en-US"/>
              <a:t> </a:t>
            </a:r>
            <a:r>
              <a:rPr lang="en-US" err="1"/>
              <a:t>podanie</a:t>
            </a:r>
            <a:r>
              <a:rPr lang="en-US"/>
              <a:t> </a:t>
            </a:r>
            <a:r>
              <a:rPr lang="en-US" err="1"/>
              <a:t>protokołu</a:t>
            </a:r>
            <a:r>
              <a:rPr lang="en-US"/>
              <a:t> do </a:t>
            </a:r>
            <a:r>
              <a:rPr lang="en-US" err="1"/>
              <a:t>osobistego</a:t>
            </a:r>
            <a:r>
              <a:rPr lang="en-US"/>
              <a:t> </a:t>
            </a:r>
            <a:r>
              <a:rPr lang="en-US" err="1"/>
              <a:t>odczytania</a:t>
            </a:r>
            <a:r>
              <a:rPr lang="en-US"/>
              <a:t> </a:t>
            </a:r>
            <a:r>
              <a:rPr lang="en-US" err="1"/>
              <a:t>przez</a:t>
            </a:r>
            <a:r>
              <a:rPr lang="en-US"/>
              <a:t> </a:t>
            </a:r>
            <a:r>
              <a:rPr lang="en-US" err="1"/>
              <a:t>świadka</a:t>
            </a:r>
            <a:r>
              <a:rPr lang="en-US"/>
              <a:t> </a:t>
            </a:r>
            <a:r>
              <a:rPr lang="en-US" err="1"/>
              <a:t>lub</a:t>
            </a:r>
            <a:r>
              <a:rPr lang="en-US"/>
              <a:t> </a:t>
            </a:r>
            <a:r>
              <a:rPr lang="en-US" err="1"/>
              <a:t>wyjątkowo</a:t>
            </a:r>
            <a:r>
              <a:rPr lang="en-US"/>
              <a:t> </a:t>
            </a:r>
            <a:r>
              <a:rPr lang="en-US" err="1"/>
              <a:t>poprzez</a:t>
            </a:r>
            <a:r>
              <a:rPr lang="en-US"/>
              <a:t> </a:t>
            </a:r>
            <a:r>
              <a:rPr lang="en-US" err="1"/>
              <a:t>odczytanie</a:t>
            </a:r>
            <a:r>
              <a:rPr lang="en-US"/>
              <a:t> </a:t>
            </a:r>
            <a:r>
              <a:rPr lang="en-US" err="1"/>
              <a:t>treści</a:t>
            </a:r>
            <a:r>
              <a:rPr lang="en-US"/>
              <a:t>. </a:t>
            </a:r>
            <a:endParaRPr lang="pl-PL"/>
          </a:p>
          <a:p>
            <a:r>
              <a:rPr lang="en-US"/>
              <a:t>Po </a:t>
            </a:r>
            <a:r>
              <a:rPr lang="en-US" err="1"/>
              <a:t>zakończeniu</a:t>
            </a:r>
            <a:r>
              <a:rPr lang="en-US"/>
              <a:t> </a:t>
            </a:r>
            <a:r>
              <a:rPr lang="en-US" err="1"/>
              <a:t>przesłuchania</a:t>
            </a:r>
            <a:r>
              <a:rPr lang="en-US"/>
              <a:t> </a:t>
            </a:r>
            <a:r>
              <a:rPr lang="en-US" err="1"/>
              <a:t>należy</a:t>
            </a:r>
            <a:r>
              <a:rPr lang="en-US"/>
              <a:t> </a:t>
            </a:r>
            <a:r>
              <a:rPr lang="en-US" err="1"/>
              <a:t>zainteresować</a:t>
            </a:r>
            <a:r>
              <a:rPr lang="en-US"/>
              <a:t> </a:t>
            </a:r>
            <a:r>
              <a:rPr lang="en-US" err="1"/>
              <a:t>się</a:t>
            </a:r>
            <a:r>
              <a:rPr lang="en-US"/>
              <a:t>, </a:t>
            </a:r>
            <a:r>
              <a:rPr lang="en-US" err="1"/>
              <a:t>czy</a:t>
            </a:r>
            <a:r>
              <a:rPr lang="en-US"/>
              <a:t> </a:t>
            </a:r>
            <a:r>
              <a:rPr lang="en-US" err="1"/>
              <a:t>świadek</a:t>
            </a:r>
            <a:r>
              <a:rPr lang="en-US"/>
              <a:t> w </a:t>
            </a:r>
            <a:r>
              <a:rPr lang="en-US" err="1"/>
              <a:t>związku</a:t>
            </a:r>
            <a:r>
              <a:rPr lang="en-US"/>
              <a:t> z </a:t>
            </a:r>
            <a:r>
              <a:rPr lang="en-US" err="1"/>
              <a:t>wezwaniem</a:t>
            </a:r>
            <a:r>
              <a:rPr lang="en-US"/>
              <a:t> go </a:t>
            </a:r>
            <a:r>
              <a:rPr lang="en-US" err="1"/>
              <a:t>nie</a:t>
            </a:r>
            <a:r>
              <a:rPr lang="en-US"/>
              <a:t> </a:t>
            </a:r>
            <a:r>
              <a:rPr lang="en-US" err="1"/>
              <a:t>poniósł</a:t>
            </a:r>
            <a:r>
              <a:rPr lang="en-US"/>
              <a:t> </a:t>
            </a:r>
            <a:r>
              <a:rPr lang="en-US" err="1"/>
              <a:t>jakichś</a:t>
            </a:r>
            <a:r>
              <a:rPr lang="en-US"/>
              <a:t> </a:t>
            </a:r>
            <a:r>
              <a:rPr lang="en-US" err="1"/>
              <a:t>kosztów</a:t>
            </a:r>
            <a:r>
              <a:rPr lang="en-US"/>
              <a:t> </a:t>
            </a:r>
            <a:r>
              <a:rPr lang="en-US" err="1"/>
              <a:t>lub</a:t>
            </a:r>
            <a:r>
              <a:rPr lang="en-US"/>
              <a:t> </a:t>
            </a:r>
            <a:r>
              <a:rPr lang="en-US" err="1"/>
              <a:t>strat</a:t>
            </a:r>
            <a:r>
              <a:rPr lang="en-US"/>
              <a:t> (np. </a:t>
            </a:r>
            <a:r>
              <a:rPr lang="en-US" err="1"/>
              <a:t>utraty</a:t>
            </a:r>
            <a:r>
              <a:rPr lang="en-US"/>
              <a:t> </a:t>
            </a:r>
            <a:r>
              <a:rPr lang="en-US" err="1"/>
              <a:t>zarobku</a:t>
            </a:r>
            <a:r>
              <a:rPr lang="en-US"/>
              <a:t>) </a:t>
            </a:r>
            <a:r>
              <a:rPr lang="en-US" err="1"/>
              <a:t>i</a:t>
            </a:r>
            <a:r>
              <a:rPr lang="en-US"/>
              <a:t> </a:t>
            </a:r>
            <a:r>
              <a:rPr lang="en-US" err="1"/>
              <a:t>sprawy</a:t>
            </a:r>
            <a:r>
              <a:rPr lang="en-US"/>
              <a:t> </a:t>
            </a:r>
            <a:r>
              <a:rPr lang="en-US" err="1"/>
              <a:t>te</a:t>
            </a:r>
            <a:r>
              <a:rPr lang="en-US"/>
              <a:t> </a:t>
            </a:r>
            <a:r>
              <a:rPr lang="en-US" err="1"/>
              <a:t>uregulować</a:t>
            </a:r>
            <a:r>
              <a:rPr lang="en-US"/>
              <a:t> bez </a:t>
            </a:r>
            <a:r>
              <a:rPr lang="en-US" err="1"/>
              <a:t>konieczności</a:t>
            </a:r>
            <a:r>
              <a:rPr lang="en-US"/>
              <a:t> </a:t>
            </a:r>
            <a:r>
              <a:rPr lang="en-US" err="1"/>
              <a:t>upominania</a:t>
            </a:r>
            <a:r>
              <a:rPr lang="en-US"/>
              <a:t> </a:t>
            </a:r>
            <a:r>
              <a:rPr lang="en-US" err="1"/>
              <a:t>się</a:t>
            </a:r>
            <a:r>
              <a:rPr lang="en-US"/>
              <a:t> o </a:t>
            </a:r>
            <a:r>
              <a:rPr lang="en-US" err="1"/>
              <a:t>nie</a:t>
            </a:r>
            <a:r>
              <a:rPr lang="en-US"/>
              <a:t> </a:t>
            </a:r>
            <a:r>
              <a:rPr lang="en-US" err="1"/>
              <a:t>przez</a:t>
            </a:r>
            <a:r>
              <a:rPr lang="en-US"/>
              <a:t> </a:t>
            </a:r>
            <a:r>
              <a:rPr lang="en-US" err="1"/>
              <a:t>samego</a:t>
            </a:r>
            <a:r>
              <a:rPr lang="en-US"/>
              <a:t> </a:t>
            </a:r>
            <a:r>
              <a:rPr lang="en-US" err="1"/>
              <a:t>zainteresowanego</a:t>
            </a:r>
            <a:r>
              <a:rPr lang="en-US"/>
              <a:t>. </a:t>
            </a:r>
            <a:endParaRPr lang="en-US">
              <a:cs typeface="Calibri"/>
            </a:endParaRPr>
          </a:p>
          <a:p>
            <a:endParaRPr lang="en-US">
              <a:cs typeface="Calibri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BDF59-3D6B-48AE-9FF3-36E42C7163EE}" type="slidenum">
              <a:rPr lang="pl-PL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3661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03.12.2022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1757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03.12.2022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4508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03.12.2022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0386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03.12.2022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7380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03.12.2022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34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03.12.2022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303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03.12.2022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1808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03.12.2022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479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03.12.2022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0839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03.12.2022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5530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03.12.2022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4906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AA868-8872-43E4-8C98-D34DABD1FD38}" type="datetimeFigureOut">
              <a:rPr lang="pl-PL" smtClean="0"/>
              <a:t>03.12.2022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6633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sv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sv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" name="Rectangle 60">
            <a:extLst>
              <a:ext uri="{FF2B5EF4-FFF2-40B4-BE49-F238E27FC236}">
                <a16:creationId xmlns:a16="http://schemas.microsoft.com/office/drawing/2014/main" id="{16F9E488-0718-4E1E-9D12-26779F6062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: Shape 62">
            <a:extLst>
              <a:ext uri="{FF2B5EF4-FFF2-40B4-BE49-F238E27FC236}">
                <a16:creationId xmlns:a16="http://schemas.microsoft.com/office/drawing/2014/main" id="{D20AEB5B-DFC7-42B4-9FAA-6B95E01D0F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15124" y="0"/>
            <a:ext cx="7476877" cy="6858000"/>
          </a:xfrm>
          <a:custGeom>
            <a:avLst/>
            <a:gdLst>
              <a:gd name="connsiteX0" fmla="*/ 637332 w 7476877"/>
              <a:gd name="connsiteY0" fmla="*/ 4332728 h 6858000"/>
              <a:gd name="connsiteX1" fmla="*/ 1576347 w 7476877"/>
              <a:gd name="connsiteY1" fmla="*/ 4332728 h 6858000"/>
              <a:gd name="connsiteX2" fmla="*/ 1720345 w 7476877"/>
              <a:gd name="connsiteY2" fmla="*/ 4419228 h 6858000"/>
              <a:gd name="connsiteX3" fmla="*/ 2190864 w 7476877"/>
              <a:gd name="connsiteY3" fmla="*/ 5245095 h 6858000"/>
              <a:gd name="connsiteX4" fmla="*/ 2190864 w 7476877"/>
              <a:gd name="connsiteY4" fmla="*/ 5413976 h 6858000"/>
              <a:gd name="connsiteX5" fmla="*/ 1720345 w 7476877"/>
              <a:gd name="connsiteY5" fmla="*/ 6239844 h 6858000"/>
              <a:gd name="connsiteX6" fmla="*/ 1576347 w 7476877"/>
              <a:gd name="connsiteY6" fmla="*/ 6326343 h 6858000"/>
              <a:gd name="connsiteX7" fmla="*/ 637332 w 7476877"/>
              <a:gd name="connsiteY7" fmla="*/ 6326343 h 6858000"/>
              <a:gd name="connsiteX8" fmla="*/ 491309 w 7476877"/>
              <a:gd name="connsiteY8" fmla="*/ 6239844 h 6858000"/>
              <a:gd name="connsiteX9" fmla="*/ 22817 w 7476877"/>
              <a:gd name="connsiteY9" fmla="*/ 5413976 h 6858000"/>
              <a:gd name="connsiteX10" fmla="*/ 22817 w 7476877"/>
              <a:gd name="connsiteY10" fmla="*/ 5245095 h 6858000"/>
              <a:gd name="connsiteX11" fmla="*/ 491309 w 7476877"/>
              <a:gd name="connsiteY11" fmla="*/ 4419228 h 6858000"/>
              <a:gd name="connsiteX12" fmla="*/ 637332 w 7476877"/>
              <a:gd name="connsiteY12" fmla="*/ 4332728 h 6858000"/>
              <a:gd name="connsiteX13" fmla="*/ 3853980 w 7476877"/>
              <a:gd name="connsiteY13" fmla="*/ 0 h 6858000"/>
              <a:gd name="connsiteX14" fmla="*/ 5043644 w 7476877"/>
              <a:gd name="connsiteY14" fmla="*/ 0 h 6858000"/>
              <a:gd name="connsiteX15" fmla="*/ 5083740 w 7476877"/>
              <a:gd name="connsiteY15" fmla="*/ 70378 h 6858000"/>
              <a:gd name="connsiteX16" fmla="*/ 5225307 w 7476877"/>
              <a:gd name="connsiteY16" fmla="*/ 318859 h 6858000"/>
              <a:gd name="connsiteX17" fmla="*/ 5225307 w 7476877"/>
              <a:gd name="connsiteY17" fmla="*/ 577503 h 6858000"/>
              <a:gd name="connsiteX18" fmla="*/ 4504695 w 7476877"/>
              <a:gd name="connsiteY18" fmla="*/ 1842337 h 6858000"/>
              <a:gd name="connsiteX19" fmla="*/ 4284162 w 7476877"/>
              <a:gd name="connsiteY19" fmla="*/ 1974811 h 6858000"/>
              <a:gd name="connsiteX20" fmla="*/ 2846045 w 7476877"/>
              <a:gd name="connsiteY20" fmla="*/ 1974811 h 6858000"/>
              <a:gd name="connsiteX21" fmla="*/ 2778342 w 7476877"/>
              <a:gd name="connsiteY21" fmla="*/ 1965645 h 6858000"/>
              <a:gd name="connsiteX22" fmla="*/ 2731777 w 7476877"/>
              <a:gd name="connsiteY22" fmla="*/ 1945746 h 6858000"/>
              <a:gd name="connsiteX23" fmla="*/ 2760233 w 7476877"/>
              <a:gd name="connsiteY23" fmla="*/ 1895581 h 6858000"/>
              <a:gd name="connsiteX24" fmla="*/ 3768459 w 7476877"/>
              <a:gd name="connsiteY24" fmla="*/ 118263 h 6858000"/>
              <a:gd name="connsiteX25" fmla="*/ 3819932 w 7476877"/>
              <a:gd name="connsiteY25" fmla="*/ 39732 h 6858000"/>
              <a:gd name="connsiteX26" fmla="*/ 1880237 w 7476877"/>
              <a:gd name="connsiteY26" fmla="*/ 0 h 6858000"/>
              <a:gd name="connsiteX27" fmla="*/ 2102124 w 7476877"/>
              <a:gd name="connsiteY27" fmla="*/ 0 h 6858000"/>
              <a:gd name="connsiteX28" fmla="*/ 2086946 w 7476877"/>
              <a:gd name="connsiteY28" fmla="*/ 26756 h 6858000"/>
              <a:gd name="connsiteX29" fmla="*/ 1911773 w 7476877"/>
              <a:gd name="connsiteY29" fmla="*/ 335552 h 6858000"/>
              <a:gd name="connsiteX30" fmla="*/ 1911773 w 7476877"/>
              <a:gd name="connsiteY30" fmla="*/ 594199 h 6858000"/>
              <a:gd name="connsiteX31" fmla="*/ 2629280 w 7476877"/>
              <a:gd name="connsiteY31" fmla="*/ 1859030 h 6858000"/>
              <a:gd name="connsiteX32" fmla="*/ 2723627 w 7476877"/>
              <a:gd name="connsiteY32" fmla="*/ 1956020 h 6858000"/>
              <a:gd name="connsiteX33" fmla="*/ 2734544 w 7476877"/>
              <a:gd name="connsiteY33" fmla="*/ 1960685 h 6858000"/>
              <a:gd name="connsiteX34" fmla="*/ 2676021 w 7476877"/>
              <a:gd name="connsiteY34" fmla="*/ 2063851 h 6858000"/>
              <a:gd name="connsiteX35" fmla="*/ 2632495 w 7476877"/>
              <a:gd name="connsiteY35" fmla="*/ 2140578 h 6858000"/>
              <a:gd name="connsiteX36" fmla="*/ 2677641 w 7476877"/>
              <a:gd name="connsiteY36" fmla="*/ 2159871 h 6858000"/>
              <a:gd name="connsiteX37" fmla="*/ 2754009 w 7476877"/>
              <a:gd name="connsiteY37" fmla="*/ 2170210 h 6858000"/>
              <a:gd name="connsiteX38" fmla="*/ 4376198 w 7476877"/>
              <a:gd name="connsiteY38" fmla="*/ 2170210 h 6858000"/>
              <a:gd name="connsiteX39" fmla="*/ 4624956 w 7476877"/>
              <a:gd name="connsiteY39" fmla="*/ 2020780 h 6858000"/>
              <a:gd name="connsiteX40" fmla="*/ 5437803 w 7476877"/>
              <a:gd name="connsiteY40" fmla="*/ 594055 h 6858000"/>
              <a:gd name="connsiteX41" fmla="*/ 5437803 w 7476877"/>
              <a:gd name="connsiteY41" fmla="*/ 302307 h 6858000"/>
              <a:gd name="connsiteX42" fmla="*/ 5294722 w 7476877"/>
              <a:gd name="connsiteY42" fmla="*/ 51168 h 6858000"/>
              <a:gd name="connsiteX43" fmla="*/ 5265570 w 7476877"/>
              <a:gd name="connsiteY43" fmla="*/ 0 h 6858000"/>
              <a:gd name="connsiteX44" fmla="*/ 7476877 w 7476877"/>
              <a:gd name="connsiteY44" fmla="*/ 0 h 6858000"/>
              <a:gd name="connsiteX45" fmla="*/ 7476877 w 7476877"/>
              <a:gd name="connsiteY45" fmla="*/ 6858000 h 6858000"/>
              <a:gd name="connsiteX46" fmla="*/ 3343303 w 7476877"/>
              <a:gd name="connsiteY46" fmla="*/ 6858000 h 6858000"/>
              <a:gd name="connsiteX47" fmla="*/ 3297958 w 7476877"/>
              <a:gd name="connsiteY47" fmla="*/ 6778065 h 6858000"/>
              <a:gd name="connsiteX48" fmla="*/ 1841286 w 7476877"/>
              <a:gd name="connsiteY48" fmla="*/ 4210218 h 6858000"/>
              <a:gd name="connsiteX49" fmla="*/ 1841286 w 7476877"/>
              <a:gd name="connsiteY49" fmla="*/ 3515516 h 6858000"/>
              <a:gd name="connsiteX50" fmla="*/ 2556859 w 7476877"/>
              <a:gd name="connsiteY50" fmla="*/ 2254092 h 6858000"/>
              <a:gd name="connsiteX51" fmla="*/ 2617166 w 7476877"/>
              <a:gd name="connsiteY51" fmla="*/ 2147787 h 6858000"/>
              <a:gd name="connsiteX52" fmla="*/ 2615044 w 7476877"/>
              <a:gd name="connsiteY52" fmla="*/ 2146880 h 6858000"/>
              <a:gd name="connsiteX53" fmla="*/ 2508620 w 7476877"/>
              <a:gd name="connsiteY53" fmla="*/ 2037473 h 6858000"/>
              <a:gd name="connsiteX54" fmla="*/ 1699276 w 7476877"/>
              <a:gd name="connsiteY54" fmla="*/ 610749 h 6858000"/>
              <a:gd name="connsiteX55" fmla="*/ 1699276 w 7476877"/>
              <a:gd name="connsiteY55" fmla="*/ 319000 h 6858000"/>
              <a:gd name="connsiteX56" fmla="*/ 1843322 w 7476877"/>
              <a:gd name="connsiteY56" fmla="*/ 6507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7476877" h="6858000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472208B-5B0B-2091-CA4F-39B472AE31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6203" y="2672355"/>
            <a:ext cx="7334201" cy="2375029"/>
          </a:xfrm>
        </p:spPr>
        <p:txBody>
          <a:bodyPr anchor="t">
            <a:normAutofit/>
          </a:bodyPr>
          <a:lstStyle/>
          <a:p>
            <a:pPr algn="l"/>
            <a:r>
              <a:rPr lang="pl-PL" sz="5400">
                <a:ea typeface="+mj-lt"/>
                <a:cs typeface="+mj-lt"/>
              </a:rPr>
              <a:t>ETAPY I TAKTYKA PRZESŁUCHANIA ŚWIADKA</a:t>
            </a:r>
            <a:endParaRPr lang="pl-PL" sz="540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0A1795B-6BC5-6DBF-F6E6-1AE35DFCAB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8348" y="989870"/>
            <a:ext cx="5013661" cy="1683292"/>
          </a:xfrm>
        </p:spPr>
        <p:txBody>
          <a:bodyPr anchor="b">
            <a:normAutofit/>
          </a:bodyPr>
          <a:lstStyle/>
          <a:p>
            <a:pPr algn="l"/>
            <a:endParaRPr lang="pl-PL"/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64B93721-934F-4F1E-A868-0B2BA110D3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1960" y="561256"/>
            <a:ext cx="1128382" cy="847206"/>
            <a:chOff x="7393391" y="1075612"/>
            <a:chExt cx="1128382" cy="847206"/>
          </a:xfrm>
        </p:grpSpPr>
        <p:sp>
          <p:nvSpPr>
            <p:cNvPr id="66" name="Freeform 5">
              <a:extLst>
                <a:ext uri="{FF2B5EF4-FFF2-40B4-BE49-F238E27FC236}">
                  <a16:creationId xmlns:a16="http://schemas.microsoft.com/office/drawing/2014/main" id="{99494AF8-52DE-4016-B1B9-5D16974BAE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393391" y="1327438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5">
              <a:extLst>
                <a:ext uri="{FF2B5EF4-FFF2-40B4-BE49-F238E27FC236}">
                  <a16:creationId xmlns:a16="http://schemas.microsoft.com/office/drawing/2014/main" id="{C27115E3-8DBD-460F-8EAD-44E1261741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971281" y="1075612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36729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C4E4288A-DFC8-40A2-90E5-70E851A933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F2A869D-F252-2ACE-BAEC-A6F2089B4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199" y="447741"/>
            <a:ext cx="4278623" cy="1645919"/>
          </a:xfrm>
        </p:spPr>
        <p:txBody>
          <a:bodyPr>
            <a:normAutofit/>
          </a:bodyPr>
          <a:lstStyle/>
          <a:p>
            <a:pPr>
              <a:spcBef>
                <a:spcPts val="1000"/>
              </a:spcBef>
            </a:pPr>
            <a:r>
              <a:rPr lang="pl-PL" sz="3700">
                <a:cs typeface="Calibri Light"/>
              </a:rPr>
              <a:t>2. ETAP PRZESŁUCHANIA</a:t>
            </a:r>
            <a:r>
              <a:rPr lang="pl-PL" sz="3700">
                <a:latin typeface="Calibri Light"/>
                <a:cs typeface="Calibri Light"/>
              </a:rPr>
              <a:t> WSTĘPNEGO </a:t>
            </a:r>
            <a:endParaRPr lang="pl-PL" sz="3700">
              <a:latin typeface="Calibri"/>
              <a:ea typeface="+mj-lt"/>
              <a:cs typeface="Calibri"/>
            </a:endParaRP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C770F868-28FE-4B38-8FC7-E9C841B83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07830" y="567451"/>
            <a:ext cx="1128382" cy="847206"/>
            <a:chOff x="5307830" y="325570"/>
            <a:chExt cx="1128382" cy="847206"/>
          </a:xfrm>
        </p:grpSpPr>
        <p:sp>
          <p:nvSpPr>
            <p:cNvPr id="39" name="Freeform 5">
              <a:extLst>
                <a:ext uri="{FF2B5EF4-FFF2-40B4-BE49-F238E27FC236}">
                  <a16:creationId xmlns:a16="http://schemas.microsoft.com/office/drawing/2014/main" id="{3E5BF88F-B1F5-4A09-887A-B5CA246CAC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307830" y="577396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5">
              <a:extLst>
                <a:ext uri="{FF2B5EF4-FFF2-40B4-BE49-F238E27FC236}">
                  <a16:creationId xmlns:a16="http://schemas.microsoft.com/office/drawing/2014/main" id="{D8984A5C-991A-40D3-A4C9-7E0DCA2A7A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5720" y="325570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2" name="Freeform 5">
            <a:extLst>
              <a:ext uri="{FF2B5EF4-FFF2-40B4-BE49-F238E27FC236}">
                <a16:creationId xmlns:a16="http://schemas.microsoft.com/office/drawing/2014/main" id="{956571CF-1434-4180-A385-D4AC63B626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695131" y="958617"/>
            <a:ext cx="4888676" cy="4290039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noFill/>
          <a:ln w="50800" cap="flat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9AD93FD3-7DF2-4DC8-BD55-8B2EB5F63F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53579"/>
            <a:ext cx="8109718" cy="4604421"/>
          </a:xfrm>
          <a:custGeom>
            <a:avLst/>
            <a:gdLst>
              <a:gd name="connsiteX0" fmla="*/ 7381313 w 8109718"/>
              <a:gd name="connsiteY0" fmla="*/ 1839459 h 4604421"/>
              <a:gd name="connsiteX1" fmla="*/ 7381313 w 8109718"/>
              <a:gd name="connsiteY1" fmla="*/ 1853646 h 4604421"/>
              <a:gd name="connsiteX2" fmla="*/ 7379359 w 8109718"/>
              <a:gd name="connsiteY2" fmla="*/ 1846552 h 4604421"/>
              <a:gd name="connsiteX3" fmla="*/ 1321854 w 8109718"/>
              <a:gd name="connsiteY3" fmla="*/ 0 h 4604421"/>
              <a:gd name="connsiteX4" fmla="*/ 5365317 w 8109718"/>
              <a:gd name="connsiteY4" fmla="*/ 0 h 4604421"/>
              <a:gd name="connsiteX5" fmla="*/ 5985373 w 8109718"/>
              <a:gd name="connsiteY5" fmla="*/ 365439 h 4604421"/>
              <a:gd name="connsiteX6" fmla="*/ 8011470 w 8109718"/>
              <a:gd name="connsiteY6" fmla="*/ 3854515 h 4604421"/>
              <a:gd name="connsiteX7" fmla="*/ 8011470 w 8109718"/>
              <a:gd name="connsiteY7" fmla="*/ 4567993 h 4604421"/>
              <a:gd name="connsiteX8" fmla="*/ 7998115 w 8109718"/>
              <a:gd name="connsiteY8" fmla="*/ 4590992 h 4604421"/>
              <a:gd name="connsiteX9" fmla="*/ 7990317 w 8109718"/>
              <a:gd name="connsiteY9" fmla="*/ 4604421 h 4604421"/>
              <a:gd name="connsiteX10" fmla="*/ 0 w 8109718"/>
              <a:gd name="connsiteY10" fmla="*/ 4604421 h 4604421"/>
              <a:gd name="connsiteX11" fmla="*/ 0 w 8109718"/>
              <a:gd name="connsiteY11" fmla="*/ 1564110 h 4604421"/>
              <a:gd name="connsiteX12" fmla="*/ 27177 w 8109718"/>
              <a:gd name="connsiteY12" fmla="*/ 1517107 h 4604421"/>
              <a:gd name="connsiteX13" fmla="*/ 693065 w 8109718"/>
              <a:gd name="connsiteY13" fmla="*/ 365439 h 4604421"/>
              <a:gd name="connsiteX14" fmla="*/ 1321854 w 8109718"/>
              <a:gd name="connsiteY14" fmla="*/ 0 h 4604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8109718" h="4604421">
                <a:moveTo>
                  <a:pt x="7381313" y="1839459"/>
                </a:moveTo>
                <a:lnTo>
                  <a:pt x="7381313" y="1853646"/>
                </a:lnTo>
                <a:lnTo>
                  <a:pt x="7379359" y="1846552"/>
                </a:lnTo>
                <a:close/>
                <a:moveTo>
                  <a:pt x="1321854" y="0"/>
                </a:moveTo>
                <a:cubicBezTo>
                  <a:pt x="1321854" y="0"/>
                  <a:pt x="1321854" y="0"/>
                  <a:pt x="5365317" y="0"/>
                </a:cubicBezTo>
                <a:cubicBezTo>
                  <a:pt x="5618580" y="0"/>
                  <a:pt x="5863108" y="139215"/>
                  <a:pt x="5985373" y="365439"/>
                </a:cubicBezTo>
                <a:cubicBezTo>
                  <a:pt x="5985373" y="365439"/>
                  <a:pt x="5985373" y="365439"/>
                  <a:pt x="8011470" y="3854515"/>
                </a:cubicBezTo>
                <a:cubicBezTo>
                  <a:pt x="8142468" y="4072039"/>
                  <a:pt x="8142468" y="4350470"/>
                  <a:pt x="8011470" y="4567993"/>
                </a:cubicBezTo>
                <a:cubicBezTo>
                  <a:pt x="8011470" y="4567993"/>
                  <a:pt x="8011470" y="4567993"/>
                  <a:pt x="7998115" y="4590992"/>
                </a:cubicBezTo>
                <a:lnTo>
                  <a:pt x="7990317" y="4604421"/>
                </a:lnTo>
                <a:lnTo>
                  <a:pt x="0" y="4604421"/>
                </a:lnTo>
                <a:lnTo>
                  <a:pt x="0" y="1564110"/>
                </a:lnTo>
                <a:lnTo>
                  <a:pt x="27177" y="1517107"/>
                </a:lnTo>
                <a:cubicBezTo>
                  <a:pt x="220245" y="1183191"/>
                  <a:pt x="440895" y="801574"/>
                  <a:pt x="693065" y="365439"/>
                </a:cubicBezTo>
                <a:cubicBezTo>
                  <a:pt x="824063" y="139215"/>
                  <a:pt x="1059859" y="0"/>
                  <a:pt x="1321854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Symbol zastępczy zawartości 2">
            <a:extLst>
              <a:ext uri="{FF2B5EF4-FFF2-40B4-BE49-F238E27FC236}">
                <a16:creationId xmlns:a16="http://schemas.microsoft.com/office/drawing/2014/main" id="{63AC7D4A-8AB7-5852-E3C2-EAB9A5FD65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199" y="2912937"/>
            <a:ext cx="4741917" cy="309354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pl-PL" sz="2000">
                <a:solidFill>
                  <a:schemeClr val="bg1"/>
                </a:solidFill>
                <a:ea typeface="+mn-lt"/>
                <a:cs typeface="+mn-lt"/>
              </a:rPr>
              <a:t>Sprawdzenie tożsamości świadka na podstawie zbadania jego dowodu osobistego lub innego dokumentu pozwalającego na wiarygodne ustalenie tożsamości</a:t>
            </a:r>
          </a:p>
          <a:p>
            <a:r>
              <a:rPr lang="pl-PL" sz="2000">
                <a:solidFill>
                  <a:schemeClr val="bg1"/>
                </a:solidFill>
                <a:cs typeface="Calibri"/>
              </a:rPr>
              <a:t>Uprzedzenie świadka </a:t>
            </a:r>
            <a:r>
              <a:rPr lang="pl-PL" sz="2000">
                <a:solidFill>
                  <a:schemeClr val="bg1"/>
                </a:solidFill>
                <a:ea typeface="+mn-lt"/>
                <a:cs typeface="+mn-lt"/>
              </a:rPr>
              <a:t>przed przesłuchaniem o odpowiedzialności karnej za składanie zeznań nieprawdziwych lub zatajanie prawdy (art. 190 § 1 k.p.k.)</a:t>
            </a:r>
          </a:p>
        </p:txBody>
      </p:sp>
      <p:pic>
        <p:nvPicPr>
          <p:cNvPr id="15" name="Grafika 18" descr="Skanowanie oka kontur">
            <a:extLst>
              <a:ext uri="{FF2B5EF4-FFF2-40B4-BE49-F238E27FC236}">
                <a16:creationId xmlns:a16="http://schemas.microsoft.com/office/drawing/2014/main" id="{3F77C297-B225-CB90-7A7D-1D2B073F62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672428" y="1636595"/>
            <a:ext cx="2934082" cy="2934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904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6FD3B99-32DA-4048-B3C2-EC01E6D0FE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C74482E-2E7A-40CD-99C9-7892C8AF9E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415165" cy="6858000"/>
          </a:xfrm>
          <a:custGeom>
            <a:avLst/>
            <a:gdLst>
              <a:gd name="connsiteX0" fmla="*/ 0 w 9415165"/>
              <a:gd name="connsiteY0" fmla="*/ 5940102 h 6858000"/>
              <a:gd name="connsiteX1" fmla="*/ 201903 w 9415165"/>
              <a:gd name="connsiteY1" fmla="*/ 5940608 h 6858000"/>
              <a:gd name="connsiteX2" fmla="*/ 1461907 w 9415165"/>
              <a:gd name="connsiteY2" fmla="*/ 5943766 h 6858000"/>
              <a:gd name="connsiteX3" fmla="*/ 1951874 w 9415165"/>
              <a:gd name="connsiteY3" fmla="*/ 6220822 h 6858000"/>
              <a:gd name="connsiteX4" fmla="*/ 2282833 w 9415165"/>
              <a:gd name="connsiteY4" fmla="*/ 6794059 h 6858000"/>
              <a:gd name="connsiteX5" fmla="*/ 2319750 w 9415165"/>
              <a:gd name="connsiteY5" fmla="*/ 6858000 h 6858000"/>
              <a:gd name="connsiteX6" fmla="*/ 0 w 9415165"/>
              <a:gd name="connsiteY6" fmla="*/ 6858000 h 6858000"/>
              <a:gd name="connsiteX7" fmla="*/ 751947 w 9415165"/>
              <a:gd name="connsiteY7" fmla="*/ 3830686 h 6858000"/>
              <a:gd name="connsiteX8" fmla="*/ 1719258 w 9415165"/>
              <a:gd name="connsiteY8" fmla="*/ 3833112 h 6858000"/>
              <a:gd name="connsiteX9" fmla="*/ 1869462 w 9415165"/>
              <a:gd name="connsiteY9" fmla="*/ 3918046 h 6858000"/>
              <a:gd name="connsiteX10" fmla="*/ 2354170 w 9415165"/>
              <a:gd name="connsiteY10" fmla="*/ 4757586 h 6858000"/>
              <a:gd name="connsiteX11" fmla="*/ 2353672 w 9415165"/>
              <a:gd name="connsiteY11" fmla="*/ 4931947 h 6858000"/>
              <a:gd name="connsiteX12" fmla="*/ 1871068 w 9415165"/>
              <a:gd name="connsiteY12" fmla="*/ 5769061 h 6858000"/>
              <a:gd name="connsiteX13" fmla="*/ 1722931 w 9415165"/>
              <a:gd name="connsiteY13" fmla="*/ 5854589 h 6858000"/>
              <a:gd name="connsiteX14" fmla="*/ 756668 w 9415165"/>
              <a:gd name="connsiteY14" fmla="*/ 5853977 h 6858000"/>
              <a:gd name="connsiteX15" fmla="*/ 605416 w 9415165"/>
              <a:gd name="connsiteY15" fmla="*/ 5767228 h 6858000"/>
              <a:gd name="connsiteX16" fmla="*/ 120708 w 9415165"/>
              <a:gd name="connsiteY16" fmla="*/ 4927690 h 6858000"/>
              <a:gd name="connsiteX17" fmla="*/ 122255 w 9415165"/>
              <a:gd name="connsiteY17" fmla="*/ 4755141 h 6858000"/>
              <a:gd name="connsiteX18" fmla="*/ 603810 w 9415165"/>
              <a:gd name="connsiteY18" fmla="*/ 3916214 h 6858000"/>
              <a:gd name="connsiteX19" fmla="*/ 751947 w 9415165"/>
              <a:gd name="connsiteY19" fmla="*/ 3830686 h 6858000"/>
              <a:gd name="connsiteX20" fmla="*/ 2140871 w 9415165"/>
              <a:gd name="connsiteY20" fmla="*/ 3416093 h 6858000"/>
              <a:gd name="connsiteX21" fmla="*/ 2485012 w 9415165"/>
              <a:gd name="connsiteY21" fmla="*/ 3416957 h 6858000"/>
              <a:gd name="connsiteX22" fmla="*/ 2538451 w 9415165"/>
              <a:gd name="connsiteY22" fmla="*/ 3447174 h 6858000"/>
              <a:gd name="connsiteX23" fmla="*/ 2710898 w 9415165"/>
              <a:gd name="connsiteY23" fmla="*/ 3745860 h 6858000"/>
              <a:gd name="connsiteX24" fmla="*/ 2710720 w 9415165"/>
              <a:gd name="connsiteY24" fmla="*/ 3807893 h 6858000"/>
              <a:gd name="connsiteX25" fmla="*/ 2539024 w 9415165"/>
              <a:gd name="connsiteY25" fmla="*/ 4105714 h 6858000"/>
              <a:gd name="connsiteX26" fmla="*/ 2486319 w 9415165"/>
              <a:gd name="connsiteY26" fmla="*/ 4136144 h 6858000"/>
              <a:gd name="connsiteX27" fmla="*/ 2142549 w 9415165"/>
              <a:gd name="connsiteY27" fmla="*/ 4135926 h 6858000"/>
              <a:gd name="connsiteX28" fmla="*/ 2088738 w 9415165"/>
              <a:gd name="connsiteY28" fmla="*/ 4105063 h 6858000"/>
              <a:gd name="connsiteX29" fmla="*/ 1916292 w 9415165"/>
              <a:gd name="connsiteY29" fmla="*/ 3806378 h 6858000"/>
              <a:gd name="connsiteX30" fmla="*/ 1916843 w 9415165"/>
              <a:gd name="connsiteY30" fmla="*/ 3744990 h 6858000"/>
              <a:gd name="connsiteX31" fmla="*/ 2088166 w 9415165"/>
              <a:gd name="connsiteY31" fmla="*/ 3446523 h 6858000"/>
              <a:gd name="connsiteX32" fmla="*/ 2140871 w 9415165"/>
              <a:gd name="connsiteY32" fmla="*/ 3416093 h 6858000"/>
              <a:gd name="connsiteX33" fmla="*/ 2309207 w 9415165"/>
              <a:gd name="connsiteY33" fmla="*/ 2943824 h 6858000"/>
              <a:gd name="connsiteX34" fmla="*/ 2490927 w 9415165"/>
              <a:gd name="connsiteY34" fmla="*/ 2944279 h 6858000"/>
              <a:gd name="connsiteX35" fmla="*/ 2519144 w 9415165"/>
              <a:gd name="connsiteY35" fmla="*/ 2960236 h 6858000"/>
              <a:gd name="connsiteX36" fmla="*/ 2610202 w 9415165"/>
              <a:gd name="connsiteY36" fmla="*/ 3117952 h 6858000"/>
              <a:gd name="connsiteX37" fmla="*/ 2610107 w 9415165"/>
              <a:gd name="connsiteY37" fmla="*/ 3150708 h 6858000"/>
              <a:gd name="connsiteX38" fmla="*/ 2519446 w 9415165"/>
              <a:gd name="connsiteY38" fmla="*/ 3307968 h 6858000"/>
              <a:gd name="connsiteX39" fmla="*/ 2491617 w 9415165"/>
              <a:gd name="connsiteY39" fmla="*/ 3324035 h 6858000"/>
              <a:gd name="connsiteX40" fmla="*/ 2310094 w 9415165"/>
              <a:gd name="connsiteY40" fmla="*/ 3323920 h 6858000"/>
              <a:gd name="connsiteX41" fmla="*/ 2281679 w 9415165"/>
              <a:gd name="connsiteY41" fmla="*/ 3307623 h 6858000"/>
              <a:gd name="connsiteX42" fmla="*/ 2190623 w 9415165"/>
              <a:gd name="connsiteY42" fmla="*/ 3149908 h 6858000"/>
              <a:gd name="connsiteX43" fmla="*/ 2190913 w 9415165"/>
              <a:gd name="connsiteY43" fmla="*/ 3117492 h 6858000"/>
              <a:gd name="connsiteX44" fmla="*/ 2281378 w 9415165"/>
              <a:gd name="connsiteY44" fmla="*/ 2959891 h 6858000"/>
              <a:gd name="connsiteX45" fmla="*/ 2309207 w 9415165"/>
              <a:gd name="connsiteY45" fmla="*/ 2943824 h 6858000"/>
              <a:gd name="connsiteX46" fmla="*/ 4112874 w 9415165"/>
              <a:gd name="connsiteY46" fmla="*/ 2635904 h 6858000"/>
              <a:gd name="connsiteX47" fmla="*/ 7268230 w 9415165"/>
              <a:gd name="connsiteY47" fmla="*/ 2643815 h 6858000"/>
              <a:gd name="connsiteX48" fmla="*/ 7758196 w 9415165"/>
              <a:gd name="connsiteY48" fmla="*/ 2920870 h 6858000"/>
              <a:gd name="connsiteX49" fmla="*/ 9339309 w 9415165"/>
              <a:gd name="connsiteY49" fmla="*/ 5659439 h 6858000"/>
              <a:gd name="connsiteX50" fmla="*/ 9337678 w 9415165"/>
              <a:gd name="connsiteY50" fmla="*/ 6228205 h 6858000"/>
              <a:gd name="connsiteX51" fmla="*/ 9008157 w 9415165"/>
              <a:gd name="connsiteY51" fmla="*/ 6799787 h 6858000"/>
              <a:gd name="connsiteX52" fmla="*/ 8974598 w 9415165"/>
              <a:gd name="connsiteY52" fmla="*/ 6858000 h 6858000"/>
              <a:gd name="connsiteX53" fmla="*/ 2425403 w 9415165"/>
              <a:gd name="connsiteY53" fmla="*/ 6858000 h 6858000"/>
              <a:gd name="connsiteX54" fmla="*/ 2332089 w 9415165"/>
              <a:gd name="connsiteY54" fmla="*/ 6696379 h 6858000"/>
              <a:gd name="connsiteX55" fmla="*/ 2053773 w 9415165"/>
              <a:gd name="connsiteY55" fmla="*/ 6214321 h 6858000"/>
              <a:gd name="connsiteX56" fmla="*/ 2058819 w 9415165"/>
              <a:gd name="connsiteY56" fmla="*/ 5651469 h 6858000"/>
              <a:gd name="connsiteX57" fmla="*/ 3629647 w 9415165"/>
              <a:gd name="connsiteY57" fmla="*/ 2914896 h 6858000"/>
              <a:gd name="connsiteX58" fmla="*/ 4112874 w 9415165"/>
              <a:gd name="connsiteY58" fmla="*/ 2635904 h 6858000"/>
              <a:gd name="connsiteX59" fmla="*/ 688133 w 9415165"/>
              <a:gd name="connsiteY59" fmla="*/ 2474638 h 6858000"/>
              <a:gd name="connsiteX60" fmla="*/ 1287544 w 9415165"/>
              <a:gd name="connsiteY60" fmla="*/ 2476142 h 6858000"/>
              <a:gd name="connsiteX61" fmla="*/ 1380621 w 9415165"/>
              <a:gd name="connsiteY61" fmla="*/ 2528772 h 6858000"/>
              <a:gd name="connsiteX62" fmla="*/ 1680979 w 9415165"/>
              <a:gd name="connsiteY62" fmla="*/ 3049008 h 6858000"/>
              <a:gd name="connsiteX63" fmla="*/ 1680670 w 9415165"/>
              <a:gd name="connsiteY63" fmla="*/ 3157054 h 6858000"/>
              <a:gd name="connsiteX64" fmla="*/ 1381617 w 9415165"/>
              <a:gd name="connsiteY64" fmla="*/ 3675787 h 6858000"/>
              <a:gd name="connsiteX65" fmla="*/ 1289821 w 9415165"/>
              <a:gd name="connsiteY65" fmla="*/ 3728785 h 6858000"/>
              <a:gd name="connsiteX66" fmla="*/ 691058 w 9415165"/>
              <a:gd name="connsiteY66" fmla="*/ 3728407 h 6858000"/>
              <a:gd name="connsiteX67" fmla="*/ 597332 w 9415165"/>
              <a:gd name="connsiteY67" fmla="*/ 3674651 h 6858000"/>
              <a:gd name="connsiteX68" fmla="*/ 296974 w 9415165"/>
              <a:gd name="connsiteY68" fmla="*/ 3154416 h 6858000"/>
              <a:gd name="connsiteX69" fmla="*/ 297933 w 9415165"/>
              <a:gd name="connsiteY69" fmla="*/ 3047494 h 6858000"/>
              <a:gd name="connsiteX70" fmla="*/ 596337 w 9415165"/>
              <a:gd name="connsiteY70" fmla="*/ 2527637 h 6858000"/>
              <a:gd name="connsiteX71" fmla="*/ 688133 w 9415165"/>
              <a:gd name="connsiteY71" fmla="*/ 2474638 h 6858000"/>
              <a:gd name="connsiteX72" fmla="*/ 2732571 w 9415165"/>
              <a:gd name="connsiteY72" fmla="*/ 2020011 h 6858000"/>
              <a:gd name="connsiteX73" fmla="*/ 3236024 w 9415165"/>
              <a:gd name="connsiteY73" fmla="*/ 2021272 h 6858000"/>
              <a:gd name="connsiteX74" fmla="*/ 3314200 w 9415165"/>
              <a:gd name="connsiteY74" fmla="*/ 2065479 h 6858000"/>
              <a:gd name="connsiteX75" fmla="*/ 3566473 w 9415165"/>
              <a:gd name="connsiteY75" fmla="*/ 2502430 h 6858000"/>
              <a:gd name="connsiteX76" fmla="*/ 3566214 w 9415165"/>
              <a:gd name="connsiteY76" fmla="*/ 2593179 h 6858000"/>
              <a:gd name="connsiteX77" fmla="*/ 3315036 w 9415165"/>
              <a:gd name="connsiteY77" fmla="*/ 3028868 h 6858000"/>
              <a:gd name="connsiteX78" fmla="*/ 3237935 w 9415165"/>
              <a:gd name="connsiteY78" fmla="*/ 3073382 h 6858000"/>
              <a:gd name="connsiteX79" fmla="*/ 2735028 w 9415165"/>
              <a:gd name="connsiteY79" fmla="*/ 3073064 h 6858000"/>
              <a:gd name="connsiteX80" fmla="*/ 2656307 w 9415165"/>
              <a:gd name="connsiteY80" fmla="*/ 3027915 h 6858000"/>
              <a:gd name="connsiteX81" fmla="*/ 2404033 w 9415165"/>
              <a:gd name="connsiteY81" fmla="*/ 2590963 h 6858000"/>
              <a:gd name="connsiteX82" fmla="*/ 2404839 w 9415165"/>
              <a:gd name="connsiteY82" fmla="*/ 2501157 h 6858000"/>
              <a:gd name="connsiteX83" fmla="*/ 2655471 w 9415165"/>
              <a:gd name="connsiteY83" fmla="*/ 2064525 h 6858000"/>
              <a:gd name="connsiteX84" fmla="*/ 2732571 w 9415165"/>
              <a:gd name="connsiteY84" fmla="*/ 2020011 h 6858000"/>
              <a:gd name="connsiteX85" fmla="*/ 3662925 w 9415165"/>
              <a:gd name="connsiteY85" fmla="*/ 0 h 6858000"/>
              <a:gd name="connsiteX86" fmla="*/ 5336547 w 9415165"/>
              <a:gd name="connsiteY86" fmla="*/ 0 h 6858000"/>
              <a:gd name="connsiteX87" fmla="*/ 5342959 w 9415165"/>
              <a:gd name="connsiteY87" fmla="*/ 11106 h 6858000"/>
              <a:gd name="connsiteX88" fmla="*/ 5970700 w 9415165"/>
              <a:gd name="connsiteY88" fmla="*/ 1098387 h 6858000"/>
              <a:gd name="connsiteX89" fmla="*/ 5970044 w 9415165"/>
              <a:gd name="connsiteY89" fmla="*/ 1327785 h 6858000"/>
              <a:gd name="connsiteX90" fmla="*/ 5335110 w 9415165"/>
              <a:gd name="connsiteY90" fmla="*/ 2429135 h 6858000"/>
              <a:gd name="connsiteX91" fmla="*/ 5140211 w 9415165"/>
              <a:gd name="connsiteY91" fmla="*/ 2541659 h 6858000"/>
              <a:gd name="connsiteX92" fmla="*/ 3868947 w 9415165"/>
              <a:gd name="connsiteY92" fmla="*/ 2540855 h 6858000"/>
              <a:gd name="connsiteX93" fmla="*/ 3669952 w 9415165"/>
              <a:gd name="connsiteY93" fmla="*/ 2426726 h 6858000"/>
              <a:gd name="connsiteX94" fmla="*/ 3032246 w 9415165"/>
              <a:gd name="connsiteY94" fmla="*/ 1322186 h 6858000"/>
              <a:gd name="connsiteX95" fmla="*/ 3034282 w 9415165"/>
              <a:gd name="connsiteY95" fmla="*/ 1095172 h 6858000"/>
              <a:gd name="connsiteX96" fmla="*/ 3556318 w 9415165"/>
              <a:gd name="connsiteY96" fmla="*/ 18572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</a:cxnLst>
            <a:rect l="l" t="t" r="r" b="b"/>
            <a:pathLst>
              <a:path w="9415165" h="6858000">
                <a:moveTo>
                  <a:pt x="0" y="5940102"/>
                </a:moveTo>
                <a:lnTo>
                  <a:pt x="201903" y="5940608"/>
                </a:lnTo>
                <a:cubicBezTo>
                  <a:pt x="552894" y="5941488"/>
                  <a:pt x="968883" y="5942531"/>
                  <a:pt x="1461907" y="5943766"/>
                </a:cubicBezTo>
                <a:cubicBezTo>
                  <a:pt x="1662934" y="5938113"/>
                  <a:pt x="1852841" y="6049291"/>
                  <a:pt x="1951874" y="6220822"/>
                </a:cubicBezTo>
                <a:cubicBezTo>
                  <a:pt x="1951874" y="6220822"/>
                  <a:pt x="1951874" y="6220822"/>
                  <a:pt x="2282833" y="6794059"/>
                </a:cubicBezTo>
                <a:lnTo>
                  <a:pt x="2319750" y="6858000"/>
                </a:lnTo>
                <a:lnTo>
                  <a:pt x="0" y="6858000"/>
                </a:lnTo>
                <a:close/>
                <a:moveTo>
                  <a:pt x="751947" y="3830686"/>
                </a:moveTo>
                <a:cubicBezTo>
                  <a:pt x="751947" y="3830686"/>
                  <a:pt x="751947" y="3830686"/>
                  <a:pt x="1719258" y="3833112"/>
                </a:cubicBezTo>
                <a:cubicBezTo>
                  <a:pt x="1780885" y="3831380"/>
                  <a:pt x="1839102" y="3865462"/>
                  <a:pt x="1869462" y="3918046"/>
                </a:cubicBezTo>
                <a:cubicBezTo>
                  <a:pt x="1869462" y="3918046"/>
                  <a:pt x="1869462" y="3918046"/>
                  <a:pt x="2354170" y="4757586"/>
                </a:cubicBezTo>
                <a:cubicBezTo>
                  <a:pt x="2385577" y="4811983"/>
                  <a:pt x="2384937" y="4877630"/>
                  <a:pt x="2353672" y="4931947"/>
                </a:cubicBezTo>
                <a:cubicBezTo>
                  <a:pt x="2353672" y="4931947"/>
                  <a:pt x="2353672" y="4931947"/>
                  <a:pt x="1871068" y="5769061"/>
                </a:cubicBezTo>
                <a:cubicBezTo>
                  <a:pt x="1841608" y="5822336"/>
                  <a:pt x="1783799" y="5855711"/>
                  <a:pt x="1722931" y="5854589"/>
                </a:cubicBezTo>
                <a:cubicBezTo>
                  <a:pt x="1722931" y="5854589"/>
                  <a:pt x="1722931" y="5854589"/>
                  <a:pt x="756668" y="5853977"/>
                </a:cubicBezTo>
                <a:cubicBezTo>
                  <a:pt x="693994" y="5853896"/>
                  <a:pt x="636823" y="5821628"/>
                  <a:pt x="605416" y="5767228"/>
                </a:cubicBezTo>
                <a:cubicBezTo>
                  <a:pt x="605416" y="5767228"/>
                  <a:pt x="605416" y="5767228"/>
                  <a:pt x="120708" y="4927690"/>
                </a:cubicBezTo>
                <a:cubicBezTo>
                  <a:pt x="90348" y="4875106"/>
                  <a:pt x="89942" y="4807646"/>
                  <a:pt x="122255" y="4755141"/>
                </a:cubicBezTo>
                <a:cubicBezTo>
                  <a:pt x="122255" y="4755141"/>
                  <a:pt x="122255" y="4755141"/>
                  <a:pt x="603810" y="3916214"/>
                </a:cubicBezTo>
                <a:cubicBezTo>
                  <a:pt x="633271" y="3862939"/>
                  <a:pt x="691080" y="3829563"/>
                  <a:pt x="751947" y="3830686"/>
                </a:cubicBezTo>
                <a:close/>
                <a:moveTo>
                  <a:pt x="2140871" y="3416093"/>
                </a:moveTo>
                <a:cubicBezTo>
                  <a:pt x="2140871" y="3416093"/>
                  <a:pt x="2140871" y="3416093"/>
                  <a:pt x="2485012" y="3416957"/>
                </a:cubicBezTo>
                <a:cubicBezTo>
                  <a:pt x="2506938" y="3416340"/>
                  <a:pt x="2527650" y="3428466"/>
                  <a:pt x="2538451" y="3447174"/>
                </a:cubicBezTo>
                <a:cubicBezTo>
                  <a:pt x="2538451" y="3447174"/>
                  <a:pt x="2538451" y="3447174"/>
                  <a:pt x="2710898" y="3745860"/>
                </a:cubicBezTo>
                <a:cubicBezTo>
                  <a:pt x="2722072" y="3765213"/>
                  <a:pt x="2721844" y="3788568"/>
                  <a:pt x="2710720" y="3807893"/>
                </a:cubicBezTo>
                <a:cubicBezTo>
                  <a:pt x="2710720" y="3807893"/>
                  <a:pt x="2710720" y="3807893"/>
                  <a:pt x="2539024" y="4105714"/>
                </a:cubicBezTo>
                <a:cubicBezTo>
                  <a:pt x="2528542" y="4124669"/>
                  <a:pt x="2507974" y="4136543"/>
                  <a:pt x="2486319" y="4136144"/>
                </a:cubicBezTo>
                <a:cubicBezTo>
                  <a:pt x="2486319" y="4136144"/>
                  <a:pt x="2486319" y="4136144"/>
                  <a:pt x="2142549" y="4135926"/>
                </a:cubicBezTo>
                <a:cubicBezTo>
                  <a:pt x="2120252" y="4135898"/>
                  <a:pt x="2099911" y="4124417"/>
                  <a:pt x="2088738" y="4105063"/>
                </a:cubicBezTo>
                <a:cubicBezTo>
                  <a:pt x="2088738" y="4105063"/>
                  <a:pt x="2088738" y="4105063"/>
                  <a:pt x="1916292" y="3806378"/>
                </a:cubicBezTo>
                <a:cubicBezTo>
                  <a:pt x="1905490" y="3787669"/>
                  <a:pt x="1905346" y="3763670"/>
                  <a:pt x="1916843" y="3744990"/>
                </a:cubicBezTo>
                <a:cubicBezTo>
                  <a:pt x="1916843" y="3744990"/>
                  <a:pt x="1916843" y="3744990"/>
                  <a:pt x="2088166" y="3446523"/>
                </a:cubicBezTo>
                <a:cubicBezTo>
                  <a:pt x="2098648" y="3427568"/>
                  <a:pt x="2119216" y="3415695"/>
                  <a:pt x="2140871" y="3416093"/>
                </a:cubicBezTo>
                <a:close/>
                <a:moveTo>
                  <a:pt x="2309207" y="2943824"/>
                </a:moveTo>
                <a:cubicBezTo>
                  <a:pt x="2309207" y="2943824"/>
                  <a:pt x="2309207" y="2943824"/>
                  <a:pt x="2490927" y="2944279"/>
                </a:cubicBezTo>
                <a:cubicBezTo>
                  <a:pt x="2502505" y="2943955"/>
                  <a:pt x="2513441" y="2950357"/>
                  <a:pt x="2519144" y="2960236"/>
                </a:cubicBezTo>
                <a:cubicBezTo>
                  <a:pt x="2519144" y="2960236"/>
                  <a:pt x="2519144" y="2960236"/>
                  <a:pt x="2610202" y="3117952"/>
                </a:cubicBezTo>
                <a:cubicBezTo>
                  <a:pt x="2616102" y="3128172"/>
                  <a:pt x="2615982" y="3140504"/>
                  <a:pt x="2610107" y="3150708"/>
                </a:cubicBezTo>
                <a:cubicBezTo>
                  <a:pt x="2610107" y="3150708"/>
                  <a:pt x="2610107" y="3150708"/>
                  <a:pt x="2519446" y="3307968"/>
                </a:cubicBezTo>
                <a:cubicBezTo>
                  <a:pt x="2513912" y="3317976"/>
                  <a:pt x="2503051" y="3324246"/>
                  <a:pt x="2491617" y="3324035"/>
                </a:cubicBezTo>
                <a:cubicBezTo>
                  <a:pt x="2491617" y="3324035"/>
                  <a:pt x="2491617" y="3324035"/>
                  <a:pt x="2310094" y="3323920"/>
                </a:cubicBezTo>
                <a:cubicBezTo>
                  <a:pt x="2298321" y="3323905"/>
                  <a:pt x="2287579" y="3317843"/>
                  <a:pt x="2281679" y="3307623"/>
                </a:cubicBezTo>
                <a:cubicBezTo>
                  <a:pt x="2281679" y="3307623"/>
                  <a:pt x="2281679" y="3307623"/>
                  <a:pt x="2190623" y="3149908"/>
                </a:cubicBezTo>
                <a:cubicBezTo>
                  <a:pt x="2184919" y="3140029"/>
                  <a:pt x="2184843" y="3127357"/>
                  <a:pt x="2190913" y="3117492"/>
                </a:cubicBezTo>
                <a:cubicBezTo>
                  <a:pt x="2190913" y="3117492"/>
                  <a:pt x="2190913" y="3117492"/>
                  <a:pt x="2281378" y="2959891"/>
                </a:cubicBezTo>
                <a:cubicBezTo>
                  <a:pt x="2286913" y="2949884"/>
                  <a:pt x="2297773" y="2943613"/>
                  <a:pt x="2309207" y="2943824"/>
                </a:cubicBezTo>
                <a:close/>
                <a:moveTo>
                  <a:pt x="4112874" y="2635904"/>
                </a:moveTo>
                <a:cubicBezTo>
                  <a:pt x="4112874" y="2635904"/>
                  <a:pt x="4112874" y="2635904"/>
                  <a:pt x="7268230" y="2643815"/>
                </a:cubicBezTo>
                <a:cubicBezTo>
                  <a:pt x="7469258" y="2638162"/>
                  <a:pt x="7659163" y="2749340"/>
                  <a:pt x="7758196" y="2920870"/>
                </a:cubicBezTo>
                <a:cubicBezTo>
                  <a:pt x="7758196" y="2920870"/>
                  <a:pt x="7758196" y="2920870"/>
                  <a:pt x="9339309" y="5659439"/>
                </a:cubicBezTo>
                <a:cubicBezTo>
                  <a:pt x="9441758" y="5836884"/>
                  <a:pt x="9439672" y="6051021"/>
                  <a:pt x="9337678" y="6228205"/>
                </a:cubicBezTo>
                <a:cubicBezTo>
                  <a:pt x="9337678" y="6228205"/>
                  <a:pt x="9337678" y="6228205"/>
                  <a:pt x="9008157" y="6799787"/>
                </a:cubicBezTo>
                <a:lnTo>
                  <a:pt x="8974598" y="6858000"/>
                </a:lnTo>
                <a:lnTo>
                  <a:pt x="2425403" y="6858000"/>
                </a:lnTo>
                <a:lnTo>
                  <a:pt x="2332089" y="6696379"/>
                </a:lnTo>
                <a:cubicBezTo>
                  <a:pt x="2245236" y="6545945"/>
                  <a:pt x="2152593" y="6385482"/>
                  <a:pt x="2053773" y="6214321"/>
                </a:cubicBezTo>
                <a:cubicBezTo>
                  <a:pt x="1954740" y="6042790"/>
                  <a:pt x="1953410" y="5822737"/>
                  <a:pt x="2058819" y="5651469"/>
                </a:cubicBezTo>
                <a:cubicBezTo>
                  <a:pt x="2058819" y="5651469"/>
                  <a:pt x="2058819" y="5651469"/>
                  <a:pt x="3629647" y="2914896"/>
                </a:cubicBezTo>
                <a:cubicBezTo>
                  <a:pt x="3725749" y="2741114"/>
                  <a:pt x="3914325" y="2632240"/>
                  <a:pt x="4112874" y="2635904"/>
                </a:cubicBezTo>
                <a:close/>
                <a:moveTo>
                  <a:pt x="688133" y="2474638"/>
                </a:moveTo>
                <a:cubicBezTo>
                  <a:pt x="688133" y="2474638"/>
                  <a:pt x="688133" y="2474638"/>
                  <a:pt x="1287544" y="2476142"/>
                </a:cubicBezTo>
                <a:cubicBezTo>
                  <a:pt x="1325733" y="2475067"/>
                  <a:pt x="1361809" y="2496187"/>
                  <a:pt x="1380621" y="2528772"/>
                </a:cubicBezTo>
                <a:cubicBezTo>
                  <a:pt x="1380621" y="2528772"/>
                  <a:pt x="1380621" y="2528772"/>
                  <a:pt x="1680979" y="3049008"/>
                </a:cubicBezTo>
                <a:cubicBezTo>
                  <a:pt x="1700441" y="3082716"/>
                  <a:pt x="1700045" y="3123395"/>
                  <a:pt x="1680670" y="3157054"/>
                </a:cubicBezTo>
                <a:cubicBezTo>
                  <a:pt x="1680670" y="3157054"/>
                  <a:pt x="1680670" y="3157054"/>
                  <a:pt x="1381617" y="3675787"/>
                </a:cubicBezTo>
                <a:cubicBezTo>
                  <a:pt x="1363361" y="3708799"/>
                  <a:pt x="1327537" y="3729482"/>
                  <a:pt x="1289821" y="3728785"/>
                </a:cubicBezTo>
                <a:cubicBezTo>
                  <a:pt x="1289821" y="3728785"/>
                  <a:pt x="1289821" y="3728785"/>
                  <a:pt x="691058" y="3728407"/>
                </a:cubicBezTo>
                <a:cubicBezTo>
                  <a:pt x="652221" y="3728357"/>
                  <a:pt x="616793" y="3708360"/>
                  <a:pt x="597332" y="3674651"/>
                </a:cubicBezTo>
                <a:cubicBezTo>
                  <a:pt x="597332" y="3674651"/>
                  <a:pt x="597332" y="3674651"/>
                  <a:pt x="296974" y="3154416"/>
                </a:cubicBezTo>
                <a:cubicBezTo>
                  <a:pt x="278161" y="3121831"/>
                  <a:pt x="277908" y="3080029"/>
                  <a:pt x="297933" y="3047494"/>
                </a:cubicBezTo>
                <a:cubicBezTo>
                  <a:pt x="297933" y="3047494"/>
                  <a:pt x="297933" y="3047494"/>
                  <a:pt x="596337" y="2527637"/>
                </a:cubicBezTo>
                <a:cubicBezTo>
                  <a:pt x="614593" y="2494625"/>
                  <a:pt x="650416" y="2473943"/>
                  <a:pt x="688133" y="2474638"/>
                </a:cubicBezTo>
                <a:close/>
                <a:moveTo>
                  <a:pt x="2732571" y="2020011"/>
                </a:moveTo>
                <a:cubicBezTo>
                  <a:pt x="2732571" y="2020011"/>
                  <a:pt x="2732571" y="2020011"/>
                  <a:pt x="3236024" y="2021272"/>
                </a:cubicBezTo>
                <a:cubicBezTo>
                  <a:pt x="3268098" y="2020370"/>
                  <a:pt x="3298399" y="2038110"/>
                  <a:pt x="3314200" y="2065479"/>
                </a:cubicBezTo>
                <a:cubicBezTo>
                  <a:pt x="3314200" y="2065479"/>
                  <a:pt x="3314200" y="2065479"/>
                  <a:pt x="3566473" y="2502430"/>
                </a:cubicBezTo>
                <a:cubicBezTo>
                  <a:pt x="3582820" y="2530741"/>
                  <a:pt x="3582487" y="2564907"/>
                  <a:pt x="3566214" y="2593179"/>
                </a:cubicBezTo>
                <a:cubicBezTo>
                  <a:pt x="3566214" y="2593179"/>
                  <a:pt x="3566214" y="2593179"/>
                  <a:pt x="3315036" y="3028868"/>
                </a:cubicBezTo>
                <a:cubicBezTo>
                  <a:pt x="3299702" y="3056596"/>
                  <a:pt x="3269615" y="3073966"/>
                  <a:pt x="3237935" y="3073382"/>
                </a:cubicBezTo>
                <a:cubicBezTo>
                  <a:pt x="3237935" y="3073382"/>
                  <a:pt x="3237935" y="3073382"/>
                  <a:pt x="2735028" y="3073064"/>
                </a:cubicBezTo>
                <a:cubicBezTo>
                  <a:pt x="2702409" y="3073021"/>
                  <a:pt x="2672652" y="3056226"/>
                  <a:pt x="2656307" y="3027915"/>
                </a:cubicBezTo>
                <a:cubicBezTo>
                  <a:pt x="2656307" y="3027915"/>
                  <a:pt x="2656307" y="3027915"/>
                  <a:pt x="2404033" y="2590963"/>
                </a:cubicBezTo>
                <a:cubicBezTo>
                  <a:pt x="2388231" y="2563595"/>
                  <a:pt x="2388020" y="2528484"/>
                  <a:pt x="2404839" y="2501157"/>
                </a:cubicBezTo>
                <a:cubicBezTo>
                  <a:pt x="2404839" y="2501157"/>
                  <a:pt x="2404839" y="2501157"/>
                  <a:pt x="2655471" y="2064525"/>
                </a:cubicBezTo>
                <a:cubicBezTo>
                  <a:pt x="2670804" y="2036797"/>
                  <a:pt x="2700892" y="2019426"/>
                  <a:pt x="2732571" y="2020011"/>
                </a:cubicBezTo>
                <a:close/>
                <a:moveTo>
                  <a:pt x="3662925" y="0"/>
                </a:moveTo>
                <a:lnTo>
                  <a:pt x="5336547" y="0"/>
                </a:lnTo>
                <a:lnTo>
                  <a:pt x="5342959" y="11106"/>
                </a:lnTo>
                <a:cubicBezTo>
                  <a:pt x="5372852" y="62881"/>
                  <a:pt x="5492421" y="269982"/>
                  <a:pt x="5970700" y="1098387"/>
                </a:cubicBezTo>
                <a:cubicBezTo>
                  <a:pt x="6012021" y="1169956"/>
                  <a:pt x="6011183" y="1256322"/>
                  <a:pt x="5970044" y="1327785"/>
                </a:cubicBezTo>
                <a:cubicBezTo>
                  <a:pt x="5970044" y="1327785"/>
                  <a:pt x="5970044" y="1327785"/>
                  <a:pt x="5335110" y="2429135"/>
                </a:cubicBezTo>
                <a:cubicBezTo>
                  <a:pt x="5296350" y="2499226"/>
                  <a:pt x="5220291" y="2543137"/>
                  <a:pt x="5140211" y="2541659"/>
                </a:cubicBezTo>
                <a:cubicBezTo>
                  <a:pt x="5140211" y="2541659"/>
                  <a:pt x="5140211" y="2541659"/>
                  <a:pt x="3868947" y="2540855"/>
                </a:cubicBezTo>
                <a:cubicBezTo>
                  <a:pt x="3786490" y="2540750"/>
                  <a:pt x="3711273" y="2498294"/>
                  <a:pt x="3669952" y="2426726"/>
                </a:cubicBezTo>
                <a:cubicBezTo>
                  <a:pt x="3669952" y="2426726"/>
                  <a:pt x="3669952" y="2426726"/>
                  <a:pt x="3032246" y="1322186"/>
                </a:cubicBezTo>
                <a:cubicBezTo>
                  <a:pt x="2992303" y="1253003"/>
                  <a:pt x="2991768" y="1164250"/>
                  <a:pt x="3034282" y="1095172"/>
                </a:cubicBezTo>
                <a:cubicBezTo>
                  <a:pt x="3034282" y="1095172"/>
                  <a:pt x="3034282" y="1095172"/>
                  <a:pt x="3556318" y="185723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BB1362E-4699-426B-8D02-4F7CE6DA93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69039" y="1090549"/>
            <a:ext cx="5581001" cy="4278755"/>
            <a:chOff x="6169039" y="142050"/>
            <a:chExt cx="5581001" cy="4278755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EFB93E7-8C93-4FE1-953B-9F55FCCEAF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6820162" y="-509073"/>
              <a:ext cx="4278755" cy="5581001"/>
            </a:xfrm>
            <a:custGeom>
              <a:avLst/>
              <a:gdLst>
                <a:gd name="connsiteX0" fmla="*/ 4278755 w 4278755"/>
                <a:gd name="connsiteY0" fmla="*/ 309054 h 5581001"/>
                <a:gd name="connsiteX1" fmla="*/ 4278755 w 4278755"/>
                <a:gd name="connsiteY1" fmla="*/ 1005863 h 5581001"/>
                <a:gd name="connsiteX2" fmla="*/ 4278755 w 4278755"/>
                <a:gd name="connsiteY2" fmla="*/ 4575137 h 5581001"/>
                <a:gd name="connsiteX3" fmla="*/ 4278755 w 4278755"/>
                <a:gd name="connsiteY3" fmla="*/ 5271947 h 5581001"/>
                <a:gd name="connsiteX4" fmla="*/ 3969701 w 4278755"/>
                <a:gd name="connsiteY4" fmla="*/ 5581001 h 5581001"/>
                <a:gd name="connsiteX5" fmla="*/ 309054 w 4278755"/>
                <a:gd name="connsiteY5" fmla="*/ 5581001 h 5581001"/>
                <a:gd name="connsiteX6" fmla="*/ 0 w 4278755"/>
                <a:gd name="connsiteY6" fmla="*/ 5271946 h 5581001"/>
                <a:gd name="connsiteX7" fmla="*/ 0 w 4278755"/>
                <a:gd name="connsiteY7" fmla="*/ 4575136 h 5581001"/>
                <a:gd name="connsiteX8" fmla="*/ 0 w 4278755"/>
                <a:gd name="connsiteY8" fmla="*/ 1005863 h 5581001"/>
                <a:gd name="connsiteX9" fmla="*/ 0 w 4278755"/>
                <a:gd name="connsiteY9" fmla="*/ 309054 h 5581001"/>
                <a:gd name="connsiteX10" fmla="*/ 309054 w 4278755"/>
                <a:gd name="connsiteY10" fmla="*/ 0 h 5581001"/>
                <a:gd name="connsiteX11" fmla="*/ 3969701 w 4278755"/>
                <a:gd name="connsiteY11" fmla="*/ 0 h 5581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278755" h="5581001">
                  <a:moveTo>
                    <a:pt x="4278755" y="309054"/>
                  </a:moveTo>
                  <a:lnTo>
                    <a:pt x="4278755" y="1005863"/>
                  </a:lnTo>
                  <a:lnTo>
                    <a:pt x="4278755" y="4575137"/>
                  </a:lnTo>
                  <a:lnTo>
                    <a:pt x="4278755" y="5271947"/>
                  </a:lnTo>
                  <a:lnTo>
                    <a:pt x="3969701" y="5581001"/>
                  </a:lnTo>
                  <a:lnTo>
                    <a:pt x="309054" y="5581001"/>
                  </a:lnTo>
                  <a:lnTo>
                    <a:pt x="0" y="5271946"/>
                  </a:lnTo>
                  <a:lnTo>
                    <a:pt x="0" y="4575136"/>
                  </a:lnTo>
                  <a:lnTo>
                    <a:pt x="0" y="1005863"/>
                  </a:lnTo>
                  <a:lnTo>
                    <a:pt x="0" y="309054"/>
                  </a:lnTo>
                  <a:lnTo>
                    <a:pt x="309054" y="0"/>
                  </a:lnTo>
                  <a:lnTo>
                    <a:pt x="3969701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B60422C-70D6-488F-8CE4-C3299AD795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6902139" y="-425197"/>
              <a:ext cx="4114800" cy="5413248"/>
            </a:xfrm>
            <a:custGeom>
              <a:avLst/>
              <a:gdLst>
                <a:gd name="connsiteX0" fmla="*/ 4278755 w 4278755"/>
                <a:gd name="connsiteY0" fmla="*/ 309054 h 5581001"/>
                <a:gd name="connsiteX1" fmla="*/ 4278755 w 4278755"/>
                <a:gd name="connsiteY1" fmla="*/ 1005863 h 5581001"/>
                <a:gd name="connsiteX2" fmla="*/ 4278755 w 4278755"/>
                <a:gd name="connsiteY2" fmla="*/ 4575137 h 5581001"/>
                <a:gd name="connsiteX3" fmla="*/ 4278755 w 4278755"/>
                <a:gd name="connsiteY3" fmla="*/ 5271947 h 5581001"/>
                <a:gd name="connsiteX4" fmla="*/ 3969701 w 4278755"/>
                <a:gd name="connsiteY4" fmla="*/ 5581001 h 5581001"/>
                <a:gd name="connsiteX5" fmla="*/ 309054 w 4278755"/>
                <a:gd name="connsiteY5" fmla="*/ 5581001 h 5581001"/>
                <a:gd name="connsiteX6" fmla="*/ 0 w 4278755"/>
                <a:gd name="connsiteY6" fmla="*/ 5271946 h 5581001"/>
                <a:gd name="connsiteX7" fmla="*/ 0 w 4278755"/>
                <a:gd name="connsiteY7" fmla="*/ 4575136 h 5581001"/>
                <a:gd name="connsiteX8" fmla="*/ 0 w 4278755"/>
                <a:gd name="connsiteY8" fmla="*/ 1005863 h 5581001"/>
                <a:gd name="connsiteX9" fmla="*/ 0 w 4278755"/>
                <a:gd name="connsiteY9" fmla="*/ 309054 h 5581001"/>
                <a:gd name="connsiteX10" fmla="*/ 309054 w 4278755"/>
                <a:gd name="connsiteY10" fmla="*/ 0 h 5581001"/>
                <a:gd name="connsiteX11" fmla="*/ 3969701 w 4278755"/>
                <a:gd name="connsiteY11" fmla="*/ 0 h 5581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278755" h="5581001">
                  <a:moveTo>
                    <a:pt x="4278755" y="309054"/>
                  </a:moveTo>
                  <a:lnTo>
                    <a:pt x="4278755" y="1005863"/>
                  </a:lnTo>
                  <a:lnTo>
                    <a:pt x="4278755" y="4575137"/>
                  </a:lnTo>
                  <a:lnTo>
                    <a:pt x="4278755" y="5271947"/>
                  </a:lnTo>
                  <a:lnTo>
                    <a:pt x="3969701" y="5581001"/>
                  </a:lnTo>
                  <a:lnTo>
                    <a:pt x="309054" y="5581001"/>
                  </a:lnTo>
                  <a:lnTo>
                    <a:pt x="0" y="5271946"/>
                  </a:lnTo>
                  <a:lnTo>
                    <a:pt x="0" y="4575136"/>
                  </a:lnTo>
                  <a:lnTo>
                    <a:pt x="0" y="1005863"/>
                  </a:lnTo>
                  <a:lnTo>
                    <a:pt x="0" y="309054"/>
                  </a:lnTo>
                  <a:lnTo>
                    <a:pt x="309054" y="0"/>
                  </a:lnTo>
                  <a:lnTo>
                    <a:pt x="3969701" y="0"/>
                  </a:ln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BDE2FF85-69B5-1462-89A3-A86D4CC34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7580" y="1231448"/>
            <a:ext cx="4779647" cy="1240208"/>
          </a:xfrm>
        </p:spPr>
        <p:txBody>
          <a:bodyPr>
            <a:normAutofit/>
          </a:bodyPr>
          <a:lstStyle/>
          <a:p>
            <a:pPr>
              <a:spcBef>
                <a:spcPts val="1000"/>
              </a:spcBef>
            </a:pPr>
            <a:r>
              <a:rPr lang="pl-PL" sz="3400">
                <a:solidFill>
                  <a:schemeClr val="bg1"/>
                </a:solidFill>
                <a:cs typeface="Calibri Light"/>
              </a:rPr>
              <a:t>3. ETAP SPONTANICZNYCH ZEZNAŃ</a:t>
            </a:r>
            <a:endParaRPr lang="pl-PL" sz="3400">
              <a:solidFill>
                <a:schemeClr val="bg1"/>
              </a:solidFill>
              <a:latin typeface="Calibri"/>
              <a:ea typeface="+mj-lt"/>
              <a:cs typeface="Calibri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FB160CB-3685-8C4C-306A-0CE4B111E4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0430" y="2381105"/>
            <a:ext cx="4907402" cy="2635747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pl-PL" sz="1800">
                <a:solidFill>
                  <a:schemeClr val="bg1"/>
                </a:solidFill>
                <a:ea typeface="+mn-lt"/>
                <a:cs typeface="+mn-lt"/>
              </a:rPr>
              <a:t>Rozpoczynając etap wypowiedzi spontanicznej świadkowi zadaje się pytanie ogólne np. „co świadek wie w tej sprawie?” W tej części zeznań należy świadkowi umożliwić swobodne wypowiedzenie się w granicach określonych celem danej czynności. W tej części wypowiedzi świadka nie należy mu przerywać. Jedynie w przypadku gdy porusza on jakieś zagadnienie niemające związku z prowadzoną sprawą, należy go sprawnie naprowadzić na właściwy temat.  </a:t>
            </a:r>
            <a:r>
              <a:rPr lang="pl-PL" sz="1400">
                <a:solidFill>
                  <a:schemeClr val="bg1"/>
                </a:solidFill>
                <a:ea typeface="+mn-lt"/>
                <a:cs typeface="+mn-lt"/>
              </a:rPr>
              <a:t> </a:t>
            </a:r>
            <a:endParaRPr lang="pl-PL" sz="1400">
              <a:solidFill>
                <a:schemeClr val="bg1"/>
              </a:solidFill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9070004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8">
            <a:extLst>
              <a:ext uri="{FF2B5EF4-FFF2-40B4-BE49-F238E27FC236}">
                <a16:creationId xmlns:a16="http://schemas.microsoft.com/office/drawing/2014/main" id="{1557A916-FDD1-44A1-A7A1-70009FD6BE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0">
            <a:extLst>
              <a:ext uri="{FF2B5EF4-FFF2-40B4-BE49-F238E27FC236}">
                <a16:creationId xmlns:a16="http://schemas.microsoft.com/office/drawing/2014/main" id="{4B874C19-9B23-4B12-823E-D67615A9B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743949" cy="6858000"/>
          </a:xfrm>
          <a:custGeom>
            <a:avLst/>
            <a:gdLst>
              <a:gd name="connsiteX0" fmla="*/ 956085 w 7743949"/>
              <a:gd name="connsiteY0" fmla="*/ 2071857 h 6858000"/>
              <a:gd name="connsiteX1" fmla="*/ 4999548 w 7743949"/>
              <a:gd name="connsiteY1" fmla="*/ 2071857 h 6858000"/>
              <a:gd name="connsiteX2" fmla="*/ 5619604 w 7743949"/>
              <a:gd name="connsiteY2" fmla="*/ 2437296 h 6858000"/>
              <a:gd name="connsiteX3" fmla="*/ 7645701 w 7743949"/>
              <a:gd name="connsiteY3" fmla="*/ 5926372 h 6858000"/>
              <a:gd name="connsiteX4" fmla="*/ 7645701 w 7743949"/>
              <a:gd name="connsiteY4" fmla="*/ 6639850 h 6858000"/>
              <a:gd name="connsiteX5" fmla="*/ 7538856 w 7743949"/>
              <a:gd name="connsiteY5" fmla="*/ 6823844 h 6858000"/>
              <a:gd name="connsiteX6" fmla="*/ 7519022 w 7743949"/>
              <a:gd name="connsiteY6" fmla="*/ 6858000 h 6858000"/>
              <a:gd name="connsiteX7" fmla="*/ 0 w 7743949"/>
              <a:gd name="connsiteY7" fmla="*/ 6858000 h 6858000"/>
              <a:gd name="connsiteX8" fmla="*/ 0 w 7743949"/>
              <a:gd name="connsiteY8" fmla="*/ 3003362 h 6858000"/>
              <a:gd name="connsiteX9" fmla="*/ 144017 w 7743949"/>
              <a:gd name="connsiteY9" fmla="*/ 2754282 h 6858000"/>
              <a:gd name="connsiteX10" fmla="*/ 327296 w 7743949"/>
              <a:gd name="connsiteY10" fmla="*/ 2437296 h 6858000"/>
              <a:gd name="connsiteX11" fmla="*/ 956085 w 7743949"/>
              <a:gd name="connsiteY11" fmla="*/ 2071857 h 6858000"/>
              <a:gd name="connsiteX12" fmla="*/ 6281397 w 7743949"/>
              <a:gd name="connsiteY12" fmla="*/ 1163923 h 6858000"/>
              <a:gd name="connsiteX13" fmla="*/ 7148441 w 7743949"/>
              <a:gd name="connsiteY13" fmla="*/ 1163923 h 6858000"/>
              <a:gd name="connsiteX14" fmla="*/ 7281401 w 7743949"/>
              <a:gd name="connsiteY14" fmla="*/ 1242285 h 6858000"/>
              <a:gd name="connsiteX15" fmla="*/ 7715859 w 7743949"/>
              <a:gd name="connsiteY15" fmla="*/ 1990451 h 6858000"/>
              <a:gd name="connsiteX16" fmla="*/ 7715859 w 7743949"/>
              <a:gd name="connsiteY16" fmla="*/ 2143443 h 6858000"/>
              <a:gd name="connsiteX17" fmla="*/ 7281401 w 7743949"/>
              <a:gd name="connsiteY17" fmla="*/ 2891610 h 6858000"/>
              <a:gd name="connsiteX18" fmla="*/ 7148441 w 7743949"/>
              <a:gd name="connsiteY18" fmla="*/ 2969971 h 6858000"/>
              <a:gd name="connsiteX19" fmla="*/ 6281397 w 7743949"/>
              <a:gd name="connsiteY19" fmla="*/ 2969971 h 6858000"/>
              <a:gd name="connsiteX20" fmla="*/ 6146565 w 7743949"/>
              <a:gd name="connsiteY20" fmla="*/ 2891610 h 6858000"/>
              <a:gd name="connsiteX21" fmla="*/ 5713979 w 7743949"/>
              <a:gd name="connsiteY21" fmla="*/ 2143443 h 6858000"/>
              <a:gd name="connsiteX22" fmla="*/ 5713979 w 7743949"/>
              <a:gd name="connsiteY22" fmla="*/ 1990451 h 6858000"/>
              <a:gd name="connsiteX23" fmla="*/ 6146565 w 7743949"/>
              <a:gd name="connsiteY23" fmla="*/ 1242285 h 6858000"/>
              <a:gd name="connsiteX24" fmla="*/ 6281397 w 7743949"/>
              <a:gd name="connsiteY24" fmla="*/ 1163923 h 6858000"/>
              <a:gd name="connsiteX25" fmla="*/ 0 w 7743949"/>
              <a:gd name="connsiteY25" fmla="*/ 0 h 6858000"/>
              <a:gd name="connsiteX26" fmla="*/ 6600525 w 7743949"/>
              <a:gd name="connsiteY26" fmla="*/ 0 h 6858000"/>
              <a:gd name="connsiteX27" fmla="*/ 6486618 w 7743949"/>
              <a:gd name="connsiteY27" fmla="*/ 196155 h 6858000"/>
              <a:gd name="connsiteX28" fmla="*/ 5677553 w 7743949"/>
              <a:gd name="connsiteY28" fmla="*/ 1589421 h 6858000"/>
              <a:gd name="connsiteX29" fmla="*/ 5057496 w 7743949"/>
              <a:gd name="connsiteY29" fmla="*/ 1954861 h 6858000"/>
              <a:gd name="connsiteX30" fmla="*/ 1014033 w 7743949"/>
              <a:gd name="connsiteY30" fmla="*/ 1954861 h 6858000"/>
              <a:gd name="connsiteX31" fmla="*/ 385244 w 7743949"/>
              <a:gd name="connsiteY31" fmla="*/ 1589421 h 6858000"/>
              <a:gd name="connsiteX32" fmla="*/ 69234 w 7743949"/>
              <a:gd name="connsiteY32" fmla="*/ 1042874 h 6858000"/>
              <a:gd name="connsiteX33" fmla="*/ 0 w 7743949"/>
              <a:gd name="connsiteY33" fmla="*/ 9231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7743949" h="6858000">
                <a:moveTo>
                  <a:pt x="956085" y="2071857"/>
                </a:moveTo>
                <a:cubicBezTo>
                  <a:pt x="956085" y="2071857"/>
                  <a:pt x="956085" y="2071857"/>
                  <a:pt x="4999548" y="2071857"/>
                </a:cubicBezTo>
                <a:cubicBezTo>
                  <a:pt x="5252811" y="2071857"/>
                  <a:pt x="5497339" y="2211072"/>
                  <a:pt x="5619604" y="2437296"/>
                </a:cubicBezTo>
                <a:cubicBezTo>
                  <a:pt x="5619604" y="2437296"/>
                  <a:pt x="5619604" y="2437296"/>
                  <a:pt x="7645701" y="5926372"/>
                </a:cubicBezTo>
                <a:cubicBezTo>
                  <a:pt x="7776699" y="6143896"/>
                  <a:pt x="7776699" y="6422327"/>
                  <a:pt x="7645701" y="6639850"/>
                </a:cubicBezTo>
                <a:cubicBezTo>
                  <a:pt x="7645701" y="6639850"/>
                  <a:pt x="7645701" y="6639850"/>
                  <a:pt x="7538856" y="6823844"/>
                </a:cubicBezTo>
                <a:lnTo>
                  <a:pt x="7519022" y="6858000"/>
                </a:lnTo>
                <a:lnTo>
                  <a:pt x="0" y="6858000"/>
                </a:lnTo>
                <a:lnTo>
                  <a:pt x="0" y="3003362"/>
                </a:lnTo>
                <a:lnTo>
                  <a:pt x="144017" y="2754282"/>
                </a:lnTo>
                <a:cubicBezTo>
                  <a:pt x="203181" y="2651956"/>
                  <a:pt x="264254" y="2546330"/>
                  <a:pt x="327296" y="2437296"/>
                </a:cubicBezTo>
                <a:cubicBezTo>
                  <a:pt x="458294" y="2211072"/>
                  <a:pt x="694090" y="2071857"/>
                  <a:pt x="956085" y="2071857"/>
                </a:cubicBezTo>
                <a:close/>
                <a:moveTo>
                  <a:pt x="6281397" y="1163923"/>
                </a:moveTo>
                <a:cubicBezTo>
                  <a:pt x="6281397" y="1163923"/>
                  <a:pt x="6281397" y="1163923"/>
                  <a:pt x="7148441" y="1163923"/>
                </a:cubicBezTo>
                <a:cubicBezTo>
                  <a:pt x="7202749" y="1163923"/>
                  <a:pt x="7255183" y="1193775"/>
                  <a:pt x="7281401" y="1242285"/>
                </a:cubicBezTo>
                <a:cubicBezTo>
                  <a:pt x="7281401" y="1242285"/>
                  <a:pt x="7281401" y="1242285"/>
                  <a:pt x="7715859" y="1990451"/>
                </a:cubicBezTo>
                <a:cubicBezTo>
                  <a:pt x="7743949" y="2037095"/>
                  <a:pt x="7743949" y="2096799"/>
                  <a:pt x="7715859" y="2143443"/>
                </a:cubicBezTo>
                <a:cubicBezTo>
                  <a:pt x="7715859" y="2143443"/>
                  <a:pt x="7715859" y="2143443"/>
                  <a:pt x="7281401" y="2891610"/>
                </a:cubicBezTo>
                <a:cubicBezTo>
                  <a:pt x="7255183" y="2940119"/>
                  <a:pt x="7202749" y="2969971"/>
                  <a:pt x="7148441" y="2969971"/>
                </a:cubicBezTo>
                <a:cubicBezTo>
                  <a:pt x="7148441" y="2969971"/>
                  <a:pt x="7148441" y="2969971"/>
                  <a:pt x="6281397" y="2969971"/>
                </a:cubicBezTo>
                <a:cubicBezTo>
                  <a:pt x="6225217" y="2969971"/>
                  <a:pt x="6174655" y="2940119"/>
                  <a:pt x="6146565" y="2891610"/>
                </a:cubicBezTo>
                <a:cubicBezTo>
                  <a:pt x="6146565" y="2891610"/>
                  <a:pt x="6146565" y="2891610"/>
                  <a:pt x="5713979" y="2143443"/>
                </a:cubicBezTo>
                <a:cubicBezTo>
                  <a:pt x="5685889" y="2096799"/>
                  <a:pt x="5685889" y="2037095"/>
                  <a:pt x="5713979" y="1990451"/>
                </a:cubicBezTo>
                <a:cubicBezTo>
                  <a:pt x="5713979" y="1990451"/>
                  <a:pt x="5713979" y="1990451"/>
                  <a:pt x="6146565" y="1242285"/>
                </a:cubicBezTo>
                <a:cubicBezTo>
                  <a:pt x="6174655" y="1193775"/>
                  <a:pt x="6225217" y="1163923"/>
                  <a:pt x="6281397" y="1163923"/>
                </a:cubicBezTo>
                <a:close/>
                <a:moveTo>
                  <a:pt x="0" y="0"/>
                </a:moveTo>
                <a:lnTo>
                  <a:pt x="6600525" y="0"/>
                </a:lnTo>
                <a:lnTo>
                  <a:pt x="6486618" y="196155"/>
                </a:lnTo>
                <a:cubicBezTo>
                  <a:pt x="6261242" y="584267"/>
                  <a:pt x="5994130" y="1044253"/>
                  <a:pt x="5677553" y="1589421"/>
                </a:cubicBezTo>
                <a:cubicBezTo>
                  <a:pt x="5555288" y="1815646"/>
                  <a:pt x="5310759" y="1954861"/>
                  <a:pt x="5057496" y="1954861"/>
                </a:cubicBezTo>
                <a:cubicBezTo>
                  <a:pt x="5057496" y="1954861"/>
                  <a:pt x="5057496" y="1954861"/>
                  <a:pt x="1014033" y="1954861"/>
                </a:cubicBezTo>
                <a:cubicBezTo>
                  <a:pt x="752038" y="1954861"/>
                  <a:pt x="516243" y="1815646"/>
                  <a:pt x="385244" y="1589421"/>
                </a:cubicBezTo>
                <a:cubicBezTo>
                  <a:pt x="385244" y="1589421"/>
                  <a:pt x="385244" y="1589421"/>
                  <a:pt x="69234" y="1042874"/>
                </a:cubicBezTo>
                <a:lnTo>
                  <a:pt x="0" y="9231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67F972A-E7F7-CB34-6669-AD027A720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744" y="349858"/>
            <a:ext cx="4761461" cy="1351722"/>
          </a:xfrm>
        </p:spPr>
        <p:txBody>
          <a:bodyPr anchor="ctr">
            <a:normAutofit/>
          </a:bodyPr>
          <a:lstStyle/>
          <a:p>
            <a:r>
              <a:rPr lang="pl-PL">
                <a:solidFill>
                  <a:schemeClr val="bg1"/>
                </a:solidFill>
                <a:latin typeface="Calibri"/>
                <a:cs typeface="Calibri"/>
              </a:rPr>
              <a:t>4. ETAP PYTAŃ I ODPOWIEDZI</a:t>
            </a:r>
            <a:endParaRPr lang="pl-PL">
              <a:solidFill>
                <a:schemeClr val="bg1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4D48EE7-60FE-AE87-AC59-62316F3CF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746" y="2863018"/>
            <a:ext cx="4666592" cy="330445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pl-PL" sz="2400">
                <a:solidFill>
                  <a:schemeClr val="bg1"/>
                </a:solidFill>
                <a:ea typeface="+mn-lt"/>
                <a:cs typeface="+mn-lt"/>
              </a:rPr>
              <a:t>Etap ten powinien się składać z zespołu szczególnie precyzyjnie opracowanych i w logicznej kolejności ułożonych pytań. Od ich poprawnej redakcji w dużej mierze zależy wykrycie prawdy materialnej i wydanie sprawiedliwego wyroku. </a:t>
            </a:r>
            <a:endParaRPr lang="pl-PL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l-PL" sz="2400">
              <a:solidFill>
                <a:schemeClr val="bg1"/>
              </a:solidFill>
              <a:cs typeface="Calibri" panose="020F0502020204030204"/>
            </a:endParaRPr>
          </a:p>
        </p:txBody>
      </p:sp>
      <p:pic>
        <p:nvPicPr>
          <p:cNvPr id="4" name="Grafika 4" descr="Pytania kontur">
            <a:extLst>
              <a:ext uri="{FF2B5EF4-FFF2-40B4-BE49-F238E27FC236}">
                <a16:creationId xmlns:a16="http://schemas.microsoft.com/office/drawing/2014/main" id="{EDCD673E-A03F-4A3D-E5DD-0A48ABF84E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36576" y="1261638"/>
            <a:ext cx="3858600" cy="385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1364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91F32EBA-ED97-466E-8CFA-8382584155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631D1D4-819F-4F3B-6C0F-7191C6AFE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199" y="247668"/>
            <a:ext cx="5130795" cy="1461778"/>
          </a:xfrm>
        </p:spPr>
        <p:txBody>
          <a:bodyPr>
            <a:normAutofit/>
          </a:bodyPr>
          <a:lstStyle/>
          <a:p>
            <a:r>
              <a:rPr lang="pl-PL" sz="4000">
                <a:cs typeface="Calibri Light"/>
              </a:rPr>
              <a:t>4. </a:t>
            </a:r>
            <a:r>
              <a:rPr lang="pl-PL" sz="4000" b="1">
                <a:cs typeface="Calibri Light"/>
              </a:rPr>
              <a:t>ETAP PYTAŃ I ODPOWIEDZI C.D.</a:t>
            </a:r>
            <a:endParaRPr lang="pl-PL" sz="4000" b="1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6127C5-7636-CD9E-177D-AAEA3F85D3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861" y="1621984"/>
            <a:ext cx="4594683" cy="438450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pl-PL" sz="1800">
                <a:cs typeface="Calibri"/>
              </a:rPr>
              <a:t>Pytania mogą mieć charakter:</a:t>
            </a:r>
          </a:p>
          <a:p>
            <a:pPr>
              <a:buFont typeface="Arial"/>
              <a:buChar char="•"/>
            </a:pPr>
            <a:r>
              <a:rPr lang="pl-PL" sz="1800">
                <a:ea typeface="+mn-lt"/>
                <a:cs typeface="+mn-lt"/>
              </a:rPr>
              <a:t>uzupełniający – w celu uzyskania dodatkowych informacji o danym zdarzeniu, pominiętych przez świadka w fazie zeznań spontanicznych,</a:t>
            </a:r>
            <a:endParaRPr lang="pl-PL" sz="1800">
              <a:cs typeface="Calibri"/>
            </a:endParaRPr>
          </a:p>
          <a:p>
            <a:pPr>
              <a:buFont typeface="Arial"/>
              <a:buChar char="•"/>
            </a:pPr>
            <a:r>
              <a:rPr lang="pl-PL" sz="1800">
                <a:ea typeface="+mn-lt"/>
                <a:cs typeface="+mn-lt"/>
              </a:rPr>
              <a:t>wyjaśniający – w celu dokładniejszego przedstawienia przez świadka faktów podanych podczas wcześniejszego etapu składania zeznań,</a:t>
            </a:r>
            <a:endParaRPr lang="pl-PL" sz="1800">
              <a:cs typeface="Calibri"/>
            </a:endParaRPr>
          </a:p>
          <a:p>
            <a:pPr>
              <a:buFont typeface="Arial"/>
              <a:buChar char="•"/>
            </a:pPr>
            <a:r>
              <a:rPr lang="pl-PL" sz="1800">
                <a:ea typeface="+mn-lt"/>
                <a:cs typeface="+mn-lt"/>
              </a:rPr>
              <a:t>kontrolujący – w celu sprawdzenia prawdziwości dotychczasowych zeznań osoby przesłuchiwanej. Trzeba zaznaczyć, że pytania kierowane do świadka powinny być dokładne, jasne i zrozumiałe. Nie wolno natomiast zadawać pytań sugestywnych, niestosownych i nieistotnych.   </a:t>
            </a:r>
            <a:endParaRPr lang="pl-PL" sz="1800">
              <a:cs typeface="Calibri"/>
            </a:endParaRPr>
          </a:p>
          <a:p>
            <a:pPr marL="0" indent="0">
              <a:buNone/>
            </a:pPr>
            <a:endParaRPr lang="pl-PL" sz="1300">
              <a:cs typeface="Calibri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62A38935-BB53-4DF7-A56E-48DD25B685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0370" y="851518"/>
            <a:ext cx="6184806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1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4 h 5154967"/>
              <a:gd name="connsiteX37" fmla="*/ 1625714 w 6184806"/>
              <a:gd name="connsiteY37" fmla="*/ 109244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1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1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4"/>
                  <a:pt x="2445216" y="109244"/>
                </a:cubicBezTo>
                <a:cubicBezTo>
                  <a:pt x="1625714" y="109244"/>
                  <a:pt x="1625714" y="109244"/>
                  <a:pt x="1625714" y="109244"/>
                </a:cubicBezTo>
                <a:cubicBezTo>
                  <a:pt x="1572615" y="109244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8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1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Grafika 4" descr="Znak zapytania z wypełnieniem pełnym">
            <a:extLst>
              <a:ext uri="{FF2B5EF4-FFF2-40B4-BE49-F238E27FC236}">
                <a16:creationId xmlns:a16="http://schemas.microsoft.com/office/drawing/2014/main" id="{0EF576B5-6916-54E9-C7E5-4A535A7AC1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535330" y="2105470"/>
            <a:ext cx="3217333" cy="3217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0099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B2069EE-A08E-44F0-B3F9-3CF8CC2DCA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126740" cy="6857542"/>
          </a:xfrm>
          <a:custGeom>
            <a:avLst/>
            <a:gdLst>
              <a:gd name="connsiteX0" fmla="*/ 0 w 6126740"/>
              <a:gd name="connsiteY0" fmla="*/ 0 h 6857542"/>
              <a:gd name="connsiteX1" fmla="*/ 4980067 w 6126740"/>
              <a:gd name="connsiteY1" fmla="*/ 0 h 6857542"/>
              <a:gd name="connsiteX2" fmla="*/ 4992714 w 6126740"/>
              <a:gd name="connsiteY2" fmla="*/ 31774 h 6857542"/>
              <a:gd name="connsiteX3" fmla="*/ 6047722 w 6126740"/>
              <a:gd name="connsiteY3" fmla="*/ 2682457 h 6857542"/>
              <a:gd name="connsiteX4" fmla="*/ 6047722 w 6126740"/>
              <a:gd name="connsiteY4" fmla="*/ 3752208 h 6857542"/>
              <a:gd name="connsiteX5" fmla="*/ 4890218 w 6126740"/>
              <a:gd name="connsiteY5" fmla="*/ 6660411 h 6857542"/>
              <a:gd name="connsiteX6" fmla="*/ 4811756 w 6126740"/>
              <a:gd name="connsiteY6" fmla="*/ 6857542 h 6857542"/>
              <a:gd name="connsiteX7" fmla="*/ 0 w 6126740"/>
              <a:gd name="connsiteY7" fmla="*/ 6857542 h 6857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126740" h="6857542">
                <a:moveTo>
                  <a:pt x="0" y="0"/>
                </a:moveTo>
                <a:lnTo>
                  <a:pt x="4980067" y="0"/>
                </a:lnTo>
                <a:lnTo>
                  <a:pt x="4992714" y="31774"/>
                </a:lnTo>
                <a:cubicBezTo>
                  <a:pt x="6047722" y="2682457"/>
                  <a:pt x="6047722" y="2682457"/>
                  <a:pt x="6047722" y="2682457"/>
                </a:cubicBezTo>
                <a:cubicBezTo>
                  <a:pt x="6153080" y="2988100"/>
                  <a:pt x="6153080" y="3446565"/>
                  <a:pt x="6047722" y="3752208"/>
                </a:cubicBezTo>
                <a:cubicBezTo>
                  <a:pt x="5563735" y="4968215"/>
                  <a:pt x="5185620" y="5918220"/>
                  <a:pt x="4890218" y="6660411"/>
                </a:cubicBezTo>
                <a:lnTo>
                  <a:pt x="4811756" y="6857542"/>
                </a:lnTo>
                <a:lnTo>
                  <a:pt x="0" y="685754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75C2621-374D-92F5-C1A3-07CDC0F63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290" y="1289146"/>
            <a:ext cx="4153626" cy="4279709"/>
          </a:xfrm>
        </p:spPr>
        <p:txBody>
          <a:bodyPr anchor="ctr">
            <a:normAutofit/>
          </a:bodyPr>
          <a:lstStyle/>
          <a:p>
            <a:pPr algn="r">
              <a:spcBef>
                <a:spcPts val="1000"/>
              </a:spcBef>
            </a:pPr>
            <a:r>
              <a:rPr lang="pl-PL" sz="5400">
                <a:solidFill>
                  <a:schemeClr val="bg1"/>
                </a:solidFill>
                <a:cs typeface="Calibri Light"/>
              </a:rPr>
              <a:t>5. ETAP CZYNNOŚCI KOŃCOWYCH</a:t>
            </a:r>
            <a:endParaRPr lang="pl-PL" sz="5400">
              <a:solidFill>
                <a:schemeClr val="bg1"/>
              </a:solidFill>
              <a:latin typeface="Calibri"/>
              <a:ea typeface="+mj-lt"/>
              <a:cs typeface="Calibri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12BF2FB-8A96-4B53-86A0-04755C545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03027" y="681628"/>
            <a:ext cx="1562267" cy="1172973"/>
            <a:chOff x="7493121" y="1000124"/>
            <a:chExt cx="1562267" cy="1172973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893D4739-55F8-4E73-8F98-AF42D54BD4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3121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A1AA190F-FB42-4BED-8AA1-A5A01B43C9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293221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3CCA953-DD74-12BE-BCBA-2D105792BE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4140" y="1854601"/>
            <a:ext cx="5394937" cy="4759062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l-PL" sz="2000">
                <a:ea typeface="+mn-lt"/>
                <a:cs typeface="+mn-lt"/>
              </a:rPr>
              <a:t>przebieg przesłuchania należy zaprotokołować,</a:t>
            </a:r>
            <a:endParaRPr lang="pl-PL" sz="2000">
              <a:cs typeface="Calibri" panose="020F0502020204030204"/>
            </a:endParaRPr>
          </a:p>
          <a:p>
            <a:r>
              <a:rPr lang="pl-PL" sz="2000">
                <a:ea typeface="+mn-lt"/>
                <a:cs typeface="+mn-lt"/>
              </a:rPr>
              <a:t>w protokole powinny znaleźć się wszystkie informacje istotne dla sprawy,</a:t>
            </a:r>
            <a:endParaRPr lang="pl-PL" sz="2000">
              <a:cs typeface="Calibri"/>
            </a:endParaRPr>
          </a:p>
          <a:p>
            <a:r>
              <a:rPr lang="pl-PL" sz="2000">
                <a:ea typeface="+mn-lt"/>
                <a:cs typeface="+mn-lt"/>
              </a:rPr>
              <a:t>należy dążyć do tego, aby sporządzony protokół w sposób najbardziej wierny przedstawiał treść zeznań świadka,</a:t>
            </a:r>
            <a:endParaRPr lang="pl-PL" sz="2000">
              <a:cs typeface="Calibri"/>
            </a:endParaRPr>
          </a:p>
          <a:p>
            <a:r>
              <a:rPr lang="pl-PL" sz="2000">
                <a:ea typeface="+mn-lt"/>
                <a:cs typeface="+mn-lt"/>
              </a:rPr>
              <a:t>wszystkie skreślenia, poprawki muszą być omówione w treści,</a:t>
            </a:r>
            <a:endParaRPr lang="pl-PL" sz="2000">
              <a:cs typeface="Calibri"/>
            </a:endParaRPr>
          </a:p>
          <a:p>
            <a:r>
              <a:rPr lang="pl-PL" sz="2000">
                <a:ea typeface="+mn-lt"/>
                <a:cs typeface="+mn-lt"/>
              </a:rPr>
              <a:t>protokół powinien być podpisany na każdej stronie przez wszystkich uczestników przesłuchania.</a:t>
            </a:r>
            <a:endParaRPr lang="pl-PL" sz="2000">
              <a:cs typeface="Calibri"/>
            </a:endParaRPr>
          </a:p>
          <a:p>
            <a:endParaRPr lang="pl-PL" sz="15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90104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2" name="Rectangle 91">
            <a:extLst>
              <a:ext uri="{FF2B5EF4-FFF2-40B4-BE49-F238E27FC236}">
                <a16:creationId xmlns:a16="http://schemas.microsoft.com/office/drawing/2014/main" id="{7264F718-7FAC-4056-9FA9-A603EC682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0"/>
            <a:ext cx="1219047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: Shape 93">
            <a:extLst>
              <a:ext uri="{FF2B5EF4-FFF2-40B4-BE49-F238E27FC236}">
                <a16:creationId xmlns:a16="http://schemas.microsoft.com/office/drawing/2014/main" id="{F74639F7-E3C7-4165-A83E-6386A86BA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6356349" cy="6858000"/>
          </a:xfrm>
          <a:custGeom>
            <a:avLst/>
            <a:gdLst>
              <a:gd name="connsiteX0" fmla="*/ 7539895 w 7539895"/>
              <a:gd name="connsiteY0" fmla="*/ 6858000 h 6858000"/>
              <a:gd name="connsiteX1" fmla="*/ 0 w 7539895"/>
              <a:gd name="connsiteY1" fmla="*/ 6858000 h 6858000"/>
              <a:gd name="connsiteX2" fmla="*/ 0 w 7539895"/>
              <a:gd name="connsiteY2" fmla="*/ 0 h 6858000"/>
              <a:gd name="connsiteX3" fmla="*/ 4363741 w 753989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9895" h="6858000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6" name="Freeform: Shape 95">
            <a:extLst>
              <a:ext uri="{FF2B5EF4-FFF2-40B4-BE49-F238E27FC236}">
                <a16:creationId xmlns:a16="http://schemas.microsoft.com/office/drawing/2014/main" id="{8B3AF0F1-707A-463E-B5EE-33C63A40C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979591" cy="6858000"/>
          </a:xfrm>
          <a:custGeom>
            <a:avLst/>
            <a:gdLst>
              <a:gd name="connsiteX0" fmla="*/ 7092985 w 7092985"/>
              <a:gd name="connsiteY0" fmla="*/ 6858000 h 6858000"/>
              <a:gd name="connsiteX1" fmla="*/ 0 w 7092985"/>
              <a:gd name="connsiteY1" fmla="*/ 6858000 h 6858000"/>
              <a:gd name="connsiteX2" fmla="*/ 0 w 7092985"/>
              <a:gd name="connsiteY2" fmla="*/ 0 h 6858000"/>
              <a:gd name="connsiteX3" fmla="*/ 3916831 w 709298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92985" h="6858000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42206C7-CF72-F074-C554-12C8F4418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04088"/>
            <a:ext cx="3529953" cy="298094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METODY PRZESŁUCHANIA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71B0A6F2-083A-4EB0-73A4-21B6750E7E72}"/>
              </a:ext>
            </a:extLst>
          </p:cNvPr>
          <p:cNvSpPr txBox="1"/>
          <p:nvPr/>
        </p:nvSpPr>
        <p:spPr>
          <a:xfrm>
            <a:off x="6212410" y="704088"/>
            <a:ext cx="5135293" cy="5248656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/>
              <a:t>- Metoda ujawnienia związku świadka ze sprawą​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/>
              <a:t>- Metoda perswazji​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/>
              <a:t>- Metoda przypominania​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/>
              <a:t> - Metoda wytwarzania u świadka poczucia bezpieczeństwa​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/>
              <a:t>-Metoda bezpośredniego wykazywania kłamstwa​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/>
              <a:t>-Metoda "ślepej uliczki"​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/>
              <a:t>-Metoda "wszechwiedzy"​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/>
              <a:t>-Metoda szczegółowych pytań​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/>
              <a:t>-Metoda ujawniania motywów kłamstw ​</a:t>
            </a:r>
          </a:p>
        </p:txBody>
      </p:sp>
    </p:spTree>
    <p:extLst>
      <p:ext uri="{BB962C8B-B14F-4D97-AF65-F5344CB8AC3E}">
        <p14:creationId xmlns:p14="http://schemas.microsoft.com/office/powerpoint/2010/main" val="1532025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0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2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6464595" cy="685800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: Shape 24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546337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0366CD95-ECD6-1827-CD6D-EDEF8E7ED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263"/>
            <a:ext cx="5157216" cy="1344975"/>
          </a:xfrm>
        </p:spPr>
        <p:txBody>
          <a:bodyPr>
            <a:normAutofit/>
          </a:bodyPr>
          <a:lstStyle/>
          <a:p>
            <a:r>
              <a:rPr lang="pl-PL" sz="4000" dirty="0">
                <a:cs typeface="Calibri Light"/>
              </a:rPr>
              <a:t>NIEDOZWOLONE METODY PRZESŁUCHAŃ</a:t>
            </a:r>
            <a:endParaRPr lang="pl-PL" sz="4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547DFD-A93D-C6A5-1ABB-AAFF9AD38F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121763"/>
            <a:ext cx="5157216" cy="377301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pl-PL" sz="2000">
                <a:ea typeface="+mn-lt"/>
                <a:cs typeface="+mn-lt"/>
              </a:rPr>
              <a:t>W art. 171 § 5 ustawodawca wskazuje wprost na niedozwolone metody przesłuchania, które z założenia wyłączają swobodę wypowiedzi. Metodami tymi są: </a:t>
            </a:r>
          </a:p>
          <a:p>
            <a:r>
              <a:rPr lang="pl-PL" sz="2000">
                <a:ea typeface="+mn-lt"/>
                <a:cs typeface="+mn-lt"/>
              </a:rPr>
              <a:t> przymus lub groźba bezprawna</a:t>
            </a:r>
          </a:p>
          <a:p>
            <a:r>
              <a:rPr lang="pl-PL" sz="2000">
                <a:ea typeface="+mn-lt"/>
                <a:cs typeface="+mn-lt"/>
              </a:rPr>
              <a:t>hipnoza, środki chemiczne lub techniczne wpływające na procesy psychiczne albo mające na celu kontrolę nieświadomych reakcji organizmu osoby przesłuchiwanej w związku z przesłuchaniem.</a:t>
            </a:r>
            <a:endParaRPr lang="pl-PL" sz="2000">
              <a:cs typeface="Calibri"/>
            </a:endParaRPr>
          </a:p>
        </p:txBody>
      </p:sp>
      <p:pic>
        <p:nvPicPr>
          <p:cNvPr id="4" name="Grafika 4" descr="Brak znaku kontur">
            <a:extLst>
              <a:ext uri="{FF2B5EF4-FFF2-40B4-BE49-F238E27FC236}">
                <a16:creationId xmlns:a16="http://schemas.microsoft.com/office/drawing/2014/main" id="{5AD18756-9DBB-357A-C361-5E979F3535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69642" y="982794"/>
            <a:ext cx="4736963" cy="4736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2665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3B2069EE-A08E-44F0-B3F9-3CF8CC2DCA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126740" cy="6857542"/>
          </a:xfrm>
          <a:custGeom>
            <a:avLst/>
            <a:gdLst>
              <a:gd name="connsiteX0" fmla="*/ 0 w 6126740"/>
              <a:gd name="connsiteY0" fmla="*/ 0 h 6857542"/>
              <a:gd name="connsiteX1" fmla="*/ 4980067 w 6126740"/>
              <a:gd name="connsiteY1" fmla="*/ 0 h 6857542"/>
              <a:gd name="connsiteX2" fmla="*/ 4992714 w 6126740"/>
              <a:gd name="connsiteY2" fmla="*/ 31774 h 6857542"/>
              <a:gd name="connsiteX3" fmla="*/ 6047722 w 6126740"/>
              <a:gd name="connsiteY3" fmla="*/ 2682457 h 6857542"/>
              <a:gd name="connsiteX4" fmla="*/ 6047722 w 6126740"/>
              <a:gd name="connsiteY4" fmla="*/ 3752208 h 6857542"/>
              <a:gd name="connsiteX5" fmla="*/ 4890218 w 6126740"/>
              <a:gd name="connsiteY5" fmla="*/ 6660411 h 6857542"/>
              <a:gd name="connsiteX6" fmla="*/ 4811756 w 6126740"/>
              <a:gd name="connsiteY6" fmla="*/ 6857542 h 6857542"/>
              <a:gd name="connsiteX7" fmla="*/ 0 w 6126740"/>
              <a:gd name="connsiteY7" fmla="*/ 6857542 h 6857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126740" h="6857542">
                <a:moveTo>
                  <a:pt x="0" y="0"/>
                </a:moveTo>
                <a:lnTo>
                  <a:pt x="4980067" y="0"/>
                </a:lnTo>
                <a:lnTo>
                  <a:pt x="4992714" y="31774"/>
                </a:lnTo>
                <a:cubicBezTo>
                  <a:pt x="6047722" y="2682457"/>
                  <a:pt x="6047722" y="2682457"/>
                  <a:pt x="6047722" y="2682457"/>
                </a:cubicBezTo>
                <a:cubicBezTo>
                  <a:pt x="6153080" y="2988100"/>
                  <a:pt x="6153080" y="3446565"/>
                  <a:pt x="6047722" y="3752208"/>
                </a:cubicBezTo>
                <a:cubicBezTo>
                  <a:pt x="5563735" y="4968215"/>
                  <a:pt x="5185620" y="5918220"/>
                  <a:pt x="4890218" y="6660411"/>
                </a:cubicBezTo>
                <a:lnTo>
                  <a:pt x="4811756" y="6857542"/>
                </a:lnTo>
                <a:lnTo>
                  <a:pt x="0" y="685754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42698FE-CBE3-AECF-5EC9-1026C54AC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290" y="1289146"/>
            <a:ext cx="4153626" cy="4279709"/>
          </a:xfrm>
        </p:spPr>
        <p:txBody>
          <a:bodyPr anchor="ctr">
            <a:normAutofit/>
          </a:bodyPr>
          <a:lstStyle/>
          <a:p>
            <a:pPr algn="ctr"/>
            <a:r>
              <a:rPr lang="pl-PL" sz="4600" dirty="0">
                <a:solidFill>
                  <a:schemeClr val="bg1"/>
                </a:solidFill>
                <a:cs typeface="Calibri Light"/>
              </a:rPr>
              <a:t>KONFRONTACJA JAKO METODA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E12BF2FB-8A96-4B53-86A0-04755C545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03027" y="681628"/>
            <a:ext cx="1562267" cy="1172973"/>
            <a:chOff x="7493121" y="1000124"/>
            <a:chExt cx="1562267" cy="1172973"/>
          </a:xfrm>
        </p:grpSpPr>
        <p:sp>
          <p:nvSpPr>
            <p:cNvPr id="26" name="Freeform 5">
              <a:extLst>
                <a:ext uri="{FF2B5EF4-FFF2-40B4-BE49-F238E27FC236}">
                  <a16:creationId xmlns:a16="http://schemas.microsoft.com/office/drawing/2014/main" id="{893D4739-55F8-4E73-8F98-AF42D54BD4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3121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5">
              <a:extLst>
                <a:ext uri="{FF2B5EF4-FFF2-40B4-BE49-F238E27FC236}">
                  <a16:creationId xmlns:a16="http://schemas.microsoft.com/office/drawing/2014/main" id="{A1AA190F-FB42-4BED-8AA1-A5A01B43C9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293221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0CABDB0-49AF-F739-964A-F04D9E3B0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4140" y="2415318"/>
            <a:ext cx="4776711" cy="314879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z="2400">
                <a:ea typeface="+mn-lt"/>
                <a:cs typeface="+mn-lt"/>
              </a:rPr>
              <a:t>Przez konfrontację rozumie się w piśmiennictwie bezpośrednie, jednoczesne przesłuchanie dwóch, a w przypadku konfrontacji biegłych, także większej liczby osób, kolejno wypowiadających się na ten sam temat, w którego zakresie uprzednio wystąpiły sprzeczności.</a:t>
            </a:r>
            <a:endParaRPr lang="pl-PL" sz="2400"/>
          </a:p>
        </p:txBody>
      </p:sp>
    </p:spTree>
    <p:extLst>
      <p:ext uri="{BB962C8B-B14F-4D97-AF65-F5344CB8AC3E}">
        <p14:creationId xmlns:p14="http://schemas.microsoft.com/office/powerpoint/2010/main" val="35100877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7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7A26AC9-9E10-F7BE-1F6F-F596C215C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257" y="1567843"/>
            <a:ext cx="4387959" cy="3714496"/>
          </a:xfrm>
        </p:spPr>
        <p:txBody>
          <a:bodyPr anchor="ctr">
            <a:normAutofit/>
          </a:bodyPr>
          <a:lstStyle/>
          <a:p>
            <a:r>
              <a:rPr lang="pl-PL" sz="4800" b="1" dirty="0">
                <a:ea typeface="+mj-lt"/>
                <a:cs typeface="+mj-lt"/>
              </a:rPr>
              <a:t>DZIĘKUJĘMY ZA WYSŁUCHANIE</a:t>
            </a:r>
            <a:endParaRPr lang="pl-PL" sz="4800" b="1" dirty="0"/>
          </a:p>
        </p:txBody>
      </p:sp>
      <p:grpSp>
        <p:nvGrpSpPr>
          <p:cNvPr id="24" name="Group 9">
            <a:extLst>
              <a:ext uri="{FF2B5EF4-FFF2-40B4-BE49-F238E27FC236}">
                <a16:creationId xmlns:a16="http://schemas.microsoft.com/office/drawing/2014/main" id="{2C3846A5-A498-4C9E-B4DC-13532657D7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35506" y="643467"/>
            <a:ext cx="1128382" cy="847206"/>
            <a:chOff x="8183879" y="1000124"/>
            <a:chExt cx="1562267" cy="1172973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8A845FC1-FE68-40DE-B785-AA0F3DBD6F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83879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5">
              <a:extLst>
                <a:ext uri="{FF2B5EF4-FFF2-40B4-BE49-F238E27FC236}">
                  <a16:creationId xmlns:a16="http://schemas.microsoft.com/office/drawing/2014/main" id="{C26048ED-7A92-4694-A168-2C6C5C0D63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83979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6" name="Freeform: Shape 13">
            <a:extLst>
              <a:ext uri="{FF2B5EF4-FFF2-40B4-BE49-F238E27FC236}">
                <a16:creationId xmlns:a16="http://schemas.microsoft.com/office/drawing/2014/main" id="{662A3FAA-D056-4098-8115-EA61EAF068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7645" y="839534"/>
            <a:ext cx="6781601" cy="5652388"/>
          </a:xfrm>
          <a:custGeom>
            <a:avLst/>
            <a:gdLst>
              <a:gd name="connsiteX0" fmla="*/ 2768595 w 4574113"/>
              <a:gd name="connsiteY0" fmla="*/ 2476119 h 3812472"/>
              <a:gd name="connsiteX1" fmla="*/ 3374676 w 4574113"/>
              <a:gd name="connsiteY1" fmla="*/ 2476119 h 3812472"/>
              <a:gd name="connsiteX2" fmla="*/ 3403209 w 4574113"/>
              <a:gd name="connsiteY2" fmla="*/ 2479909 h 3812472"/>
              <a:gd name="connsiteX3" fmla="*/ 3422833 w 4574113"/>
              <a:gd name="connsiteY3" fmla="*/ 2488137 h 3812472"/>
              <a:gd name="connsiteX4" fmla="*/ 3410840 w 4574113"/>
              <a:gd name="connsiteY4" fmla="*/ 2508879 h 3812472"/>
              <a:gd name="connsiteX5" fmla="*/ 2985934 w 4574113"/>
              <a:gd name="connsiteY5" fmla="*/ 3243764 h 3812472"/>
              <a:gd name="connsiteX6" fmla="*/ 2732784 w 4574113"/>
              <a:gd name="connsiteY6" fmla="*/ 3390890 h 3812472"/>
              <a:gd name="connsiteX7" fmla="*/ 2529297 w 4574113"/>
              <a:gd name="connsiteY7" fmla="*/ 3390890 h 3812472"/>
              <a:gd name="connsiteX8" fmla="*/ 2505559 w 4574113"/>
              <a:gd name="connsiteY8" fmla="*/ 3390890 h 3812472"/>
              <a:gd name="connsiteX9" fmla="*/ 2482907 w 4574113"/>
              <a:gd name="connsiteY9" fmla="*/ 3351884 h 3812472"/>
              <a:gd name="connsiteX10" fmla="*/ 2371959 w 4574113"/>
              <a:gd name="connsiteY10" fmla="*/ 3160822 h 3812472"/>
              <a:gd name="connsiteX11" fmla="*/ 2371959 w 4574113"/>
              <a:gd name="connsiteY11" fmla="*/ 3053878 h 3812472"/>
              <a:gd name="connsiteX12" fmla="*/ 2675654 w 4574113"/>
              <a:gd name="connsiteY12" fmla="*/ 2530895 h 3812472"/>
              <a:gd name="connsiteX13" fmla="*/ 2768595 w 4574113"/>
              <a:gd name="connsiteY13" fmla="*/ 2476119 h 3812472"/>
              <a:gd name="connsiteX14" fmla="*/ 3909778 w 4574113"/>
              <a:gd name="connsiteY14" fmla="*/ 676847 h 3812472"/>
              <a:gd name="connsiteX15" fmla="*/ 4305516 w 4574113"/>
              <a:gd name="connsiteY15" fmla="*/ 676847 h 3812472"/>
              <a:gd name="connsiteX16" fmla="*/ 4367056 w 4574113"/>
              <a:gd name="connsiteY16" fmla="*/ 712612 h 3812472"/>
              <a:gd name="connsiteX17" fmla="*/ 4564498 w 4574113"/>
              <a:gd name="connsiteY17" fmla="*/ 1054092 h 3812472"/>
              <a:gd name="connsiteX18" fmla="*/ 4564498 w 4574113"/>
              <a:gd name="connsiteY18" fmla="*/ 1123921 h 3812472"/>
              <a:gd name="connsiteX19" fmla="*/ 4367056 w 4574113"/>
              <a:gd name="connsiteY19" fmla="*/ 1465401 h 3812472"/>
              <a:gd name="connsiteX20" fmla="*/ 4305516 w 4574113"/>
              <a:gd name="connsiteY20" fmla="*/ 1501167 h 3812472"/>
              <a:gd name="connsiteX21" fmla="*/ 3909778 w 4574113"/>
              <a:gd name="connsiteY21" fmla="*/ 1501167 h 3812472"/>
              <a:gd name="connsiteX22" fmla="*/ 3849091 w 4574113"/>
              <a:gd name="connsiteY22" fmla="*/ 1465401 h 3812472"/>
              <a:gd name="connsiteX23" fmla="*/ 3650795 w 4574113"/>
              <a:gd name="connsiteY23" fmla="*/ 1123921 h 3812472"/>
              <a:gd name="connsiteX24" fmla="*/ 3650795 w 4574113"/>
              <a:gd name="connsiteY24" fmla="*/ 1054092 h 3812472"/>
              <a:gd name="connsiteX25" fmla="*/ 3849091 w 4574113"/>
              <a:gd name="connsiteY25" fmla="*/ 712612 h 3812472"/>
              <a:gd name="connsiteX26" fmla="*/ 3909778 w 4574113"/>
              <a:gd name="connsiteY26" fmla="*/ 676847 h 3812472"/>
              <a:gd name="connsiteX27" fmla="*/ 1104892 w 4574113"/>
              <a:gd name="connsiteY27" fmla="*/ 0 h 3812472"/>
              <a:gd name="connsiteX28" fmla="*/ 2732784 w 4574113"/>
              <a:gd name="connsiteY28" fmla="*/ 0 h 3812472"/>
              <a:gd name="connsiteX29" fmla="*/ 2985934 w 4574113"/>
              <a:gd name="connsiteY29" fmla="*/ 147125 h 3812472"/>
              <a:gd name="connsiteX30" fmla="*/ 3798122 w 4574113"/>
              <a:gd name="connsiteY30" fmla="*/ 1551823 h 3812472"/>
              <a:gd name="connsiteX31" fmla="*/ 3798122 w 4574113"/>
              <a:gd name="connsiteY31" fmla="*/ 1839068 h 3812472"/>
              <a:gd name="connsiteX32" fmla="*/ 3496551 w 4574113"/>
              <a:gd name="connsiteY32" fmla="*/ 2360642 h 3812472"/>
              <a:gd name="connsiteX33" fmla="*/ 3471135 w 4574113"/>
              <a:gd name="connsiteY33" fmla="*/ 2404597 h 3812472"/>
              <a:gd name="connsiteX34" fmla="*/ 3472029 w 4574113"/>
              <a:gd name="connsiteY34" fmla="*/ 2404972 h 3812472"/>
              <a:gd name="connsiteX35" fmla="*/ 3516881 w 4574113"/>
              <a:gd name="connsiteY35" fmla="*/ 2450209 h 3812472"/>
              <a:gd name="connsiteX36" fmla="*/ 3857970 w 4574113"/>
              <a:gd name="connsiteY36" fmla="*/ 3040131 h 3812472"/>
              <a:gd name="connsiteX37" fmla="*/ 3857970 w 4574113"/>
              <a:gd name="connsiteY37" fmla="*/ 3160764 h 3812472"/>
              <a:gd name="connsiteX38" fmla="*/ 3516881 w 4574113"/>
              <a:gd name="connsiteY38" fmla="*/ 3750684 h 3812472"/>
              <a:gd name="connsiteX39" fmla="*/ 3410567 w 4574113"/>
              <a:gd name="connsiteY39" fmla="*/ 3812472 h 3812472"/>
              <a:gd name="connsiteX40" fmla="*/ 2726911 w 4574113"/>
              <a:gd name="connsiteY40" fmla="*/ 3812472 h 3812472"/>
              <a:gd name="connsiteX41" fmla="*/ 2622074 w 4574113"/>
              <a:gd name="connsiteY41" fmla="*/ 3750684 h 3812472"/>
              <a:gd name="connsiteX42" fmla="*/ 2438330 w 4574113"/>
              <a:gd name="connsiteY42" fmla="*/ 3434265 h 3812472"/>
              <a:gd name="connsiteX43" fmla="*/ 2417573 w 4574113"/>
              <a:gd name="connsiteY43" fmla="*/ 3398519 h 3812472"/>
              <a:gd name="connsiteX44" fmla="*/ 2433905 w 4574113"/>
              <a:gd name="connsiteY44" fmla="*/ 3398519 h 3812472"/>
              <a:gd name="connsiteX45" fmla="*/ 2511101 w 4574113"/>
              <a:gd name="connsiteY45" fmla="*/ 3398519 h 3812472"/>
              <a:gd name="connsiteX46" fmla="*/ 2544636 w 4574113"/>
              <a:gd name="connsiteY46" fmla="*/ 3456269 h 3812472"/>
              <a:gd name="connsiteX47" fmla="*/ 2672757 w 4574113"/>
              <a:gd name="connsiteY47" fmla="*/ 3676902 h 3812472"/>
              <a:gd name="connsiteX48" fmla="*/ 2765699 w 4574113"/>
              <a:gd name="connsiteY48" fmla="*/ 3731679 h 3812472"/>
              <a:gd name="connsiteX49" fmla="*/ 3371780 w 4574113"/>
              <a:gd name="connsiteY49" fmla="*/ 3731679 h 3812472"/>
              <a:gd name="connsiteX50" fmla="*/ 3466029 w 4574113"/>
              <a:gd name="connsiteY50" fmla="*/ 3676902 h 3812472"/>
              <a:gd name="connsiteX51" fmla="*/ 3768415 w 4574113"/>
              <a:gd name="connsiteY51" fmla="*/ 3153920 h 3812472"/>
              <a:gd name="connsiteX52" fmla="*/ 3768415 w 4574113"/>
              <a:gd name="connsiteY52" fmla="*/ 3046975 h 3812472"/>
              <a:gd name="connsiteX53" fmla="*/ 3466029 w 4574113"/>
              <a:gd name="connsiteY53" fmla="*/ 2523992 h 3812472"/>
              <a:gd name="connsiteX54" fmla="*/ 3426268 w 4574113"/>
              <a:gd name="connsiteY54" fmla="*/ 2483888 h 3812472"/>
              <a:gd name="connsiteX55" fmla="*/ 3421667 w 4574113"/>
              <a:gd name="connsiteY55" fmla="*/ 2481960 h 3812472"/>
              <a:gd name="connsiteX56" fmla="*/ 3446331 w 4574113"/>
              <a:gd name="connsiteY56" fmla="*/ 2439303 h 3812472"/>
              <a:gd name="connsiteX57" fmla="*/ 3464674 w 4574113"/>
              <a:gd name="connsiteY57" fmla="*/ 2407578 h 3812472"/>
              <a:gd name="connsiteX58" fmla="*/ 3445649 w 4574113"/>
              <a:gd name="connsiteY58" fmla="*/ 2399601 h 3812472"/>
              <a:gd name="connsiteX59" fmla="*/ 3413464 w 4574113"/>
              <a:gd name="connsiteY59" fmla="*/ 2395325 h 3812472"/>
              <a:gd name="connsiteX60" fmla="*/ 2729808 w 4574113"/>
              <a:gd name="connsiteY60" fmla="*/ 2395325 h 3812472"/>
              <a:gd name="connsiteX61" fmla="*/ 2624971 w 4574113"/>
              <a:gd name="connsiteY61" fmla="*/ 2457112 h 3812472"/>
              <a:gd name="connsiteX62" fmla="*/ 2282405 w 4574113"/>
              <a:gd name="connsiteY62" fmla="*/ 3047034 h 3812472"/>
              <a:gd name="connsiteX63" fmla="*/ 2282405 w 4574113"/>
              <a:gd name="connsiteY63" fmla="*/ 3167666 h 3812472"/>
              <a:gd name="connsiteX64" fmla="*/ 2395478 w 4574113"/>
              <a:gd name="connsiteY64" fmla="*/ 3362386 h 3812472"/>
              <a:gd name="connsiteX65" fmla="*/ 2412031 w 4574113"/>
              <a:gd name="connsiteY65" fmla="*/ 3390890 h 3812472"/>
              <a:gd name="connsiteX66" fmla="*/ 2335350 w 4574113"/>
              <a:gd name="connsiteY66" fmla="*/ 3390890 h 3812472"/>
              <a:gd name="connsiteX67" fmla="*/ 1104892 w 4574113"/>
              <a:gd name="connsiteY67" fmla="*/ 3390890 h 3812472"/>
              <a:gd name="connsiteX68" fmla="*/ 855258 w 4574113"/>
              <a:gd name="connsiteY68" fmla="*/ 3243764 h 3812472"/>
              <a:gd name="connsiteX69" fmla="*/ 39555 w 4574113"/>
              <a:gd name="connsiteY69" fmla="*/ 1839068 h 3812472"/>
              <a:gd name="connsiteX70" fmla="*/ 39555 w 4574113"/>
              <a:gd name="connsiteY70" fmla="*/ 1551823 h 3812472"/>
              <a:gd name="connsiteX71" fmla="*/ 855258 w 4574113"/>
              <a:gd name="connsiteY71" fmla="*/ 147125 h 3812472"/>
              <a:gd name="connsiteX72" fmla="*/ 1104892 w 4574113"/>
              <a:gd name="connsiteY72" fmla="*/ 0 h 3812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4574113" h="3812472">
                <a:moveTo>
                  <a:pt x="2768595" y="2476119"/>
                </a:moveTo>
                <a:cubicBezTo>
                  <a:pt x="2768595" y="2476119"/>
                  <a:pt x="2768595" y="2476119"/>
                  <a:pt x="3374676" y="2476119"/>
                </a:cubicBezTo>
                <a:cubicBezTo>
                  <a:pt x="3384493" y="2476119"/>
                  <a:pt x="3394066" y="2477423"/>
                  <a:pt x="3403209" y="2479909"/>
                </a:cubicBezTo>
                <a:lnTo>
                  <a:pt x="3422833" y="2488137"/>
                </a:lnTo>
                <a:lnTo>
                  <a:pt x="3410840" y="2508879"/>
                </a:lnTo>
                <a:cubicBezTo>
                  <a:pt x="3302401" y="2696426"/>
                  <a:pt x="3163600" y="2936487"/>
                  <a:pt x="2985934" y="3243764"/>
                </a:cubicBezTo>
                <a:cubicBezTo>
                  <a:pt x="2933195" y="3334842"/>
                  <a:pt x="2838263" y="3390890"/>
                  <a:pt x="2732784" y="3390890"/>
                </a:cubicBezTo>
                <a:cubicBezTo>
                  <a:pt x="2732784" y="3390890"/>
                  <a:pt x="2732784" y="3390890"/>
                  <a:pt x="2529297" y="3390890"/>
                </a:cubicBezTo>
                <a:lnTo>
                  <a:pt x="2505559" y="3390890"/>
                </a:lnTo>
                <a:lnTo>
                  <a:pt x="2482907" y="3351884"/>
                </a:lnTo>
                <a:cubicBezTo>
                  <a:pt x="2451367" y="3297569"/>
                  <a:pt x="2414666" y="3234367"/>
                  <a:pt x="2371959" y="3160822"/>
                </a:cubicBezTo>
                <a:cubicBezTo>
                  <a:pt x="2352324" y="3128217"/>
                  <a:pt x="2352324" y="3086483"/>
                  <a:pt x="2371959" y="3053878"/>
                </a:cubicBezTo>
                <a:cubicBezTo>
                  <a:pt x="2371959" y="3053878"/>
                  <a:pt x="2371959" y="3053878"/>
                  <a:pt x="2675654" y="2530895"/>
                </a:cubicBezTo>
                <a:cubicBezTo>
                  <a:pt x="2693981" y="2496986"/>
                  <a:pt x="2730633" y="2476119"/>
                  <a:pt x="2768595" y="2476119"/>
                </a:cubicBezTo>
                <a:close/>
                <a:moveTo>
                  <a:pt x="3909778" y="676847"/>
                </a:moveTo>
                <a:cubicBezTo>
                  <a:pt x="3909778" y="676847"/>
                  <a:pt x="3909778" y="676847"/>
                  <a:pt x="4305516" y="676847"/>
                </a:cubicBezTo>
                <a:cubicBezTo>
                  <a:pt x="4331158" y="676847"/>
                  <a:pt x="4354235" y="690472"/>
                  <a:pt x="4367056" y="712612"/>
                </a:cubicBezTo>
                <a:cubicBezTo>
                  <a:pt x="4367056" y="712612"/>
                  <a:pt x="4367056" y="712612"/>
                  <a:pt x="4564498" y="1054092"/>
                </a:cubicBezTo>
                <a:cubicBezTo>
                  <a:pt x="4577319" y="1075382"/>
                  <a:pt x="4577319" y="1102632"/>
                  <a:pt x="4564498" y="1123921"/>
                </a:cubicBezTo>
                <a:cubicBezTo>
                  <a:pt x="4564498" y="1123921"/>
                  <a:pt x="4564498" y="1123921"/>
                  <a:pt x="4367056" y="1465401"/>
                </a:cubicBezTo>
                <a:cubicBezTo>
                  <a:pt x="4354235" y="1487542"/>
                  <a:pt x="4331158" y="1501167"/>
                  <a:pt x="4305516" y="1501167"/>
                </a:cubicBezTo>
                <a:cubicBezTo>
                  <a:pt x="4305516" y="1501167"/>
                  <a:pt x="4305516" y="1501167"/>
                  <a:pt x="3909778" y="1501167"/>
                </a:cubicBezTo>
                <a:cubicBezTo>
                  <a:pt x="3884990" y="1501167"/>
                  <a:pt x="3861058" y="1487542"/>
                  <a:pt x="3849091" y="1465401"/>
                </a:cubicBezTo>
                <a:cubicBezTo>
                  <a:pt x="3849091" y="1465401"/>
                  <a:pt x="3849091" y="1465401"/>
                  <a:pt x="3650795" y="1123921"/>
                </a:cubicBezTo>
                <a:cubicBezTo>
                  <a:pt x="3637974" y="1102632"/>
                  <a:pt x="3637974" y="1075382"/>
                  <a:pt x="3650795" y="1054092"/>
                </a:cubicBezTo>
                <a:cubicBezTo>
                  <a:pt x="3650795" y="1054092"/>
                  <a:pt x="3650795" y="1054092"/>
                  <a:pt x="3849091" y="712612"/>
                </a:cubicBezTo>
                <a:cubicBezTo>
                  <a:pt x="3861058" y="690472"/>
                  <a:pt x="3884990" y="676847"/>
                  <a:pt x="3909778" y="676847"/>
                </a:cubicBezTo>
                <a:close/>
                <a:moveTo>
                  <a:pt x="1104892" y="0"/>
                </a:moveTo>
                <a:cubicBezTo>
                  <a:pt x="1104892" y="0"/>
                  <a:pt x="1104892" y="0"/>
                  <a:pt x="2732784" y="0"/>
                </a:cubicBezTo>
                <a:cubicBezTo>
                  <a:pt x="2838263" y="0"/>
                  <a:pt x="2933195" y="56047"/>
                  <a:pt x="2985934" y="147125"/>
                </a:cubicBezTo>
                <a:cubicBezTo>
                  <a:pt x="2985934" y="147125"/>
                  <a:pt x="2985934" y="147125"/>
                  <a:pt x="3798122" y="1551823"/>
                </a:cubicBezTo>
                <a:cubicBezTo>
                  <a:pt x="3850862" y="1639397"/>
                  <a:pt x="3850862" y="1751493"/>
                  <a:pt x="3798122" y="1839068"/>
                </a:cubicBezTo>
                <a:cubicBezTo>
                  <a:pt x="3798122" y="1839068"/>
                  <a:pt x="3798122" y="1839068"/>
                  <a:pt x="3496551" y="2360642"/>
                </a:cubicBezTo>
                <a:lnTo>
                  <a:pt x="3471135" y="2404597"/>
                </a:lnTo>
                <a:lnTo>
                  <a:pt x="3472029" y="2404972"/>
                </a:lnTo>
                <a:cubicBezTo>
                  <a:pt x="3490302" y="2415638"/>
                  <a:pt x="3505806" y="2431084"/>
                  <a:pt x="3516881" y="2450209"/>
                </a:cubicBezTo>
                <a:cubicBezTo>
                  <a:pt x="3516881" y="2450209"/>
                  <a:pt x="3516881" y="2450209"/>
                  <a:pt x="3857970" y="3040131"/>
                </a:cubicBezTo>
                <a:cubicBezTo>
                  <a:pt x="3880120" y="3076909"/>
                  <a:pt x="3880120" y="3123985"/>
                  <a:pt x="3857970" y="3160764"/>
                </a:cubicBezTo>
                <a:cubicBezTo>
                  <a:pt x="3857970" y="3160764"/>
                  <a:pt x="3857970" y="3160764"/>
                  <a:pt x="3516881" y="3750684"/>
                </a:cubicBezTo>
                <a:cubicBezTo>
                  <a:pt x="3494732" y="3788933"/>
                  <a:pt x="3454864" y="3812472"/>
                  <a:pt x="3410567" y="3812472"/>
                </a:cubicBezTo>
                <a:cubicBezTo>
                  <a:pt x="3410567" y="3812472"/>
                  <a:pt x="3410567" y="3812472"/>
                  <a:pt x="2726911" y="3812472"/>
                </a:cubicBezTo>
                <a:cubicBezTo>
                  <a:pt x="2684090" y="3812472"/>
                  <a:pt x="2642747" y="3788933"/>
                  <a:pt x="2622074" y="3750684"/>
                </a:cubicBezTo>
                <a:cubicBezTo>
                  <a:pt x="2622074" y="3750684"/>
                  <a:pt x="2622074" y="3750684"/>
                  <a:pt x="2438330" y="3434265"/>
                </a:cubicBezTo>
                <a:lnTo>
                  <a:pt x="2417573" y="3398519"/>
                </a:lnTo>
                <a:lnTo>
                  <a:pt x="2433905" y="3398519"/>
                </a:lnTo>
                <a:lnTo>
                  <a:pt x="2511101" y="3398519"/>
                </a:lnTo>
                <a:lnTo>
                  <a:pt x="2544636" y="3456269"/>
                </a:lnTo>
                <a:cubicBezTo>
                  <a:pt x="2672757" y="3676902"/>
                  <a:pt x="2672757" y="3676902"/>
                  <a:pt x="2672757" y="3676902"/>
                </a:cubicBezTo>
                <a:cubicBezTo>
                  <a:pt x="2691084" y="3710811"/>
                  <a:pt x="2727737" y="3731679"/>
                  <a:pt x="2765699" y="3731679"/>
                </a:cubicBezTo>
                <a:cubicBezTo>
                  <a:pt x="3371780" y="3731679"/>
                  <a:pt x="3371780" y="3731679"/>
                  <a:pt x="3371780" y="3731679"/>
                </a:cubicBezTo>
                <a:cubicBezTo>
                  <a:pt x="3411050" y="3731679"/>
                  <a:pt x="3446394" y="3710811"/>
                  <a:pt x="3466029" y="3676902"/>
                </a:cubicBezTo>
                <a:cubicBezTo>
                  <a:pt x="3768415" y="3153920"/>
                  <a:pt x="3768415" y="3153920"/>
                  <a:pt x="3768415" y="3153920"/>
                </a:cubicBezTo>
                <a:cubicBezTo>
                  <a:pt x="3788051" y="3121314"/>
                  <a:pt x="3788051" y="3079580"/>
                  <a:pt x="3768415" y="3046975"/>
                </a:cubicBezTo>
                <a:cubicBezTo>
                  <a:pt x="3466029" y="2523992"/>
                  <a:pt x="3466029" y="2523992"/>
                  <a:pt x="3466029" y="2523992"/>
                </a:cubicBezTo>
                <a:cubicBezTo>
                  <a:pt x="3456211" y="2507037"/>
                  <a:pt x="3442467" y="2493343"/>
                  <a:pt x="3426268" y="2483888"/>
                </a:cubicBezTo>
                <a:lnTo>
                  <a:pt x="3421667" y="2481960"/>
                </a:lnTo>
                <a:lnTo>
                  <a:pt x="3446331" y="2439303"/>
                </a:lnTo>
                <a:lnTo>
                  <a:pt x="3464674" y="2407578"/>
                </a:lnTo>
                <a:lnTo>
                  <a:pt x="3445649" y="2399601"/>
                </a:lnTo>
                <a:cubicBezTo>
                  <a:pt x="3435335" y="2396796"/>
                  <a:pt x="3424538" y="2395325"/>
                  <a:pt x="3413464" y="2395325"/>
                </a:cubicBezTo>
                <a:cubicBezTo>
                  <a:pt x="2729808" y="2395325"/>
                  <a:pt x="2729808" y="2395325"/>
                  <a:pt x="2729808" y="2395325"/>
                </a:cubicBezTo>
                <a:cubicBezTo>
                  <a:pt x="2686987" y="2395325"/>
                  <a:pt x="2645644" y="2418863"/>
                  <a:pt x="2624971" y="2457112"/>
                </a:cubicBezTo>
                <a:cubicBezTo>
                  <a:pt x="2282405" y="3047034"/>
                  <a:pt x="2282405" y="3047034"/>
                  <a:pt x="2282405" y="3047034"/>
                </a:cubicBezTo>
                <a:cubicBezTo>
                  <a:pt x="2260256" y="3083811"/>
                  <a:pt x="2260256" y="3130887"/>
                  <a:pt x="2282405" y="3167666"/>
                </a:cubicBezTo>
                <a:cubicBezTo>
                  <a:pt x="2325225" y="3241406"/>
                  <a:pt x="2362693" y="3305929"/>
                  <a:pt x="2395478" y="3362386"/>
                </a:cubicBezTo>
                <a:lnTo>
                  <a:pt x="2412031" y="3390890"/>
                </a:lnTo>
                <a:lnTo>
                  <a:pt x="2335350" y="3390890"/>
                </a:lnTo>
                <a:cubicBezTo>
                  <a:pt x="2096889" y="3390890"/>
                  <a:pt x="1715352" y="3390890"/>
                  <a:pt x="1104892" y="3390890"/>
                </a:cubicBezTo>
                <a:cubicBezTo>
                  <a:pt x="1002929" y="3390890"/>
                  <a:pt x="904482" y="3334842"/>
                  <a:pt x="855258" y="3243764"/>
                </a:cubicBezTo>
                <a:cubicBezTo>
                  <a:pt x="855258" y="3243764"/>
                  <a:pt x="855258" y="3243764"/>
                  <a:pt x="39555" y="1839068"/>
                </a:cubicBezTo>
                <a:cubicBezTo>
                  <a:pt x="-13185" y="1751493"/>
                  <a:pt x="-13185" y="1639397"/>
                  <a:pt x="39555" y="1551823"/>
                </a:cubicBezTo>
                <a:cubicBezTo>
                  <a:pt x="39555" y="1551823"/>
                  <a:pt x="39555" y="1551823"/>
                  <a:pt x="855258" y="147125"/>
                </a:cubicBezTo>
                <a:cubicBezTo>
                  <a:pt x="904482" y="56047"/>
                  <a:pt x="1002929" y="0"/>
                  <a:pt x="1104892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6E2A4DC-239E-8842-FFEE-EC4334E493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0590" y="1564200"/>
            <a:ext cx="3894161" cy="26578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endParaRPr lang="pl-PL" sz="3600" dirty="0">
              <a:solidFill>
                <a:schemeClr val="bg1"/>
              </a:solidFill>
              <a:cs typeface="Calibri"/>
            </a:endParaRPr>
          </a:p>
          <a:p>
            <a:pPr marL="0" indent="0" algn="ctr">
              <a:buNone/>
            </a:pPr>
            <a:r>
              <a:rPr lang="pl-PL" dirty="0">
                <a:solidFill>
                  <a:schemeClr val="bg1"/>
                </a:solidFill>
                <a:cs typeface="Calibri"/>
              </a:rPr>
              <a:t>OLIWIA SZTULBERG</a:t>
            </a:r>
          </a:p>
          <a:p>
            <a:pPr marL="0" indent="0" algn="ctr">
              <a:buNone/>
            </a:pPr>
            <a:r>
              <a:rPr lang="pl-PL" dirty="0">
                <a:solidFill>
                  <a:schemeClr val="bg1"/>
                </a:solidFill>
                <a:cs typeface="Calibri"/>
              </a:rPr>
              <a:t>ALICJA SKOŁUBA</a:t>
            </a:r>
          </a:p>
          <a:p>
            <a:pPr marL="0" indent="0" algn="ctr">
              <a:buNone/>
            </a:pPr>
            <a:r>
              <a:rPr lang="pl-PL" dirty="0">
                <a:solidFill>
                  <a:schemeClr val="bg1"/>
                </a:solidFill>
                <a:cs typeface="Calibri"/>
              </a:rPr>
              <a:t>ROBERT RYBKA</a:t>
            </a:r>
          </a:p>
        </p:txBody>
      </p:sp>
    </p:spTree>
    <p:extLst>
      <p:ext uri="{BB962C8B-B14F-4D97-AF65-F5344CB8AC3E}">
        <p14:creationId xmlns:p14="http://schemas.microsoft.com/office/powerpoint/2010/main" val="2103400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C66FA41-6287-5CBD-6D73-C014D97D4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r>
              <a:rPr lang="pl-PL" sz="5200">
                <a:ea typeface="+mj-lt"/>
                <a:cs typeface="+mj-lt"/>
              </a:rPr>
              <a:t>CZYNNOŚĆ PRZESŁUCHANIA ŚWIADKA</a:t>
            </a:r>
          </a:p>
          <a:p>
            <a:endParaRPr lang="pl-PL" sz="5200">
              <a:cs typeface="Calibri Light"/>
            </a:endParaRP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649EAE23-58A4-16C8-EE96-E4D8950A94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2583881"/>
              </p:ext>
            </p:extLst>
          </p:nvPr>
        </p:nvGraphicFramePr>
        <p:xfrm>
          <a:off x="-441385" y="502909"/>
          <a:ext cx="13060392" cy="64360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3656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0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2">
            <a:extLst>
              <a:ext uri="{FF2B5EF4-FFF2-40B4-BE49-F238E27FC236}">
                <a16:creationId xmlns:a16="http://schemas.microsoft.com/office/drawing/2014/main" id="{3B2069EE-A08E-44F0-B3F9-3CF8CC2DCA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126740" cy="6857542"/>
          </a:xfrm>
          <a:custGeom>
            <a:avLst/>
            <a:gdLst>
              <a:gd name="connsiteX0" fmla="*/ 0 w 6126740"/>
              <a:gd name="connsiteY0" fmla="*/ 0 h 6857542"/>
              <a:gd name="connsiteX1" fmla="*/ 4980067 w 6126740"/>
              <a:gd name="connsiteY1" fmla="*/ 0 h 6857542"/>
              <a:gd name="connsiteX2" fmla="*/ 4992714 w 6126740"/>
              <a:gd name="connsiteY2" fmla="*/ 31774 h 6857542"/>
              <a:gd name="connsiteX3" fmla="*/ 6047722 w 6126740"/>
              <a:gd name="connsiteY3" fmla="*/ 2682457 h 6857542"/>
              <a:gd name="connsiteX4" fmla="*/ 6047722 w 6126740"/>
              <a:gd name="connsiteY4" fmla="*/ 3752208 h 6857542"/>
              <a:gd name="connsiteX5" fmla="*/ 4890218 w 6126740"/>
              <a:gd name="connsiteY5" fmla="*/ 6660411 h 6857542"/>
              <a:gd name="connsiteX6" fmla="*/ 4811756 w 6126740"/>
              <a:gd name="connsiteY6" fmla="*/ 6857542 h 6857542"/>
              <a:gd name="connsiteX7" fmla="*/ 0 w 6126740"/>
              <a:gd name="connsiteY7" fmla="*/ 6857542 h 6857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126740" h="6857542">
                <a:moveTo>
                  <a:pt x="0" y="0"/>
                </a:moveTo>
                <a:lnTo>
                  <a:pt x="4980067" y="0"/>
                </a:lnTo>
                <a:lnTo>
                  <a:pt x="4992714" y="31774"/>
                </a:lnTo>
                <a:cubicBezTo>
                  <a:pt x="6047722" y="2682457"/>
                  <a:pt x="6047722" y="2682457"/>
                  <a:pt x="6047722" y="2682457"/>
                </a:cubicBezTo>
                <a:cubicBezTo>
                  <a:pt x="6153080" y="2988100"/>
                  <a:pt x="6153080" y="3446565"/>
                  <a:pt x="6047722" y="3752208"/>
                </a:cubicBezTo>
                <a:cubicBezTo>
                  <a:pt x="5563735" y="4968215"/>
                  <a:pt x="5185620" y="5918220"/>
                  <a:pt x="4890218" y="6660411"/>
                </a:cubicBezTo>
                <a:lnTo>
                  <a:pt x="4811756" y="6857542"/>
                </a:lnTo>
                <a:lnTo>
                  <a:pt x="0" y="685754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BD2FF0F-5A2F-47F5-592A-2D6CDB3E9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290" y="1030286"/>
            <a:ext cx="4153626" cy="2174091"/>
          </a:xfrm>
        </p:spPr>
        <p:txBody>
          <a:bodyPr anchor="b">
            <a:normAutofit/>
          </a:bodyPr>
          <a:lstStyle/>
          <a:p>
            <a:r>
              <a:rPr lang="pl-PL" sz="4800">
                <a:solidFill>
                  <a:schemeClr val="bg1"/>
                </a:solidFill>
                <a:cs typeface="Calibri Light"/>
              </a:rPr>
              <a:t>UJĘCIE PRAWNE</a:t>
            </a:r>
            <a:endParaRPr lang="pl-PL" sz="4800">
              <a:solidFill>
                <a:schemeClr val="bg1"/>
              </a:solidFill>
            </a:endParaRPr>
          </a:p>
        </p:txBody>
      </p:sp>
      <p:grpSp>
        <p:nvGrpSpPr>
          <p:cNvPr id="31" name="Group 24">
            <a:extLst>
              <a:ext uri="{FF2B5EF4-FFF2-40B4-BE49-F238E27FC236}">
                <a16:creationId xmlns:a16="http://schemas.microsoft.com/office/drawing/2014/main" id="{C9888C69-11CC-40BA-BABF-F9B7E11C9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40080" y="640080"/>
            <a:ext cx="1128382" cy="847206"/>
            <a:chOff x="5307830" y="325570"/>
            <a:chExt cx="1128382" cy="847206"/>
          </a:xfrm>
        </p:grpSpPr>
        <p:sp>
          <p:nvSpPr>
            <p:cNvPr id="26" name="Freeform 5">
              <a:extLst>
                <a:ext uri="{FF2B5EF4-FFF2-40B4-BE49-F238E27FC236}">
                  <a16:creationId xmlns:a16="http://schemas.microsoft.com/office/drawing/2014/main" id="{737D08C8-52AD-4B7E-A217-E28E1AF008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307830" y="577396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0ED11528-93DA-433F-9B3C-21106EFDBB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5720" y="325570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A29DA02-220C-9498-245F-3E562A5CC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290" y="3428999"/>
            <a:ext cx="4075054" cy="274121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z="2000">
                <a:solidFill>
                  <a:schemeClr val="bg1"/>
                </a:solidFill>
                <a:ea typeface="+mn-lt"/>
                <a:cs typeface="+mn-lt"/>
              </a:rPr>
              <a:t>W art. 171 KPK możemy przeczytać o Zasadach przeprowadzania przesłuchania – czytamy tam, że Osobie przesłuchiwanej należy umożliwić swobodne wypowiedzenie się </a:t>
            </a:r>
            <a:r>
              <a:rPr lang="pl-PL" sz="2000" b="1">
                <a:solidFill>
                  <a:schemeClr val="bg1"/>
                </a:solidFill>
                <a:ea typeface="+mn-lt"/>
                <a:cs typeface="+mn-lt"/>
              </a:rPr>
              <a:t>w granicach określonych celem danej czynności </a:t>
            </a:r>
            <a:r>
              <a:rPr lang="pl-PL" sz="2000">
                <a:solidFill>
                  <a:schemeClr val="bg1"/>
                </a:solidFill>
                <a:ea typeface="+mn-lt"/>
                <a:cs typeface="+mn-lt"/>
              </a:rPr>
              <a:t>[..].</a:t>
            </a:r>
          </a:p>
          <a:p>
            <a:endParaRPr lang="pl-PL" sz="2000">
              <a:solidFill>
                <a:schemeClr val="bg1"/>
              </a:solidFill>
              <a:cs typeface="Calibri"/>
            </a:endParaRPr>
          </a:p>
        </p:txBody>
      </p:sp>
      <p:pic>
        <p:nvPicPr>
          <p:cNvPr id="4" name="Grafika 4" descr="Niezrównoważona waga kontur">
            <a:extLst>
              <a:ext uri="{FF2B5EF4-FFF2-40B4-BE49-F238E27FC236}">
                <a16:creationId xmlns:a16="http://schemas.microsoft.com/office/drawing/2014/main" id="{A5507106-0BE8-ABE5-1E7A-9C991F70EF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79352" y="1538608"/>
            <a:ext cx="3780327" cy="3780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95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91F32EBA-ED97-466E-8CFA-8382584155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B31D6D2-BDC1-7DCF-F96A-DBA786349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029" y="851517"/>
            <a:ext cx="5130795" cy="1461778"/>
          </a:xfrm>
        </p:spPr>
        <p:txBody>
          <a:bodyPr>
            <a:normAutofit/>
          </a:bodyPr>
          <a:lstStyle/>
          <a:p>
            <a:r>
              <a:rPr lang="pl-PL" sz="4000">
                <a:cs typeface="Calibri Light"/>
              </a:rPr>
              <a:t>CELE PRZESŁUCHANIA</a:t>
            </a:r>
            <a:endParaRPr lang="pl-PL" sz="400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9510386-631E-026B-9855-4BE2B128FA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031" y="2010173"/>
            <a:ext cx="4508419" cy="504585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z="2400">
                <a:ea typeface="+mn-lt"/>
                <a:cs typeface="+mn-lt"/>
              </a:rPr>
              <a:t>Podstawowym celem dla organu przesłuchującego jest uzyskanie od świadka jak najwięcej </a:t>
            </a:r>
            <a:r>
              <a:rPr lang="pl-PL" sz="2400" b="1">
                <a:ea typeface="+mn-lt"/>
                <a:cs typeface="+mn-lt"/>
              </a:rPr>
              <a:t>rzetelnych</a:t>
            </a:r>
            <a:r>
              <a:rPr lang="pl-PL" sz="2400">
                <a:ea typeface="+mn-lt"/>
                <a:cs typeface="+mn-lt"/>
              </a:rPr>
              <a:t> i </a:t>
            </a:r>
            <a:r>
              <a:rPr lang="pl-PL" sz="2400" b="1">
                <a:ea typeface="+mn-lt"/>
                <a:cs typeface="+mn-lt"/>
              </a:rPr>
              <a:t>przydatnych</a:t>
            </a:r>
            <a:r>
              <a:rPr lang="pl-PL" sz="2400">
                <a:ea typeface="+mn-lt"/>
                <a:cs typeface="+mn-lt"/>
              </a:rPr>
              <a:t> dla sprawy informacji.</a:t>
            </a:r>
            <a:endParaRPr lang="pl-PL" sz="2400">
              <a:cs typeface="Calibri"/>
            </a:endParaRPr>
          </a:p>
          <a:p>
            <a:r>
              <a:rPr lang="pl-PL" sz="2400">
                <a:cs typeface="Calibri"/>
              </a:rPr>
              <a:t>Przydatność zeznań świadka w kontekście postępowania, zależy nie tylko od niego samego, ale w dużej mierze od osoby, która będzie przeprowadzać tą czynność</a:t>
            </a:r>
          </a:p>
          <a:p>
            <a:endParaRPr lang="pl-PL" sz="2000">
              <a:cs typeface="Calibri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62A38935-BB53-4DF7-A56E-48DD25B685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0370" y="851518"/>
            <a:ext cx="6184806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1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4 h 5154967"/>
              <a:gd name="connsiteX37" fmla="*/ 1625714 w 6184806"/>
              <a:gd name="connsiteY37" fmla="*/ 109244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1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1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4"/>
                  <a:pt x="2445216" y="109244"/>
                </a:cubicBezTo>
                <a:cubicBezTo>
                  <a:pt x="1625714" y="109244"/>
                  <a:pt x="1625714" y="109244"/>
                  <a:pt x="1625714" y="109244"/>
                </a:cubicBezTo>
                <a:cubicBezTo>
                  <a:pt x="1572615" y="109244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8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1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Grafika 4" descr="Strzał w dziesiątkę kontur">
            <a:extLst>
              <a:ext uri="{FF2B5EF4-FFF2-40B4-BE49-F238E27FC236}">
                <a16:creationId xmlns:a16="http://schemas.microsoft.com/office/drawing/2014/main" id="{671B468E-711C-F72C-9209-39C25975E4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35330" y="2105470"/>
            <a:ext cx="3217333" cy="3217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007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16F9E488-0718-4E1E-9D12-26779F6062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D20AEB5B-DFC7-42B4-9FAA-6B95E01D0F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15124" y="0"/>
            <a:ext cx="7476877" cy="6858000"/>
          </a:xfrm>
          <a:custGeom>
            <a:avLst/>
            <a:gdLst>
              <a:gd name="connsiteX0" fmla="*/ 637332 w 7476877"/>
              <a:gd name="connsiteY0" fmla="*/ 4332728 h 6858000"/>
              <a:gd name="connsiteX1" fmla="*/ 1576347 w 7476877"/>
              <a:gd name="connsiteY1" fmla="*/ 4332728 h 6858000"/>
              <a:gd name="connsiteX2" fmla="*/ 1720345 w 7476877"/>
              <a:gd name="connsiteY2" fmla="*/ 4419228 h 6858000"/>
              <a:gd name="connsiteX3" fmla="*/ 2190864 w 7476877"/>
              <a:gd name="connsiteY3" fmla="*/ 5245095 h 6858000"/>
              <a:gd name="connsiteX4" fmla="*/ 2190864 w 7476877"/>
              <a:gd name="connsiteY4" fmla="*/ 5413976 h 6858000"/>
              <a:gd name="connsiteX5" fmla="*/ 1720345 w 7476877"/>
              <a:gd name="connsiteY5" fmla="*/ 6239844 h 6858000"/>
              <a:gd name="connsiteX6" fmla="*/ 1576347 w 7476877"/>
              <a:gd name="connsiteY6" fmla="*/ 6326343 h 6858000"/>
              <a:gd name="connsiteX7" fmla="*/ 637332 w 7476877"/>
              <a:gd name="connsiteY7" fmla="*/ 6326343 h 6858000"/>
              <a:gd name="connsiteX8" fmla="*/ 491309 w 7476877"/>
              <a:gd name="connsiteY8" fmla="*/ 6239844 h 6858000"/>
              <a:gd name="connsiteX9" fmla="*/ 22817 w 7476877"/>
              <a:gd name="connsiteY9" fmla="*/ 5413976 h 6858000"/>
              <a:gd name="connsiteX10" fmla="*/ 22817 w 7476877"/>
              <a:gd name="connsiteY10" fmla="*/ 5245095 h 6858000"/>
              <a:gd name="connsiteX11" fmla="*/ 491309 w 7476877"/>
              <a:gd name="connsiteY11" fmla="*/ 4419228 h 6858000"/>
              <a:gd name="connsiteX12" fmla="*/ 637332 w 7476877"/>
              <a:gd name="connsiteY12" fmla="*/ 4332728 h 6858000"/>
              <a:gd name="connsiteX13" fmla="*/ 3853980 w 7476877"/>
              <a:gd name="connsiteY13" fmla="*/ 0 h 6858000"/>
              <a:gd name="connsiteX14" fmla="*/ 5043644 w 7476877"/>
              <a:gd name="connsiteY14" fmla="*/ 0 h 6858000"/>
              <a:gd name="connsiteX15" fmla="*/ 5083740 w 7476877"/>
              <a:gd name="connsiteY15" fmla="*/ 70378 h 6858000"/>
              <a:gd name="connsiteX16" fmla="*/ 5225307 w 7476877"/>
              <a:gd name="connsiteY16" fmla="*/ 318859 h 6858000"/>
              <a:gd name="connsiteX17" fmla="*/ 5225307 w 7476877"/>
              <a:gd name="connsiteY17" fmla="*/ 577503 h 6858000"/>
              <a:gd name="connsiteX18" fmla="*/ 4504695 w 7476877"/>
              <a:gd name="connsiteY18" fmla="*/ 1842337 h 6858000"/>
              <a:gd name="connsiteX19" fmla="*/ 4284162 w 7476877"/>
              <a:gd name="connsiteY19" fmla="*/ 1974811 h 6858000"/>
              <a:gd name="connsiteX20" fmla="*/ 2846045 w 7476877"/>
              <a:gd name="connsiteY20" fmla="*/ 1974811 h 6858000"/>
              <a:gd name="connsiteX21" fmla="*/ 2778342 w 7476877"/>
              <a:gd name="connsiteY21" fmla="*/ 1965645 h 6858000"/>
              <a:gd name="connsiteX22" fmla="*/ 2731777 w 7476877"/>
              <a:gd name="connsiteY22" fmla="*/ 1945746 h 6858000"/>
              <a:gd name="connsiteX23" fmla="*/ 2760233 w 7476877"/>
              <a:gd name="connsiteY23" fmla="*/ 1895581 h 6858000"/>
              <a:gd name="connsiteX24" fmla="*/ 3768459 w 7476877"/>
              <a:gd name="connsiteY24" fmla="*/ 118263 h 6858000"/>
              <a:gd name="connsiteX25" fmla="*/ 3819932 w 7476877"/>
              <a:gd name="connsiteY25" fmla="*/ 39732 h 6858000"/>
              <a:gd name="connsiteX26" fmla="*/ 1880237 w 7476877"/>
              <a:gd name="connsiteY26" fmla="*/ 0 h 6858000"/>
              <a:gd name="connsiteX27" fmla="*/ 2102124 w 7476877"/>
              <a:gd name="connsiteY27" fmla="*/ 0 h 6858000"/>
              <a:gd name="connsiteX28" fmla="*/ 2086946 w 7476877"/>
              <a:gd name="connsiteY28" fmla="*/ 26756 h 6858000"/>
              <a:gd name="connsiteX29" fmla="*/ 1911773 w 7476877"/>
              <a:gd name="connsiteY29" fmla="*/ 335552 h 6858000"/>
              <a:gd name="connsiteX30" fmla="*/ 1911773 w 7476877"/>
              <a:gd name="connsiteY30" fmla="*/ 594199 h 6858000"/>
              <a:gd name="connsiteX31" fmla="*/ 2629280 w 7476877"/>
              <a:gd name="connsiteY31" fmla="*/ 1859030 h 6858000"/>
              <a:gd name="connsiteX32" fmla="*/ 2723627 w 7476877"/>
              <a:gd name="connsiteY32" fmla="*/ 1956020 h 6858000"/>
              <a:gd name="connsiteX33" fmla="*/ 2734544 w 7476877"/>
              <a:gd name="connsiteY33" fmla="*/ 1960685 h 6858000"/>
              <a:gd name="connsiteX34" fmla="*/ 2676021 w 7476877"/>
              <a:gd name="connsiteY34" fmla="*/ 2063851 h 6858000"/>
              <a:gd name="connsiteX35" fmla="*/ 2632495 w 7476877"/>
              <a:gd name="connsiteY35" fmla="*/ 2140578 h 6858000"/>
              <a:gd name="connsiteX36" fmla="*/ 2677641 w 7476877"/>
              <a:gd name="connsiteY36" fmla="*/ 2159871 h 6858000"/>
              <a:gd name="connsiteX37" fmla="*/ 2754009 w 7476877"/>
              <a:gd name="connsiteY37" fmla="*/ 2170210 h 6858000"/>
              <a:gd name="connsiteX38" fmla="*/ 4376198 w 7476877"/>
              <a:gd name="connsiteY38" fmla="*/ 2170210 h 6858000"/>
              <a:gd name="connsiteX39" fmla="*/ 4624956 w 7476877"/>
              <a:gd name="connsiteY39" fmla="*/ 2020780 h 6858000"/>
              <a:gd name="connsiteX40" fmla="*/ 5437803 w 7476877"/>
              <a:gd name="connsiteY40" fmla="*/ 594055 h 6858000"/>
              <a:gd name="connsiteX41" fmla="*/ 5437803 w 7476877"/>
              <a:gd name="connsiteY41" fmla="*/ 302307 h 6858000"/>
              <a:gd name="connsiteX42" fmla="*/ 5294722 w 7476877"/>
              <a:gd name="connsiteY42" fmla="*/ 51168 h 6858000"/>
              <a:gd name="connsiteX43" fmla="*/ 5265570 w 7476877"/>
              <a:gd name="connsiteY43" fmla="*/ 0 h 6858000"/>
              <a:gd name="connsiteX44" fmla="*/ 7476877 w 7476877"/>
              <a:gd name="connsiteY44" fmla="*/ 0 h 6858000"/>
              <a:gd name="connsiteX45" fmla="*/ 7476877 w 7476877"/>
              <a:gd name="connsiteY45" fmla="*/ 6858000 h 6858000"/>
              <a:gd name="connsiteX46" fmla="*/ 3343303 w 7476877"/>
              <a:gd name="connsiteY46" fmla="*/ 6858000 h 6858000"/>
              <a:gd name="connsiteX47" fmla="*/ 3297958 w 7476877"/>
              <a:gd name="connsiteY47" fmla="*/ 6778065 h 6858000"/>
              <a:gd name="connsiteX48" fmla="*/ 1841286 w 7476877"/>
              <a:gd name="connsiteY48" fmla="*/ 4210218 h 6858000"/>
              <a:gd name="connsiteX49" fmla="*/ 1841286 w 7476877"/>
              <a:gd name="connsiteY49" fmla="*/ 3515516 h 6858000"/>
              <a:gd name="connsiteX50" fmla="*/ 2556859 w 7476877"/>
              <a:gd name="connsiteY50" fmla="*/ 2254092 h 6858000"/>
              <a:gd name="connsiteX51" fmla="*/ 2617166 w 7476877"/>
              <a:gd name="connsiteY51" fmla="*/ 2147787 h 6858000"/>
              <a:gd name="connsiteX52" fmla="*/ 2615044 w 7476877"/>
              <a:gd name="connsiteY52" fmla="*/ 2146880 h 6858000"/>
              <a:gd name="connsiteX53" fmla="*/ 2508620 w 7476877"/>
              <a:gd name="connsiteY53" fmla="*/ 2037473 h 6858000"/>
              <a:gd name="connsiteX54" fmla="*/ 1699276 w 7476877"/>
              <a:gd name="connsiteY54" fmla="*/ 610749 h 6858000"/>
              <a:gd name="connsiteX55" fmla="*/ 1699276 w 7476877"/>
              <a:gd name="connsiteY55" fmla="*/ 319000 h 6858000"/>
              <a:gd name="connsiteX56" fmla="*/ 1843322 w 7476877"/>
              <a:gd name="connsiteY56" fmla="*/ 6507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7476877" h="6858000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1F5BF085-665A-665E-C0E4-6F2C08C75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6919" y="2010996"/>
            <a:ext cx="9907749" cy="320891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4000" kern="1200" dirty="0" err="1">
                <a:latin typeface="+mj-lt"/>
                <a:ea typeface="+mj-ea"/>
                <a:cs typeface="+mj-cs"/>
              </a:rPr>
              <a:t>Każdego</a:t>
            </a:r>
            <a:r>
              <a:rPr lang="en-US" sz="40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latin typeface="+mj-lt"/>
                <a:ea typeface="+mj-ea"/>
                <a:cs typeface="+mj-cs"/>
              </a:rPr>
              <a:t>świadka</a:t>
            </a:r>
            <a:r>
              <a:rPr lang="en-US" sz="40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latin typeface="+mj-lt"/>
                <a:ea typeface="+mj-ea"/>
                <a:cs typeface="+mj-cs"/>
              </a:rPr>
              <a:t>należy</a:t>
            </a:r>
            <a:r>
              <a:rPr lang="en-US" sz="40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latin typeface="+mj-lt"/>
                <a:ea typeface="+mj-ea"/>
                <a:cs typeface="+mj-cs"/>
              </a:rPr>
              <a:t>traktować</a:t>
            </a:r>
            <a:r>
              <a:rPr lang="en-US" sz="40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latin typeface="+mj-lt"/>
                <a:ea typeface="+mj-ea"/>
                <a:cs typeface="+mj-cs"/>
              </a:rPr>
              <a:t>indywidualnie</a:t>
            </a:r>
            <a:r>
              <a:rPr lang="en-US" sz="4000" kern="1200" dirty="0">
                <a:latin typeface="+mj-lt"/>
                <a:ea typeface="+mj-ea"/>
                <a:cs typeface="+mj-cs"/>
              </a:rPr>
              <a:t>, a </a:t>
            </a:r>
            <a:r>
              <a:rPr lang="en-US" sz="4000" kern="1200" dirty="0" err="1">
                <a:latin typeface="+mj-lt"/>
                <a:ea typeface="+mj-ea"/>
                <a:cs typeface="+mj-cs"/>
              </a:rPr>
              <a:t>świadomość</a:t>
            </a:r>
            <a:r>
              <a:rPr lang="en-US" sz="40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latin typeface="+mj-lt"/>
                <a:ea typeface="+mj-ea"/>
                <a:cs typeface="+mj-cs"/>
              </a:rPr>
              <a:t>tego</a:t>
            </a:r>
            <a:r>
              <a:rPr lang="en-US" sz="4000" kern="1200" dirty="0">
                <a:latin typeface="+mj-lt"/>
                <a:ea typeface="+mj-ea"/>
                <a:cs typeface="+mj-cs"/>
              </a:rPr>
              <a:t> </a:t>
            </a:r>
            <a:r>
              <a:rPr lang="en-US" sz="4000" kern="1200" dirty="0" err="1">
                <a:latin typeface="+mj-lt"/>
                <a:ea typeface="+mj-ea"/>
                <a:cs typeface="+mj-cs"/>
              </a:rPr>
              <a:t>faktu</a:t>
            </a:r>
            <a:r>
              <a:rPr lang="en-US" sz="40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latin typeface="+mj-lt"/>
                <a:ea typeface="+mj-ea"/>
                <a:cs typeface="+mj-cs"/>
              </a:rPr>
              <a:t>musi</a:t>
            </a:r>
            <a:r>
              <a:rPr lang="en-US" sz="40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latin typeface="+mj-lt"/>
                <a:ea typeface="+mj-ea"/>
                <a:cs typeface="+mj-cs"/>
              </a:rPr>
              <a:t>determinować</a:t>
            </a:r>
            <a:r>
              <a:rPr lang="en-US" sz="40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latin typeface="+mj-lt"/>
                <a:ea typeface="+mj-ea"/>
                <a:cs typeface="+mj-cs"/>
              </a:rPr>
              <a:t>stosunek</a:t>
            </a:r>
            <a:r>
              <a:rPr lang="en-US" sz="40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latin typeface="+mj-lt"/>
                <a:ea typeface="+mj-ea"/>
                <a:cs typeface="+mj-cs"/>
              </a:rPr>
              <a:t>przesłuchującego</a:t>
            </a:r>
            <a:r>
              <a:rPr lang="en-US" sz="4000" kern="1200" dirty="0">
                <a:latin typeface="+mj-lt"/>
                <a:ea typeface="+mj-ea"/>
                <a:cs typeface="+mj-cs"/>
              </a:rPr>
              <a:t> do </a:t>
            </a:r>
            <a:r>
              <a:rPr lang="en-US" sz="4000" kern="1200" dirty="0" err="1">
                <a:latin typeface="+mj-lt"/>
                <a:ea typeface="+mj-ea"/>
                <a:cs typeface="+mj-cs"/>
              </a:rPr>
              <a:t>świadka</a:t>
            </a:r>
            <a:r>
              <a:rPr lang="en-US" sz="40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latin typeface="+mj-lt"/>
                <a:ea typeface="+mj-ea"/>
                <a:cs typeface="+mj-cs"/>
              </a:rPr>
              <a:t>oraz</a:t>
            </a:r>
            <a:r>
              <a:rPr lang="en-US" sz="4000" kern="1200" dirty="0">
                <a:latin typeface="+mj-lt"/>
                <a:ea typeface="+mj-ea"/>
                <a:cs typeface="+mj-cs"/>
              </a:rPr>
              <a:t> </a:t>
            </a:r>
            <a:r>
              <a:rPr lang="en-US" sz="4000" kern="1200" dirty="0" err="1">
                <a:latin typeface="+mj-lt"/>
                <a:ea typeface="+mj-ea"/>
                <a:cs typeface="+mj-cs"/>
              </a:rPr>
              <a:t>wybór</a:t>
            </a:r>
            <a:r>
              <a:rPr lang="en-US" sz="40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latin typeface="+mj-lt"/>
                <a:ea typeface="+mj-ea"/>
                <a:cs typeface="+mj-cs"/>
              </a:rPr>
              <a:t>odpowiedniej</a:t>
            </a:r>
            <a:r>
              <a:rPr lang="en-US" sz="40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latin typeface="+mj-lt"/>
                <a:ea typeface="+mj-ea"/>
                <a:cs typeface="+mj-cs"/>
              </a:rPr>
              <a:t>metody</a:t>
            </a:r>
            <a:r>
              <a:rPr lang="en-US" sz="40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latin typeface="+mj-lt"/>
                <a:ea typeface="+mj-ea"/>
                <a:cs typeface="+mj-cs"/>
              </a:rPr>
              <a:t>przesłuchania</a:t>
            </a:r>
            <a:r>
              <a:rPr lang="en-US" sz="4000" kern="1200" dirty="0">
                <a:latin typeface="+mj-lt"/>
                <a:ea typeface="+mj-ea"/>
                <a:cs typeface="+mj-cs"/>
              </a:rPr>
              <a:t>. </a:t>
            </a:r>
            <a:endParaRPr lang="pl-PL">
              <a:ea typeface="+mj-ea"/>
              <a:cs typeface="+mj-cs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64B93721-934F-4F1E-A868-0B2BA110D3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1960" y="561256"/>
            <a:ext cx="1128382" cy="847206"/>
            <a:chOff x="7393391" y="1075612"/>
            <a:chExt cx="1128382" cy="847206"/>
          </a:xfrm>
        </p:grpSpPr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99494AF8-52DE-4016-B1B9-5D16974BAE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393391" y="1327438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C27115E3-8DBD-460F-8EAD-44E1261741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971281" y="1075612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74001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557A916-FDD1-44A1-A7A1-70009FD6BE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4B874C19-9B23-4B12-823E-D67615A9B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743949" cy="6858000"/>
          </a:xfrm>
          <a:custGeom>
            <a:avLst/>
            <a:gdLst>
              <a:gd name="connsiteX0" fmla="*/ 956085 w 7743949"/>
              <a:gd name="connsiteY0" fmla="*/ 2071857 h 6858000"/>
              <a:gd name="connsiteX1" fmla="*/ 4999548 w 7743949"/>
              <a:gd name="connsiteY1" fmla="*/ 2071857 h 6858000"/>
              <a:gd name="connsiteX2" fmla="*/ 5619604 w 7743949"/>
              <a:gd name="connsiteY2" fmla="*/ 2437296 h 6858000"/>
              <a:gd name="connsiteX3" fmla="*/ 7645701 w 7743949"/>
              <a:gd name="connsiteY3" fmla="*/ 5926372 h 6858000"/>
              <a:gd name="connsiteX4" fmla="*/ 7645701 w 7743949"/>
              <a:gd name="connsiteY4" fmla="*/ 6639850 h 6858000"/>
              <a:gd name="connsiteX5" fmla="*/ 7538856 w 7743949"/>
              <a:gd name="connsiteY5" fmla="*/ 6823844 h 6858000"/>
              <a:gd name="connsiteX6" fmla="*/ 7519022 w 7743949"/>
              <a:gd name="connsiteY6" fmla="*/ 6858000 h 6858000"/>
              <a:gd name="connsiteX7" fmla="*/ 0 w 7743949"/>
              <a:gd name="connsiteY7" fmla="*/ 6858000 h 6858000"/>
              <a:gd name="connsiteX8" fmla="*/ 0 w 7743949"/>
              <a:gd name="connsiteY8" fmla="*/ 3003362 h 6858000"/>
              <a:gd name="connsiteX9" fmla="*/ 144017 w 7743949"/>
              <a:gd name="connsiteY9" fmla="*/ 2754282 h 6858000"/>
              <a:gd name="connsiteX10" fmla="*/ 327296 w 7743949"/>
              <a:gd name="connsiteY10" fmla="*/ 2437296 h 6858000"/>
              <a:gd name="connsiteX11" fmla="*/ 956085 w 7743949"/>
              <a:gd name="connsiteY11" fmla="*/ 2071857 h 6858000"/>
              <a:gd name="connsiteX12" fmla="*/ 6281397 w 7743949"/>
              <a:gd name="connsiteY12" fmla="*/ 1163923 h 6858000"/>
              <a:gd name="connsiteX13" fmla="*/ 7148441 w 7743949"/>
              <a:gd name="connsiteY13" fmla="*/ 1163923 h 6858000"/>
              <a:gd name="connsiteX14" fmla="*/ 7281401 w 7743949"/>
              <a:gd name="connsiteY14" fmla="*/ 1242285 h 6858000"/>
              <a:gd name="connsiteX15" fmla="*/ 7715859 w 7743949"/>
              <a:gd name="connsiteY15" fmla="*/ 1990451 h 6858000"/>
              <a:gd name="connsiteX16" fmla="*/ 7715859 w 7743949"/>
              <a:gd name="connsiteY16" fmla="*/ 2143443 h 6858000"/>
              <a:gd name="connsiteX17" fmla="*/ 7281401 w 7743949"/>
              <a:gd name="connsiteY17" fmla="*/ 2891610 h 6858000"/>
              <a:gd name="connsiteX18" fmla="*/ 7148441 w 7743949"/>
              <a:gd name="connsiteY18" fmla="*/ 2969971 h 6858000"/>
              <a:gd name="connsiteX19" fmla="*/ 6281397 w 7743949"/>
              <a:gd name="connsiteY19" fmla="*/ 2969971 h 6858000"/>
              <a:gd name="connsiteX20" fmla="*/ 6146565 w 7743949"/>
              <a:gd name="connsiteY20" fmla="*/ 2891610 h 6858000"/>
              <a:gd name="connsiteX21" fmla="*/ 5713979 w 7743949"/>
              <a:gd name="connsiteY21" fmla="*/ 2143443 h 6858000"/>
              <a:gd name="connsiteX22" fmla="*/ 5713979 w 7743949"/>
              <a:gd name="connsiteY22" fmla="*/ 1990451 h 6858000"/>
              <a:gd name="connsiteX23" fmla="*/ 6146565 w 7743949"/>
              <a:gd name="connsiteY23" fmla="*/ 1242285 h 6858000"/>
              <a:gd name="connsiteX24" fmla="*/ 6281397 w 7743949"/>
              <a:gd name="connsiteY24" fmla="*/ 1163923 h 6858000"/>
              <a:gd name="connsiteX25" fmla="*/ 0 w 7743949"/>
              <a:gd name="connsiteY25" fmla="*/ 0 h 6858000"/>
              <a:gd name="connsiteX26" fmla="*/ 6600525 w 7743949"/>
              <a:gd name="connsiteY26" fmla="*/ 0 h 6858000"/>
              <a:gd name="connsiteX27" fmla="*/ 6486618 w 7743949"/>
              <a:gd name="connsiteY27" fmla="*/ 196155 h 6858000"/>
              <a:gd name="connsiteX28" fmla="*/ 5677553 w 7743949"/>
              <a:gd name="connsiteY28" fmla="*/ 1589421 h 6858000"/>
              <a:gd name="connsiteX29" fmla="*/ 5057496 w 7743949"/>
              <a:gd name="connsiteY29" fmla="*/ 1954861 h 6858000"/>
              <a:gd name="connsiteX30" fmla="*/ 1014033 w 7743949"/>
              <a:gd name="connsiteY30" fmla="*/ 1954861 h 6858000"/>
              <a:gd name="connsiteX31" fmla="*/ 385244 w 7743949"/>
              <a:gd name="connsiteY31" fmla="*/ 1589421 h 6858000"/>
              <a:gd name="connsiteX32" fmla="*/ 69234 w 7743949"/>
              <a:gd name="connsiteY32" fmla="*/ 1042874 h 6858000"/>
              <a:gd name="connsiteX33" fmla="*/ 0 w 7743949"/>
              <a:gd name="connsiteY33" fmla="*/ 9231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7743949" h="6858000">
                <a:moveTo>
                  <a:pt x="956085" y="2071857"/>
                </a:moveTo>
                <a:cubicBezTo>
                  <a:pt x="956085" y="2071857"/>
                  <a:pt x="956085" y="2071857"/>
                  <a:pt x="4999548" y="2071857"/>
                </a:cubicBezTo>
                <a:cubicBezTo>
                  <a:pt x="5252811" y="2071857"/>
                  <a:pt x="5497339" y="2211072"/>
                  <a:pt x="5619604" y="2437296"/>
                </a:cubicBezTo>
                <a:cubicBezTo>
                  <a:pt x="5619604" y="2437296"/>
                  <a:pt x="5619604" y="2437296"/>
                  <a:pt x="7645701" y="5926372"/>
                </a:cubicBezTo>
                <a:cubicBezTo>
                  <a:pt x="7776699" y="6143896"/>
                  <a:pt x="7776699" y="6422327"/>
                  <a:pt x="7645701" y="6639850"/>
                </a:cubicBezTo>
                <a:cubicBezTo>
                  <a:pt x="7645701" y="6639850"/>
                  <a:pt x="7645701" y="6639850"/>
                  <a:pt x="7538856" y="6823844"/>
                </a:cubicBezTo>
                <a:lnTo>
                  <a:pt x="7519022" y="6858000"/>
                </a:lnTo>
                <a:lnTo>
                  <a:pt x="0" y="6858000"/>
                </a:lnTo>
                <a:lnTo>
                  <a:pt x="0" y="3003362"/>
                </a:lnTo>
                <a:lnTo>
                  <a:pt x="144017" y="2754282"/>
                </a:lnTo>
                <a:cubicBezTo>
                  <a:pt x="203181" y="2651956"/>
                  <a:pt x="264254" y="2546330"/>
                  <a:pt x="327296" y="2437296"/>
                </a:cubicBezTo>
                <a:cubicBezTo>
                  <a:pt x="458294" y="2211072"/>
                  <a:pt x="694090" y="2071857"/>
                  <a:pt x="956085" y="2071857"/>
                </a:cubicBezTo>
                <a:close/>
                <a:moveTo>
                  <a:pt x="6281397" y="1163923"/>
                </a:moveTo>
                <a:cubicBezTo>
                  <a:pt x="6281397" y="1163923"/>
                  <a:pt x="6281397" y="1163923"/>
                  <a:pt x="7148441" y="1163923"/>
                </a:cubicBezTo>
                <a:cubicBezTo>
                  <a:pt x="7202749" y="1163923"/>
                  <a:pt x="7255183" y="1193775"/>
                  <a:pt x="7281401" y="1242285"/>
                </a:cubicBezTo>
                <a:cubicBezTo>
                  <a:pt x="7281401" y="1242285"/>
                  <a:pt x="7281401" y="1242285"/>
                  <a:pt x="7715859" y="1990451"/>
                </a:cubicBezTo>
                <a:cubicBezTo>
                  <a:pt x="7743949" y="2037095"/>
                  <a:pt x="7743949" y="2096799"/>
                  <a:pt x="7715859" y="2143443"/>
                </a:cubicBezTo>
                <a:cubicBezTo>
                  <a:pt x="7715859" y="2143443"/>
                  <a:pt x="7715859" y="2143443"/>
                  <a:pt x="7281401" y="2891610"/>
                </a:cubicBezTo>
                <a:cubicBezTo>
                  <a:pt x="7255183" y="2940119"/>
                  <a:pt x="7202749" y="2969971"/>
                  <a:pt x="7148441" y="2969971"/>
                </a:cubicBezTo>
                <a:cubicBezTo>
                  <a:pt x="7148441" y="2969971"/>
                  <a:pt x="7148441" y="2969971"/>
                  <a:pt x="6281397" y="2969971"/>
                </a:cubicBezTo>
                <a:cubicBezTo>
                  <a:pt x="6225217" y="2969971"/>
                  <a:pt x="6174655" y="2940119"/>
                  <a:pt x="6146565" y="2891610"/>
                </a:cubicBezTo>
                <a:cubicBezTo>
                  <a:pt x="6146565" y="2891610"/>
                  <a:pt x="6146565" y="2891610"/>
                  <a:pt x="5713979" y="2143443"/>
                </a:cubicBezTo>
                <a:cubicBezTo>
                  <a:pt x="5685889" y="2096799"/>
                  <a:pt x="5685889" y="2037095"/>
                  <a:pt x="5713979" y="1990451"/>
                </a:cubicBezTo>
                <a:cubicBezTo>
                  <a:pt x="5713979" y="1990451"/>
                  <a:pt x="5713979" y="1990451"/>
                  <a:pt x="6146565" y="1242285"/>
                </a:cubicBezTo>
                <a:cubicBezTo>
                  <a:pt x="6174655" y="1193775"/>
                  <a:pt x="6225217" y="1163923"/>
                  <a:pt x="6281397" y="1163923"/>
                </a:cubicBezTo>
                <a:close/>
                <a:moveTo>
                  <a:pt x="0" y="0"/>
                </a:moveTo>
                <a:lnTo>
                  <a:pt x="6600525" y="0"/>
                </a:lnTo>
                <a:lnTo>
                  <a:pt x="6486618" y="196155"/>
                </a:lnTo>
                <a:cubicBezTo>
                  <a:pt x="6261242" y="584267"/>
                  <a:pt x="5994130" y="1044253"/>
                  <a:pt x="5677553" y="1589421"/>
                </a:cubicBezTo>
                <a:cubicBezTo>
                  <a:pt x="5555288" y="1815646"/>
                  <a:pt x="5310759" y="1954861"/>
                  <a:pt x="5057496" y="1954861"/>
                </a:cubicBezTo>
                <a:cubicBezTo>
                  <a:pt x="5057496" y="1954861"/>
                  <a:pt x="5057496" y="1954861"/>
                  <a:pt x="1014033" y="1954861"/>
                </a:cubicBezTo>
                <a:cubicBezTo>
                  <a:pt x="752038" y="1954861"/>
                  <a:pt x="516243" y="1815646"/>
                  <a:pt x="385244" y="1589421"/>
                </a:cubicBezTo>
                <a:cubicBezTo>
                  <a:pt x="385244" y="1589421"/>
                  <a:pt x="385244" y="1589421"/>
                  <a:pt x="69234" y="1042874"/>
                </a:cubicBezTo>
                <a:lnTo>
                  <a:pt x="0" y="9231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172FC925-C125-9EDA-A50C-C3FA26EC8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744" y="349858"/>
            <a:ext cx="4761461" cy="1351722"/>
          </a:xfrm>
        </p:spPr>
        <p:txBody>
          <a:bodyPr anchor="ctr">
            <a:normAutofit/>
          </a:bodyPr>
          <a:lstStyle/>
          <a:p>
            <a:r>
              <a:rPr lang="pl-PL">
                <a:solidFill>
                  <a:schemeClr val="bg1"/>
                </a:solidFill>
                <a:cs typeface="Calibri Light"/>
              </a:rPr>
              <a:t>PRZESŁUCHUJĄCY</a:t>
            </a:r>
            <a:endParaRPr lang="pl-PL">
              <a:solidFill>
                <a:schemeClr val="bg1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695FE6B-D89F-B5FC-2236-69DBDCED8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954" y="2489207"/>
            <a:ext cx="4925384" cy="36782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z="1800" dirty="0">
                <a:solidFill>
                  <a:schemeClr val="bg1"/>
                </a:solidFill>
                <a:ea typeface="+mn-lt"/>
                <a:cs typeface="+mn-lt"/>
              </a:rPr>
              <a:t>wysoka inteligencja</a:t>
            </a:r>
          </a:p>
          <a:p>
            <a:r>
              <a:rPr lang="pl-PL" sz="1800" dirty="0">
                <a:solidFill>
                  <a:schemeClr val="bg1"/>
                </a:solidFill>
                <a:ea typeface="+mn-lt"/>
                <a:cs typeface="+mn-lt"/>
              </a:rPr>
              <a:t>rozległa wiedza ogólna</a:t>
            </a:r>
          </a:p>
          <a:p>
            <a:r>
              <a:rPr lang="pl-PL" sz="1800" dirty="0">
                <a:solidFill>
                  <a:schemeClr val="bg1"/>
                </a:solidFill>
                <a:ea typeface="+mn-lt"/>
                <a:cs typeface="+mn-lt"/>
              </a:rPr>
              <a:t>kultura osobista</a:t>
            </a:r>
          </a:p>
          <a:p>
            <a:r>
              <a:rPr lang="pl-PL" sz="1800" dirty="0">
                <a:solidFill>
                  <a:schemeClr val="bg1"/>
                </a:solidFill>
                <a:ea typeface="+mn-lt"/>
                <a:cs typeface="+mn-lt"/>
              </a:rPr>
              <a:t>opanowanie i obiektywizm w wydawaniu opinii i sądów</a:t>
            </a:r>
          </a:p>
          <a:p>
            <a:r>
              <a:rPr lang="pl-PL" sz="1800" dirty="0">
                <a:solidFill>
                  <a:schemeClr val="bg1"/>
                </a:solidFill>
                <a:ea typeface="+mn-lt"/>
                <a:cs typeface="+mn-lt"/>
              </a:rPr>
              <a:t>umiejętność nawiązywania kontaktu i prowadzenia rozmowy</a:t>
            </a:r>
          </a:p>
          <a:p>
            <a:r>
              <a:rPr lang="pl-PL" sz="1800" dirty="0">
                <a:solidFill>
                  <a:schemeClr val="bg1"/>
                </a:solidFill>
                <a:ea typeface="+mn-lt"/>
                <a:cs typeface="+mn-lt"/>
              </a:rPr>
              <a:t>umiejętność wzbudzania u świadka poczucia zaufania i bezpieczeństwa</a:t>
            </a:r>
          </a:p>
          <a:p>
            <a:r>
              <a:rPr lang="pl-PL" sz="1800" dirty="0">
                <a:solidFill>
                  <a:schemeClr val="bg1"/>
                </a:solidFill>
                <a:ea typeface="+mn-lt"/>
                <a:cs typeface="+mn-lt"/>
              </a:rPr>
              <a:t>postawa nacechowana życzliwością do świadka</a:t>
            </a:r>
          </a:p>
        </p:txBody>
      </p:sp>
      <p:pic>
        <p:nvPicPr>
          <p:cNvPr id="4" name="Grafika 4" descr="Służba policji kontur">
            <a:extLst>
              <a:ext uri="{FF2B5EF4-FFF2-40B4-BE49-F238E27FC236}">
                <a16:creationId xmlns:a16="http://schemas.microsoft.com/office/drawing/2014/main" id="{F056DE82-1E8A-4752-FA43-B1353E74A7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36576" y="1261638"/>
            <a:ext cx="3858600" cy="385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021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6FD3B99-32DA-4048-B3C2-EC01E6D0FE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C74482E-2E7A-40CD-99C9-7892C8AF9E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415165" cy="6858000"/>
          </a:xfrm>
          <a:custGeom>
            <a:avLst/>
            <a:gdLst>
              <a:gd name="connsiteX0" fmla="*/ 0 w 9415165"/>
              <a:gd name="connsiteY0" fmla="*/ 5940102 h 6858000"/>
              <a:gd name="connsiteX1" fmla="*/ 201903 w 9415165"/>
              <a:gd name="connsiteY1" fmla="*/ 5940608 h 6858000"/>
              <a:gd name="connsiteX2" fmla="*/ 1461907 w 9415165"/>
              <a:gd name="connsiteY2" fmla="*/ 5943766 h 6858000"/>
              <a:gd name="connsiteX3" fmla="*/ 1951874 w 9415165"/>
              <a:gd name="connsiteY3" fmla="*/ 6220822 h 6858000"/>
              <a:gd name="connsiteX4" fmla="*/ 2282833 w 9415165"/>
              <a:gd name="connsiteY4" fmla="*/ 6794059 h 6858000"/>
              <a:gd name="connsiteX5" fmla="*/ 2319750 w 9415165"/>
              <a:gd name="connsiteY5" fmla="*/ 6858000 h 6858000"/>
              <a:gd name="connsiteX6" fmla="*/ 0 w 9415165"/>
              <a:gd name="connsiteY6" fmla="*/ 6858000 h 6858000"/>
              <a:gd name="connsiteX7" fmla="*/ 751947 w 9415165"/>
              <a:gd name="connsiteY7" fmla="*/ 3830686 h 6858000"/>
              <a:gd name="connsiteX8" fmla="*/ 1719258 w 9415165"/>
              <a:gd name="connsiteY8" fmla="*/ 3833112 h 6858000"/>
              <a:gd name="connsiteX9" fmla="*/ 1869462 w 9415165"/>
              <a:gd name="connsiteY9" fmla="*/ 3918046 h 6858000"/>
              <a:gd name="connsiteX10" fmla="*/ 2354170 w 9415165"/>
              <a:gd name="connsiteY10" fmla="*/ 4757586 h 6858000"/>
              <a:gd name="connsiteX11" fmla="*/ 2353672 w 9415165"/>
              <a:gd name="connsiteY11" fmla="*/ 4931947 h 6858000"/>
              <a:gd name="connsiteX12" fmla="*/ 1871068 w 9415165"/>
              <a:gd name="connsiteY12" fmla="*/ 5769061 h 6858000"/>
              <a:gd name="connsiteX13" fmla="*/ 1722931 w 9415165"/>
              <a:gd name="connsiteY13" fmla="*/ 5854589 h 6858000"/>
              <a:gd name="connsiteX14" fmla="*/ 756668 w 9415165"/>
              <a:gd name="connsiteY14" fmla="*/ 5853977 h 6858000"/>
              <a:gd name="connsiteX15" fmla="*/ 605416 w 9415165"/>
              <a:gd name="connsiteY15" fmla="*/ 5767228 h 6858000"/>
              <a:gd name="connsiteX16" fmla="*/ 120708 w 9415165"/>
              <a:gd name="connsiteY16" fmla="*/ 4927690 h 6858000"/>
              <a:gd name="connsiteX17" fmla="*/ 122255 w 9415165"/>
              <a:gd name="connsiteY17" fmla="*/ 4755141 h 6858000"/>
              <a:gd name="connsiteX18" fmla="*/ 603810 w 9415165"/>
              <a:gd name="connsiteY18" fmla="*/ 3916214 h 6858000"/>
              <a:gd name="connsiteX19" fmla="*/ 751947 w 9415165"/>
              <a:gd name="connsiteY19" fmla="*/ 3830686 h 6858000"/>
              <a:gd name="connsiteX20" fmla="*/ 2140871 w 9415165"/>
              <a:gd name="connsiteY20" fmla="*/ 3416093 h 6858000"/>
              <a:gd name="connsiteX21" fmla="*/ 2485012 w 9415165"/>
              <a:gd name="connsiteY21" fmla="*/ 3416957 h 6858000"/>
              <a:gd name="connsiteX22" fmla="*/ 2538451 w 9415165"/>
              <a:gd name="connsiteY22" fmla="*/ 3447174 h 6858000"/>
              <a:gd name="connsiteX23" fmla="*/ 2710898 w 9415165"/>
              <a:gd name="connsiteY23" fmla="*/ 3745860 h 6858000"/>
              <a:gd name="connsiteX24" fmla="*/ 2710720 w 9415165"/>
              <a:gd name="connsiteY24" fmla="*/ 3807893 h 6858000"/>
              <a:gd name="connsiteX25" fmla="*/ 2539024 w 9415165"/>
              <a:gd name="connsiteY25" fmla="*/ 4105714 h 6858000"/>
              <a:gd name="connsiteX26" fmla="*/ 2486319 w 9415165"/>
              <a:gd name="connsiteY26" fmla="*/ 4136144 h 6858000"/>
              <a:gd name="connsiteX27" fmla="*/ 2142549 w 9415165"/>
              <a:gd name="connsiteY27" fmla="*/ 4135926 h 6858000"/>
              <a:gd name="connsiteX28" fmla="*/ 2088738 w 9415165"/>
              <a:gd name="connsiteY28" fmla="*/ 4105063 h 6858000"/>
              <a:gd name="connsiteX29" fmla="*/ 1916292 w 9415165"/>
              <a:gd name="connsiteY29" fmla="*/ 3806378 h 6858000"/>
              <a:gd name="connsiteX30" fmla="*/ 1916843 w 9415165"/>
              <a:gd name="connsiteY30" fmla="*/ 3744990 h 6858000"/>
              <a:gd name="connsiteX31" fmla="*/ 2088166 w 9415165"/>
              <a:gd name="connsiteY31" fmla="*/ 3446523 h 6858000"/>
              <a:gd name="connsiteX32" fmla="*/ 2140871 w 9415165"/>
              <a:gd name="connsiteY32" fmla="*/ 3416093 h 6858000"/>
              <a:gd name="connsiteX33" fmla="*/ 2309207 w 9415165"/>
              <a:gd name="connsiteY33" fmla="*/ 2943824 h 6858000"/>
              <a:gd name="connsiteX34" fmla="*/ 2490927 w 9415165"/>
              <a:gd name="connsiteY34" fmla="*/ 2944279 h 6858000"/>
              <a:gd name="connsiteX35" fmla="*/ 2519144 w 9415165"/>
              <a:gd name="connsiteY35" fmla="*/ 2960236 h 6858000"/>
              <a:gd name="connsiteX36" fmla="*/ 2610202 w 9415165"/>
              <a:gd name="connsiteY36" fmla="*/ 3117952 h 6858000"/>
              <a:gd name="connsiteX37" fmla="*/ 2610107 w 9415165"/>
              <a:gd name="connsiteY37" fmla="*/ 3150708 h 6858000"/>
              <a:gd name="connsiteX38" fmla="*/ 2519446 w 9415165"/>
              <a:gd name="connsiteY38" fmla="*/ 3307968 h 6858000"/>
              <a:gd name="connsiteX39" fmla="*/ 2491617 w 9415165"/>
              <a:gd name="connsiteY39" fmla="*/ 3324035 h 6858000"/>
              <a:gd name="connsiteX40" fmla="*/ 2310094 w 9415165"/>
              <a:gd name="connsiteY40" fmla="*/ 3323920 h 6858000"/>
              <a:gd name="connsiteX41" fmla="*/ 2281679 w 9415165"/>
              <a:gd name="connsiteY41" fmla="*/ 3307623 h 6858000"/>
              <a:gd name="connsiteX42" fmla="*/ 2190623 w 9415165"/>
              <a:gd name="connsiteY42" fmla="*/ 3149908 h 6858000"/>
              <a:gd name="connsiteX43" fmla="*/ 2190913 w 9415165"/>
              <a:gd name="connsiteY43" fmla="*/ 3117492 h 6858000"/>
              <a:gd name="connsiteX44" fmla="*/ 2281378 w 9415165"/>
              <a:gd name="connsiteY44" fmla="*/ 2959891 h 6858000"/>
              <a:gd name="connsiteX45" fmla="*/ 2309207 w 9415165"/>
              <a:gd name="connsiteY45" fmla="*/ 2943824 h 6858000"/>
              <a:gd name="connsiteX46" fmla="*/ 4112874 w 9415165"/>
              <a:gd name="connsiteY46" fmla="*/ 2635904 h 6858000"/>
              <a:gd name="connsiteX47" fmla="*/ 7268230 w 9415165"/>
              <a:gd name="connsiteY47" fmla="*/ 2643815 h 6858000"/>
              <a:gd name="connsiteX48" fmla="*/ 7758196 w 9415165"/>
              <a:gd name="connsiteY48" fmla="*/ 2920870 h 6858000"/>
              <a:gd name="connsiteX49" fmla="*/ 9339309 w 9415165"/>
              <a:gd name="connsiteY49" fmla="*/ 5659439 h 6858000"/>
              <a:gd name="connsiteX50" fmla="*/ 9337678 w 9415165"/>
              <a:gd name="connsiteY50" fmla="*/ 6228205 h 6858000"/>
              <a:gd name="connsiteX51" fmla="*/ 9008157 w 9415165"/>
              <a:gd name="connsiteY51" fmla="*/ 6799787 h 6858000"/>
              <a:gd name="connsiteX52" fmla="*/ 8974598 w 9415165"/>
              <a:gd name="connsiteY52" fmla="*/ 6858000 h 6858000"/>
              <a:gd name="connsiteX53" fmla="*/ 2425403 w 9415165"/>
              <a:gd name="connsiteY53" fmla="*/ 6858000 h 6858000"/>
              <a:gd name="connsiteX54" fmla="*/ 2332089 w 9415165"/>
              <a:gd name="connsiteY54" fmla="*/ 6696379 h 6858000"/>
              <a:gd name="connsiteX55" fmla="*/ 2053773 w 9415165"/>
              <a:gd name="connsiteY55" fmla="*/ 6214321 h 6858000"/>
              <a:gd name="connsiteX56" fmla="*/ 2058819 w 9415165"/>
              <a:gd name="connsiteY56" fmla="*/ 5651469 h 6858000"/>
              <a:gd name="connsiteX57" fmla="*/ 3629647 w 9415165"/>
              <a:gd name="connsiteY57" fmla="*/ 2914896 h 6858000"/>
              <a:gd name="connsiteX58" fmla="*/ 4112874 w 9415165"/>
              <a:gd name="connsiteY58" fmla="*/ 2635904 h 6858000"/>
              <a:gd name="connsiteX59" fmla="*/ 688133 w 9415165"/>
              <a:gd name="connsiteY59" fmla="*/ 2474638 h 6858000"/>
              <a:gd name="connsiteX60" fmla="*/ 1287544 w 9415165"/>
              <a:gd name="connsiteY60" fmla="*/ 2476142 h 6858000"/>
              <a:gd name="connsiteX61" fmla="*/ 1380621 w 9415165"/>
              <a:gd name="connsiteY61" fmla="*/ 2528772 h 6858000"/>
              <a:gd name="connsiteX62" fmla="*/ 1680979 w 9415165"/>
              <a:gd name="connsiteY62" fmla="*/ 3049008 h 6858000"/>
              <a:gd name="connsiteX63" fmla="*/ 1680670 w 9415165"/>
              <a:gd name="connsiteY63" fmla="*/ 3157054 h 6858000"/>
              <a:gd name="connsiteX64" fmla="*/ 1381617 w 9415165"/>
              <a:gd name="connsiteY64" fmla="*/ 3675787 h 6858000"/>
              <a:gd name="connsiteX65" fmla="*/ 1289821 w 9415165"/>
              <a:gd name="connsiteY65" fmla="*/ 3728785 h 6858000"/>
              <a:gd name="connsiteX66" fmla="*/ 691058 w 9415165"/>
              <a:gd name="connsiteY66" fmla="*/ 3728407 h 6858000"/>
              <a:gd name="connsiteX67" fmla="*/ 597332 w 9415165"/>
              <a:gd name="connsiteY67" fmla="*/ 3674651 h 6858000"/>
              <a:gd name="connsiteX68" fmla="*/ 296974 w 9415165"/>
              <a:gd name="connsiteY68" fmla="*/ 3154416 h 6858000"/>
              <a:gd name="connsiteX69" fmla="*/ 297933 w 9415165"/>
              <a:gd name="connsiteY69" fmla="*/ 3047494 h 6858000"/>
              <a:gd name="connsiteX70" fmla="*/ 596337 w 9415165"/>
              <a:gd name="connsiteY70" fmla="*/ 2527637 h 6858000"/>
              <a:gd name="connsiteX71" fmla="*/ 688133 w 9415165"/>
              <a:gd name="connsiteY71" fmla="*/ 2474638 h 6858000"/>
              <a:gd name="connsiteX72" fmla="*/ 2732571 w 9415165"/>
              <a:gd name="connsiteY72" fmla="*/ 2020011 h 6858000"/>
              <a:gd name="connsiteX73" fmla="*/ 3236024 w 9415165"/>
              <a:gd name="connsiteY73" fmla="*/ 2021272 h 6858000"/>
              <a:gd name="connsiteX74" fmla="*/ 3314200 w 9415165"/>
              <a:gd name="connsiteY74" fmla="*/ 2065479 h 6858000"/>
              <a:gd name="connsiteX75" fmla="*/ 3566473 w 9415165"/>
              <a:gd name="connsiteY75" fmla="*/ 2502430 h 6858000"/>
              <a:gd name="connsiteX76" fmla="*/ 3566214 w 9415165"/>
              <a:gd name="connsiteY76" fmla="*/ 2593179 h 6858000"/>
              <a:gd name="connsiteX77" fmla="*/ 3315036 w 9415165"/>
              <a:gd name="connsiteY77" fmla="*/ 3028868 h 6858000"/>
              <a:gd name="connsiteX78" fmla="*/ 3237935 w 9415165"/>
              <a:gd name="connsiteY78" fmla="*/ 3073382 h 6858000"/>
              <a:gd name="connsiteX79" fmla="*/ 2735028 w 9415165"/>
              <a:gd name="connsiteY79" fmla="*/ 3073064 h 6858000"/>
              <a:gd name="connsiteX80" fmla="*/ 2656307 w 9415165"/>
              <a:gd name="connsiteY80" fmla="*/ 3027915 h 6858000"/>
              <a:gd name="connsiteX81" fmla="*/ 2404033 w 9415165"/>
              <a:gd name="connsiteY81" fmla="*/ 2590963 h 6858000"/>
              <a:gd name="connsiteX82" fmla="*/ 2404839 w 9415165"/>
              <a:gd name="connsiteY82" fmla="*/ 2501157 h 6858000"/>
              <a:gd name="connsiteX83" fmla="*/ 2655471 w 9415165"/>
              <a:gd name="connsiteY83" fmla="*/ 2064525 h 6858000"/>
              <a:gd name="connsiteX84" fmla="*/ 2732571 w 9415165"/>
              <a:gd name="connsiteY84" fmla="*/ 2020011 h 6858000"/>
              <a:gd name="connsiteX85" fmla="*/ 3662925 w 9415165"/>
              <a:gd name="connsiteY85" fmla="*/ 0 h 6858000"/>
              <a:gd name="connsiteX86" fmla="*/ 5336547 w 9415165"/>
              <a:gd name="connsiteY86" fmla="*/ 0 h 6858000"/>
              <a:gd name="connsiteX87" fmla="*/ 5342959 w 9415165"/>
              <a:gd name="connsiteY87" fmla="*/ 11106 h 6858000"/>
              <a:gd name="connsiteX88" fmla="*/ 5970700 w 9415165"/>
              <a:gd name="connsiteY88" fmla="*/ 1098387 h 6858000"/>
              <a:gd name="connsiteX89" fmla="*/ 5970044 w 9415165"/>
              <a:gd name="connsiteY89" fmla="*/ 1327785 h 6858000"/>
              <a:gd name="connsiteX90" fmla="*/ 5335110 w 9415165"/>
              <a:gd name="connsiteY90" fmla="*/ 2429135 h 6858000"/>
              <a:gd name="connsiteX91" fmla="*/ 5140211 w 9415165"/>
              <a:gd name="connsiteY91" fmla="*/ 2541659 h 6858000"/>
              <a:gd name="connsiteX92" fmla="*/ 3868947 w 9415165"/>
              <a:gd name="connsiteY92" fmla="*/ 2540855 h 6858000"/>
              <a:gd name="connsiteX93" fmla="*/ 3669952 w 9415165"/>
              <a:gd name="connsiteY93" fmla="*/ 2426726 h 6858000"/>
              <a:gd name="connsiteX94" fmla="*/ 3032246 w 9415165"/>
              <a:gd name="connsiteY94" fmla="*/ 1322186 h 6858000"/>
              <a:gd name="connsiteX95" fmla="*/ 3034282 w 9415165"/>
              <a:gd name="connsiteY95" fmla="*/ 1095172 h 6858000"/>
              <a:gd name="connsiteX96" fmla="*/ 3556318 w 9415165"/>
              <a:gd name="connsiteY96" fmla="*/ 18572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</a:cxnLst>
            <a:rect l="l" t="t" r="r" b="b"/>
            <a:pathLst>
              <a:path w="9415165" h="6858000">
                <a:moveTo>
                  <a:pt x="0" y="5940102"/>
                </a:moveTo>
                <a:lnTo>
                  <a:pt x="201903" y="5940608"/>
                </a:lnTo>
                <a:cubicBezTo>
                  <a:pt x="552894" y="5941488"/>
                  <a:pt x="968883" y="5942531"/>
                  <a:pt x="1461907" y="5943766"/>
                </a:cubicBezTo>
                <a:cubicBezTo>
                  <a:pt x="1662934" y="5938113"/>
                  <a:pt x="1852841" y="6049291"/>
                  <a:pt x="1951874" y="6220822"/>
                </a:cubicBezTo>
                <a:cubicBezTo>
                  <a:pt x="1951874" y="6220822"/>
                  <a:pt x="1951874" y="6220822"/>
                  <a:pt x="2282833" y="6794059"/>
                </a:cubicBezTo>
                <a:lnTo>
                  <a:pt x="2319750" y="6858000"/>
                </a:lnTo>
                <a:lnTo>
                  <a:pt x="0" y="6858000"/>
                </a:lnTo>
                <a:close/>
                <a:moveTo>
                  <a:pt x="751947" y="3830686"/>
                </a:moveTo>
                <a:cubicBezTo>
                  <a:pt x="751947" y="3830686"/>
                  <a:pt x="751947" y="3830686"/>
                  <a:pt x="1719258" y="3833112"/>
                </a:cubicBezTo>
                <a:cubicBezTo>
                  <a:pt x="1780885" y="3831380"/>
                  <a:pt x="1839102" y="3865462"/>
                  <a:pt x="1869462" y="3918046"/>
                </a:cubicBezTo>
                <a:cubicBezTo>
                  <a:pt x="1869462" y="3918046"/>
                  <a:pt x="1869462" y="3918046"/>
                  <a:pt x="2354170" y="4757586"/>
                </a:cubicBezTo>
                <a:cubicBezTo>
                  <a:pt x="2385577" y="4811983"/>
                  <a:pt x="2384937" y="4877630"/>
                  <a:pt x="2353672" y="4931947"/>
                </a:cubicBezTo>
                <a:cubicBezTo>
                  <a:pt x="2353672" y="4931947"/>
                  <a:pt x="2353672" y="4931947"/>
                  <a:pt x="1871068" y="5769061"/>
                </a:cubicBezTo>
                <a:cubicBezTo>
                  <a:pt x="1841608" y="5822336"/>
                  <a:pt x="1783799" y="5855711"/>
                  <a:pt x="1722931" y="5854589"/>
                </a:cubicBezTo>
                <a:cubicBezTo>
                  <a:pt x="1722931" y="5854589"/>
                  <a:pt x="1722931" y="5854589"/>
                  <a:pt x="756668" y="5853977"/>
                </a:cubicBezTo>
                <a:cubicBezTo>
                  <a:pt x="693994" y="5853896"/>
                  <a:pt x="636823" y="5821628"/>
                  <a:pt x="605416" y="5767228"/>
                </a:cubicBezTo>
                <a:cubicBezTo>
                  <a:pt x="605416" y="5767228"/>
                  <a:pt x="605416" y="5767228"/>
                  <a:pt x="120708" y="4927690"/>
                </a:cubicBezTo>
                <a:cubicBezTo>
                  <a:pt x="90348" y="4875106"/>
                  <a:pt x="89942" y="4807646"/>
                  <a:pt x="122255" y="4755141"/>
                </a:cubicBezTo>
                <a:cubicBezTo>
                  <a:pt x="122255" y="4755141"/>
                  <a:pt x="122255" y="4755141"/>
                  <a:pt x="603810" y="3916214"/>
                </a:cubicBezTo>
                <a:cubicBezTo>
                  <a:pt x="633271" y="3862939"/>
                  <a:pt x="691080" y="3829563"/>
                  <a:pt x="751947" y="3830686"/>
                </a:cubicBezTo>
                <a:close/>
                <a:moveTo>
                  <a:pt x="2140871" y="3416093"/>
                </a:moveTo>
                <a:cubicBezTo>
                  <a:pt x="2140871" y="3416093"/>
                  <a:pt x="2140871" y="3416093"/>
                  <a:pt x="2485012" y="3416957"/>
                </a:cubicBezTo>
                <a:cubicBezTo>
                  <a:pt x="2506938" y="3416340"/>
                  <a:pt x="2527650" y="3428466"/>
                  <a:pt x="2538451" y="3447174"/>
                </a:cubicBezTo>
                <a:cubicBezTo>
                  <a:pt x="2538451" y="3447174"/>
                  <a:pt x="2538451" y="3447174"/>
                  <a:pt x="2710898" y="3745860"/>
                </a:cubicBezTo>
                <a:cubicBezTo>
                  <a:pt x="2722072" y="3765213"/>
                  <a:pt x="2721844" y="3788568"/>
                  <a:pt x="2710720" y="3807893"/>
                </a:cubicBezTo>
                <a:cubicBezTo>
                  <a:pt x="2710720" y="3807893"/>
                  <a:pt x="2710720" y="3807893"/>
                  <a:pt x="2539024" y="4105714"/>
                </a:cubicBezTo>
                <a:cubicBezTo>
                  <a:pt x="2528542" y="4124669"/>
                  <a:pt x="2507974" y="4136543"/>
                  <a:pt x="2486319" y="4136144"/>
                </a:cubicBezTo>
                <a:cubicBezTo>
                  <a:pt x="2486319" y="4136144"/>
                  <a:pt x="2486319" y="4136144"/>
                  <a:pt x="2142549" y="4135926"/>
                </a:cubicBezTo>
                <a:cubicBezTo>
                  <a:pt x="2120252" y="4135898"/>
                  <a:pt x="2099911" y="4124417"/>
                  <a:pt x="2088738" y="4105063"/>
                </a:cubicBezTo>
                <a:cubicBezTo>
                  <a:pt x="2088738" y="4105063"/>
                  <a:pt x="2088738" y="4105063"/>
                  <a:pt x="1916292" y="3806378"/>
                </a:cubicBezTo>
                <a:cubicBezTo>
                  <a:pt x="1905490" y="3787669"/>
                  <a:pt x="1905346" y="3763670"/>
                  <a:pt x="1916843" y="3744990"/>
                </a:cubicBezTo>
                <a:cubicBezTo>
                  <a:pt x="1916843" y="3744990"/>
                  <a:pt x="1916843" y="3744990"/>
                  <a:pt x="2088166" y="3446523"/>
                </a:cubicBezTo>
                <a:cubicBezTo>
                  <a:pt x="2098648" y="3427568"/>
                  <a:pt x="2119216" y="3415695"/>
                  <a:pt x="2140871" y="3416093"/>
                </a:cubicBezTo>
                <a:close/>
                <a:moveTo>
                  <a:pt x="2309207" y="2943824"/>
                </a:moveTo>
                <a:cubicBezTo>
                  <a:pt x="2309207" y="2943824"/>
                  <a:pt x="2309207" y="2943824"/>
                  <a:pt x="2490927" y="2944279"/>
                </a:cubicBezTo>
                <a:cubicBezTo>
                  <a:pt x="2502505" y="2943955"/>
                  <a:pt x="2513441" y="2950357"/>
                  <a:pt x="2519144" y="2960236"/>
                </a:cubicBezTo>
                <a:cubicBezTo>
                  <a:pt x="2519144" y="2960236"/>
                  <a:pt x="2519144" y="2960236"/>
                  <a:pt x="2610202" y="3117952"/>
                </a:cubicBezTo>
                <a:cubicBezTo>
                  <a:pt x="2616102" y="3128172"/>
                  <a:pt x="2615982" y="3140504"/>
                  <a:pt x="2610107" y="3150708"/>
                </a:cubicBezTo>
                <a:cubicBezTo>
                  <a:pt x="2610107" y="3150708"/>
                  <a:pt x="2610107" y="3150708"/>
                  <a:pt x="2519446" y="3307968"/>
                </a:cubicBezTo>
                <a:cubicBezTo>
                  <a:pt x="2513912" y="3317976"/>
                  <a:pt x="2503051" y="3324246"/>
                  <a:pt x="2491617" y="3324035"/>
                </a:cubicBezTo>
                <a:cubicBezTo>
                  <a:pt x="2491617" y="3324035"/>
                  <a:pt x="2491617" y="3324035"/>
                  <a:pt x="2310094" y="3323920"/>
                </a:cubicBezTo>
                <a:cubicBezTo>
                  <a:pt x="2298321" y="3323905"/>
                  <a:pt x="2287579" y="3317843"/>
                  <a:pt x="2281679" y="3307623"/>
                </a:cubicBezTo>
                <a:cubicBezTo>
                  <a:pt x="2281679" y="3307623"/>
                  <a:pt x="2281679" y="3307623"/>
                  <a:pt x="2190623" y="3149908"/>
                </a:cubicBezTo>
                <a:cubicBezTo>
                  <a:pt x="2184919" y="3140029"/>
                  <a:pt x="2184843" y="3127357"/>
                  <a:pt x="2190913" y="3117492"/>
                </a:cubicBezTo>
                <a:cubicBezTo>
                  <a:pt x="2190913" y="3117492"/>
                  <a:pt x="2190913" y="3117492"/>
                  <a:pt x="2281378" y="2959891"/>
                </a:cubicBezTo>
                <a:cubicBezTo>
                  <a:pt x="2286913" y="2949884"/>
                  <a:pt x="2297773" y="2943613"/>
                  <a:pt x="2309207" y="2943824"/>
                </a:cubicBezTo>
                <a:close/>
                <a:moveTo>
                  <a:pt x="4112874" y="2635904"/>
                </a:moveTo>
                <a:cubicBezTo>
                  <a:pt x="4112874" y="2635904"/>
                  <a:pt x="4112874" y="2635904"/>
                  <a:pt x="7268230" y="2643815"/>
                </a:cubicBezTo>
                <a:cubicBezTo>
                  <a:pt x="7469258" y="2638162"/>
                  <a:pt x="7659163" y="2749340"/>
                  <a:pt x="7758196" y="2920870"/>
                </a:cubicBezTo>
                <a:cubicBezTo>
                  <a:pt x="7758196" y="2920870"/>
                  <a:pt x="7758196" y="2920870"/>
                  <a:pt x="9339309" y="5659439"/>
                </a:cubicBezTo>
                <a:cubicBezTo>
                  <a:pt x="9441758" y="5836884"/>
                  <a:pt x="9439672" y="6051021"/>
                  <a:pt x="9337678" y="6228205"/>
                </a:cubicBezTo>
                <a:cubicBezTo>
                  <a:pt x="9337678" y="6228205"/>
                  <a:pt x="9337678" y="6228205"/>
                  <a:pt x="9008157" y="6799787"/>
                </a:cubicBezTo>
                <a:lnTo>
                  <a:pt x="8974598" y="6858000"/>
                </a:lnTo>
                <a:lnTo>
                  <a:pt x="2425403" y="6858000"/>
                </a:lnTo>
                <a:lnTo>
                  <a:pt x="2332089" y="6696379"/>
                </a:lnTo>
                <a:cubicBezTo>
                  <a:pt x="2245236" y="6545945"/>
                  <a:pt x="2152593" y="6385482"/>
                  <a:pt x="2053773" y="6214321"/>
                </a:cubicBezTo>
                <a:cubicBezTo>
                  <a:pt x="1954740" y="6042790"/>
                  <a:pt x="1953410" y="5822737"/>
                  <a:pt x="2058819" y="5651469"/>
                </a:cubicBezTo>
                <a:cubicBezTo>
                  <a:pt x="2058819" y="5651469"/>
                  <a:pt x="2058819" y="5651469"/>
                  <a:pt x="3629647" y="2914896"/>
                </a:cubicBezTo>
                <a:cubicBezTo>
                  <a:pt x="3725749" y="2741114"/>
                  <a:pt x="3914325" y="2632240"/>
                  <a:pt x="4112874" y="2635904"/>
                </a:cubicBezTo>
                <a:close/>
                <a:moveTo>
                  <a:pt x="688133" y="2474638"/>
                </a:moveTo>
                <a:cubicBezTo>
                  <a:pt x="688133" y="2474638"/>
                  <a:pt x="688133" y="2474638"/>
                  <a:pt x="1287544" y="2476142"/>
                </a:cubicBezTo>
                <a:cubicBezTo>
                  <a:pt x="1325733" y="2475067"/>
                  <a:pt x="1361809" y="2496187"/>
                  <a:pt x="1380621" y="2528772"/>
                </a:cubicBezTo>
                <a:cubicBezTo>
                  <a:pt x="1380621" y="2528772"/>
                  <a:pt x="1380621" y="2528772"/>
                  <a:pt x="1680979" y="3049008"/>
                </a:cubicBezTo>
                <a:cubicBezTo>
                  <a:pt x="1700441" y="3082716"/>
                  <a:pt x="1700045" y="3123395"/>
                  <a:pt x="1680670" y="3157054"/>
                </a:cubicBezTo>
                <a:cubicBezTo>
                  <a:pt x="1680670" y="3157054"/>
                  <a:pt x="1680670" y="3157054"/>
                  <a:pt x="1381617" y="3675787"/>
                </a:cubicBezTo>
                <a:cubicBezTo>
                  <a:pt x="1363361" y="3708799"/>
                  <a:pt x="1327537" y="3729482"/>
                  <a:pt x="1289821" y="3728785"/>
                </a:cubicBezTo>
                <a:cubicBezTo>
                  <a:pt x="1289821" y="3728785"/>
                  <a:pt x="1289821" y="3728785"/>
                  <a:pt x="691058" y="3728407"/>
                </a:cubicBezTo>
                <a:cubicBezTo>
                  <a:pt x="652221" y="3728357"/>
                  <a:pt x="616793" y="3708360"/>
                  <a:pt x="597332" y="3674651"/>
                </a:cubicBezTo>
                <a:cubicBezTo>
                  <a:pt x="597332" y="3674651"/>
                  <a:pt x="597332" y="3674651"/>
                  <a:pt x="296974" y="3154416"/>
                </a:cubicBezTo>
                <a:cubicBezTo>
                  <a:pt x="278161" y="3121831"/>
                  <a:pt x="277908" y="3080029"/>
                  <a:pt x="297933" y="3047494"/>
                </a:cubicBezTo>
                <a:cubicBezTo>
                  <a:pt x="297933" y="3047494"/>
                  <a:pt x="297933" y="3047494"/>
                  <a:pt x="596337" y="2527637"/>
                </a:cubicBezTo>
                <a:cubicBezTo>
                  <a:pt x="614593" y="2494625"/>
                  <a:pt x="650416" y="2473943"/>
                  <a:pt x="688133" y="2474638"/>
                </a:cubicBezTo>
                <a:close/>
                <a:moveTo>
                  <a:pt x="2732571" y="2020011"/>
                </a:moveTo>
                <a:cubicBezTo>
                  <a:pt x="2732571" y="2020011"/>
                  <a:pt x="2732571" y="2020011"/>
                  <a:pt x="3236024" y="2021272"/>
                </a:cubicBezTo>
                <a:cubicBezTo>
                  <a:pt x="3268098" y="2020370"/>
                  <a:pt x="3298399" y="2038110"/>
                  <a:pt x="3314200" y="2065479"/>
                </a:cubicBezTo>
                <a:cubicBezTo>
                  <a:pt x="3314200" y="2065479"/>
                  <a:pt x="3314200" y="2065479"/>
                  <a:pt x="3566473" y="2502430"/>
                </a:cubicBezTo>
                <a:cubicBezTo>
                  <a:pt x="3582820" y="2530741"/>
                  <a:pt x="3582487" y="2564907"/>
                  <a:pt x="3566214" y="2593179"/>
                </a:cubicBezTo>
                <a:cubicBezTo>
                  <a:pt x="3566214" y="2593179"/>
                  <a:pt x="3566214" y="2593179"/>
                  <a:pt x="3315036" y="3028868"/>
                </a:cubicBezTo>
                <a:cubicBezTo>
                  <a:pt x="3299702" y="3056596"/>
                  <a:pt x="3269615" y="3073966"/>
                  <a:pt x="3237935" y="3073382"/>
                </a:cubicBezTo>
                <a:cubicBezTo>
                  <a:pt x="3237935" y="3073382"/>
                  <a:pt x="3237935" y="3073382"/>
                  <a:pt x="2735028" y="3073064"/>
                </a:cubicBezTo>
                <a:cubicBezTo>
                  <a:pt x="2702409" y="3073021"/>
                  <a:pt x="2672652" y="3056226"/>
                  <a:pt x="2656307" y="3027915"/>
                </a:cubicBezTo>
                <a:cubicBezTo>
                  <a:pt x="2656307" y="3027915"/>
                  <a:pt x="2656307" y="3027915"/>
                  <a:pt x="2404033" y="2590963"/>
                </a:cubicBezTo>
                <a:cubicBezTo>
                  <a:pt x="2388231" y="2563595"/>
                  <a:pt x="2388020" y="2528484"/>
                  <a:pt x="2404839" y="2501157"/>
                </a:cubicBezTo>
                <a:cubicBezTo>
                  <a:pt x="2404839" y="2501157"/>
                  <a:pt x="2404839" y="2501157"/>
                  <a:pt x="2655471" y="2064525"/>
                </a:cubicBezTo>
                <a:cubicBezTo>
                  <a:pt x="2670804" y="2036797"/>
                  <a:pt x="2700892" y="2019426"/>
                  <a:pt x="2732571" y="2020011"/>
                </a:cubicBezTo>
                <a:close/>
                <a:moveTo>
                  <a:pt x="3662925" y="0"/>
                </a:moveTo>
                <a:lnTo>
                  <a:pt x="5336547" y="0"/>
                </a:lnTo>
                <a:lnTo>
                  <a:pt x="5342959" y="11106"/>
                </a:lnTo>
                <a:cubicBezTo>
                  <a:pt x="5372852" y="62881"/>
                  <a:pt x="5492421" y="269982"/>
                  <a:pt x="5970700" y="1098387"/>
                </a:cubicBezTo>
                <a:cubicBezTo>
                  <a:pt x="6012021" y="1169956"/>
                  <a:pt x="6011183" y="1256322"/>
                  <a:pt x="5970044" y="1327785"/>
                </a:cubicBezTo>
                <a:cubicBezTo>
                  <a:pt x="5970044" y="1327785"/>
                  <a:pt x="5970044" y="1327785"/>
                  <a:pt x="5335110" y="2429135"/>
                </a:cubicBezTo>
                <a:cubicBezTo>
                  <a:pt x="5296350" y="2499226"/>
                  <a:pt x="5220291" y="2543137"/>
                  <a:pt x="5140211" y="2541659"/>
                </a:cubicBezTo>
                <a:cubicBezTo>
                  <a:pt x="5140211" y="2541659"/>
                  <a:pt x="5140211" y="2541659"/>
                  <a:pt x="3868947" y="2540855"/>
                </a:cubicBezTo>
                <a:cubicBezTo>
                  <a:pt x="3786490" y="2540750"/>
                  <a:pt x="3711273" y="2498294"/>
                  <a:pt x="3669952" y="2426726"/>
                </a:cubicBezTo>
                <a:cubicBezTo>
                  <a:pt x="3669952" y="2426726"/>
                  <a:pt x="3669952" y="2426726"/>
                  <a:pt x="3032246" y="1322186"/>
                </a:cubicBezTo>
                <a:cubicBezTo>
                  <a:pt x="2992303" y="1253003"/>
                  <a:pt x="2991768" y="1164250"/>
                  <a:pt x="3034282" y="1095172"/>
                </a:cubicBezTo>
                <a:cubicBezTo>
                  <a:pt x="3034282" y="1095172"/>
                  <a:pt x="3034282" y="1095172"/>
                  <a:pt x="3556318" y="185723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BB1362E-4699-426B-8D02-4F7CE6DA93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69039" y="1090549"/>
            <a:ext cx="5581001" cy="4278755"/>
            <a:chOff x="6169039" y="142050"/>
            <a:chExt cx="5581001" cy="4278755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EFB93E7-8C93-4FE1-953B-9F55FCCEAF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6820162" y="-509073"/>
              <a:ext cx="4278755" cy="5581001"/>
            </a:xfrm>
            <a:custGeom>
              <a:avLst/>
              <a:gdLst>
                <a:gd name="connsiteX0" fmla="*/ 4278755 w 4278755"/>
                <a:gd name="connsiteY0" fmla="*/ 309054 h 5581001"/>
                <a:gd name="connsiteX1" fmla="*/ 4278755 w 4278755"/>
                <a:gd name="connsiteY1" fmla="*/ 1005863 h 5581001"/>
                <a:gd name="connsiteX2" fmla="*/ 4278755 w 4278755"/>
                <a:gd name="connsiteY2" fmla="*/ 4575137 h 5581001"/>
                <a:gd name="connsiteX3" fmla="*/ 4278755 w 4278755"/>
                <a:gd name="connsiteY3" fmla="*/ 5271947 h 5581001"/>
                <a:gd name="connsiteX4" fmla="*/ 3969701 w 4278755"/>
                <a:gd name="connsiteY4" fmla="*/ 5581001 h 5581001"/>
                <a:gd name="connsiteX5" fmla="*/ 309054 w 4278755"/>
                <a:gd name="connsiteY5" fmla="*/ 5581001 h 5581001"/>
                <a:gd name="connsiteX6" fmla="*/ 0 w 4278755"/>
                <a:gd name="connsiteY6" fmla="*/ 5271946 h 5581001"/>
                <a:gd name="connsiteX7" fmla="*/ 0 w 4278755"/>
                <a:gd name="connsiteY7" fmla="*/ 4575136 h 5581001"/>
                <a:gd name="connsiteX8" fmla="*/ 0 w 4278755"/>
                <a:gd name="connsiteY8" fmla="*/ 1005863 h 5581001"/>
                <a:gd name="connsiteX9" fmla="*/ 0 w 4278755"/>
                <a:gd name="connsiteY9" fmla="*/ 309054 h 5581001"/>
                <a:gd name="connsiteX10" fmla="*/ 309054 w 4278755"/>
                <a:gd name="connsiteY10" fmla="*/ 0 h 5581001"/>
                <a:gd name="connsiteX11" fmla="*/ 3969701 w 4278755"/>
                <a:gd name="connsiteY11" fmla="*/ 0 h 5581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278755" h="5581001">
                  <a:moveTo>
                    <a:pt x="4278755" y="309054"/>
                  </a:moveTo>
                  <a:lnTo>
                    <a:pt x="4278755" y="1005863"/>
                  </a:lnTo>
                  <a:lnTo>
                    <a:pt x="4278755" y="4575137"/>
                  </a:lnTo>
                  <a:lnTo>
                    <a:pt x="4278755" y="5271947"/>
                  </a:lnTo>
                  <a:lnTo>
                    <a:pt x="3969701" y="5581001"/>
                  </a:lnTo>
                  <a:lnTo>
                    <a:pt x="309054" y="5581001"/>
                  </a:lnTo>
                  <a:lnTo>
                    <a:pt x="0" y="5271946"/>
                  </a:lnTo>
                  <a:lnTo>
                    <a:pt x="0" y="4575136"/>
                  </a:lnTo>
                  <a:lnTo>
                    <a:pt x="0" y="1005863"/>
                  </a:lnTo>
                  <a:lnTo>
                    <a:pt x="0" y="309054"/>
                  </a:lnTo>
                  <a:lnTo>
                    <a:pt x="309054" y="0"/>
                  </a:lnTo>
                  <a:lnTo>
                    <a:pt x="3969701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B60422C-70D6-488F-8CE4-C3299AD795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6902139" y="-425197"/>
              <a:ext cx="4114800" cy="5413248"/>
            </a:xfrm>
            <a:custGeom>
              <a:avLst/>
              <a:gdLst>
                <a:gd name="connsiteX0" fmla="*/ 4278755 w 4278755"/>
                <a:gd name="connsiteY0" fmla="*/ 309054 h 5581001"/>
                <a:gd name="connsiteX1" fmla="*/ 4278755 w 4278755"/>
                <a:gd name="connsiteY1" fmla="*/ 1005863 h 5581001"/>
                <a:gd name="connsiteX2" fmla="*/ 4278755 w 4278755"/>
                <a:gd name="connsiteY2" fmla="*/ 4575137 h 5581001"/>
                <a:gd name="connsiteX3" fmla="*/ 4278755 w 4278755"/>
                <a:gd name="connsiteY3" fmla="*/ 5271947 h 5581001"/>
                <a:gd name="connsiteX4" fmla="*/ 3969701 w 4278755"/>
                <a:gd name="connsiteY4" fmla="*/ 5581001 h 5581001"/>
                <a:gd name="connsiteX5" fmla="*/ 309054 w 4278755"/>
                <a:gd name="connsiteY5" fmla="*/ 5581001 h 5581001"/>
                <a:gd name="connsiteX6" fmla="*/ 0 w 4278755"/>
                <a:gd name="connsiteY6" fmla="*/ 5271946 h 5581001"/>
                <a:gd name="connsiteX7" fmla="*/ 0 w 4278755"/>
                <a:gd name="connsiteY7" fmla="*/ 4575136 h 5581001"/>
                <a:gd name="connsiteX8" fmla="*/ 0 w 4278755"/>
                <a:gd name="connsiteY8" fmla="*/ 1005863 h 5581001"/>
                <a:gd name="connsiteX9" fmla="*/ 0 w 4278755"/>
                <a:gd name="connsiteY9" fmla="*/ 309054 h 5581001"/>
                <a:gd name="connsiteX10" fmla="*/ 309054 w 4278755"/>
                <a:gd name="connsiteY10" fmla="*/ 0 h 5581001"/>
                <a:gd name="connsiteX11" fmla="*/ 3969701 w 4278755"/>
                <a:gd name="connsiteY11" fmla="*/ 0 h 5581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278755" h="5581001">
                  <a:moveTo>
                    <a:pt x="4278755" y="309054"/>
                  </a:moveTo>
                  <a:lnTo>
                    <a:pt x="4278755" y="1005863"/>
                  </a:lnTo>
                  <a:lnTo>
                    <a:pt x="4278755" y="4575137"/>
                  </a:lnTo>
                  <a:lnTo>
                    <a:pt x="4278755" y="5271947"/>
                  </a:lnTo>
                  <a:lnTo>
                    <a:pt x="3969701" y="5581001"/>
                  </a:lnTo>
                  <a:lnTo>
                    <a:pt x="309054" y="5581001"/>
                  </a:lnTo>
                  <a:lnTo>
                    <a:pt x="0" y="5271946"/>
                  </a:lnTo>
                  <a:lnTo>
                    <a:pt x="0" y="4575136"/>
                  </a:lnTo>
                  <a:lnTo>
                    <a:pt x="0" y="1005863"/>
                  </a:lnTo>
                  <a:lnTo>
                    <a:pt x="0" y="309054"/>
                  </a:lnTo>
                  <a:lnTo>
                    <a:pt x="309054" y="0"/>
                  </a:lnTo>
                  <a:lnTo>
                    <a:pt x="3969701" y="0"/>
                  </a:ln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4C513209-1971-5CBB-6148-EA37EA0D0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8184" y="1432731"/>
            <a:ext cx="5095948" cy="1168322"/>
          </a:xfrm>
        </p:spPr>
        <p:txBody>
          <a:bodyPr>
            <a:normAutofit/>
          </a:bodyPr>
          <a:lstStyle/>
          <a:p>
            <a:r>
              <a:rPr lang="pl-PL" sz="4000">
                <a:solidFill>
                  <a:schemeClr val="bg1"/>
                </a:solidFill>
                <a:cs typeface="Calibri Light"/>
              </a:rPr>
              <a:t>ETAPY PRZESŁUCHANIA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FB52D6D-FC8F-5EC9-250F-8F3740FA1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9826" y="2754916"/>
            <a:ext cx="4778006" cy="226193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pl-PL" sz="2000">
                <a:solidFill>
                  <a:schemeClr val="bg1"/>
                </a:solidFill>
              </a:rPr>
              <a:t>Sposób procesowego przesłuchania uwarunkowany jest przepisami procedury karnej, które nakazują w toku przesłuchania stosować metodę mieszaną (art. 171 § 1 k.p.k.), jako metodę w pełni odpowiadającą również zasadom psychologii zeznań.</a:t>
            </a:r>
            <a:endParaRPr lang="pl-PL" sz="2000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07403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19D093C-27FB-4032-B282-42C4563F2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9454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EE815E-1BD3-4777-B652-6D98825BF6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67290" y="681628"/>
            <a:ext cx="1128382" cy="847206"/>
            <a:chOff x="668003" y="1684057"/>
            <a:chExt cx="1128382" cy="847206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E6692982-4A7D-4392-87CD-F0CD4B027D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196485F7-F277-4123-AC53-98EA4C8587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46368016-D895-566E-1AE5-DAF5BB9AF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4724" y="1166932"/>
            <a:ext cx="3984639" cy="5329255"/>
          </a:xfrm>
        </p:spPr>
        <p:txBody>
          <a:bodyPr anchor="ctr">
            <a:normAutofit/>
          </a:bodyPr>
          <a:lstStyle/>
          <a:p>
            <a:pPr algn="ctr"/>
            <a:r>
              <a:rPr lang="pl-PL">
                <a:solidFill>
                  <a:schemeClr val="bg1"/>
                </a:solidFill>
                <a:cs typeface="Calibri Light"/>
              </a:rPr>
              <a:t>ETAPY PRZESŁUCHANIA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4261835-AA34-F9FE-943D-1648FD66F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5109" y="1627008"/>
            <a:ext cx="5716988" cy="427970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>
                <a:ea typeface="+mn-lt"/>
                <a:cs typeface="+mn-lt"/>
              </a:rPr>
              <a:t>Etap swobodnej rozmowy (rozmowy wstępnej)</a:t>
            </a:r>
            <a:endParaRPr lang="pl-PL">
              <a:cs typeface="Calibri" panose="020F0502020204030204"/>
            </a:endParaRPr>
          </a:p>
          <a:p>
            <a:r>
              <a:rPr lang="pl-PL">
                <a:ea typeface="+mn-lt"/>
                <a:cs typeface="+mn-lt"/>
              </a:rPr>
              <a:t>Etap przesłuchania wstępnego</a:t>
            </a:r>
          </a:p>
          <a:p>
            <a:r>
              <a:rPr lang="pl-PL">
                <a:ea typeface="+mn-lt"/>
                <a:cs typeface="+mn-lt"/>
              </a:rPr>
              <a:t>Etap spontanicznych zeznań</a:t>
            </a:r>
          </a:p>
          <a:p>
            <a:r>
              <a:rPr lang="pl-PL">
                <a:ea typeface="+mn-lt"/>
                <a:cs typeface="+mn-lt"/>
              </a:rPr>
              <a:t>Etap pytań i odpowiedzi </a:t>
            </a:r>
          </a:p>
          <a:p>
            <a:r>
              <a:rPr lang="pl-PL">
                <a:ea typeface="+mn-lt"/>
                <a:cs typeface="+mn-lt"/>
              </a:rPr>
              <a:t>Etap czynności końcowych</a:t>
            </a:r>
            <a:endParaRPr lang="pl-PL">
              <a:cs typeface="Calibri" panose="020F0502020204030204"/>
            </a:endParaRPr>
          </a:p>
          <a:p>
            <a:endParaRPr lang="pl-PL" sz="2400"/>
          </a:p>
          <a:p>
            <a:endParaRPr lang="pl-PL" sz="24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4285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91F32EBA-ED97-466E-8CFA-8382584155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4D22E42-DDCC-2AE3-05E1-4106201FF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1327438"/>
            <a:ext cx="5595923" cy="1461778"/>
          </a:xfrm>
        </p:spPr>
        <p:txBody>
          <a:bodyPr anchor="b">
            <a:normAutofit/>
          </a:bodyPr>
          <a:lstStyle/>
          <a:p>
            <a:r>
              <a:rPr lang="pl-PL" sz="3100">
                <a:cs typeface="Calibri Light"/>
              </a:rPr>
              <a:t>1. ETAP SWOBODNEJ ROZMOWY (ORIENTACYJNO-ROZPOZNAWCZY)</a:t>
            </a:r>
            <a:r>
              <a:rPr lang="pl-PL" sz="3100">
                <a:ea typeface="+mj-lt"/>
                <a:cs typeface="+mj-lt"/>
              </a:rPr>
              <a:t> </a:t>
            </a:r>
            <a:endParaRPr lang="pl-PL" sz="3100">
              <a:cs typeface="Calibri Light"/>
            </a:endParaRPr>
          </a:p>
        </p:txBody>
      </p:sp>
      <p:sp>
        <p:nvSpPr>
          <p:cNvPr id="24" name="Freeform 5">
            <a:extLst>
              <a:ext uri="{FF2B5EF4-FFF2-40B4-BE49-F238E27FC236}">
                <a16:creationId xmlns:a16="http://schemas.microsoft.com/office/drawing/2014/main" id="{4300F7B2-2FBB-4B65-B588-633176602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125375" y="1311536"/>
            <a:ext cx="675351" cy="595380"/>
          </a:xfrm>
          <a:custGeom>
            <a:avLst/>
            <a:gdLst>
              <a:gd name="T0" fmla="*/ 225 w 785"/>
              <a:gd name="T1" fmla="*/ 692 h 692"/>
              <a:gd name="T2" fmla="*/ 177 w 785"/>
              <a:gd name="T3" fmla="*/ 665 h 692"/>
              <a:gd name="T4" fmla="*/ 9 w 785"/>
              <a:gd name="T5" fmla="*/ 374 h 692"/>
              <a:gd name="T6" fmla="*/ 9 w 785"/>
              <a:gd name="T7" fmla="*/ 318 h 692"/>
              <a:gd name="T8" fmla="*/ 177 w 785"/>
              <a:gd name="T9" fmla="*/ 27 h 692"/>
              <a:gd name="T10" fmla="*/ 225 w 785"/>
              <a:gd name="T11" fmla="*/ 0 h 692"/>
              <a:gd name="T12" fmla="*/ 561 w 785"/>
              <a:gd name="T13" fmla="*/ 0 h 692"/>
              <a:gd name="T14" fmla="*/ 609 w 785"/>
              <a:gd name="T15" fmla="*/ 27 h 692"/>
              <a:gd name="T16" fmla="*/ 777 w 785"/>
              <a:gd name="T17" fmla="*/ 318 h 692"/>
              <a:gd name="T18" fmla="*/ 777 w 785"/>
              <a:gd name="T19" fmla="*/ 374 h 692"/>
              <a:gd name="T20" fmla="*/ 609 w 785"/>
              <a:gd name="T21" fmla="*/ 665 h 692"/>
              <a:gd name="T22" fmla="*/ 561 w 785"/>
              <a:gd name="T23" fmla="*/ 692 h 692"/>
              <a:gd name="T24" fmla="*/ 225 w 785"/>
              <a:gd name="T25" fmla="*/ 692 h 6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85" h="692">
                <a:moveTo>
                  <a:pt x="225" y="692"/>
                </a:moveTo>
                <a:cubicBezTo>
                  <a:pt x="207" y="692"/>
                  <a:pt x="185" y="680"/>
                  <a:pt x="177" y="665"/>
                </a:cubicBezTo>
                <a:cubicBezTo>
                  <a:pt x="9" y="374"/>
                  <a:pt x="9" y="374"/>
                  <a:pt x="9" y="374"/>
                </a:cubicBezTo>
                <a:cubicBezTo>
                  <a:pt x="0" y="358"/>
                  <a:pt x="0" y="334"/>
                  <a:pt x="9" y="318"/>
                </a:cubicBezTo>
                <a:cubicBezTo>
                  <a:pt x="177" y="27"/>
                  <a:pt x="177" y="27"/>
                  <a:pt x="177" y="27"/>
                </a:cubicBezTo>
                <a:cubicBezTo>
                  <a:pt x="185" y="12"/>
                  <a:pt x="207" y="0"/>
                  <a:pt x="225" y="0"/>
                </a:cubicBezTo>
                <a:cubicBezTo>
                  <a:pt x="561" y="0"/>
                  <a:pt x="561" y="0"/>
                  <a:pt x="561" y="0"/>
                </a:cubicBezTo>
                <a:cubicBezTo>
                  <a:pt x="578" y="0"/>
                  <a:pt x="600" y="12"/>
                  <a:pt x="609" y="27"/>
                </a:cubicBezTo>
                <a:cubicBezTo>
                  <a:pt x="777" y="318"/>
                  <a:pt x="777" y="318"/>
                  <a:pt x="777" y="318"/>
                </a:cubicBezTo>
                <a:cubicBezTo>
                  <a:pt x="785" y="334"/>
                  <a:pt x="785" y="358"/>
                  <a:pt x="777" y="374"/>
                </a:cubicBezTo>
                <a:cubicBezTo>
                  <a:pt x="609" y="665"/>
                  <a:pt x="609" y="665"/>
                  <a:pt x="609" y="665"/>
                </a:cubicBezTo>
                <a:cubicBezTo>
                  <a:pt x="600" y="680"/>
                  <a:pt x="578" y="692"/>
                  <a:pt x="561" y="692"/>
                </a:cubicBezTo>
                <a:lnTo>
                  <a:pt x="225" y="692"/>
                </a:lnTo>
                <a:close/>
              </a:path>
            </a:pathLst>
          </a:custGeom>
          <a:noFill/>
          <a:ln w="28575" cmpd="sng">
            <a:solidFill>
              <a:schemeClr val="tx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Freeform 5">
            <a:extLst>
              <a:ext uri="{FF2B5EF4-FFF2-40B4-BE49-F238E27FC236}">
                <a16:creationId xmlns:a16="http://schemas.microsoft.com/office/drawing/2014/main" id="{EFA5A327-531A-495C-BCA7-27F04811AF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703265" y="1059710"/>
            <a:ext cx="550492" cy="485306"/>
          </a:xfrm>
          <a:custGeom>
            <a:avLst/>
            <a:gdLst>
              <a:gd name="T0" fmla="*/ 225 w 785"/>
              <a:gd name="T1" fmla="*/ 692 h 692"/>
              <a:gd name="T2" fmla="*/ 177 w 785"/>
              <a:gd name="T3" fmla="*/ 665 h 692"/>
              <a:gd name="T4" fmla="*/ 9 w 785"/>
              <a:gd name="T5" fmla="*/ 374 h 692"/>
              <a:gd name="T6" fmla="*/ 9 w 785"/>
              <a:gd name="T7" fmla="*/ 318 h 692"/>
              <a:gd name="T8" fmla="*/ 177 w 785"/>
              <a:gd name="T9" fmla="*/ 27 h 692"/>
              <a:gd name="T10" fmla="*/ 225 w 785"/>
              <a:gd name="T11" fmla="*/ 0 h 692"/>
              <a:gd name="T12" fmla="*/ 561 w 785"/>
              <a:gd name="T13" fmla="*/ 0 h 692"/>
              <a:gd name="T14" fmla="*/ 609 w 785"/>
              <a:gd name="T15" fmla="*/ 27 h 692"/>
              <a:gd name="T16" fmla="*/ 777 w 785"/>
              <a:gd name="T17" fmla="*/ 318 h 692"/>
              <a:gd name="T18" fmla="*/ 777 w 785"/>
              <a:gd name="T19" fmla="*/ 374 h 692"/>
              <a:gd name="T20" fmla="*/ 609 w 785"/>
              <a:gd name="T21" fmla="*/ 665 h 692"/>
              <a:gd name="T22" fmla="*/ 561 w 785"/>
              <a:gd name="T23" fmla="*/ 692 h 692"/>
              <a:gd name="T24" fmla="*/ 225 w 785"/>
              <a:gd name="T25" fmla="*/ 692 h 6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85" h="692">
                <a:moveTo>
                  <a:pt x="225" y="692"/>
                </a:moveTo>
                <a:cubicBezTo>
                  <a:pt x="207" y="692"/>
                  <a:pt x="185" y="680"/>
                  <a:pt x="177" y="665"/>
                </a:cubicBezTo>
                <a:cubicBezTo>
                  <a:pt x="9" y="374"/>
                  <a:pt x="9" y="374"/>
                  <a:pt x="9" y="374"/>
                </a:cubicBezTo>
                <a:cubicBezTo>
                  <a:pt x="0" y="358"/>
                  <a:pt x="0" y="334"/>
                  <a:pt x="9" y="318"/>
                </a:cubicBezTo>
                <a:cubicBezTo>
                  <a:pt x="177" y="27"/>
                  <a:pt x="177" y="27"/>
                  <a:pt x="177" y="27"/>
                </a:cubicBezTo>
                <a:cubicBezTo>
                  <a:pt x="185" y="12"/>
                  <a:pt x="207" y="0"/>
                  <a:pt x="225" y="0"/>
                </a:cubicBezTo>
                <a:cubicBezTo>
                  <a:pt x="561" y="0"/>
                  <a:pt x="561" y="0"/>
                  <a:pt x="561" y="0"/>
                </a:cubicBezTo>
                <a:cubicBezTo>
                  <a:pt x="578" y="0"/>
                  <a:pt x="600" y="12"/>
                  <a:pt x="609" y="27"/>
                </a:cubicBezTo>
                <a:cubicBezTo>
                  <a:pt x="777" y="318"/>
                  <a:pt x="777" y="318"/>
                  <a:pt x="777" y="318"/>
                </a:cubicBezTo>
                <a:cubicBezTo>
                  <a:pt x="785" y="334"/>
                  <a:pt x="785" y="358"/>
                  <a:pt x="777" y="374"/>
                </a:cubicBezTo>
                <a:cubicBezTo>
                  <a:pt x="609" y="665"/>
                  <a:pt x="609" y="665"/>
                  <a:pt x="609" y="665"/>
                </a:cubicBezTo>
                <a:cubicBezTo>
                  <a:pt x="600" y="680"/>
                  <a:pt x="578" y="692"/>
                  <a:pt x="561" y="692"/>
                </a:cubicBezTo>
                <a:lnTo>
                  <a:pt x="225" y="692"/>
                </a:lnTo>
                <a:close/>
              </a:path>
            </a:pathLst>
          </a:custGeom>
          <a:noFill/>
          <a:ln w="28575" cmpd="sng">
            <a:solidFill>
              <a:schemeClr val="tx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44EC366-496B-BCB9-8C5F-3F67F7D88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6934" y="2946169"/>
            <a:ext cx="5163106" cy="308887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pl-PL" sz="2400">
                <a:cs typeface="Calibri"/>
              </a:rPr>
              <a:t>Cel: </a:t>
            </a:r>
            <a:r>
              <a:rPr lang="pl-PL" sz="2400">
                <a:ea typeface="+mn-lt"/>
                <a:cs typeface="+mn-lt"/>
              </a:rPr>
              <a:t>nawiązanie kontaktu z przesłuchiwanym i stworzenie właściwej atmosfery, sprzyjającej pozytywnemu stosunkowi świadka do przesłuchania, a tym samym szczerości i obszerności zeznań. </a:t>
            </a:r>
            <a:endParaRPr lang="pl-PL" sz="2400"/>
          </a:p>
        </p:txBody>
      </p:sp>
      <p:sp>
        <p:nvSpPr>
          <p:cNvPr id="28" name="Freeform 5">
            <a:extLst>
              <a:ext uri="{FF2B5EF4-FFF2-40B4-BE49-F238E27FC236}">
                <a16:creationId xmlns:a16="http://schemas.microsoft.com/office/drawing/2014/main" id="{09C89D1D-8C73-4FE3-BB9A-0A66D0F9C2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882856" y="1645694"/>
            <a:ext cx="4689240" cy="411502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noFill/>
          <a:ln w="50800" cap="flat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Grafika 4" descr="Czat z wypełnieniem pełnym">
            <a:extLst>
              <a:ext uri="{FF2B5EF4-FFF2-40B4-BE49-F238E27FC236}">
                <a16:creationId xmlns:a16="http://schemas.microsoft.com/office/drawing/2014/main" id="{18A57180-12BE-95FC-CE93-83BA29EDF8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947011" y="2422740"/>
            <a:ext cx="2560931" cy="2560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75496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 2013 — 2022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Panoramiczny</PresentationFormat>
  <Slides>18</Slides>
  <Notes>8</Notes>
  <HiddenSlides>0</HiddenSlide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19" baseType="lpstr">
      <vt:lpstr>Motyw pakietu Office</vt:lpstr>
      <vt:lpstr>ETAPY I TAKTYKA PRZESŁUCHANIA ŚWIADKA</vt:lpstr>
      <vt:lpstr>CZYNNOŚĆ PRZESŁUCHANIA ŚWIADKA </vt:lpstr>
      <vt:lpstr>UJĘCIE PRAWNE</vt:lpstr>
      <vt:lpstr>CELE PRZESŁUCHANIA</vt:lpstr>
      <vt:lpstr>Każdego świadka należy traktować indywidualnie, a świadomość tego faktu musi determinować stosunek przesłuchującego do świadka oraz wybór odpowiedniej metody przesłuchania. </vt:lpstr>
      <vt:lpstr>PRZESŁUCHUJĄCY</vt:lpstr>
      <vt:lpstr>ETAPY PRZESŁUCHANIA</vt:lpstr>
      <vt:lpstr>ETAPY PRZESŁUCHANIA</vt:lpstr>
      <vt:lpstr>1. ETAP SWOBODNEJ ROZMOWY (ORIENTACYJNO-ROZPOZNAWCZY) </vt:lpstr>
      <vt:lpstr>2. ETAP PRZESŁUCHANIA WSTĘPNEGO </vt:lpstr>
      <vt:lpstr>3. ETAP SPONTANICZNYCH ZEZNAŃ</vt:lpstr>
      <vt:lpstr>4. ETAP PYTAŃ I ODPOWIEDZI</vt:lpstr>
      <vt:lpstr>4. ETAP PYTAŃ I ODPOWIEDZI C.D.</vt:lpstr>
      <vt:lpstr>5. ETAP CZYNNOŚCI KOŃCOWYCH</vt:lpstr>
      <vt:lpstr>METODY PRZESŁUCHANIA</vt:lpstr>
      <vt:lpstr>NIEDOZWOLONE METODY PRZESŁUCHAŃ</vt:lpstr>
      <vt:lpstr>KONFRONTACJA JAKO METODA</vt:lpstr>
      <vt:lpstr>DZIĘKUJĘMY ZA WYSŁUCHANIE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/>
  <cp:revision>100</cp:revision>
  <dcterms:created xsi:type="dcterms:W3CDTF">2022-11-30T11:23:57Z</dcterms:created>
  <dcterms:modified xsi:type="dcterms:W3CDTF">2022-12-03T22:58:04Z</dcterms:modified>
</cp:coreProperties>
</file>