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73" r:id="rId2"/>
    <p:sldId id="272" r:id="rId3"/>
    <p:sldId id="274" r:id="rId4"/>
    <p:sldId id="271" r:id="rId5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54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>
              <a:latin typeface="Palatino Linotype" panose="02040502050505030304" pitchFamily="18" charset="0"/>
            </a:endParaRP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E1A52F3-1FE8-4E02-A30C-3E0E642CCE57}" type="datetime1">
              <a:rPr lang="pl-PL" smtClean="0">
                <a:latin typeface="Palatino Linotype" panose="02040502050505030304" pitchFamily="18" charset="0"/>
              </a:rPr>
              <a:t>30.03.2023</a:t>
            </a:fld>
            <a:endParaRPr lang="pl-PL" dirty="0">
              <a:latin typeface="Palatino Linotype" panose="02040502050505030304" pitchFamily="18" charset="0"/>
            </a:endParaRPr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>
              <a:latin typeface="Palatino Linotype" panose="02040502050505030304" pitchFamily="18" charset="0"/>
            </a:endParaRPr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B48944F-81ED-4843-A3E6-D41A6908762D}" type="slidenum">
              <a:rPr lang="pl-PL" smtClean="0">
                <a:latin typeface="Palatino Linotype" panose="02040502050505030304" pitchFamily="18" charset="0"/>
              </a:rPr>
              <a:t>‹#›</a:t>
            </a:fld>
            <a:endParaRPr lang="pl-PL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alatino Linotype" panose="02040502050505030304" pitchFamily="18" charset="0"/>
              </a:defRPr>
            </a:lvl1pPr>
          </a:lstStyle>
          <a:p>
            <a:fld id="{84941890-2577-46F3-B572-5C3E125C113E}" type="datetime1">
              <a:rPr lang="pl-PL" smtClean="0"/>
              <a:t>30.03.2023</a:t>
            </a:fld>
            <a:endParaRPr lang="pl-PL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pl-PL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alatino Linotype" panose="02040502050505030304" pitchFamily="18" charset="0"/>
              </a:defRPr>
            </a:lvl1pPr>
          </a:lstStyle>
          <a:p>
            <a:fld id="{3DF1C5CE-222C-4659-9A99-B99FC42AF6EC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910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914400" y="609601"/>
            <a:ext cx="10363200" cy="4267200"/>
          </a:xfrm>
        </p:spPr>
        <p:txBody>
          <a:bodyPr rtlCol="0" anchor="b">
            <a:noAutofit/>
          </a:bodyPr>
          <a:lstStyle>
            <a:lvl1pPr>
              <a:lnSpc>
                <a:spcPct val="100000"/>
              </a:lnSpc>
              <a:defRPr sz="66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fld id="{B7FAB44D-222D-466A-BD0F-23CFC21E0208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8" name="Numer slajdu — symbol zastępczy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79482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B903B85C-BB73-45D1-AE06-8EA8D9D93D15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417299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5851525"/>
          </a:xfrm>
        </p:spPr>
        <p:txBody>
          <a:bodyPr vert="eaVert" rtlCol="0"/>
          <a:lstStyle>
            <a:lvl1pPr>
              <a:defRPr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E3DF45BE-CCEA-4621-B37B-A856F8A4851B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71199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A951D401-EFC2-46FB-82F6-13BB502BB89F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38106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w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800" noProof="0">
              <a:latin typeface="Palatino Linotype" panose="02040502050505030304" pitchFamily="18" charset="0"/>
            </a:endParaRPr>
          </a:p>
        </p:txBody>
      </p:sp>
      <p:sp>
        <p:nvSpPr>
          <p:cNvPr id="8" name="Ow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800" noProof="0">
              <a:latin typeface="Palatino Linotype" panose="02040502050505030304" pitchFamily="18" charset="0"/>
            </a:endParaRPr>
          </a:p>
        </p:txBody>
      </p:sp>
      <p:sp>
        <p:nvSpPr>
          <p:cNvPr id="9" name="Ow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800" noProof="0">
              <a:latin typeface="Palatino Linotype" panose="02040502050505030304" pitchFamily="18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963084" y="1371601"/>
            <a:ext cx="10363200" cy="2505075"/>
          </a:xfrm>
        </p:spPr>
        <p:txBody>
          <a:bodyPr rtlCol="0"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963084" y="4068764"/>
            <a:ext cx="10363200" cy="1131887"/>
          </a:xfrm>
        </p:spPr>
        <p:txBody>
          <a:bodyPr rtlCol="0" anchor="t"/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2DD2D27B-2C91-4DE9-A9CC-A4018183B187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41568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9" name="Zawartość — symbol zastępczy 8"/>
          <p:cNvSpPr>
            <a:spLocks noGrp="1"/>
          </p:cNvSpPr>
          <p:nvPr>
            <p:ph sz="quarter" idx="13" hasCustomPrompt="1"/>
          </p:nvPr>
        </p:nvSpPr>
        <p:spPr>
          <a:xfrm>
            <a:off x="487680" y="1600200"/>
            <a:ext cx="5388864" cy="4526280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 rtlCol="0"/>
          <a:lstStyle>
            <a:lvl1pPr>
              <a:defRPr sz="2400">
                <a:latin typeface="Palatino Linotype" panose="02040502050505030304" pitchFamily="18" charset="0"/>
              </a:defRPr>
            </a:lvl1pPr>
            <a:lvl2pPr>
              <a:defRPr sz="16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600">
                <a:latin typeface="Palatino Linotype" panose="0204050205050503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A8984F07-7462-45DE-9024-A1C75179A46E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53333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609600" y="1600200"/>
            <a:ext cx="5386917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latin typeface="Palatino Linotype" panose="0204050205050503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11" name="Zawartość — symbol zastępczy 10"/>
          <p:cNvSpPr>
            <a:spLocks noGrp="1"/>
          </p:cNvSpPr>
          <p:nvPr>
            <p:ph sz="quarter" idx="13" hasCustomPrompt="1"/>
          </p:nvPr>
        </p:nvSpPr>
        <p:spPr>
          <a:xfrm>
            <a:off x="609600" y="2212848"/>
            <a:ext cx="5388864" cy="3913632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1" y="1600200"/>
            <a:ext cx="5389033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latin typeface="Palatino Linotype" panose="0204050205050503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13" name="Zawartość — symbol zastępczy 12"/>
          <p:cNvSpPr>
            <a:spLocks noGrp="1"/>
          </p:cNvSpPr>
          <p:nvPr>
            <p:ph sz="quarter" idx="14" hasCustomPrompt="1"/>
          </p:nvPr>
        </p:nvSpPr>
        <p:spPr>
          <a:xfrm>
            <a:off x="6230112" y="2212849"/>
            <a:ext cx="5388864" cy="3913187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B9CA84DE-2170-45C2-A545-99806FAC0C5D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24459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609600" y="9625"/>
            <a:ext cx="10972800" cy="1600200"/>
          </a:xfrm>
        </p:spPr>
        <p:txBody>
          <a:bodyPr rtlCol="0"/>
          <a:lstStyle>
            <a:lvl1pPr>
              <a:defRPr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37637D1E-C690-491C-B6A6-5AE069E4780E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06798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357A398-5994-4C08-A8F7-7154806D7EC8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5460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7876117" y="266700"/>
            <a:ext cx="4011084" cy="209550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>
          <a:xfrm>
            <a:off x="958850" y="273051"/>
            <a:ext cx="6661151" cy="5853113"/>
          </a:xfrm>
        </p:spPr>
        <p:txBody>
          <a:bodyPr rtlCol="0"/>
          <a:lstStyle>
            <a:lvl1pPr>
              <a:defRPr sz="3200">
                <a:latin typeface="Palatino Linotype" panose="02040502050505030304" pitchFamily="18" charset="0"/>
              </a:defRPr>
            </a:lvl1pPr>
            <a:lvl2pPr>
              <a:defRPr sz="2800">
                <a:latin typeface="Palatino Linotype" panose="02040502050505030304" pitchFamily="18" charset="0"/>
              </a:defRPr>
            </a:lvl2pPr>
            <a:lvl3pPr>
              <a:defRPr sz="2400">
                <a:latin typeface="Palatino Linotype" panose="02040502050505030304" pitchFamily="18" charset="0"/>
              </a:defRPr>
            </a:lvl3pPr>
            <a:lvl4pPr>
              <a:defRPr sz="2000">
                <a:latin typeface="Palatino Linotype" panose="02040502050505030304" pitchFamily="18" charset="0"/>
              </a:defRPr>
            </a:lvl4pPr>
            <a:lvl5pPr>
              <a:defRPr sz="2000">
                <a:latin typeface="Palatino Linotype" panose="0204050205050503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7876117" y="2438401"/>
            <a:ext cx="4011084" cy="3687763"/>
          </a:xfrm>
        </p:spPr>
        <p:txBody>
          <a:bodyPr rtlCol="0"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>
                <a:latin typeface="Palatino Linotype" panose="0204050205050503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3ADA1809-FFEE-4C10-88F3-2D6672B687BA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0778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2239435" y="228600"/>
            <a:ext cx="7615765" cy="89535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/>
                <a:latin typeface="Century Gothic" panose="020B050202020202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 anchor="t"/>
          <a:lstStyle>
            <a:lvl1pPr marL="0" indent="0" algn="ctr">
              <a:buNone/>
              <a:defRPr sz="3200">
                <a:latin typeface="Palatino Linotype" panose="0204050205050503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810250"/>
            <a:ext cx="7615765" cy="533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>
                <a:latin typeface="Palatino Linotype" panose="0204050205050503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961951D3-0D34-4CA4-91A2-2787F870CB3D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65547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w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pl-PL" sz="1800" kern="1200" noProof="0">
              <a:solidFill>
                <a:schemeClr val="tx1">
                  <a:lumMod val="65000"/>
                  <a:lumOff val="35000"/>
                </a:schemeClr>
              </a:solidFill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8" name="Ow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800" noProof="0">
              <a:solidFill>
                <a:schemeClr val="tx1">
                  <a:lumMod val="65000"/>
                  <a:lumOff val="3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D5D98BD0-5110-43F1-AC8D-278CED5E4E0A}" type="datetime1">
              <a:rPr lang="pl-PL" noProof="0" smtClean="0"/>
              <a:t>30.03.2023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01225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ts val="4800"/>
        </a:lnSpc>
        <a:spcBef>
          <a:spcPct val="0"/>
        </a:spcBef>
        <a:buNone/>
        <a:defRPr sz="4800" kern="1200">
          <a:solidFill>
            <a:schemeClr val="tx2"/>
          </a:solidFill>
          <a:effectLst/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BA4967-C16D-637D-7176-1260B5F7F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251494"/>
            <a:ext cx="10363200" cy="1564258"/>
          </a:xfrm>
        </p:spPr>
        <p:txBody>
          <a:bodyPr/>
          <a:lstStyle/>
          <a:p>
            <a:r>
              <a:rPr lang="pl-PL" dirty="0"/>
              <a:t>GUN VIOLENCE</a:t>
            </a:r>
          </a:p>
        </p:txBody>
      </p:sp>
    </p:spTree>
    <p:extLst>
      <p:ext uri="{BB962C8B-B14F-4D97-AF65-F5344CB8AC3E}">
        <p14:creationId xmlns:p14="http://schemas.microsoft.com/office/powerpoint/2010/main" val="169878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14F7E740-DF98-FFAF-89AC-D4C1D06A2C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0699" y="0"/>
            <a:ext cx="3529051" cy="6858000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83FB6A3-6EB4-19FA-457A-5C5BF3DF6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898" y="407170"/>
            <a:ext cx="6770808" cy="2937815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2D03DA52-5771-C09F-EB0D-5DBAAFE19D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798" y="3767717"/>
            <a:ext cx="7532018" cy="1894173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FB4DE088-B9F1-7322-7D7D-54B8CBF79365}"/>
              </a:ext>
            </a:extLst>
          </p:cNvPr>
          <p:cNvSpPr txBox="1"/>
          <p:nvPr/>
        </p:nvSpPr>
        <p:spPr>
          <a:xfrm>
            <a:off x="288798" y="6084622"/>
            <a:ext cx="2420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>
                <a:latin typeface="+mj-lt"/>
              </a:rPr>
              <a:t>Source: </a:t>
            </a:r>
            <a:r>
              <a:rPr lang="pl-PL" sz="1200" dirty="0" err="1">
                <a:latin typeface="+mj-lt"/>
              </a:rPr>
              <a:t>Amnesty</a:t>
            </a:r>
            <a:r>
              <a:rPr lang="pl-PL" sz="1200" dirty="0">
                <a:latin typeface="+mj-lt"/>
              </a:rPr>
              <a:t> International</a:t>
            </a:r>
          </a:p>
        </p:txBody>
      </p:sp>
    </p:spTree>
    <p:extLst>
      <p:ext uri="{BB962C8B-B14F-4D97-AF65-F5344CB8AC3E}">
        <p14:creationId xmlns:p14="http://schemas.microsoft.com/office/powerpoint/2010/main" val="188577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38CCECF5-4382-6B26-6D7D-F56F23E09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4967" y="425112"/>
            <a:ext cx="3182608" cy="619298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4A94913D-307B-8C4A-C0F6-2D5EEFDA7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003" y="43542"/>
            <a:ext cx="5509831" cy="3346775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CD0119C7-7C38-5675-AAED-449B6BE43E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782" y="3467683"/>
            <a:ext cx="6932561" cy="331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88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612476"/>
            <a:ext cx="10972800" cy="892834"/>
          </a:xfrm>
        </p:spPr>
        <p:txBody>
          <a:bodyPr rtlCol="0"/>
          <a:lstStyle/>
          <a:p>
            <a:pPr rtl="0"/>
            <a:r>
              <a:rPr lang="pl-PL" dirty="0">
                <a:latin typeface="Century Gothic" panose="020B0502020202020204" pitchFamily="34" charset="0"/>
              </a:rPr>
              <a:t>LET’S DEBATE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74A5AB86-FE66-1834-E359-C9920F4804A0}"/>
              </a:ext>
            </a:extLst>
          </p:cNvPr>
          <p:cNvSpPr txBox="1"/>
          <p:nvPr/>
        </p:nvSpPr>
        <p:spPr>
          <a:xfrm>
            <a:off x="1086928" y="2353211"/>
            <a:ext cx="9765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dirty="0" err="1">
                <a:latin typeface="+mj-lt"/>
              </a:rPr>
              <a:t>Thesis</a:t>
            </a:r>
            <a:r>
              <a:rPr lang="pl-PL" sz="4000" dirty="0">
                <a:latin typeface="+mj-lt"/>
              </a:rPr>
              <a:t>: </a:t>
            </a:r>
            <a:r>
              <a:rPr lang="pl-PL" sz="4000" dirty="0" err="1">
                <a:latin typeface="+mj-lt"/>
              </a:rPr>
              <a:t>Reduction</a:t>
            </a:r>
            <a:r>
              <a:rPr lang="pl-PL" sz="4000" dirty="0">
                <a:latin typeface="+mj-lt"/>
              </a:rPr>
              <a:t> of </a:t>
            </a:r>
            <a:r>
              <a:rPr lang="pl-PL" sz="4000" dirty="0" err="1">
                <a:latin typeface="+mj-lt"/>
              </a:rPr>
              <a:t>violence</a:t>
            </a:r>
            <a:r>
              <a:rPr lang="pl-PL" sz="4000" dirty="0">
                <a:latin typeface="+mj-lt"/>
              </a:rPr>
              <a:t> </a:t>
            </a:r>
            <a:r>
              <a:rPr lang="pl-PL" sz="4000" dirty="0" err="1">
                <a:latin typeface="+mj-lt"/>
              </a:rPr>
              <a:t>depends</a:t>
            </a:r>
            <a:r>
              <a:rPr lang="pl-PL" sz="4000" dirty="0">
                <a:latin typeface="+mj-lt"/>
              </a:rPr>
              <a:t> on </a:t>
            </a:r>
            <a:r>
              <a:rPr lang="pl-PL" sz="4000" dirty="0" err="1">
                <a:latin typeface="+mj-lt"/>
              </a:rPr>
              <a:t>stricter</a:t>
            </a:r>
            <a:r>
              <a:rPr lang="pl-PL" sz="4000" dirty="0">
                <a:latin typeface="+mj-lt"/>
              </a:rPr>
              <a:t> </a:t>
            </a:r>
            <a:r>
              <a:rPr lang="pl-PL" sz="4000" dirty="0" err="1">
                <a:latin typeface="+mj-lt"/>
              </a:rPr>
              <a:t>gun</a:t>
            </a:r>
            <a:r>
              <a:rPr lang="pl-PL" sz="4000" dirty="0">
                <a:latin typeface="+mj-lt"/>
              </a:rPr>
              <a:t> </a:t>
            </a:r>
            <a:r>
              <a:rPr lang="pl-PL" sz="4000" dirty="0" err="1">
                <a:latin typeface="+mj-lt"/>
              </a:rPr>
              <a:t>control</a:t>
            </a:r>
            <a:r>
              <a:rPr lang="pl-PL" sz="4000" dirty="0">
                <a:latin typeface="+mj-lt"/>
              </a:rPr>
              <a:t> </a:t>
            </a:r>
            <a:r>
              <a:rPr lang="pl-PL" sz="4000" dirty="0" err="1">
                <a:latin typeface="+mj-lt"/>
              </a:rPr>
              <a:t>laws</a:t>
            </a:r>
            <a:endParaRPr lang="pl-PL" sz="4000" dirty="0">
              <a:latin typeface="+mj-lt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7B4F030F-F9FA-9F69-4C90-D77A9D4DE443}"/>
              </a:ext>
            </a:extLst>
          </p:cNvPr>
          <p:cNvSpPr txBox="1"/>
          <p:nvPr/>
        </p:nvSpPr>
        <p:spPr>
          <a:xfrm>
            <a:off x="1155939" y="4196748"/>
            <a:ext cx="7819769" cy="1923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sz="2400" dirty="0" err="1">
                <a:latin typeface="+mj-lt"/>
              </a:rPr>
              <a:t>Analyse</a:t>
            </a:r>
            <a:r>
              <a:rPr lang="pl-PL" sz="2400" dirty="0">
                <a:latin typeface="+mj-lt"/>
              </a:rPr>
              <a:t> the </a:t>
            </a:r>
            <a:r>
              <a:rPr lang="pl-PL" sz="2400" dirty="0" err="1">
                <a:latin typeface="+mj-lt"/>
              </a:rPr>
              <a:t>issue</a:t>
            </a:r>
            <a:r>
              <a:rPr lang="pl-PL" sz="2400" dirty="0">
                <a:latin typeface="+mj-lt"/>
              </a:rPr>
              <a:t> from </a:t>
            </a:r>
            <a:r>
              <a:rPr lang="pl-PL" sz="2400" dirty="0" err="1">
                <a:latin typeface="+mj-lt"/>
              </a:rPr>
              <a:t>three</a:t>
            </a:r>
            <a:r>
              <a:rPr lang="pl-PL" sz="2400" dirty="0">
                <a:latin typeface="+mj-lt"/>
              </a:rPr>
              <a:t> </a:t>
            </a:r>
            <a:r>
              <a:rPr lang="pl-PL" sz="2400" dirty="0" err="1">
                <a:latin typeface="+mj-lt"/>
              </a:rPr>
              <a:t>following</a:t>
            </a:r>
            <a:r>
              <a:rPr lang="pl-PL" sz="2400" dirty="0">
                <a:latin typeface="+mj-lt"/>
              </a:rPr>
              <a:t> </a:t>
            </a:r>
            <a:r>
              <a:rPr lang="pl-PL" sz="2400" dirty="0" err="1">
                <a:latin typeface="+mj-lt"/>
              </a:rPr>
              <a:t>perspectives</a:t>
            </a:r>
            <a:r>
              <a:rPr lang="pl-PL" sz="2400" dirty="0">
                <a:latin typeface="+mj-lt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 err="1">
                <a:latin typeface="+mj-lt"/>
              </a:rPr>
              <a:t>necessity</a:t>
            </a:r>
            <a:endParaRPr lang="pl-PL" sz="2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 err="1">
                <a:latin typeface="+mj-lt"/>
              </a:rPr>
              <a:t>beneficiality</a:t>
            </a:r>
            <a:endParaRPr lang="pl-PL" sz="2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 err="1">
                <a:latin typeface="+mj-lt"/>
              </a:rPr>
              <a:t>practicability</a:t>
            </a:r>
            <a:r>
              <a:rPr lang="pl-PL" sz="2400" dirty="0">
                <a:latin typeface="+mj-lt"/>
              </a:rPr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052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ja dotycząca informacji o firmi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26713764_TF03460510" id="{8B446E25-4660-4288-B694-AE035E7C74EE}" vid="{F0B8B6A4-1952-4DA5-8AC4-DC6D69A48394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na spotkanie firmowe</Template>
  <TotalTime>27</TotalTime>
  <Words>31</Words>
  <Application>Microsoft Office PowerPoint</Application>
  <PresentationFormat>Panoramiczny</PresentationFormat>
  <Paragraphs>9</Paragraphs>
  <Slides>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Courier New</vt:lpstr>
      <vt:lpstr>Palatino Linotype</vt:lpstr>
      <vt:lpstr>Prezentacja dotycząca informacji o firmie</vt:lpstr>
      <vt:lpstr>GUN VIOLENCE</vt:lpstr>
      <vt:lpstr>Prezentacja programu PowerPoint</vt:lpstr>
      <vt:lpstr>Prezentacja programu PowerPoint</vt:lpstr>
      <vt:lpstr>LET’S DEBATE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GUN VIOLENCE</dc:title>
  <dc:creator>Alicja Limburska</dc:creator>
  <cp:lastModifiedBy>Alicja Limburska</cp:lastModifiedBy>
  <cp:revision>2</cp:revision>
  <dcterms:created xsi:type="dcterms:W3CDTF">2023-03-30T08:41:10Z</dcterms:created>
  <dcterms:modified xsi:type="dcterms:W3CDTF">2023-03-30T09:08:49Z</dcterms:modified>
</cp:coreProperties>
</file>