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57" r:id="rId17"/>
    <p:sldId id="262" r:id="rId18"/>
    <p:sldId id="258" r:id="rId19"/>
    <p:sldId id="259" r:id="rId20"/>
    <p:sldId id="260" r:id="rId21"/>
    <p:sldId id="261" r:id="rId22"/>
    <p:sldId id="264" r:id="rId23"/>
    <p:sldId id="277" r:id="rId24"/>
    <p:sldId id="265" r:id="rId25"/>
    <p:sldId id="266" r:id="rId26"/>
    <p:sldId id="274" r:id="rId27"/>
    <p:sldId id="270" r:id="rId28"/>
    <p:sldId id="268" r:id="rId29"/>
    <p:sldId id="269" r:id="rId30"/>
    <p:sldId id="275" r:id="rId31"/>
    <p:sldId id="263" r:id="rId32"/>
    <p:sldId id="271" r:id="rId33"/>
    <p:sldId id="272" r:id="rId34"/>
    <p:sldId id="273" r:id="rId35"/>
    <p:sldId id="276" r:id="rId36"/>
    <p:sldId id="292" r:id="rId37"/>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469" autoAdjust="0"/>
  </p:normalViewPr>
  <p:slideViewPr>
    <p:cSldViewPr snapToGrid="0">
      <p:cViewPr varScale="1">
        <p:scale>
          <a:sx n="65" d="100"/>
          <a:sy n="65" d="100"/>
        </p:scale>
        <p:origin x="384" y="58"/>
      </p:cViewPr>
      <p:guideLst/>
    </p:cSldViewPr>
  </p:slideViewPr>
  <p:outlineViewPr>
    <p:cViewPr>
      <p:scale>
        <a:sx n="33" d="100"/>
        <a:sy n="33" d="100"/>
      </p:scale>
      <p:origin x="0" y="-776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C65587-8ED6-4C29-A05F-D8373949A83D}"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pl-PL"/>
        </a:p>
      </dgm:t>
    </dgm:pt>
    <dgm:pt modelId="{C3ECD2A2-1B3E-466F-83F5-C1878C72A2F4}">
      <dgm:prSet custT="1"/>
      <dgm:spPr/>
      <dgm:t>
        <a:bodyPr/>
        <a:lstStyle/>
        <a:p>
          <a:pPr algn="ctr"/>
          <a:r>
            <a:rPr lang="pl-PL" sz="4400" b="1" i="0" baseline="0" dirty="0">
              <a:solidFill>
                <a:schemeClr val="tx1"/>
              </a:solidFill>
            </a:rPr>
            <a:t>EXTERNAL LABOUR MARKET FACTORS</a:t>
          </a:r>
          <a:endParaRPr lang="pl-PL" sz="4400" dirty="0">
            <a:solidFill>
              <a:schemeClr val="tx1"/>
            </a:solidFill>
          </a:endParaRPr>
        </a:p>
      </dgm:t>
    </dgm:pt>
    <dgm:pt modelId="{C4938DA7-57AB-412E-AFA6-93176DB63B1B}" type="parTrans" cxnId="{D080BCA0-15FB-4D97-B70B-05DF7779390E}">
      <dgm:prSet/>
      <dgm:spPr/>
      <dgm:t>
        <a:bodyPr/>
        <a:lstStyle/>
        <a:p>
          <a:endParaRPr lang="pl-PL"/>
        </a:p>
      </dgm:t>
    </dgm:pt>
    <dgm:pt modelId="{742FD215-EE7B-4FB3-8FBE-B878DBE89237}" type="sibTrans" cxnId="{D080BCA0-15FB-4D97-B70B-05DF7779390E}">
      <dgm:prSet/>
      <dgm:spPr/>
      <dgm:t>
        <a:bodyPr/>
        <a:lstStyle/>
        <a:p>
          <a:endParaRPr lang="pl-PL"/>
        </a:p>
      </dgm:t>
    </dgm:pt>
    <dgm:pt modelId="{C3923049-8605-4654-86AD-53DB4BC8C9A4}">
      <dgm:prSet/>
      <dgm:spPr/>
      <dgm:t>
        <a:bodyPr/>
        <a:lstStyle/>
        <a:p>
          <a:r>
            <a:rPr lang="en-US" b="0" i="0" baseline="0" dirty="0">
              <a:solidFill>
                <a:schemeClr val="tx1"/>
              </a:solidFill>
            </a:rPr>
            <a:t>When </a:t>
          </a:r>
          <a:r>
            <a:rPr lang="en-US" b="0" i="0" baseline="0" dirty="0" err="1">
              <a:solidFill>
                <a:schemeClr val="tx1"/>
              </a:solidFill>
            </a:rPr>
            <a:t>organisations</a:t>
          </a:r>
          <a:r>
            <a:rPr lang="en-US" b="0" i="0" baseline="0" dirty="0">
              <a:solidFill>
                <a:schemeClr val="tx1"/>
              </a:solidFill>
            </a:rPr>
            <a:t> choose to recruit externally rather than internally, the search takes place</a:t>
          </a:r>
          <a:r>
            <a:rPr lang="pl-PL" b="0" i="0" baseline="0" dirty="0">
              <a:solidFill>
                <a:schemeClr val="tx1"/>
              </a:solidFill>
            </a:rPr>
            <a:t> </a:t>
          </a:r>
          <a:r>
            <a:rPr lang="en-US" b="0" i="0" baseline="0" dirty="0">
              <a:solidFill>
                <a:schemeClr val="tx1"/>
              </a:solidFill>
            </a:rPr>
            <a:t>in local, regional, national and/or international </a:t>
          </a:r>
          <a:r>
            <a:rPr lang="en-US" b="0" i="0" baseline="0" dirty="0" err="1">
              <a:solidFill>
                <a:schemeClr val="tx1"/>
              </a:solidFill>
            </a:rPr>
            <a:t>labour</a:t>
          </a:r>
          <a:r>
            <a:rPr lang="en-US" b="0" i="0" baseline="0" dirty="0">
              <a:solidFill>
                <a:schemeClr val="tx1"/>
              </a:solidFill>
            </a:rPr>
            <a:t> markets, depending on</a:t>
          </a:r>
          <a:r>
            <a:rPr lang="pl-PL" b="0" i="0" baseline="0" dirty="0">
              <a:solidFill>
                <a:schemeClr val="tx1"/>
              </a:solidFill>
            </a:rPr>
            <a:t>:</a:t>
          </a:r>
          <a:endParaRPr lang="pl-PL" dirty="0">
            <a:solidFill>
              <a:schemeClr val="tx1"/>
            </a:solidFill>
          </a:endParaRPr>
        </a:p>
      </dgm:t>
    </dgm:pt>
    <dgm:pt modelId="{657148CA-35DD-4CDB-847B-B5BB1952270D}" type="parTrans" cxnId="{771B7B73-450C-4449-8540-DE951E403DA0}">
      <dgm:prSet/>
      <dgm:spPr/>
      <dgm:t>
        <a:bodyPr/>
        <a:lstStyle/>
        <a:p>
          <a:endParaRPr lang="pl-PL"/>
        </a:p>
      </dgm:t>
    </dgm:pt>
    <dgm:pt modelId="{4424755D-1301-472E-A1E8-812F59C4ADA6}" type="sibTrans" cxnId="{771B7B73-450C-4449-8540-DE951E403DA0}">
      <dgm:prSet/>
      <dgm:spPr/>
      <dgm:t>
        <a:bodyPr/>
        <a:lstStyle/>
        <a:p>
          <a:endParaRPr lang="pl-PL"/>
        </a:p>
      </dgm:t>
    </dgm:pt>
    <dgm:pt modelId="{EA0F6B6A-9E46-45EF-AA84-8D48AAED83E3}">
      <dgm:prSet/>
      <dgm:spPr/>
      <dgm:t>
        <a:bodyPr/>
        <a:lstStyle/>
        <a:p>
          <a:r>
            <a:rPr lang="pl-PL" b="0" i="0" baseline="0" dirty="0" err="1"/>
            <a:t>numbers</a:t>
          </a:r>
          <a:r>
            <a:rPr lang="pl-PL" b="0" i="0" baseline="0" dirty="0"/>
            <a:t>, </a:t>
          </a:r>
          <a:r>
            <a:rPr lang="pl-PL" b="0" i="0" baseline="0" dirty="0" err="1"/>
            <a:t>skills</a:t>
          </a:r>
          <a:r>
            <a:rPr lang="pl-PL" b="0" i="0" baseline="0" dirty="0"/>
            <a:t>, </a:t>
          </a:r>
          <a:r>
            <a:rPr lang="en-US" b="0" i="0" baseline="0" dirty="0"/>
            <a:t>competences and experiences required, </a:t>
          </a:r>
          <a:endParaRPr lang="pl-PL" dirty="0"/>
        </a:p>
      </dgm:t>
    </dgm:pt>
    <dgm:pt modelId="{561254A7-1680-4DA3-867A-BFF8C9097F83}" type="parTrans" cxnId="{A9713E49-D6DC-4B8A-A291-8BA115C550CA}">
      <dgm:prSet/>
      <dgm:spPr/>
      <dgm:t>
        <a:bodyPr/>
        <a:lstStyle/>
        <a:p>
          <a:endParaRPr lang="pl-PL"/>
        </a:p>
      </dgm:t>
    </dgm:pt>
    <dgm:pt modelId="{668EA8AA-546A-4369-8864-9C02A4BDDC37}" type="sibTrans" cxnId="{A9713E49-D6DC-4B8A-A291-8BA115C550CA}">
      <dgm:prSet/>
      <dgm:spPr/>
      <dgm:t>
        <a:bodyPr/>
        <a:lstStyle/>
        <a:p>
          <a:endParaRPr lang="pl-PL"/>
        </a:p>
      </dgm:t>
    </dgm:pt>
    <dgm:pt modelId="{AB5BE131-3A89-43A4-B418-B8FF10507CC9}">
      <dgm:prSet/>
      <dgm:spPr/>
      <dgm:t>
        <a:bodyPr/>
        <a:lstStyle/>
        <a:p>
          <a:r>
            <a:rPr lang="en-US" b="0" i="0" baseline="0" dirty="0"/>
            <a:t>the potential financial costs involved and the perceived</a:t>
          </a:r>
          <a:r>
            <a:rPr lang="pl-PL" b="0" i="0" baseline="0" dirty="0"/>
            <a:t>,</a:t>
          </a:r>
          <a:endParaRPr lang="pl-PL" dirty="0"/>
        </a:p>
      </dgm:t>
    </dgm:pt>
    <dgm:pt modelId="{30D064BB-3B68-458B-A73B-F853C11F06D7}" type="parTrans" cxnId="{7123A56B-195D-46C6-9E95-BAC2107B6887}">
      <dgm:prSet/>
      <dgm:spPr/>
      <dgm:t>
        <a:bodyPr/>
        <a:lstStyle/>
        <a:p>
          <a:endParaRPr lang="pl-PL"/>
        </a:p>
      </dgm:t>
    </dgm:pt>
    <dgm:pt modelId="{81890230-6228-4D72-BC17-111802E5FAF4}" type="sibTrans" cxnId="{7123A56B-195D-46C6-9E95-BAC2107B6887}">
      <dgm:prSet/>
      <dgm:spPr/>
      <dgm:t>
        <a:bodyPr/>
        <a:lstStyle/>
        <a:p>
          <a:endParaRPr lang="pl-PL"/>
        </a:p>
      </dgm:t>
    </dgm:pt>
    <dgm:pt modelId="{DD84ECC9-2EB8-4AEA-975E-70F72A233CA2}">
      <dgm:prSet/>
      <dgm:spPr/>
      <dgm:t>
        <a:bodyPr/>
        <a:lstStyle/>
        <a:p>
          <a:r>
            <a:rPr lang="en-US" b="0" i="0" baseline="0" dirty="0"/>
            <a:t>benefits involved to the </a:t>
          </a:r>
          <a:r>
            <a:rPr lang="en-US" b="0" i="0" baseline="0" dirty="0" err="1"/>
            <a:t>organisation</a:t>
          </a:r>
          <a:r>
            <a:rPr lang="en-US" b="0" i="0" baseline="0" dirty="0"/>
            <a:t> concerned.</a:t>
          </a:r>
          <a:endParaRPr lang="pl-PL" dirty="0"/>
        </a:p>
      </dgm:t>
    </dgm:pt>
    <dgm:pt modelId="{1D8F60EA-CEC3-4A73-AD55-3FB5BD4EE595}" type="parTrans" cxnId="{025381AA-DD90-46A5-9F7A-41A7C3F9A2B3}">
      <dgm:prSet/>
      <dgm:spPr/>
      <dgm:t>
        <a:bodyPr/>
        <a:lstStyle/>
        <a:p>
          <a:endParaRPr lang="pl-PL"/>
        </a:p>
      </dgm:t>
    </dgm:pt>
    <dgm:pt modelId="{D6A78B33-7E91-4F26-9004-4390EAF52E02}" type="sibTrans" cxnId="{025381AA-DD90-46A5-9F7A-41A7C3F9A2B3}">
      <dgm:prSet/>
      <dgm:spPr/>
      <dgm:t>
        <a:bodyPr/>
        <a:lstStyle/>
        <a:p>
          <a:endParaRPr lang="pl-PL"/>
        </a:p>
      </dgm:t>
    </dgm:pt>
    <dgm:pt modelId="{7990DDA2-060B-46D9-88C7-0CE68F5B9AF1}" type="pres">
      <dgm:prSet presAssocID="{25C65587-8ED6-4C29-A05F-D8373949A83D}" presName="linear" presStyleCnt="0">
        <dgm:presLayoutVars>
          <dgm:animLvl val="lvl"/>
          <dgm:resizeHandles val="exact"/>
        </dgm:presLayoutVars>
      </dgm:prSet>
      <dgm:spPr/>
    </dgm:pt>
    <dgm:pt modelId="{F4AC9832-6451-40DB-9BBE-253106F2CF32}" type="pres">
      <dgm:prSet presAssocID="{C3ECD2A2-1B3E-466F-83F5-C1878C72A2F4}" presName="parentText" presStyleLbl="node1" presStyleIdx="0" presStyleCnt="2">
        <dgm:presLayoutVars>
          <dgm:chMax val="0"/>
          <dgm:bulletEnabled val="1"/>
        </dgm:presLayoutVars>
      </dgm:prSet>
      <dgm:spPr/>
    </dgm:pt>
    <dgm:pt modelId="{E1D66063-2612-4281-BC7C-DC0144181B3E}" type="pres">
      <dgm:prSet presAssocID="{742FD215-EE7B-4FB3-8FBE-B878DBE89237}" presName="spacer" presStyleCnt="0"/>
      <dgm:spPr/>
    </dgm:pt>
    <dgm:pt modelId="{E8062504-3C59-45E7-BE62-CAB315C363F8}" type="pres">
      <dgm:prSet presAssocID="{C3923049-8605-4654-86AD-53DB4BC8C9A4}" presName="parentText" presStyleLbl="node1" presStyleIdx="1" presStyleCnt="2">
        <dgm:presLayoutVars>
          <dgm:chMax val="0"/>
          <dgm:bulletEnabled val="1"/>
        </dgm:presLayoutVars>
      </dgm:prSet>
      <dgm:spPr/>
    </dgm:pt>
    <dgm:pt modelId="{E80ABAE7-249C-428D-9457-6292D824268A}" type="pres">
      <dgm:prSet presAssocID="{C3923049-8605-4654-86AD-53DB4BC8C9A4}" presName="childText" presStyleLbl="revTx" presStyleIdx="0" presStyleCnt="1">
        <dgm:presLayoutVars>
          <dgm:bulletEnabled val="1"/>
        </dgm:presLayoutVars>
      </dgm:prSet>
      <dgm:spPr/>
    </dgm:pt>
  </dgm:ptLst>
  <dgm:cxnLst>
    <dgm:cxn modelId="{EAD5E02C-2383-4C85-898E-209E0EF6A593}" type="presOf" srcId="{25C65587-8ED6-4C29-A05F-D8373949A83D}" destId="{7990DDA2-060B-46D9-88C7-0CE68F5B9AF1}" srcOrd="0" destOrd="0" presId="urn:microsoft.com/office/officeart/2005/8/layout/vList2"/>
    <dgm:cxn modelId="{A9713E49-D6DC-4B8A-A291-8BA115C550CA}" srcId="{C3923049-8605-4654-86AD-53DB4BC8C9A4}" destId="{EA0F6B6A-9E46-45EF-AA84-8D48AAED83E3}" srcOrd="0" destOrd="0" parTransId="{561254A7-1680-4DA3-867A-BFF8C9097F83}" sibTransId="{668EA8AA-546A-4369-8864-9C02A4BDDC37}"/>
    <dgm:cxn modelId="{7123A56B-195D-46C6-9E95-BAC2107B6887}" srcId="{C3923049-8605-4654-86AD-53DB4BC8C9A4}" destId="{AB5BE131-3A89-43A4-B418-B8FF10507CC9}" srcOrd="1" destOrd="0" parTransId="{30D064BB-3B68-458B-A73B-F853C11F06D7}" sibTransId="{81890230-6228-4D72-BC17-111802E5FAF4}"/>
    <dgm:cxn modelId="{4E1BA56D-6FCC-4044-8021-254D685C8CE3}" type="presOf" srcId="{EA0F6B6A-9E46-45EF-AA84-8D48AAED83E3}" destId="{E80ABAE7-249C-428D-9457-6292D824268A}" srcOrd="0" destOrd="0" presId="urn:microsoft.com/office/officeart/2005/8/layout/vList2"/>
    <dgm:cxn modelId="{771B7B73-450C-4449-8540-DE951E403DA0}" srcId="{25C65587-8ED6-4C29-A05F-D8373949A83D}" destId="{C3923049-8605-4654-86AD-53DB4BC8C9A4}" srcOrd="1" destOrd="0" parTransId="{657148CA-35DD-4CDB-847B-B5BB1952270D}" sibTransId="{4424755D-1301-472E-A1E8-812F59C4ADA6}"/>
    <dgm:cxn modelId="{7BA5148F-FA1E-492B-BBD5-8FC9F0A5926A}" type="presOf" srcId="{AB5BE131-3A89-43A4-B418-B8FF10507CC9}" destId="{E80ABAE7-249C-428D-9457-6292D824268A}" srcOrd="0" destOrd="1" presId="urn:microsoft.com/office/officeart/2005/8/layout/vList2"/>
    <dgm:cxn modelId="{6103389B-BFA5-42B3-BD76-587176EEA806}" type="presOf" srcId="{C3923049-8605-4654-86AD-53DB4BC8C9A4}" destId="{E8062504-3C59-45E7-BE62-CAB315C363F8}" srcOrd="0" destOrd="0" presId="urn:microsoft.com/office/officeart/2005/8/layout/vList2"/>
    <dgm:cxn modelId="{D080BCA0-15FB-4D97-B70B-05DF7779390E}" srcId="{25C65587-8ED6-4C29-A05F-D8373949A83D}" destId="{C3ECD2A2-1B3E-466F-83F5-C1878C72A2F4}" srcOrd="0" destOrd="0" parTransId="{C4938DA7-57AB-412E-AFA6-93176DB63B1B}" sibTransId="{742FD215-EE7B-4FB3-8FBE-B878DBE89237}"/>
    <dgm:cxn modelId="{025381AA-DD90-46A5-9F7A-41A7C3F9A2B3}" srcId="{C3923049-8605-4654-86AD-53DB4BC8C9A4}" destId="{DD84ECC9-2EB8-4AEA-975E-70F72A233CA2}" srcOrd="2" destOrd="0" parTransId="{1D8F60EA-CEC3-4A73-AD55-3FB5BD4EE595}" sibTransId="{D6A78B33-7E91-4F26-9004-4390EAF52E02}"/>
    <dgm:cxn modelId="{AAA7F4F8-5CF8-4877-BEB7-DC1760CA3765}" type="presOf" srcId="{DD84ECC9-2EB8-4AEA-975E-70F72A233CA2}" destId="{E80ABAE7-249C-428D-9457-6292D824268A}" srcOrd="0" destOrd="2" presId="urn:microsoft.com/office/officeart/2005/8/layout/vList2"/>
    <dgm:cxn modelId="{AEADC1FB-BF05-4327-BD9D-1C834949EC78}" type="presOf" srcId="{C3ECD2A2-1B3E-466F-83F5-C1878C72A2F4}" destId="{F4AC9832-6451-40DB-9BBE-253106F2CF32}" srcOrd="0" destOrd="0" presId="urn:microsoft.com/office/officeart/2005/8/layout/vList2"/>
    <dgm:cxn modelId="{BCB5E9D4-126E-4BEB-AA18-0281B4947653}" type="presParOf" srcId="{7990DDA2-060B-46D9-88C7-0CE68F5B9AF1}" destId="{F4AC9832-6451-40DB-9BBE-253106F2CF32}" srcOrd="0" destOrd="0" presId="urn:microsoft.com/office/officeart/2005/8/layout/vList2"/>
    <dgm:cxn modelId="{24B7D901-5903-4F92-A86C-66CEB001A8D0}" type="presParOf" srcId="{7990DDA2-060B-46D9-88C7-0CE68F5B9AF1}" destId="{E1D66063-2612-4281-BC7C-DC0144181B3E}" srcOrd="1" destOrd="0" presId="urn:microsoft.com/office/officeart/2005/8/layout/vList2"/>
    <dgm:cxn modelId="{8B22902A-7FD3-404B-8A0D-5545DCE8510F}" type="presParOf" srcId="{7990DDA2-060B-46D9-88C7-0CE68F5B9AF1}" destId="{E8062504-3C59-45E7-BE62-CAB315C363F8}" srcOrd="2" destOrd="0" presId="urn:microsoft.com/office/officeart/2005/8/layout/vList2"/>
    <dgm:cxn modelId="{D50C2CF5-9307-4A74-BEE1-3927DFD8C60A}" type="presParOf" srcId="{7990DDA2-060B-46D9-88C7-0CE68F5B9AF1}" destId="{E80ABAE7-249C-428D-9457-6292D824268A}"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1C23A05-7D23-42E3-8F5E-17148FE5727D}" type="doc">
      <dgm:prSet loTypeId="urn:microsoft.com/office/officeart/2005/8/layout/vList5" loCatId="list" qsTypeId="urn:microsoft.com/office/officeart/2005/8/quickstyle/simple1" qsCatId="simple" csTypeId="urn:microsoft.com/office/officeart/2005/8/colors/accent6_4" csCatId="accent6" phldr="1"/>
      <dgm:spPr/>
      <dgm:t>
        <a:bodyPr/>
        <a:lstStyle/>
        <a:p>
          <a:endParaRPr lang="pl-PL"/>
        </a:p>
      </dgm:t>
    </dgm:pt>
    <dgm:pt modelId="{879609ED-3D44-4258-8D30-37030EB23B32}">
      <dgm:prSet/>
      <dgm:spPr/>
      <dgm:t>
        <a:bodyPr/>
        <a:lstStyle/>
        <a:p>
          <a:r>
            <a:rPr lang="pl-PL" b="0" i="0" dirty="0">
              <a:solidFill>
                <a:schemeClr val="tx1"/>
              </a:solidFill>
            </a:rPr>
            <a:t>CV </a:t>
          </a:r>
          <a:r>
            <a:rPr lang="pl-PL" b="0" i="0" dirty="0" err="1">
              <a:solidFill>
                <a:schemeClr val="tx1"/>
              </a:solidFill>
            </a:rPr>
            <a:t>sections</a:t>
          </a:r>
          <a:r>
            <a:rPr lang="pl-PL" b="0" i="0" dirty="0">
              <a:solidFill>
                <a:schemeClr val="tx1"/>
              </a:solidFill>
            </a:rPr>
            <a:t> </a:t>
          </a:r>
          <a:endParaRPr lang="pl-PL" dirty="0">
            <a:solidFill>
              <a:schemeClr val="tx1"/>
            </a:solidFill>
          </a:endParaRPr>
        </a:p>
      </dgm:t>
    </dgm:pt>
    <dgm:pt modelId="{B1716FD0-F7AD-4096-8C53-117E77CAA8E1}" type="parTrans" cxnId="{B8AF39EC-C440-4866-89E4-A77C22A09624}">
      <dgm:prSet/>
      <dgm:spPr/>
      <dgm:t>
        <a:bodyPr/>
        <a:lstStyle/>
        <a:p>
          <a:endParaRPr lang="pl-PL"/>
        </a:p>
      </dgm:t>
    </dgm:pt>
    <dgm:pt modelId="{5BE8E6C4-23AA-40F8-B3DC-70E7C67F3C63}" type="sibTrans" cxnId="{B8AF39EC-C440-4866-89E4-A77C22A09624}">
      <dgm:prSet/>
      <dgm:spPr/>
      <dgm:t>
        <a:bodyPr/>
        <a:lstStyle/>
        <a:p>
          <a:endParaRPr lang="pl-PL"/>
        </a:p>
      </dgm:t>
    </dgm:pt>
    <dgm:pt modelId="{4A43BDD8-F01C-44FE-B83F-B6E7F5FE4719}">
      <dgm:prSet custT="1"/>
      <dgm:spPr/>
      <dgm:t>
        <a:bodyPr/>
        <a:lstStyle/>
        <a:p>
          <a:r>
            <a:rPr lang="en-US" sz="1800" b="0" i="0" dirty="0"/>
            <a:t>Contact information</a:t>
          </a:r>
          <a:endParaRPr lang="pl-PL" sz="1800" dirty="0"/>
        </a:p>
      </dgm:t>
    </dgm:pt>
    <dgm:pt modelId="{EDBFEB9D-13F3-42F9-9349-8DD51A5EF8FA}" type="parTrans" cxnId="{0D8B87BC-9739-4AC8-9FD5-80CAD8FC0CB0}">
      <dgm:prSet/>
      <dgm:spPr/>
      <dgm:t>
        <a:bodyPr/>
        <a:lstStyle/>
        <a:p>
          <a:endParaRPr lang="pl-PL"/>
        </a:p>
      </dgm:t>
    </dgm:pt>
    <dgm:pt modelId="{72232C41-07AE-4BAF-8FFA-AA8F0A2C7857}" type="sibTrans" cxnId="{0D8B87BC-9739-4AC8-9FD5-80CAD8FC0CB0}">
      <dgm:prSet/>
      <dgm:spPr/>
      <dgm:t>
        <a:bodyPr/>
        <a:lstStyle/>
        <a:p>
          <a:endParaRPr lang="pl-PL"/>
        </a:p>
      </dgm:t>
    </dgm:pt>
    <dgm:pt modelId="{3CB04B94-4FC3-4905-A394-98CD2D46D133}">
      <dgm:prSet custT="1"/>
      <dgm:spPr/>
      <dgm:t>
        <a:bodyPr/>
        <a:lstStyle/>
        <a:p>
          <a:r>
            <a:rPr lang="en-US" sz="1800" b="0" i="0" dirty="0"/>
            <a:t>Academic history</a:t>
          </a:r>
          <a:endParaRPr lang="pl-PL" sz="1800" dirty="0"/>
        </a:p>
      </dgm:t>
    </dgm:pt>
    <dgm:pt modelId="{63BC00D5-B739-4BC8-A816-CC7F4A4528BC}" type="parTrans" cxnId="{258ED756-1903-43C3-AABB-6A85454CA2EC}">
      <dgm:prSet/>
      <dgm:spPr/>
      <dgm:t>
        <a:bodyPr/>
        <a:lstStyle/>
        <a:p>
          <a:endParaRPr lang="pl-PL"/>
        </a:p>
      </dgm:t>
    </dgm:pt>
    <dgm:pt modelId="{CB3B98BD-820C-4429-923D-198D5E06EFEF}" type="sibTrans" cxnId="{258ED756-1903-43C3-AABB-6A85454CA2EC}">
      <dgm:prSet/>
      <dgm:spPr/>
      <dgm:t>
        <a:bodyPr/>
        <a:lstStyle/>
        <a:p>
          <a:endParaRPr lang="pl-PL"/>
        </a:p>
      </dgm:t>
    </dgm:pt>
    <dgm:pt modelId="{88854BE6-6653-4AF3-BB2C-7DED7A28D689}">
      <dgm:prSet custT="1"/>
      <dgm:spPr/>
      <dgm:t>
        <a:bodyPr/>
        <a:lstStyle/>
        <a:p>
          <a:r>
            <a:rPr lang="en-US" sz="1800" b="0" i="0" dirty="0"/>
            <a:t>Professional experience</a:t>
          </a:r>
          <a:endParaRPr lang="pl-PL" sz="1800" dirty="0"/>
        </a:p>
      </dgm:t>
    </dgm:pt>
    <dgm:pt modelId="{7539FE94-2466-49EA-8316-3B923173CA18}" type="parTrans" cxnId="{7D51E562-A0D1-4C7E-864C-F19E2FD06ACF}">
      <dgm:prSet/>
      <dgm:spPr/>
      <dgm:t>
        <a:bodyPr/>
        <a:lstStyle/>
        <a:p>
          <a:endParaRPr lang="pl-PL"/>
        </a:p>
      </dgm:t>
    </dgm:pt>
    <dgm:pt modelId="{B04174C0-EEEC-4917-A043-2979493485C6}" type="sibTrans" cxnId="{7D51E562-A0D1-4C7E-864C-F19E2FD06ACF}">
      <dgm:prSet/>
      <dgm:spPr/>
      <dgm:t>
        <a:bodyPr/>
        <a:lstStyle/>
        <a:p>
          <a:endParaRPr lang="pl-PL"/>
        </a:p>
      </dgm:t>
    </dgm:pt>
    <dgm:pt modelId="{EB949BBB-FBC1-4B75-9DA3-0872AF28380A}">
      <dgm:prSet custT="1"/>
      <dgm:spPr/>
      <dgm:t>
        <a:bodyPr/>
        <a:lstStyle/>
        <a:p>
          <a:r>
            <a:rPr lang="en-US" sz="1800" b="0" i="0" dirty="0"/>
            <a:t>Qualifications and skills</a:t>
          </a:r>
          <a:endParaRPr lang="pl-PL" sz="1800" dirty="0"/>
        </a:p>
      </dgm:t>
    </dgm:pt>
    <dgm:pt modelId="{7E365A3F-3893-4AFC-B08D-E33A532043F4}" type="parTrans" cxnId="{8D700F4E-6074-4989-8088-5DD9B830BD2E}">
      <dgm:prSet/>
      <dgm:spPr/>
      <dgm:t>
        <a:bodyPr/>
        <a:lstStyle/>
        <a:p>
          <a:endParaRPr lang="pl-PL"/>
        </a:p>
      </dgm:t>
    </dgm:pt>
    <dgm:pt modelId="{A22B3B36-3F77-4BFC-B9B6-D6F194C9751B}" type="sibTrans" cxnId="{8D700F4E-6074-4989-8088-5DD9B830BD2E}">
      <dgm:prSet/>
      <dgm:spPr/>
      <dgm:t>
        <a:bodyPr/>
        <a:lstStyle/>
        <a:p>
          <a:endParaRPr lang="pl-PL"/>
        </a:p>
      </dgm:t>
    </dgm:pt>
    <dgm:pt modelId="{11D7F5CB-EC99-46F9-B308-320F40191AD4}">
      <dgm:prSet custT="1"/>
      <dgm:spPr/>
      <dgm:t>
        <a:bodyPr/>
        <a:lstStyle/>
        <a:p>
          <a:r>
            <a:rPr lang="en-US" sz="1800" b="0" i="0" dirty="0"/>
            <a:t>Awards and honors</a:t>
          </a:r>
          <a:endParaRPr lang="pl-PL" sz="1800" dirty="0"/>
        </a:p>
      </dgm:t>
    </dgm:pt>
    <dgm:pt modelId="{A00619B9-84EA-42EE-A626-59550C3A9449}" type="parTrans" cxnId="{832248DF-D6D7-494B-A14B-39D96A68515E}">
      <dgm:prSet/>
      <dgm:spPr/>
      <dgm:t>
        <a:bodyPr/>
        <a:lstStyle/>
        <a:p>
          <a:endParaRPr lang="pl-PL"/>
        </a:p>
      </dgm:t>
    </dgm:pt>
    <dgm:pt modelId="{C174F1F3-82A1-4FA5-B3BD-C36C83C3BB7C}" type="sibTrans" cxnId="{832248DF-D6D7-494B-A14B-39D96A68515E}">
      <dgm:prSet/>
      <dgm:spPr/>
      <dgm:t>
        <a:bodyPr/>
        <a:lstStyle/>
        <a:p>
          <a:endParaRPr lang="pl-PL"/>
        </a:p>
      </dgm:t>
    </dgm:pt>
    <dgm:pt modelId="{3C4AB181-D0CB-4848-A5E6-DFFFE58480D9}">
      <dgm:prSet custT="1"/>
      <dgm:spPr/>
      <dgm:t>
        <a:bodyPr/>
        <a:lstStyle/>
        <a:p>
          <a:r>
            <a:rPr lang="en-US" sz="1800" b="0" i="0" dirty="0"/>
            <a:t>Publications</a:t>
          </a:r>
          <a:endParaRPr lang="pl-PL" sz="1800" dirty="0"/>
        </a:p>
      </dgm:t>
    </dgm:pt>
    <dgm:pt modelId="{1D9B43F1-18E0-4586-9886-8D0892CC74F5}" type="parTrans" cxnId="{2400F0ED-4C18-47F5-9DB7-1329CE9C9439}">
      <dgm:prSet/>
      <dgm:spPr/>
      <dgm:t>
        <a:bodyPr/>
        <a:lstStyle/>
        <a:p>
          <a:endParaRPr lang="pl-PL"/>
        </a:p>
      </dgm:t>
    </dgm:pt>
    <dgm:pt modelId="{7F5A7424-3093-4C4F-B4F5-D66D7B644D9B}" type="sibTrans" cxnId="{2400F0ED-4C18-47F5-9DB7-1329CE9C9439}">
      <dgm:prSet/>
      <dgm:spPr/>
      <dgm:t>
        <a:bodyPr/>
        <a:lstStyle/>
        <a:p>
          <a:endParaRPr lang="pl-PL"/>
        </a:p>
      </dgm:t>
    </dgm:pt>
    <dgm:pt modelId="{3678824F-DA4F-4660-8AD0-67EC33B57A85}">
      <dgm:prSet custT="1"/>
      <dgm:spPr/>
      <dgm:t>
        <a:bodyPr/>
        <a:lstStyle/>
        <a:p>
          <a:r>
            <a:rPr lang="en-US" sz="1800" b="0" i="0" dirty="0"/>
            <a:t>Professional associations</a:t>
          </a:r>
          <a:endParaRPr lang="pl-PL" sz="1800" dirty="0"/>
        </a:p>
      </dgm:t>
    </dgm:pt>
    <dgm:pt modelId="{02A4D960-C542-493E-9FBA-9D06580E5E15}" type="parTrans" cxnId="{D4050D7C-528E-4BBA-90C4-30019692B0E4}">
      <dgm:prSet/>
      <dgm:spPr/>
      <dgm:t>
        <a:bodyPr/>
        <a:lstStyle/>
        <a:p>
          <a:endParaRPr lang="pl-PL"/>
        </a:p>
      </dgm:t>
    </dgm:pt>
    <dgm:pt modelId="{9AAEABA6-9805-434F-8119-18B70CA1DDE5}" type="sibTrans" cxnId="{D4050D7C-528E-4BBA-90C4-30019692B0E4}">
      <dgm:prSet/>
      <dgm:spPr/>
      <dgm:t>
        <a:bodyPr/>
        <a:lstStyle/>
        <a:p>
          <a:endParaRPr lang="pl-PL"/>
        </a:p>
      </dgm:t>
    </dgm:pt>
    <dgm:pt modelId="{6AEC7028-20D6-4E42-9196-2FE7C4B8BEF5}">
      <dgm:prSet custT="1"/>
      <dgm:spPr/>
      <dgm:t>
        <a:bodyPr/>
        <a:lstStyle/>
        <a:p>
          <a:r>
            <a:rPr lang="en-US" sz="1800" b="0" i="0" dirty="0"/>
            <a:t>Grants and fellowships</a:t>
          </a:r>
          <a:endParaRPr lang="pl-PL" sz="1800" dirty="0"/>
        </a:p>
      </dgm:t>
    </dgm:pt>
    <dgm:pt modelId="{6D777B58-FFC3-497D-8F9B-D1020EA06BE7}" type="parTrans" cxnId="{E8B8CB6C-3C97-4053-80EC-8035A5B918A2}">
      <dgm:prSet/>
      <dgm:spPr/>
      <dgm:t>
        <a:bodyPr/>
        <a:lstStyle/>
        <a:p>
          <a:endParaRPr lang="pl-PL"/>
        </a:p>
      </dgm:t>
    </dgm:pt>
    <dgm:pt modelId="{3DD7C066-47E0-49A0-BFCC-05EE535A7745}" type="sibTrans" cxnId="{E8B8CB6C-3C97-4053-80EC-8035A5B918A2}">
      <dgm:prSet/>
      <dgm:spPr/>
      <dgm:t>
        <a:bodyPr/>
        <a:lstStyle/>
        <a:p>
          <a:endParaRPr lang="pl-PL"/>
        </a:p>
      </dgm:t>
    </dgm:pt>
    <dgm:pt modelId="{7234BA3E-4E4D-4486-AC5C-59AB92954B63}">
      <dgm:prSet custT="1"/>
      <dgm:spPr/>
      <dgm:t>
        <a:bodyPr/>
        <a:lstStyle/>
        <a:p>
          <a:r>
            <a:rPr lang="en-US" sz="1800" b="0" i="0" dirty="0"/>
            <a:t>Licenses and certificates</a:t>
          </a:r>
          <a:endParaRPr lang="pl-PL" sz="1800" dirty="0"/>
        </a:p>
      </dgm:t>
    </dgm:pt>
    <dgm:pt modelId="{F897CD58-0C83-4FFC-B0C2-8A1453C38301}" type="parTrans" cxnId="{F28FDED3-79DE-43DE-AA63-24468E44563C}">
      <dgm:prSet/>
      <dgm:spPr/>
      <dgm:t>
        <a:bodyPr/>
        <a:lstStyle/>
        <a:p>
          <a:endParaRPr lang="pl-PL"/>
        </a:p>
      </dgm:t>
    </dgm:pt>
    <dgm:pt modelId="{7A4271BA-C30D-4FE3-BD64-31A9C9B1165B}" type="sibTrans" cxnId="{F28FDED3-79DE-43DE-AA63-24468E44563C}">
      <dgm:prSet/>
      <dgm:spPr/>
      <dgm:t>
        <a:bodyPr/>
        <a:lstStyle/>
        <a:p>
          <a:endParaRPr lang="pl-PL"/>
        </a:p>
      </dgm:t>
    </dgm:pt>
    <dgm:pt modelId="{C768DE31-E8D6-4379-BF96-0ABD1325E197}">
      <dgm:prSet custT="1"/>
      <dgm:spPr/>
      <dgm:t>
        <a:bodyPr/>
        <a:lstStyle/>
        <a:p>
          <a:r>
            <a:rPr lang="en-US" sz="1800" b="0" i="0" dirty="0"/>
            <a:t>Volunteer work</a:t>
          </a:r>
          <a:endParaRPr lang="pl-PL" sz="1800" dirty="0"/>
        </a:p>
      </dgm:t>
    </dgm:pt>
    <dgm:pt modelId="{21473012-09A9-4B73-B689-7A570C1203F8}" type="parTrans" cxnId="{0CE206D3-D461-443B-8499-015E3BA24A62}">
      <dgm:prSet/>
      <dgm:spPr/>
      <dgm:t>
        <a:bodyPr/>
        <a:lstStyle/>
        <a:p>
          <a:endParaRPr lang="pl-PL"/>
        </a:p>
      </dgm:t>
    </dgm:pt>
    <dgm:pt modelId="{7C8F76C1-7CAD-4B09-8D49-940CA4450677}" type="sibTrans" cxnId="{0CE206D3-D461-443B-8499-015E3BA24A62}">
      <dgm:prSet/>
      <dgm:spPr/>
      <dgm:t>
        <a:bodyPr/>
        <a:lstStyle/>
        <a:p>
          <a:endParaRPr lang="pl-PL"/>
        </a:p>
      </dgm:t>
    </dgm:pt>
    <dgm:pt modelId="{DA19B2C9-F128-4898-9D8B-C07BB5E11836}">
      <dgm:prSet custT="1"/>
      <dgm:spPr/>
      <dgm:t>
        <a:bodyPr/>
        <a:lstStyle/>
        <a:p>
          <a:r>
            <a:rPr lang="en-US" sz="1800" b="0" i="0" dirty="0"/>
            <a:t>Personal information (optional)</a:t>
          </a:r>
          <a:endParaRPr lang="pl-PL" sz="1800" dirty="0"/>
        </a:p>
      </dgm:t>
    </dgm:pt>
    <dgm:pt modelId="{FE25BBFB-8EEB-4CE8-9154-BDA7B8A5526C}" type="parTrans" cxnId="{45EAED09-5CAE-40A6-9D99-865BA24399B1}">
      <dgm:prSet/>
      <dgm:spPr/>
      <dgm:t>
        <a:bodyPr/>
        <a:lstStyle/>
        <a:p>
          <a:endParaRPr lang="pl-PL"/>
        </a:p>
      </dgm:t>
    </dgm:pt>
    <dgm:pt modelId="{1C980C58-2195-41D5-B507-9F8DD112C4C5}" type="sibTrans" cxnId="{45EAED09-5CAE-40A6-9D99-865BA24399B1}">
      <dgm:prSet/>
      <dgm:spPr/>
      <dgm:t>
        <a:bodyPr/>
        <a:lstStyle/>
        <a:p>
          <a:endParaRPr lang="pl-PL"/>
        </a:p>
      </dgm:t>
    </dgm:pt>
    <dgm:pt modelId="{41514A59-30DD-45FC-841F-4BC27709AD5A}">
      <dgm:prSet custT="1"/>
      <dgm:spPr/>
      <dgm:t>
        <a:bodyPr/>
        <a:lstStyle/>
        <a:p>
          <a:r>
            <a:rPr lang="en-US" sz="1800" b="0" i="0" dirty="0"/>
            <a:t>Hobbies and interests (</a:t>
          </a:r>
          <a:r>
            <a:rPr lang="pl-PL" sz="1800" dirty="0"/>
            <a:t>not </a:t>
          </a:r>
          <a:r>
            <a:rPr lang="pl-PL" sz="1800" dirty="0" err="1"/>
            <a:t>necessary</a:t>
          </a:r>
          <a:r>
            <a:rPr lang="pl-PL" sz="1800" dirty="0"/>
            <a:t> but </a:t>
          </a:r>
          <a:r>
            <a:rPr lang="pl-PL" sz="1800" dirty="0" err="1"/>
            <a:t>appreciated</a:t>
          </a:r>
          <a:r>
            <a:rPr lang="en-US" sz="1800" b="0" i="0" dirty="0"/>
            <a:t>)</a:t>
          </a:r>
          <a:endParaRPr lang="pl-PL" sz="1800" dirty="0"/>
        </a:p>
      </dgm:t>
    </dgm:pt>
    <dgm:pt modelId="{5C23AD5F-2FD5-407C-87DA-7BBBF7CCD700}" type="parTrans" cxnId="{EE8C8FAC-01FF-4C7E-8E3D-BA88DEEA9141}">
      <dgm:prSet/>
      <dgm:spPr/>
      <dgm:t>
        <a:bodyPr/>
        <a:lstStyle/>
        <a:p>
          <a:endParaRPr lang="pl-PL"/>
        </a:p>
      </dgm:t>
    </dgm:pt>
    <dgm:pt modelId="{12E0EA2B-8AF5-4BA6-A055-0B169065EE54}" type="sibTrans" cxnId="{EE8C8FAC-01FF-4C7E-8E3D-BA88DEEA9141}">
      <dgm:prSet/>
      <dgm:spPr/>
      <dgm:t>
        <a:bodyPr/>
        <a:lstStyle/>
        <a:p>
          <a:endParaRPr lang="pl-PL"/>
        </a:p>
      </dgm:t>
    </dgm:pt>
    <dgm:pt modelId="{CD53DDA3-8054-4243-8562-E26645F2A79E}" type="pres">
      <dgm:prSet presAssocID="{A1C23A05-7D23-42E3-8F5E-17148FE5727D}" presName="Name0" presStyleCnt="0">
        <dgm:presLayoutVars>
          <dgm:dir/>
          <dgm:animLvl val="lvl"/>
          <dgm:resizeHandles val="exact"/>
        </dgm:presLayoutVars>
      </dgm:prSet>
      <dgm:spPr/>
    </dgm:pt>
    <dgm:pt modelId="{CAFECD7E-FED5-42C9-B13C-9E1702E4B7A2}" type="pres">
      <dgm:prSet presAssocID="{879609ED-3D44-4258-8D30-37030EB23B32}" presName="linNode" presStyleCnt="0"/>
      <dgm:spPr/>
    </dgm:pt>
    <dgm:pt modelId="{D944AA08-1A46-4744-B7CA-A509912A07EF}" type="pres">
      <dgm:prSet presAssocID="{879609ED-3D44-4258-8D30-37030EB23B32}" presName="parentText" presStyleLbl="node1" presStyleIdx="0" presStyleCnt="1">
        <dgm:presLayoutVars>
          <dgm:chMax val="1"/>
          <dgm:bulletEnabled val="1"/>
        </dgm:presLayoutVars>
      </dgm:prSet>
      <dgm:spPr/>
    </dgm:pt>
    <dgm:pt modelId="{85E77A09-E1D8-4343-9FB3-52466491FC60}" type="pres">
      <dgm:prSet presAssocID="{879609ED-3D44-4258-8D30-37030EB23B32}" presName="descendantText" presStyleLbl="alignAccFollowNode1" presStyleIdx="0" presStyleCnt="1">
        <dgm:presLayoutVars>
          <dgm:bulletEnabled val="1"/>
        </dgm:presLayoutVars>
      </dgm:prSet>
      <dgm:spPr/>
    </dgm:pt>
  </dgm:ptLst>
  <dgm:cxnLst>
    <dgm:cxn modelId="{D3C31504-33F4-4262-8143-8A7BF008C944}" type="presOf" srcId="{88854BE6-6653-4AF3-BB2C-7DED7A28D689}" destId="{85E77A09-E1D8-4343-9FB3-52466491FC60}" srcOrd="0" destOrd="2" presId="urn:microsoft.com/office/officeart/2005/8/layout/vList5"/>
    <dgm:cxn modelId="{45EAED09-5CAE-40A6-9D99-865BA24399B1}" srcId="{879609ED-3D44-4258-8D30-37030EB23B32}" destId="{DA19B2C9-F128-4898-9D8B-C07BB5E11836}" srcOrd="10" destOrd="0" parTransId="{FE25BBFB-8EEB-4CE8-9154-BDA7B8A5526C}" sibTransId="{1C980C58-2195-41D5-B507-9F8DD112C4C5}"/>
    <dgm:cxn modelId="{C5EC660B-378D-4517-9B86-77A572508A92}" type="presOf" srcId="{6AEC7028-20D6-4E42-9196-2FE7C4B8BEF5}" destId="{85E77A09-E1D8-4343-9FB3-52466491FC60}" srcOrd="0" destOrd="7" presId="urn:microsoft.com/office/officeart/2005/8/layout/vList5"/>
    <dgm:cxn modelId="{98F30032-4956-4338-9D72-DC6158C3AC5F}" type="presOf" srcId="{879609ED-3D44-4258-8D30-37030EB23B32}" destId="{D944AA08-1A46-4744-B7CA-A509912A07EF}" srcOrd="0" destOrd="0" presId="urn:microsoft.com/office/officeart/2005/8/layout/vList5"/>
    <dgm:cxn modelId="{6F34325D-A55D-4B2E-A210-774622C07D5D}" type="presOf" srcId="{11D7F5CB-EC99-46F9-B308-320F40191AD4}" destId="{85E77A09-E1D8-4343-9FB3-52466491FC60}" srcOrd="0" destOrd="4" presId="urn:microsoft.com/office/officeart/2005/8/layout/vList5"/>
    <dgm:cxn modelId="{7D51E562-A0D1-4C7E-864C-F19E2FD06ACF}" srcId="{879609ED-3D44-4258-8D30-37030EB23B32}" destId="{88854BE6-6653-4AF3-BB2C-7DED7A28D689}" srcOrd="2" destOrd="0" parTransId="{7539FE94-2466-49EA-8316-3B923173CA18}" sibTransId="{B04174C0-EEEC-4917-A043-2979493485C6}"/>
    <dgm:cxn modelId="{E8B8CB6C-3C97-4053-80EC-8035A5B918A2}" srcId="{879609ED-3D44-4258-8D30-37030EB23B32}" destId="{6AEC7028-20D6-4E42-9196-2FE7C4B8BEF5}" srcOrd="7" destOrd="0" parTransId="{6D777B58-FFC3-497D-8F9B-D1020EA06BE7}" sibTransId="{3DD7C066-47E0-49A0-BFCC-05EE535A7745}"/>
    <dgm:cxn modelId="{8D700F4E-6074-4989-8088-5DD9B830BD2E}" srcId="{879609ED-3D44-4258-8D30-37030EB23B32}" destId="{EB949BBB-FBC1-4B75-9DA3-0872AF28380A}" srcOrd="3" destOrd="0" parTransId="{7E365A3F-3893-4AFC-B08D-E33A532043F4}" sibTransId="{A22B3B36-3F77-4BFC-B9B6-D6F194C9751B}"/>
    <dgm:cxn modelId="{B4C8E04F-A827-46C3-8360-FA03DCB65DCC}" type="presOf" srcId="{7234BA3E-4E4D-4486-AC5C-59AB92954B63}" destId="{85E77A09-E1D8-4343-9FB3-52466491FC60}" srcOrd="0" destOrd="8" presId="urn:microsoft.com/office/officeart/2005/8/layout/vList5"/>
    <dgm:cxn modelId="{258ED756-1903-43C3-AABB-6A85454CA2EC}" srcId="{879609ED-3D44-4258-8D30-37030EB23B32}" destId="{3CB04B94-4FC3-4905-A394-98CD2D46D133}" srcOrd="1" destOrd="0" parTransId="{63BC00D5-B739-4BC8-A816-CC7F4A4528BC}" sibTransId="{CB3B98BD-820C-4429-923D-198D5E06EFEF}"/>
    <dgm:cxn modelId="{16B3D07A-57D7-4A3E-8CB0-0AF0518EFE38}" type="presOf" srcId="{3C4AB181-D0CB-4848-A5E6-DFFFE58480D9}" destId="{85E77A09-E1D8-4343-9FB3-52466491FC60}" srcOrd="0" destOrd="5" presId="urn:microsoft.com/office/officeart/2005/8/layout/vList5"/>
    <dgm:cxn modelId="{D4050D7C-528E-4BBA-90C4-30019692B0E4}" srcId="{879609ED-3D44-4258-8D30-37030EB23B32}" destId="{3678824F-DA4F-4660-8AD0-67EC33B57A85}" srcOrd="6" destOrd="0" parTransId="{02A4D960-C542-493E-9FBA-9D06580E5E15}" sibTransId="{9AAEABA6-9805-434F-8119-18B70CA1DDE5}"/>
    <dgm:cxn modelId="{0D09F986-4C9B-493A-9BB5-B06904E9CF36}" type="presOf" srcId="{A1C23A05-7D23-42E3-8F5E-17148FE5727D}" destId="{CD53DDA3-8054-4243-8562-E26645F2A79E}" srcOrd="0" destOrd="0" presId="urn:microsoft.com/office/officeart/2005/8/layout/vList5"/>
    <dgm:cxn modelId="{E0772388-DDFD-4D52-B8B3-F2E41762A3C9}" type="presOf" srcId="{41514A59-30DD-45FC-841F-4BC27709AD5A}" destId="{85E77A09-E1D8-4343-9FB3-52466491FC60}" srcOrd="0" destOrd="11" presId="urn:microsoft.com/office/officeart/2005/8/layout/vList5"/>
    <dgm:cxn modelId="{CC39909C-25E1-43F1-9C58-A369CC3489E4}" type="presOf" srcId="{4A43BDD8-F01C-44FE-B83F-B6E7F5FE4719}" destId="{85E77A09-E1D8-4343-9FB3-52466491FC60}" srcOrd="0" destOrd="0" presId="urn:microsoft.com/office/officeart/2005/8/layout/vList5"/>
    <dgm:cxn modelId="{258E85A4-1B15-4512-8957-C75F09950EB0}" type="presOf" srcId="{C768DE31-E8D6-4379-BF96-0ABD1325E197}" destId="{85E77A09-E1D8-4343-9FB3-52466491FC60}" srcOrd="0" destOrd="9" presId="urn:microsoft.com/office/officeart/2005/8/layout/vList5"/>
    <dgm:cxn modelId="{638D30AC-2BC1-4E5D-AB83-34A697125CD6}" type="presOf" srcId="{3CB04B94-4FC3-4905-A394-98CD2D46D133}" destId="{85E77A09-E1D8-4343-9FB3-52466491FC60}" srcOrd="0" destOrd="1" presId="urn:microsoft.com/office/officeart/2005/8/layout/vList5"/>
    <dgm:cxn modelId="{EE8C8FAC-01FF-4C7E-8E3D-BA88DEEA9141}" srcId="{879609ED-3D44-4258-8D30-37030EB23B32}" destId="{41514A59-30DD-45FC-841F-4BC27709AD5A}" srcOrd="11" destOrd="0" parTransId="{5C23AD5F-2FD5-407C-87DA-7BBBF7CCD700}" sibTransId="{12E0EA2B-8AF5-4BA6-A055-0B169065EE54}"/>
    <dgm:cxn modelId="{0D8B87BC-9739-4AC8-9FD5-80CAD8FC0CB0}" srcId="{879609ED-3D44-4258-8D30-37030EB23B32}" destId="{4A43BDD8-F01C-44FE-B83F-B6E7F5FE4719}" srcOrd="0" destOrd="0" parTransId="{EDBFEB9D-13F3-42F9-9349-8DD51A5EF8FA}" sibTransId="{72232C41-07AE-4BAF-8FFA-AA8F0A2C7857}"/>
    <dgm:cxn modelId="{F6ABB5C2-13FD-4ADC-BCA6-0F66CD5C12B9}" type="presOf" srcId="{EB949BBB-FBC1-4B75-9DA3-0872AF28380A}" destId="{85E77A09-E1D8-4343-9FB3-52466491FC60}" srcOrd="0" destOrd="3" presId="urn:microsoft.com/office/officeart/2005/8/layout/vList5"/>
    <dgm:cxn modelId="{B9ACC9CA-07F8-437D-A92D-5897C135FCFB}" type="presOf" srcId="{3678824F-DA4F-4660-8AD0-67EC33B57A85}" destId="{85E77A09-E1D8-4343-9FB3-52466491FC60}" srcOrd="0" destOrd="6" presId="urn:microsoft.com/office/officeart/2005/8/layout/vList5"/>
    <dgm:cxn modelId="{0CE206D3-D461-443B-8499-015E3BA24A62}" srcId="{879609ED-3D44-4258-8D30-37030EB23B32}" destId="{C768DE31-E8D6-4379-BF96-0ABD1325E197}" srcOrd="9" destOrd="0" parTransId="{21473012-09A9-4B73-B689-7A570C1203F8}" sibTransId="{7C8F76C1-7CAD-4B09-8D49-940CA4450677}"/>
    <dgm:cxn modelId="{F28FDED3-79DE-43DE-AA63-24468E44563C}" srcId="{879609ED-3D44-4258-8D30-37030EB23B32}" destId="{7234BA3E-4E4D-4486-AC5C-59AB92954B63}" srcOrd="8" destOrd="0" parTransId="{F897CD58-0C83-4FFC-B0C2-8A1453C38301}" sibTransId="{7A4271BA-C30D-4FE3-BD64-31A9C9B1165B}"/>
    <dgm:cxn modelId="{832248DF-D6D7-494B-A14B-39D96A68515E}" srcId="{879609ED-3D44-4258-8D30-37030EB23B32}" destId="{11D7F5CB-EC99-46F9-B308-320F40191AD4}" srcOrd="4" destOrd="0" parTransId="{A00619B9-84EA-42EE-A626-59550C3A9449}" sibTransId="{C174F1F3-82A1-4FA5-B3BD-C36C83C3BB7C}"/>
    <dgm:cxn modelId="{91B202E8-976A-4C8D-AF0D-EF6DC8CC38EA}" type="presOf" srcId="{DA19B2C9-F128-4898-9D8B-C07BB5E11836}" destId="{85E77A09-E1D8-4343-9FB3-52466491FC60}" srcOrd="0" destOrd="10" presId="urn:microsoft.com/office/officeart/2005/8/layout/vList5"/>
    <dgm:cxn modelId="{B8AF39EC-C440-4866-89E4-A77C22A09624}" srcId="{A1C23A05-7D23-42E3-8F5E-17148FE5727D}" destId="{879609ED-3D44-4258-8D30-37030EB23B32}" srcOrd="0" destOrd="0" parTransId="{B1716FD0-F7AD-4096-8C53-117E77CAA8E1}" sibTransId="{5BE8E6C4-23AA-40F8-B3DC-70E7C67F3C63}"/>
    <dgm:cxn modelId="{2400F0ED-4C18-47F5-9DB7-1329CE9C9439}" srcId="{879609ED-3D44-4258-8D30-37030EB23B32}" destId="{3C4AB181-D0CB-4848-A5E6-DFFFE58480D9}" srcOrd="5" destOrd="0" parTransId="{1D9B43F1-18E0-4586-9886-8D0892CC74F5}" sibTransId="{7F5A7424-3093-4C4F-B4F5-D66D7B644D9B}"/>
    <dgm:cxn modelId="{A31F2B4D-F413-46AA-A4F5-7EBD29D4AD57}" type="presParOf" srcId="{CD53DDA3-8054-4243-8562-E26645F2A79E}" destId="{CAFECD7E-FED5-42C9-B13C-9E1702E4B7A2}" srcOrd="0" destOrd="0" presId="urn:microsoft.com/office/officeart/2005/8/layout/vList5"/>
    <dgm:cxn modelId="{BAC120D2-8AB4-4B5A-AF60-87CB1BB9607D}" type="presParOf" srcId="{CAFECD7E-FED5-42C9-B13C-9E1702E4B7A2}" destId="{D944AA08-1A46-4744-B7CA-A509912A07EF}" srcOrd="0" destOrd="0" presId="urn:microsoft.com/office/officeart/2005/8/layout/vList5"/>
    <dgm:cxn modelId="{C3E88350-9F4C-4222-A10B-6FEBC0F4AFCA}" type="presParOf" srcId="{CAFECD7E-FED5-42C9-B13C-9E1702E4B7A2}" destId="{85E77A09-E1D8-4343-9FB3-52466491FC6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11634EF-1AD2-4A6D-8CF6-8F747B28BD8E}" type="doc">
      <dgm:prSet loTypeId="urn:microsoft.com/office/officeart/2005/8/layout/vList2" loCatId="list" qsTypeId="urn:microsoft.com/office/officeart/2005/8/quickstyle/simple1" qsCatId="simple" csTypeId="urn:microsoft.com/office/officeart/2005/8/colors/accent2_3" csCatId="accent2"/>
      <dgm:spPr/>
      <dgm:t>
        <a:bodyPr/>
        <a:lstStyle/>
        <a:p>
          <a:endParaRPr lang="pl-PL"/>
        </a:p>
      </dgm:t>
    </dgm:pt>
    <dgm:pt modelId="{284A2BA2-245B-4640-997F-49480D224E95}">
      <dgm:prSet/>
      <dgm:spPr/>
      <dgm:t>
        <a:bodyPr/>
        <a:lstStyle/>
        <a:p>
          <a:r>
            <a:rPr lang="en-US" b="0" i="0" dirty="0">
              <a:solidFill>
                <a:schemeClr val="tx1"/>
              </a:solidFill>
            </a:rPr>
            <a:t>Include your contact information</a:t>
          </a:r>
          <a:endParaRPr lang="pl-PL" dirty="0">
            <a:solidFill>
              <a:schemeClr val="tx1"/>
            </a:solidFill>
          </a:endParaRPr>
        </a:p>
      </dgm:t>
    </dgm:pt>
    <dgm:pt modelId="{3BBEA9E5-D949-41F9-A30B-009A5FDC042E}" type="parTrans" cxnId="{A0B5F346-0753-4E4F-BCA1-2A7F16FB7A62}">
      <dgm:prSet/>
      <dgm:spPr/>
      <dgm:t>
        <a:bodyPr/>
        <a:lstStyle/>
        <a:p>
          <a:endParaRPr lang="pl-PL"/>
        </a:p>
      </dgm:t>
    </dgm:pt>
    <dgm:pt modelId="{09BA6AD0-2A75-4F92-910B-5A1DD951871E}" type="sibTrans" cxnId="{A0B5F346-0753-4E4F-BCA1-2A7F16FB7A62}">
      <dgm:prSet/>
      <dgm:spPr/>
      <dgm:t>
        <a:bodyPr/>
        <a:lstStyle/>
        <a:p>
          <a:endParaRPr lang="pl-PL"/>
        </a:p>
      </dgm:t>
    </dgm:pt>
    <dgm:pt modelId="{9A0D805C-E079-479E-9012-A171E06E1111}">
      <dgm:prSet/>
      <dgm:spPr/>
      <dgm:t>
        <a:bodyPr/>
        <a:lstStyle/>
        <a:p>
          <a:r>
            <a:rPr lang="en-US" b="0" i="0" dirty="0">
              <a:solidFill>
                <a:schemeClr val="tx1"/>
              </a:solidFill>
            </a:rPr>
            <a:t>Detail your academic history in reverse-chronological order</a:t>
          </a:r>
          <a:endParaRPr lang="pl-PL" dirty="0">
            <a:solidFill>
              <a:schemeClr val="tx1"/>
            </a:solidFill>
          </a:endParaRPr>
        </a:p>
      </dgm:t>
    </dgm:pt>
    <dgm:pt modelId="{D2D73C5C-B691-409C-B534-F1142E9DEC16}" type="parTrans" cxnId="{D57C1BFD-6036-485D-BE96-FD68AB062270}">
      <dgm:prSet/>
      <dgm:spPr/>
      <dgm:t>
        <a:bodyPr/>
        <a:lstStyle/>
        <a:p>
          <a:endParaRPr lang="pl-PL"/>
        </a:p>
      </dgm:t>
    </dgm:pt>
    <dgm:pt modelId="{C882CA70-4242-4FCD-8212-DBB9964B2341}" type="sibTrans" cxnId="{D57C1BFD-6036-485D-BE96-FD68AB062270}">
      <dgm:prSet/>
      <dgm:spPr/>
      <dgm:t>
        <a:bodyPr/>
        <a:lstStyle/>
        <a:p>
          <a:endParaRPr lang="pl-PL"/>
        </a:p>
      </dgm:t>
    </dgm:pt>
    <dgm:pt modelId="{FDDBE91F-39CE-447F-AB80-2272070A4F67}">
      <dgm:prSet/>
      <dgm:spPr/>
      <dgm:t>
        <a:bodyPr/>
        <a:lstStyle/>
        <a:p>
          <a:r>
            <a:rPr lang="en-US" b="0" i="0" dirty="0">
              <a:solidFill>
                <a:schemeClr val="tx1"/>
              </a:solidFill>
            </a:rPr>
            <a:t>Record your professional experience</a:t>
          </a:r>
          <a:endParaRPr lang="pl-PL" dirty="0">
            <a:solidFill>
              <a:schemeClr val="tx1"/>
            </a:solidFill>
          </a:endParaRPr>
        </a:p>
      </dgm:t>
    </dgm:pt>
    <dgm:pt modelId="{431A812B-D0E9-4056-8ECA-A3888EF7D631}" type="parTrans" cxnId="{148BB925-A66E-4C1E-A19A-F068607CE429}">
      <dgm:prSet/>
      <dgm:spPr/>
      <dgm:t>
        <a:bodyPr/>
        <a:lstStyle/>
        <a:p>
          <a:endParaRPr lang="pl-PL"/>
        </a:p>
      </dgm:t>
    </dgm:pt>
    <dgm:pt modelId="{89893122-556B-4F17-8BC0-B012B3E84141}" type="sibTrans" cxnId="{148BB925-A66E-4C1E-A19A-F068607CE429}">
      <dgm:prSet/>
      <dgm:spPr/>
      <dgm:t>
        <a:bodyPr/>
        <a:lstStyle/>
        <a:p>
          <a:endParaRPr lang="pl-PL"/>
        </a:p>
      </dgm:t>
    </dgm:pt>
    <dgm:pt modelId="{9BEAA1A3-19E1-4D93-B0E4-EE60ACB1D6D4}">
      <dgm:prSet/>
      <dgm:spPr/>
      <dgm:t>
        <a:bodyPr/>
        <a:lstStyle/>
        <a:p>
          <a:r>
            <a:rPr lang="en-US" b="0" i="0" dirty="0">
              <a:solidFill>
                <a:schemeClr val="tx1"/>
              </a:solidFill>
            </a:rPr>
            <a:t>Include relevant skills and qualifications</a:t>
          </a:r>
          <a:endParaRPr lang="pl-PL" dirty="0">
            <a:solidFill>
              <a:schemeClr val="tx1"/>
            </a:solidFill>
          </a:endParaRPr>
        </a:p>
      </dgm:t>
    </dgm:pt>
    <dgm:pt modelId="{423428D8-FB5A-45DD-9EBD-81E7397F1405}" type="parTrans" cxnId="{55EDB0DA-C628-4DC3-9328-FF18183C5811}">
      <dgm:prSet/>
      <dgm:spPr/>
      <dgm:t>
        <a:bodyPr/>
        <a:lstStyle/>
        <a:p>
          <a:endParaRPr lang="pl-PL"/>
        </a:p>
      </dgm:t>
    </dgm:pt>
    <dgm:pt modelId="{EDBBB0E3-59BD-4C72-AC1F-D1AEC2D075FB}" type="sibTrans" cxnId="{55EDB0DA-C628-4DC3-9328-FF18183C5811}">
      <dgm:prSet/>
      <dgm:spPr/>
      <dgm:t>
        <a:bodyPr/>
        <a:lstStyle/>
        <a:p>
          <a:endParaRPr lang="pl-PL"/>
        </a:p>
      </dgm:t>
    </dgm:pt>
    <dgm:pt modelId="{13C87A56-AFA5-44B0-BB22-AAEA91FFB16B}">
      <dgm:prSet/>
      <dgm:spPr/>
      <dgm:t>
        <a:bodyPr/>
        <a:lstStyle/>
        <a:p>
          <a:r>
            <a:rPr lang="en-US" b="0" i="0" dirty="0">
              <a:solidFill>
                <a:schemeClr val="tx1"/>
              </a:solidFill>
            </a:rPr>
            <a:t>List honors and awards</a:t>
          </a:r>
          <a:endParaRPr lang="pl-PL" dirty="0">
            <a:solidFill>
              <a:schemeClr val="tx1"/>
            </a:solidFill>
          </a:endParaRPr>
        </a:p>
      </dgm:t>
    </dgm:pt>
    <dgm:pt modelId="{205F70B2-2C4D-4B74-A92C-5E6C1D7C5FD8}" type="parTrans" cxnId="{C996B714-8F6A-42C5-A007-78F7069B7C44}">
      <dgm:prSet/>
      <dgm:spPr/>
      <dgm:t>
        <a:bodyPr/>
        <a:lstStyle/>
        <a:p>
          <a:endParaRPr lang="pl-PL"/>
        </a:p>
      </dgm:t>
    </dgm:pt>
    <dgm:pt modelId="{612D4D27-EF37-4C8B-8AF8-58F536D4C4D0}" type="sibTrans" cxnId="{C996B714-8F6A-42C5-A007-78F7069B7C44}">
      <dgm:prSet/>
      <dgm:spPr/>
      <dgm:t>
        <a:bodyPr/>
        <a:lstStyle/>
        <a:p>
          <a:endParaRPr lang="pl-PL"/>
        </a:p>
      </dgm:t>
    </dgm:pt>
    <dgm:pt modelId="{8E1FDD35-E32A-4662-9FC2-E9D99F31C653}">
      <dgm:prSet/>
      <dgm:spPr/>
      <dgm:t>
        <a:bodyPr/>
        <a:lstStyle/>
        <a:p>
          <a:r>
            <a:rPr lang="en-US" b="0" i="0" dirty="0">
              <a:solidFill>
                <a:schemeClr val="tx1"/>
              </a:solidFill>
            </a:rPr>
            <a:t>Include relevant publications and presentations</a:t>
          </a:r>
          <a:endParaRPr lang="pl-PL" dirty="0">
            <a:solidFill>
              <a:schemeClr val="tx1"/>
            </a:solidFill>
          </a:endParaRPr>
        </a:p>
      </dgm:t>
    </dgm:pt>
    <dgm:pt modelId="{5E46A16A-B246-42C4-91B7-ACBF278C31A5}" type="parTrans" cxnId="{2D140926-998F-4585-96DF-33E341979E1D}">
      <dgm:prSet/>
      <dgm:spPr/>
      <dgm:t>
        <a:bodyPr/>
        <a:lstStyle/>
        <a:p>
          <a:endParaRPr lang="pl-PL"/>
        </a:p>
      </dgm:t>
    </dgm:pt>
    <dgm:pt modelId="{082756F3-ECBE-49E6-AEA1-E4A9681D7974}" type="sibTrans" cxnId="{2D140926-998F-4585-96DF-33E341979E1D}">
      <dgm:prSet/>
      <dgm:spPr/>
      <dgm:t>
        <a:bodyPr/>
        <a:lstStyle/>
        <a:p>
          <a:endParaRPr lang="pl-PL"/>
        </a:p>
      </dgm:t>
    </dgm:pt>
    <dgm:pt modelId="{FE00C1B7-2573-4BAD-AE77-46FF6F9D27A5}">
      <dgm:prSet/>
      <dgm:spPr/>
      <dgm:t>
        <a:bodyPr/>
        <a:lstStyle/>
        <a:p>
          <a:r>
            <a:rPr lang="en-US" b="0" i="0" dirty="0">
              <a:solidFill>
                <a:schemeClr val="tx1"/>
              </a:solidFill>
            </a:rPr>
            <a:t>List your professional associations and affiliations</a:t>
          </a:r>
          <a:endParaRPr lang="pl-PL" dirty="0">
            <a:solidFill>
              <a:schemeClr val="tx1"/>
            </a:solidFill>
          </a:endParaRPr>
        </a:p>
      </dgm:t>
    </dgm:pt>
    <dgm:pt modelId="{E3A7B04F-4CC3-46F3-A63F-FC158D3334BD}" type="parTrans" cxnId="{72CE862D-DC6E-41D3-B644-220CC9575515}">
      <dgm:prSet/>
      <dgm:spPr/>
      <dgm:t>
        <a:bodyPr/>
        <a:lstStyle/>
        <a:p>
          <a:endParaRPr lang="pl-PL"/>
        </a:p>
      </dgm:t>
    </dgm:pt>
    <dgm:pt modelId="{7C3A71D1-D15F-4962-ADD5-436DC4D4DC96}" type="sibTrans" cxnId="{72CE862D-DC6E-41D3-B644-220CC9575515}">
      <dgm:prSet/>
      <dgm:spPr/>
      <dgm:t>
        <a:bodyPr/>
        <a:lstStyle/>
        <a:p>
          <a:endParaRPr lang="pl-PL"/>
        </a:p>
      </dgm:t>
    </dgm:pt>
    <dgm:pt modelId="{8E1366C4-AB7B-4B4C-90BE-CC71033403FA}">
      <dgm:prSet/>
      <dgm:spPr/>
      <dgm:t>
        <a:bodyPr/>
        <a:lstStyle/>
        <a:p>
          <a:r>
            <a:rPr lang="en-US" b="0" i="0" dirty="0">
              <a:solidFill>
                <a:schemeClr val="tx1"/>
              </a:solidFill>
            </a:rPr>
            <a:t>Check your CV for errors</a:t>
          </a:r>
          <a:endParaRPr lang="pl-PL" dirty="0">
            <a:solidFill>
              <a:schemeClr val="tx1"/>
            </a:solidFill>
          </a:endParaRPr>
        </a:p>
      </dgm:t>
    </dgm:pt>
    <dgm:pt modelId="{210C0D56-42C2-406B-8F60-A3F09B0AE785}" type="parTrans" cxnId="{F7116F22-A2FB-4984-9877-72BA5906574B}">
      <dgm:prSet/>
      <dgm:spPr/>
      <dgm:t>
        <a:bodyPr/>
        <a:lstStyle/>
        <a:p>
          <a:endParaRPr lang="pl-PL"/>
        </a:p>
      </dgm:t>
    </dgm:pt>
    <dgm:pt modelId="{DE1936E8-A510-4BB5-BD90-5A3EBFE36058}" type="sibTrans" cxnId="{F7116F22-A2FB-4984-9877-72BA5906574B}">
      <dgm:prSet/>
      <dgm:spPr/>
      <dgm:t>
        <a:bodyPr/>
        <a:lstStyle/>
        <a:p>
          <a:endParaRPr lang="pl-PL"/>
        </a:p>
      </dgm:t>
    </dgm:pt>
    <dgm:pt modelId="{8FF97F86-FCDB-41F9-9C77-5766C1C5F07F}" type="pres">
      <dgm:prSet presAssocID="{611634EF-1AD2-4A6D-8CF6-8F747B28BD8E}" presName="linear" presStyleCnt="0">
        <dgm:presLayoutVars>
          <dgm:animLvl val="lvl"/>
          <dgm:resizeHandles val="exact"/>
        </dgm:presLayoutVars>
      </dgm:prSet>
      <dgm:spPr/>
    </dgm:pt>
    <dgm:pt modelId="{74E2D7E5-3032-4A12-BF47-A7C08E238F4F}" type="pres">
      <dgm:prSet presAssocID="{284A2BA2-245B-4640-997F-49480D224E95}" presName="parentText" presStyleLbl="node1" presStyleIdx="0" presStyleCnt="8">
        <dgm:presLayoutVars>
          <dgm:chMax val="0"/>
          <dgm:bulletEnabled val="1"/>
        </dgm:presLayoutVars>
      </dgm:prSet>
      <dgm:spPr/>
    </dgm:pt>
    <dgm:pt modelId="{CDAF3655-4ABD-40D6-AE49-C3DF9E28C0C6}" type="pres">
      <dgm:prSet presAssocID="{09BA6AD0-2A75-4F92-910B-5A1DD951871E}" presName="spacer" presStyleCnt="0"/>
      <dgm:spPr/>
    </dgm:pt>
    <dgm:pt modelId="{98FB9D9A-933F-4986-BDD5-2FE558779B0E}" type="pres">
      <dgm:prSet presAssocID="{9A0D805C-E079-479E-9012-A171E06E1111}" presName="parentText" presStyleLbl="node1" presStyleIdx="1" presStyleCnt="8">
        <dgm:presLayoutVars>
          <dgm:chMax val="0"/>
          <dgm:bulletEnabled val="1"/>
        </dgm:presLayoutVars>
      </dgm:prSet>
      <dgm:spPr/>
    </dgm:pt>
    <dgm:pt modelId="{AA6A1620-C878-4540-877A-EFBF02C398E7}" type="pres">
      <dgm:prSet presAssocID="{C882CA70-4242-4FCD-8212-DBB9964B2341}" presName="spacer" presStyleCnt="0"/>
      <dgm:spPr/>
    </dgm:pt>
    <dgm:pt modelId="{1F6FA446-07E9-4204-80C5-F1A997291FC5}" type="pres">
      <dgm:prSet presAssocID="{FDDBE91F-39CE-447F-AB80-2272070A4F67}" presName="parentText" presStyleLbl="node1" presStyleIdx="2" presStyleCnt="8">
        <dgm:presLayoutVars>
          <dgm:chMax val="0"/>
          <dgm:bulletEnabled val="1"/>
        </dgm:presLayoutVars>
      </dgm:prSet>
      <dgm:spPr/>
    </dgm:pt>
    <dgm:pt modelId="{4B09A531-1533-4744-B020-222804FBD8E1}" type="pres">
      <dgm:prSet presAssocID="{89893122-556B-4F17-8BC0-B012B3E84141}" presName="spacer" presStyleCnt="0"/>
      <dgm:spPr/>
    </dgm:pt>
    <dgm:pt modelId="{0CC528CA-F873-4E32-BA71-D92E7B1CD668}" type="pres">
      <dgm:prSet presAssocID="{9BEAA1A3-19E1-4D93-B0E4-EE60ACB1D6D4}" presName="parentText" presStyleLbl="node1" presStyleIdx="3" presStyleCnt="8">
        <dgm:presLayoutVars>
          <dgm:chMax val="0"/>
          <dgm:bulletEnabled val="1"/>
        </dgm:presLayoutVars>
      </dgm:prSet>
      <dgm:spPr/>
    </dgm:pt>
    <dgm:pt modelId="{2283B2DF-4171-4A96-BE6B-DA4D6C02CBF8}" type="pres">
      <dgm:prSet presAssocID="{EDBBB0E3-59BD-4C72-AC1F-D1AEC2D075FB}" presName="spacer" presStyleCnt="0"/>
      <dgm:spPr/>
    </dgm:pt>
    <dgm:pt modelId="{5514EF6A-4836-4D0B-8B1C-F1A92DC3930C}" type="pres">
      <dgm:prSet presAssocID="{13C87A56-AFA5-44B0-BB22-AAEA91FFB16B}" presName="parentText" presStyleLbl="node1" presStyleIdx="4" presStyleCnt="8">
        <dgm:presLayoutVars>
          <dgm:chMax val="0"/>
          <dgm:bulletEnabled val="1"/>
        </dgm:presLayoutVars>
      </dgm:prSet>
      <dgm:spPr/>
    </dgm:pt>
    <dgm:pt modelId="{23362D27-31F9-4140-9A63-1C1740F0EC68}" type="pres">
      <dgm:prSet presAssocID="{612D4D27-EF37-4C8B-8AF8-58F536D4C4D0}" presName="spacer" presStyleCnt="0"/>
      <dgm:spPr/>
    </dgm:pt>
    <dgm:pt modelId="{7ABA29DB-CDE1-4B00-9496-B6BABD4CDDBF}" type="pres">
      <dgm:prSet presAssocID="{8E1FDD35-E32A-4662-9FC2-E9D99F31C653}" presName="parentText" presStyleLbl="node1" presStyleIdx="5" presStyleCnt="8">
        <dgm:presLayoutVars>
          <dgm:chMax val="0"/>
          <dgm:bulletEnabled val="1"/>
        </dgm:presLayoutVars>
      </dgm:prSet>
      <dgm:spPr/>
    </dgm:pt>
    <dgm:pt modelId="{51F5F839-E13A-4E33-9333-08DDC3235A2D}" type="pres">
      <dgm:prSet presAssocID="{082756F3-ECBE-49E6-AEA1-E4A9681D7974}" presName="spacer" presStyleCnt="0"/>
      <dgm:spPr/>
    </dgm:pt>
    <dgm:pt modelId="{A65B5720-8E1E-4C86-9B5E-647BB78DC996}" type="pres">
      <dgm:prSet presAssocID="{FE00C1B7-2573-4BAD-AE77-46FF6F9D27A5}" presName="parentText" presStyleLbl="node1" presStyleIdx="6" presStyleCnt="8">
        <dgm:presLayoutVars>
          <dgm:chMax val="0"/>
          <dgm:bulletEnabled val="1"/>
        </dgm:presLayoutVars>
      </dgm:prSet>
      <dgm:spPr/>
    </dgm:pt>
    <dgm:pt modelId="{97CB45AF-B9C6-4FB7-8C48-31E5DD207781}" type="pres">
      <dgm:prSet presAssocID="{7C3A71D1-D15F-4962-ADD5-436DC4D4DC96}" presName="spacer" presStyleCnt="0"/>
      <dgm:spPr/>
    </dgm:pt>
    <dgm:pt modelId="{C2C45A8A-8916-41F2-96FC-FCE90417B9A5}" type="pres">
      <dgm:prSet presAssocID="{8E1366C4-AB7B-4B4C-90BE-CC71033403FA}" presName="parentText" presStyleLbl="node1" presStyleIdx="7" presStyleCnt="8">
        <dgm:presLayoutVars>
          <dgm:chMax val="0"/>
          <dgm:bulletEnabled val="1"/>
        </dgm:presLayoutVars>
      </dgm:prSet>
      <dgm:spPr/>
    </dgm:pt>
  </dgm:ptLst>
  <dgm:cxnLst>
    <dgm:cxn modelId="{96E14503-ABFD-48BC-955A-78E9F5AF80C5}" type="presOf" srcId="{9BEAA1A3-19E1-4D93-B0E4-EE60ACB1D6D4}" destId="{0CC528CA-F873-4E32-BA71-D92E7B1CD668}" srcOrd="0" destOrd="0" presId="urn:microsoft.com/office/officeart/2005/8/layout/vList2"/>
    <dgm:cxn modelId="{0C5E750A-BE75-49A1-9967-26953FAA8EB2}" type="presOf" srcId="{284A2BA2-245B-4640-997F-49480D224E95}" destId="{74E2D7E5-3032-4A12-BF47-A7C08E238F4F}" srcOrd="0" destOrd="0" presId="urn:microsoft.com/office/officeart/2005/8/layout/vList2"/>
    <dgm:cxn modelId="{C996B714-8F6A-42C5-A007-78F7069B7C44}" srcId="{611634EF-1AD2-4A6D-8CF6-8F747B28BD8E}" destId="{13C87A56-AFA5-44B0-BB22-AAEA91FFB16B}" srcOrd="4" destOrd="0" parTransId="{205F70B2-2C4D-4B74-A92C-5E6C1D7C5FD8}" sibTransId="{612D4D27-EF37-4C8B-8AF8-58F536D4C4D0}"/>
    <dgm:cxn modelId="{F7116F22-A2FB-4984-9877-72BA5906574B}" srcId="{611634EF-1AD2-4A6D-8CF6-8F747B28BD8E}" destId="{8E1366C4-AB7B-4B4C-90BE-CC71033403FA}" srcOrd="7" destOrd="0" parTransId="{210C0D56-42C2-406B-8F60-A3F09B0AE785}" sibTransId="{DE1936E8-A510-4BB5-BD90-5A3EBFE36058}"/>
    <dgm:cxn modelId="{DCC39323-A224-4E0F-9277-B41A0C47C1DF}" type="presOf" srcId="{8E1FDD35-E32A-4662-9FC2-E9D99F31C653}" destId="{7ABA29DB-CDE1-4B00-9496-B6BABD4CDDBF}" srcOrd="0" destOrd="0" presId="urn:microsoft.com/office/officeart/2005/8/layout/vList2"/>
    <dgm:cxn modelId="{148BB925-A66E-4C1E-A19A-F068607CE429}" srcId="{611634EF-1AD2-4A6D-8CF6-8F747B28BD8E}" destId="{FDDBE91F-39CE-447F-AB80-2272070A4F67}" srcOrd="2" destOrd="0" parTransId="{431A812B-D0E9-4056-8ECA-A3888EF7D631}" sibTransId="{89893122-556B-4F17-8BC0-B012B3E84141}"/>
    <dgm:cxn modelId="{2D140926-998F-4585-96DF-33E341979E1D}" srcId="{611634EF-1AD2-4A6D-8CF6-8F747B28BD8E}" destId="{8E1FDD35-E32A-4662-9FC2-E9D99F31C653}" srcOrd="5" destOrd="0" parTransId="{5E46A16A-B246-42C4-91B7-ACBF278C31A5}" sibTransId="{082756F3-ECBE-49E6-AEA1-E4A9681D7974}"/>
    <dgm:cxn modelId="{72CE862D-DC6E-41D3-B644-220CC9575515}" srcId="{611634EF-1AD2-4A6D-8CF6-8F747B28BD8E}" destId="{FE00C1B7-2573-4BAD-AE77-46FF6F9D27A5}" srcOrd="6" destOrd="0" parTransId="{E3A7B04F-4CC3-46F3-A63F-FC158D3334BD}" sibTransId="{7C3A71D1-D15F-4962-ADD5-436DC4D4DC96}"/>
    <dgm:cxn modelId="{58172A38-2632-427F-ADEC-F9B70E5BF4B3}" type="presOf" srcId="{9A0D805C-E079-479E-9012-A171E06E1111}" destId="{98FB9D9A-933F-4986-BDD5-2FE558779B0E}" srcOrd="0" destOrd="0" presId="urn:microsoft.com/office/officeart/2005/8/layout/vList2"/>
    <dgm:cxn modelId="{5D50C441-7982-47E9-B97F-2BF805C4EB9D}" type="presOf" srcId="{FE00C1B7-2573-4BAD-AE77-46FF6F9D27A5}" destId="{A65B5720-8E1E-4C86-9B5E-647BB78DC996}" srcOrd="0" destOrd="0" presId="urn:microsoft.com/office/officeart/2005/8/layout/vList2"/>
    <dgm:cxn modelId="{A0B5F346-0753-4E4F-BCA1-2A7F16FB7A62}" srcId="{611634EF-1AD2-4A6D-8CF6-8F747B28BD8E}" destId="{284A2BA2-245B-4640-997F-49480D224E95}" srcOrd="0" destOrd="0" parTransId="{3BBEA9E5-D949-41F9-A30B-009A5FDC042E}" sibTransId="{09BA6AD0-2A75-4F92-910B-5A1DD951871E}"/>
    <dgm:cxn modelId="{3EDC1F4D-BBAF-42FD-94E9-C078A84A340F}" type="presOf" srcId="{FDDBE91F-39CE-447F-AB80-2272070A4F67}" destId="{1F6FA446-07E9-4204-80C5-F1A997291FC5}" srcOrd="0" destOrd="0" presId="urn:microsoft.com/office/officeart/2005/8/layout/vList2"/>
    <dgm:cxn modelId="{23DFB4CA-CC5D-4763-B2A7-349DF7576E2A}" type="presOf" srcId="{611634EF-1AD2-4A6D-8CF6-8F747B28BD8E}" destId="{8FF97F86-FCDB-41F9-9C77-5766C1C5F07F}" srcOrd="0" destOrd="0" presId="urn:microsoft.com/office/officeart/2005/8/layout/vList2"/>
    <dgm:cxn modelId="{55EDB0DA-C628-4DC3-9328-FF18183C5811}" srcId="{611634EF-1AD2-4A6D-8CF6-8F747B28BD8E}" destId="{9BEAA1A3-19E1-4D93-B0E4-EE60ACB1D6D4}" srcOrd="3" destOrd="0" parTransId="{423428D8-FB5A-45DD-9EBD-81E7397F1405}" sibTransId="{EDBBB0E3-59BD-4C72-AC1F-D1AEC2D075FB}"/>
    <dgm:cxn modelId="{E7551FDE-29B4-417F-A77E-836180B34C41}" type="presOf" srcId="{8E1366C4-AB7B-4B4C-90BE-CC71033403FA}" destId="{C2C45A8A-8916-41F2-96FC-FCE90417B9A5}" srcOrd="0" destOrd="0" presId="urn:microsoft.com/office/officeart/2005/8/layout/vList2"/>
    <dgm:cxn modelId="{3BBC98DF-3AEE-4C4A-B396-6948474D4624}" type="presOf" srcId="{13C87A56-AFA5-44B0-BB22-AAEA91FFB16B}" destId="{5514EF6A-4836-4D0B-8B1C-F1A92DC3930C}" srcOrd="0" destOrd="0" presId="urn:microsoft.com/office/officeart/2005/8/layout/vList2"/>
    <dgm:cxn modelId="{D57C1BFD-6036-485D-BE96-FD68AB062270}" srcId="{611634EF-1AD2-4A6D-8CF6-8F747B28BD8E}" destId="{9A0D805C-E079-479E-9012-A171E06E1111}" srcOrd="1" destOrd="0" parTransId="{D2D73C5C-B691-409C-B534-F1142E9DEC16}" sibTransId="{C882CA70-4242-4FCD-8212-DBB9964B2341}"/>
    <dgm:cxn modelId="{9F5C72CD-7CF4-4C56-91DD-3E74D0B149EB}" type="presParOf" srcId="{8FF97F86-FCDB-41F9-9C77-5766C1C5F07F}" destId="{74E2D7E5-3032-4A12-BF47-A7C08E238F4F}" srcOrd="0" destOrd="0" presId="urn:microsoft.com/office/officeart/2005/8/layout/vList2"/>
    <dgm:cxn modelId="{59A7CD99-74DB-417E-98EF-ED9FB5690952}" type="presParOf" srcId="{8FF97F86-FCDB-41F9-9C77-5766C1C5F07F}" destId="{CDAF3655-4ABD-40D6-AE49-C3DF9E28C0C6}" srcOrd="1" destOrd="0" presId="urn:microsoft.com/office/officeart/2005/8/layout/vList2"/>
    <dgm:cxn modelId="{D210CBBF-4458-4673-872A-A3BAEC89B015}" type="presParOf" srcId="{8FF97F86-FCDB-41F9-9C77-5766C1C5F07F}" destId="{98FB9D9A-933F-4986-BDD5-2FE558779B0E}" srcOrd="2" destOrd="0" presId="urn:microsoft.com/office/officeart/2005/8/layout/vList2"/>
    <dgm:cxn modelId="{F3008B97-1E43-425B-83A3-C9FE8C69AC42}" type="presParOf" srcId="{8FF97F86-FCDB-41F9-9C77-5766C1C5F07F}" destId="{AA6A1620-C878-4540-877A-EFBF02C398E7}" srcOrd="3" destOrd="0" presId="urn:microsoft.com/office/officeart/2005/8/layout/vList2"/>
    <dgm:cxn modelId="{7AB63BA0-8A17-469A-BCE3-FB0D4063B995}" type="presParOf" srcId="{8FF97F86-FCDB-41F9-9C77-5766C1C5F07F}" destId="{1F6FA446-07E9-4204-80C5-F1A997291FC5}" srcOrd="4" destOrd="0" presId="urn:microsoft.com/office/officeart/2005/8/layout/vList2"/>
    <dgm:cxn modelId="{CC15DDE9-2292-4F8D-BC0B-2FF011A4880F}" type="presParOf" srcId="{8FF97F86-FCDB-41F9-9C77-5766C1C5F07F}" destId="{4B09A531-1533-4744-B020-222804FBD8E1}" srcOrd="5" destOrd="0" presId="urn:microsoft.com/office/officeart/2005/8/layout/vList2"/>
    <dgm:cxn modelId="{84996AAF-123E-4C80-8A8F-3A7F6769698E}" type="presParOf" srcId="{8FF97F86-FCDB-41F9-9C77-5766C1C5F07F}" destId="{0CC528CA-F873-4E32-BA71-D92E7B1CD668}" srcOrd="6" destOrd="0" presId="urn:microsoft.com/office/officeart/2005/8/layout/vList2"/>
    <dgm:cxn modelId="{0DA8DA9B-1BE0-4C38-853F-8B7545448EBC}" type="presParOf" srcId="{8FF97F86-FCDB-41F9-9C77-5766C1C5F07F}" destId="{2283B2DF-4171-4A96-BE6B-DA4D6C02CBF8}" srcOrd="7" destOrd="0" presId="urn:microsoft.com/office/officeart/2005/8/layout/vList2"/>
    <dgm:cxn modelId="{36A67A89-705F-45CD-9845-88EF9DFB702D}" type="presParOf" srcId="{8FF97F86-FCDB-41F9-9C77-5766C1C5F07F}" destId="{5514EF6A-4836-4D0B-8B1C-F1A92DC3930C}" srcOrd="8" destOrd="0" presId="urn:microsoft.com/office/officeart/2005/8/layout/vList2"/>
    <dgm:cxn modelId="{DE021E4E-D35A-4CD7-95B7-43EDFC645875}" type="presParOf" srcId="{8FF97F86-FCDB-41F9-9C77-5766C1C5F07F}" destId="{23362D27-31F9-4140-9A63-1C1740F0EC68}" srcOrd="9" destOrd="0" presId="urn:microsoft.com/office/officeart/2005/8/layout/vList2"/>
    <dgm:cxn modelId="{DDB0D197-E762-46BD-8C7F-43222768A03C}" type="presParOf" srcId="{8FF97F86-FCDB-41F9-9C77-5766C1C5F07F}" destId="{7ABA29DB-CDE1-4B00-9496-B6BABD4CDDBF}" srcOrd="10" destOrd="0" presId="urn:microsoft.com/office/officeart/2005/8/layout/vList2"/>
    <dgm:cxn modelId="{82E0D571-7D33-4AD4-880F-F6E61BFE2312}" type="presParOf" srcId="{8FF97F86-FCDB-41F9-9C77-5766C1C5F07F}" destId="{51F5F839-E13A-4E33-9333-08DDC3235A2D}" srcOrd="11" destOrd="0" presId="urn:microsoft.com/office/officeart/2005/8/layout/vList2"/>
    <dgm:cxn modelId="{7054129D-00CA-4884-A268-D33D442CAC1C}" type="presParOf" srcId="{8FF97F86-FCDB-41F9-9C77-5766C1C5F07F}" destId="{A65B5720-8E1E-4C86-9B5E-647BB78DC996}" srcOrd="12" destOrd="0" presId="urn:microsoft.com/office/officeart/2005/8/layout/vList2"/>
    <dgm:cxn modelId="{6E3B4A0B-95AC-4FC3-A27C-79D66BBBAF5C}" type="presParOf" srcId="{8FF97F86-FCDB-41F9-9C77-5766C1C5F07F}" destId="{97CB45AF-B9C6-4FB7-8C48-31E5DD207781}" srcOrd="13" destOrd="0" presId="urn:microsoft.com/office/officeart/2005/8/layout/vList2"/>
    <dgm:cxn modelId="{3BB85C89-4034-4269-84F5-B2654E20ED5E}" type="presParOf" srcId="{8FF97F86-FCDB-41F9-9C77-5766C1C5F07F}" destId="{C2C45A8A-8916-41F2-96FC-FCE90417B9A5}"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09AF9AD-863E-4F64-9A84-7E8096544E47}" type="doc">
      <dgm:prSet loTypeId="urn:microsoft.com/office/officeart/2005/8/layout/vList2" loCatId="list" qsTypeId="urn:microsoft.com/office/officeart/2005/8/quickstyle/simple3" qsCatId="simple" csTypeId="urn:microsoft.com/office/officeart/2005/8/colors/accent3_4" csCatId="accent3" phldr="1"/>
      <dgm:spPr/>
      <dgm:t>
        <a:bodyPr/>
        <a:lstStyle/>
        <a:p>
          <a:endParaRPr lang="en-GB"/>
        </a:p>
      </dgm:t>
    </dgm:pt>
    <dgm:pt modelId="{3E570400-740F-450F-A28D-E1018236C01D}">
      <dgm:prSet/>
      <dgm:spPr/>
      <dgm:t>
        <a:bodyPr/>
        <a:lstStyle/>
        <a:p>
          <a:r>
            <a:rPr lang="en-US" b="0" i="0" dirty="0"/>
            <a:t>A CV and resume are similar </a:t>
          </a:r>
          <a:r>
            <a:rPr lang="pl-PL" b="0" i="0" dirty="0"/>
            <a:t>– </a:t>
          </a:r>
          <a:r>
            <a:rPr lang="en-US" b="0" i="0" dirty="0"/>
            <a:t>they’re both documents that summarize your professional history, education, skills and achievements</a:t>
          </a:r>
          <a:r>
            <a:rPr lang="pl-PL" b="0" i="0" dirty="0"/>
            <a:t>;</a:t>
          </a:r>
          <a:endParaRPr lang="pl-PL" dirty="0"/>
        </a:p>
      </dgm:t>
    </dgm:pt>
    <dgm:pt modelId="{E9E551E8-9858-4285-946A-09834A819058}" type="parTrans" cxnId="{71E28BC5-E12D-44A9-8194-D98241012A03}">
      <dgm:prSet/>
      <dgm:spPr/>
      <dgm:t>
        <a:bodyPr/>
        <a:lstStyle/>
        <a:p>
          <a:endParaRPr lang="en-GB"/>
        </a:p>
      </dgm:t>
    </dgm:pt>
    <dgm:pt modelId="{BE46635C-8BBF-4443-9933-50A31BB12262}" type="sibTrans" cxnId="{71E28BC5-E12D-44A9-8194-D98241012A03}">
      <dgm:prSet/>
      <dgm:spPr/>
      <dgm:t>
        <a:bodyPr/>
        <a:lstStyle/>
        <a:p>
          <a:endParaRPr lang="en-GB"/>
        </a:p>
      </dgm:t>
    </dgm:pt>
    <dgm:pt modelId="{CD558C5F-766F-4CB6-AD9B-54E51A37B40F}">
      <dgm:prSet/>
      <dgm:spPr/>
      <dgm:t>
        <a:bodyPr/>
        <a:lstStyle/>
        <a:p>
          <a:r>
            <a:rPr lang="pl-PL" dirty="0" err="1"/>
            <a:t>primarily</a:t>
          </a:r>
          <a:r>
            <a:rPr lang="en-US" b="0" i="0" dirty="0"/>
            <a:t> in the United States resumes and CVs are not interchangeable</a:t>
          </a:r>
          <a:r>
            <a:rPr lang="pl-PL" b="0" i="0" dirty="0"/>
            <a:t>;</a:t>
          </a:r>
          <a:endParaRPr lang="pl-PL" dirty="0"/>
        </a:p>
      </dgm:t>
    </dgm:pt>
    <dgm:pt modelId="{FB0B3B1C-D1F0-40FC-98AE-E284F625BC72}" type="parTrans" cxnId="{111A6D4F-A3B7-4893-921C-23E22BE404EE}">
      <dgm:prSet/>
      <dgm:spPr/>
      <dgm:t>
        <a:bodyPr/>
        <a:lstStyle/>
        <a:p>
          <a:endParaRPr lang="en-GB"/>
        </a:p>
      </dgm:t>
    </dgm:pt>
    <dgm:pt modelId="{E433D93A-9BAF-493D-AADA-DCAB3D36F8E8}" type="sibTrans" cxnId="{111A6D4F-A3B7-4893-921C-23E22BE404EE}">
      <dgm:prSet/>
      <dgm:spPr/>
      <dgm:t>
        <a:bodyPr/>
        <a:lstStyle/>
        <a:p>
          <a:endParaRPr lang="en-GB"/>
        </a:p>
      </dgm:t>
    </dgm:pt>
    <dgm:pt modelId="{BA538433-A2CE-4F7B-AB43-A5E584FAD07A}">
      <dgm:prSet/>
      <dgm:spPr/>
      <dgm:t>
        <a:bodyPr/>
        <a:lstStyle/>
        <a:p>
          <a:r>
            <a:rPr lang="pl-PL" dirty="0"/>
            <a:t>a</a:t>
          </a:r>
          <a:r>
            <a:rPr lang="en-US" b="0" i="0" dirty="0"/>
            <a:t> resume is typically a one-page document that provides a concise overview of your previous roles, skills and details about your </a:t>
          </a:r>
          <a:r>
            <a:rPr lang="pl-PL" b="0" i="0" dirty="0"/>
            <a:t>e</a:t>
          </a:r>
          <a:r>
            <a:rPr lang="en-US" b="0" i="0" dirty="0" err="1"/>
            <a:t>ducation</a:t>
          </a:r>
          <a:r>
            <a:rPr lang="pl-PL" b="0" i="0" dirty="0"/>
            <a:t> – </a:t>
          </a:r>
          <a:r>
            <a:rPr lang="pl-PL" b="0" i="0" dirty="0" err="1"/>
            <a:t>you</a:t>
          </a:r>
          <a:r>
            <a:rPr lang="pl-PL" b="0" i="0" dirty="0"/>
            <a:t> </a:t>
          </a:r>
          <a:r>
            <a:rPr lang="pl-PL" b="0" i="0" dirty="0" err="1"/>
            <a:t>can</a:t>
          </a:r>
          <a:r>
            <a:rPr lang="pl-PL" b="0" i="0" dirty="0"/>
            <a:t> </a:t>
          </a:r>
          <a:r>
            <a:rPr lang="pl-PL" b="0" i="0" dirty="0" err="1"/>
            <a:t>call</a:t>
          </a:r>
          <a:r>
            <a:rPr lang="pl-PL" b="0" i="0" dirty="0"/>
            <a:t> </a:t>
          </a:r>
          <a:r>
            <a:rPr lang="pl-PL" b="0" i="0" dirty="0" err="1"/>
            <a:t>it</a:t>
          </a:r>
          <a:r>
            <a:rPr lang="pl-PL" b="0" i="0" dirty="0"/>
            <a:t> </a:t>
          </a:r>
          <a:r>
            <a:rPr lang="en-US" b="0" i="0" dirty="0"/>
            <a:t>“abstract” or “summary”</a:t>
          </a:r>
          <a:r>
            <a:rPr lang="pl-PL" b="0" i="0" dirty="0"/>
            <a:t>;</a:t>
          </a:r>
          <a:endParaRPr lang="pl-PL" dirty="0"/>
        </a:p>
      </dgm:t>
    </dgm:pt>
    <dgm:pt modelId="{C8728090-E558-4369-A866-63472DD66B6B}" type="parTrans" cxnId="{FDB83E91-00E8-4C2D-BCBE-BF8D51925316}">
      <dgm:prSet/>
      <dgm:spPr/>
      <dgm:t>
        <a:bodyPr/>
        <a:lstStyle/>
        <a:p>
          <a:endParaRPr lang="en-GB"/>
        </a:p>
      </dgm:t>
    </dgm:pt>
    <dgm:pt modelId="{A52CE5B6-F8B7-4B50-8B06-C74DA36D4CE6}" type="sibTrans" cxnId="{FDB83E91-00E8-4C2D-BCBE-BF8D51925316}">
      <dgm:prSet/>
      <dgm:spPr/>
      <dgm:t>
        <a:bodyPr/>
        <a:lstStyle/>
        <a:p>
          <a:endParaRPr lang="en-GB"/>
        </a:p>
      </dgm:t>
    </dgm:pt>
    <dgm:pt modelId="{95DCD13B-17A8-48D4-91A3-A40FA1C7C551}">
      <dgm:prSet/>
      <dgm:spPr/>
      <dgm:t>
        <a:bodyPr/>
        <a:lstStyle/>
        <a:p>
          <a:r>
            <a:rPr lang="pl-PL" dirty="0"/>
            <a:t>a</a:t>
          </a:r>
          <a:r>
            <a:rPr lang="en-US" b="0" i="0" dirty="0"/>
            <a:t> CV</a:t>
          </a:r>
          <a:r>
            <a:rPr lang="pl-PL" b="0" i="0" dirty="0"/>
            <a:t> – </a:t>
          </a:r>
          <a:r>
            <a:rPr lang="en-US" b="0" i="0" dirty="0"/>
            <a:t>typically a longer, more detailed document focused largely on academic coursework and research</a:t>
          </a:r>
          <a:r>
            <a:rPr lang="pl-PL" b="0" i="0" dirty="0"/>
            <a:t>;</a:t>
          </a:r>
          <a:endParaRPr lang="pl-PL" dirty="0"/>
        </a:p>
      </dgm:t>
    </dgm:pt>
    <dgm:pt modelId="{CEAFF74E-C9B0-4705-B4C0-D4F8FAD67CA4}" type="parTrans" cxnId="{E7ED82C5-BA58-4F2D-A3F4-D16DFD929505}">
      <dgm:prSet/>
      <dgm:spPr/>
      <dgm:t>
        <a:bodyPr/>
        <a:lstStyle/>
        <a:p>
          <a:endParaRPr lang="en-GB"/>
        </a:p>
      </dgm:t>
    </dgm:pt>
    <dgm:pt modelId="{13B217E7-34BA-4687-BA8F-C512C7E0EC17}" type="sibTrans" cxnId="{E7ED82C5-BA58-4F2D-A3F4-D16DFD929505}">
      <dgm:prSet/>
      <dgm:spPr/>
      <dgm:t>
        <a:bodyPr/>
        <a:lstStyle/>
        <a:p>
          <a:endParaRPr lang="en-GB"/>
        </a:p>
      </dgm:t>
    </dgm:pt>
    <dgm:pt modelId="{FCE15877-2D1B-43CC-8B15-D8F888B7FC9C}">
      <dgm:prSet/>
      <dgm:spPr/>
      <dgm:t>
        <a:bodyPr/>
        <a:lstStyle/>
        <a:p>
          <a:r>
            <a:rPr lang="pl-PL" dirty="0" err="1"/>
            <a:t>however</a:t>
          </a:r>
          <a:r>
            <a:rPr lang="pl-PL" dirty="0"/>
            <a:t>, for </a:t>
          </a:r>
          <a:r>
            <a:rPr lang="pl-PL" dirty="0" err="1"/>
            <a:t>example</a:t>
          </a:r>
          <a:r>
            <a:rPr lang="pl-PL" dirty="0"/>
            <a:t> i</a:t>
          </a:r>
          <a:r>
            <a:rPr lang="en-US" b="0" i="0" dirty="0"/>
            <a:t>n India, South Africa and Australia, the terms CV and resume are interchangeable.</a:t>
          </a:r>
          <a:endParaRPr lang="pl-PL" dirty="0"/>
        </a:p>
      </dgm:t>
    </dgm:pt>
    <dgm:pt modelId="{17E3E8E4-055A-44BC-8768-79A541898F46}" type="parTrans" cxnId="{82E268E3-3C35-4BC4-B3D5-B68105871BF9}">
      <dgm:prSet/>
      <dgm:spPr/>
      <dgm:t>
        <a:bodyPr/>
        <a:lstStyle/>
        <a:p>
          <a:endParaRPr lang="en-GB"/>
        </a:p>
      </dgm:t>
    </dgm:pt>
    <dgm:pt modelId="{0BAC64AB-39C7-4465-81FD-CC087E59DCB0}" type="sibTrans" cxnId="{82E268E3-3C35-4BC4-B3D5-B68105871BF9}">
      <dgm:prSet/>
      <dgm:spPr/>
      <dgm:t>
        <a:bodyPr/>
        <a:lstStyle/>
        <a:p>
          <a:endParaRPr lang="en-GB"/>
        </a:p>
      </dgm:t>
    </dgm:pt>
    <dgm:pt modelId="{53889BF4-E6F4-488E-8346-134FDBC16FC8}" type="pres">
      <dgm:prSet presAssocID="{C09AF9AD-863E-4F64-9A84-7E8096544E47}" presName="linear" presStyleCnt="0">
        <dgm:presLayoutVars>
          <dgm:animLvl val="lvl"/>
          <dgm:resizeHandles val="exact"/>
        </dgm:presLayoutVars>
      </dgm:prSet>
      <dgm:spPr/>
    </dgm:pt>
    <dgm:pt modelId="{DA2AD3C0-E017-462A-A56C-6A656CCAA7A9}" type="pres">
      <dgm:prSet presAssocID="{3E570400-740F-450F-A28D-E1018236C01D}" presName="parentText" presStyleLbl="node1" presStyleIdx="0" presStyleCnt="5">
        <dgm:presLayoutVars>
          <dgm:chMax val="0"/>
          <dgm:bulletEnabled val="1"/>
        </dgm:presLayoutVars>
      </dgm:prSet>
      <dgm:spPr/>
    </dgm:pt>
    <dgm:pt modelId="{5BD81A30-D0D6-487D-841B-5BC23DD5ECE1}" type="pres">
      <dgm:prSet presAssocID="{BE46635C-8BBF-4443-9933-50A31BB12262}" presName="spacer" presStyleCnt="0"/>
      <dgm:spPr/>
    </dgm:pt>
    <dgm:pt modelId="{B28565F9-1ACC-4C96-A1CB-4FA6B1E890BD}" type="pres">
      <dgm:prSet presAssocID="{CD558C5F-766F-4CB6-AD9B-54E51A37B40F}" presName="parentText" presStyleLbl="node1" presStyleIdx="1" presStyleCnt="5">
        <dgm:presLayoutVars>
          <dgm:chMax val="0"/>
          <dgm:bulletEnabled val="1"/>
        </dgm:presLayoutVars>
      </dgm:prSet>
      <dgm:spPr/>
    </dgm:pt>
    <dgm:pt modelId="{9703AE59-9861-451A-8CC6-A5AAB404B3D0}" type="pres">
      <dgm:prSet presAssocID="{E433D93A-9BAF-493D-AADA-DCAB3D36F8E8}" presName="spacer" presStyleCnt="0"/>
      <dgm:spPr/>
    </dgm:pt>
    <dgm:pt modelId="{E9722141-20B3-4C3C-ACB5-F99897C939C3}" type="pres">
      <dgm:prSet presAssocID="{BA538433-A2CE-4F7B-AB43-A5E584FAD07A}" presName="parentText" presStyleLbl="node1" presStyleIdx="2" presStyleCnt="5">
        <dgm:presLayoutVars>
          <dgm:chMax val="0"/>
          <dgm:bulletEnabled val="1"/>
        </dgm:presLayoutVars>
      </dgm:prSet>
      <dgm:spPr/>
    </dgm:pt>
    <dgm:pt modelId="{C5874139-23D4-421A-81DC-563C982C6FDB}" type="pres">
      <dgm:prSet presAssocID="{A52CE5B6-F8B7-4B50-8B06-C74DA36D4CE6}" presName="spacer" presStyleCnt="0"/>
      <dgm:spPr/>
    </dgm:pt>
    <dgm:pt modelId="{BE5985A1-9685-48CF-9E98-9AFC8931962E}" type="pres">
      <dgm:prSet presAssocID="{95DCD13B-17A8-48D4-91A3-A40FA1C7C551}" presName="parentText" presStyleLbl="node1" presStyleIdx="3" presStyleCnt="5">
        <dgm:presLayoutVars>
          <dgm:chMax val="0"/>
          <dgm:bulletEnabled val="1"/>
        </dgm:presLayoutVars>
      </dgm:prSet>
      <dgm:spPr/>
    </dgm:pt>
    <dgm:pt modelId="{0D49C798-0F76-473F-BB6A-AB62ED4FD126}" type="pres">
      <dgm:prSet presAssocID="{13B217E7-34BA-4687-BA8F-C512C7E0EC17}" presName="spacer" presStyleCnt="0"/>
      <dgm:spPr/>
    </dgm:pt>
    <dgm:pt modelId="{4033574D-78E4-432F-99E1-C63EE5AAB0BA}" type="pres">
      <dgm:prSet presAssocID="{FCE15877-2D1B-43CC-8B15-D8F888B7FC9C}" presName="parentText" presStyleLbl="node1" presStyleIdx="4" presStyleCnt="5">
        <dgm:presLayoutVars>
          <dgm:chMax val="0"/>
          <dgm:bulletEnabled val="1"/>
        </dgm:presLayoutVars>
      </dgm:prSet>
      <dgm:spPr/>
    </dgm:pt>
  </dgm:ptLst>
  <dgm:cxnLst>
    <dgm:cxn modelId="{A584E131-2D9A-42A7-846A-36A1210345D3}" type="presOf" srcId="{95DCD13B-17A8-48D4-91A3-A40FA1C7C551}" destId="{BE5985A1-9685-48CF-9E98-9AFC8931962E}" srcOrd="0" destOrd="0" presId="urn:microsoft.com/office/officeart/2005/8/layout/vList2"/>
    <dgm:cxn modelId="{6B9ABC33-62E1-4350-9A39-322650C72AA6}" type="presOf" srcId="{CD558C5F-766F-4CB6-AD9B-54E51A37B40F}" destId="{B28565F9-1ACC-4C96-A1CB-4FA6B1E890BD}" srcOrd="0" destOrd="0" presId="urn:microsoft.com/office/officeart/2005/8/layout/vList2"/>
    <dgm:cxn modelId="{EBA2B046-F863-4CDB-9DDB-BDC57F38FE37}" type="presOf" srcId="{C09AF9AD-863E-4F64-9A84-7E8096544E47}" destId="{53889BF4-E6F4-488E-8346-134FDBC16FC8}" srcOrd="0" destOrd="0" presId="urn:microsoft.com/office/officeart/2005/8/layout/vList2"/>
    <dgm:cxn modelId="{111A6D4F-A3B7-4893-921C-23E22BE404EE}" srcId="{C09AF9AD-863E-4F64-9A84-7E8096544E47}" destId="{CD558C5F-766F-4CB6-AD9B-54E51A37B40F}" srcOrd="1" destOrd="0" parTransId="{FB0B3B1C-D1F0-40FC-98AE-E284F625BC72}" sibTransId="{E433D93A-9BAF-493D-AADA-DCAB3D36F8E8}"/>
    <dgm:cxn modelId="{5A20D256-3D51-4C8D-BB17-DA17B3A9A4C4}" type="presOf" srcId="{BA538433-A2CE-4F7B-AB43-A5E584FAD07A}" destId="{E9722141-20B3-4C3C-ACB5-F99897C939C3}" srcOrd="0" destOrd="0" presId="urn:microsoft.com/office/officeart/2005/8/layout/vList2"/>
    <dgm:cxn modelId="{FDB83E91-00E8-4C2D-BCBE-BF8D51925316}" srcId="{C09AF9AD-863E-4F64-9A84-7E8096544E47}" destId="{BA538433-A2CE-4F7B-AB43-A5E584FAD07A}" srcOrd="2" destOrd="0" parTransId="{C8728090-E558-4369-A866-63472DD66B6B}" sibTransId="{A52CE5B6-F8B7-4B50-8B06-C74DA36D4CE6}"/>
    <dgm:cxn modelId="{E7ED82C5-BA58-4F2D-A3F4-D16DFD929505}" srcId="{C09AF9AD-863E-4F64-9A84-7E8096544E47}" destId="{95DCD13B-17A8-48D4-91A3-A40FA1C7C551}" srcOrd="3" destOrd="0" parTransId="{CEAFF74E-C9B0-4705-B4C0-D4F8FAD67CA4}" sibTransId="{13B217E7-34BA-4687-BA8F-C512C7E0EC17}"/>
    <dgm:cxn modelId="{71E28BC5-E12D-44A9-8194-D98241012A03}" srcId="{C09AF9AD-863E-4F64-9A84-7E8096544E47}" destId="{3E570400-740F-450F-A28D-E1018236C01D}" srcOrd="0" destOrd="0" parTransId="{E9E551E8-9858-4285-946A-09834A819058}" sibTransId="{BE46635C-8BBF-4443-9933-50A31BB12262}"/>
    <dgm:cxn modelId="{E7A5FFE0-A829-4225-87D3-68F518453955}" type="presOf" srcId="{3E570400-740F-450F-A28D-E1018236C01D}" destId="{DA2AD3C0-E017-462A-A56C-6A656CCAA7A9}" srcOrd="0" destOrd="0" presId="urn:microsoft.com/office/officeart/2005/8/layout/vList2"/>
    <dgm:cxn modelId="{82E268E3-3C35-4BC4-B3D5-B68105871BF9}" srcId="{C09AF9AD-863E-4F64-9A84-7E8096544E47}" destId="{FCE15877-2D1B-43CC-8B15-D8F888B7FC9C}" srcOrd="4" destOrd="0" parTransId="{17E3E8E4-055A-44BC-8768-79A541898F46}" sibTransId="{0BAC64AB-39C7-4465-81FD-CC087E59DCB0}"/>
    <dgm:cxn modelId="{1A2D87E3-CFE1-4062-A558-95EEC99F12B4}" type="presOf" srcId="{FCE15877-2D1B-43CC-8B15-D8F888B7FC9C}" destId="{4033574D-78E4-432F-99E1-C63EE5AAB0BA}" srcOrd="0" destOrd="0" presId="urn:microsoft.com/office/officeart/2005/8/layout/vList2"/>
    <dgm:cxn modelId="{2FD88B9E-2AE6-4DAB-8266-6ABF405FC379}" type="presParOf" srcId="{53889BF4-E6F4-488E-8346-134FDBC16FC8}" destId="{DA2AD3C0-E017-462A-A56C-6A656CCAA7A9}" srcOrd="0" destOrd="0" presId="urn:microsoft.com/office/officeart/2005/8/layout/vList2"/>
    <dgm:cxn modelId="{4BF4F90C-0F9C-44A1-A089-AD0ED24F7FCD}" type="presParOf" srcId="{53889BF4-E6F4-488E-8346-134FDBC16FC8}" destId="{5BD81A30-D0D6-487D-841B-5BC23DD5ECE1}" srcOrd="1" destOrd="0" presId="urn:microsoft.com/office/officeart/2005/8/layout/vList2"/>
    <dgm:cxn modelId="{ECD33CA3-B7B4-4DD7-BB02-A0CB1A2F2EE0}" type="presParOf" srcId="{53889BF4-E6F4-488E-8346-134FDBC16FC8}" destId="{B28565F9-1ACC-4C96-A1CB-4FA6B1E890BD}" srcOrd="2" destOrd="0" presId="urn:microsoft.com/office/officeart/2005/8/layout/vList2"/>
    <dgm:cxn modelId="{FA2ACAB6-ED57-4585-8703-EAED625637A0}" type="presParOf" srcId="{53889BF4-E6F4-488E-8346-134FDBC16FC8}" destId="{9703AE59-9861-451A-8CC6-A5AAB404B3D0}" srcOrd="3" destOrd="0" presId="urn:microsoft.com/office/officeart/2005/8/layout/vList2"/>
    <dgm:cxn modelId="{48E5A5F1-F59D-4610-8A12-08B0F0DCF889}" type="presParOf" srcId="{53889BF4-E6F4-488E-8346-134FDBC16FC8}" destId="{E9722141-20B3-4C3C-ACB5-F99897C939C3}" srcOrd="4" destOrd="0" presId="urn:microsoft.com/office/officeart/2005/8/layout/vList2"/>
    <dgm:cxn modelId="{8218E851-EDAA-455C-A72B-DEB7CD767F93}" type="presParOf" srcId="{53889BF4-E6F4-488E-8346-134FDBC16FC8}" destId="{C5874139-23D4-421A-81DC-563C982C6FDB}" srcOrd="5" destOrd="0" presId="urn:microsoft.com/office/officeart/2005/8/layout/vList2"/>
    <dgm:cxn modelId="{54A3B85F-C741-44F9-90A9-A672BD4C6A20}" type="presParOf" srcId="{53889BF4-E6F4-488E-8346-134FDBC16FC8}" destId="{BE5985A1-9685-48CF-9E98-9AFC8931962E}" srcOrd="6" destOrd="0" presId="urn:microsoft.com/office/officeart/2005/8/layout/vList2"/>
    <dgm:cxn modelId="{616BB541-5B0B-4906-8428-A98C71BA73E8}" type="presParOf" srcId="{53889BF4-E6F4-488E-8346-134FDBC16FC8}" destId="{0D49C798-0F76-473F-BB6A-AB62ED4FD126}" srcOrd="7" destOrd="0" presId="urn:microsoft.com/office/officeart/2005/8/layout/vList2"/>
    <dgm:cxn modelId="{3B984FA4-9B08-4F87-95BB-75E80857A0CA}" type="presParOf" srcId="{53889BF4-E6F4-488E-8346-134FDBC16FC8}" destId="{4033574D-78E4-432F-99E1-C63EE5AAB0B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94E75F5-7BF3-4270-8803-04EAECA28B6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F208A5BC-5625-4005-8A65-F6BC72F35E26}">
      <dgm:prSet/>
      <dgm:spPr/>
      <dgm:t>
        <a:bodyPr/>
        <a:lstStyle/>
        <a:p>
          <a:r>
            <a:rPr lang="pl-PL" b="1" u="sng" dirty="0" err="1">
              <a:solidFill>
                <a:schemeClr val="tx1"/>
              </a:solidFill>
            </a:rPr>
            <a:t>It’s</a:t>
          </a:r>
          <a:r>
            <a:rPr lang="pl-PL" b="1" u="sng" dirty="0">
              <a:solidFill>
                <a:schemeClr val="tx1"/>
              </a:solidFill>
            </a:rPr>
            <a:t> </a:t>
          </a:r>
          <a:r>
            <a:rPr lang="pl-PL" b="1" u="sng" dirty="0" err="1">
              <a:solidFill>
                <a:schemeClr val="tx1"/>
              </a:solidFill>
            </a:rPr>
            <a:t>important</a:t>
          </a:r>
          <a:r>
            <a:rPr lang="pl-PL" b="1" u="sng" dirty="0">
              <a:solidFill>
                <a:schemeClr val="tx1"/>
              </a:solidFill>
            </a:rPr>
            <a:t> to </a:t>
          </a:r>
          <a:r>
            <a:rPr lang="pl-PL" b="1" u="sng" dirty="0" err="1">
              <a:solidFill>
                <a:schemeClr val="tx1"/>
              </a:solidFill>
            </a:rPr>
            <a:t>make</a:t>
          </a:r>
          <a:r>
            <a:rPr lang="pl-PL" b="1" u="sng" dirty="0">
              <a:solidFill>
                <a:schemeClr val="tx1"/>
              </a:solidFill>
            </a:rPr>
            <a:t> </a:t>
          </a:r>
          <a:r>
            <a:rPr lang="pl-PL" b="1" u="sng" dirty="0" err="1">
              <a:solidFill>
                <a:schemeClr val="tx1"/>
              </a:solidFill>
            </a:rPr>
            <a:t>great</a:t>
          </a:r>
          <a:r>
            <a:rPr lang="pl-PL" b="1" u="sng" dirty="0">
              <a:solidFill>
                <a:schemeClr val="tx1"/>
              </a:solidFill>
            </a:rPr>
            <a:t> </a:t>
          </a:r>
          <a:r>
            <a:rPr lang="pl-PL" b="1" u="sng" dirty="0" err="1">
              <a:solidFill>
                <a:schemeClr val="tx1"/>
              </a:solidFill>
            </a:rPr>
            <a:t>first</a:t>
          </a:r>
          <a:r>
            <a:rPr lang="pl-PL" b="1" u="sng" dirty="0">
              <a:solidFill>
                <a:schemeClr val="tx1"/>
              </a:solidFill>
            </a:rPr>
            <a:t> </a:t>
          </a:r>
          <a:r>
            <a:rPr lang="pl-PL" b="1" u="sng" dirty="0" err="1">
              <a:solidFill>
                <a:schemeClr val="tx1"/>
              </a:solidFill>
            </a:rPr>
            <a:t>impression</a:t>
          </a:r>
          <a:r>
            <a:rPr lang="pl-PL" b="1" u="sng" dirty="0">
              <a:solidFill>
                <a:schemeClr val="tx1"/>
              </a:solidFill>
            </a:rPr>
            <a:t> </a:t>
          </a:r>
          <a:endParaRPr lang="pl-PL" dirty="0">
            <a:solidFill>
              <a:schemeClr val="tx1"/>
            </a:solidFill>
          </a:endParaRPr>
        </a:p>
      </dgm:t>
    </dgm:pt>
    <dgm:pt modelId="{F3820086-2D15-4BED-88D0-E350E06D0CAB}" type="parTrans" cxnId="{AC7DD592-627A-4728-87DA-41AE4BA9508E}">
      <dgm:prSet/>
      <dgm:spPr/>
      <dgm:t>
        <a:bodyPr/>
        <a:lstStyle/>
        <a:p>
          <a:endParaRPr lang="pl-PL"/>
        </a:p>
      </dgm:t>
    </dgm:pt>
    <dgm:pt modelId="{08CF9B03-4D9C-4D99-B51A-8EA41D1B9519}" type="sibTrans" cxnId="{AC7DD592-627A-4728-87DA-41AE4BA9508E}">
      <dgm:prSet/>
      <dgm:spPr/>
      <dgm:t>
        <a:bodyPr/>
        <a:lstStyle/>
        <a:p>
          <a:endParaRPr lang="pl-PL"/>
        </a:p>
      </dgm:t>
    </dgm:pt>
    <dgm:pt modelId="{7A0F9748-9240-49F7-947F-3100E2E5AEFE}">
      <dgm:prSet/>
      <dgm:spPr/>
      <dgm:t>
        <a:bodyPr/>
        <a:lstStyle/>
        <a:p>
          <a:r>
            <a:rPr lang="pl-PL" b="0" dirty="0"/>
            <a:t>M</a:t>
          </a:r>
          <a:r>
            <a:rPr lang="en-US" b="0" i="0" dirty="0" err="1"/>
            <a:t>ake</a:t>
          </a:r>
          <a:r>
            <a:rPr lang="en-US" b="0" i="0" dirty="0"/>
            <a:t> sure your clothes are clean, ironed and presentable</a:t>
          </a:r>
          <a:endParaRPr lang="pl-PL" b="0" dirty="0"/>
        </a:p>
      </dgm:t>
    </dgm:pt>
    <dgm:pt modelId="{182B8F0B-17C7-4394-98D0-BFA7F8123C59}" type="parTrans" cxnId="{32244301-3B0E-4531-8F2C-6C03E1942BE4}">
      <dgm:prSet/>
      <dgm:spPr/>
      <dgm:t>
        <a:bodyPr/>
        <a:lstStyle/>
        <a:p>
          <a:endParaRPr lang="pl-PL"/>
        </a:p>
      </dgm:t>
    </dgm:pt>
    <dgm:pt modelId="{9224B93E-32A0-4B36-BB92-05CF1FC23C7A}" type="sibTrans" cxnId="{32244301-3B0E-4531-8F2C-6C03E1942BE4}">
      <dgm:prSet/>
      <dgm:spPr/>
      <dgm:t>
        <a:bodyPr/>
        <a:lstStyle/>
        <a:p>
          <a:endParaRPr lang="pl-PL"/>
        </a:p>
      </dgm:t>
    </dgm:pt>
    <dgm:pt modelId="{45A5924F-BF06-423B-9AD9-FFA9C0C362F5}">
      <dgm:prSet/>
      <dgm:spPr/>
      <dgm:t>
        <a:bodyPr/>
        <a:lstStyle/>
        <a:p>
          <a:r>
            <a:rPr lang="pl-PL" b="0" i="0" dirty="0" err="1"/>
            <a:t>Make</a:t>
          </a:r>
          <a:r>
            <a:rPr lang="pl-PL" b="0" i="0" dirty="0"/>
            <a:t> </a:t>
          </a:r>
          <a:r>
            <a:rPr lang="pl-PL" b="0" i="0" dirty="0" err="1"/>
            <a:t>eye</a:t>
          </a:r>
          <a:r>
            <a:rPr lang="pl-PL" b="0" i="0" dirty="0"/>
            <a:t> </a:t>
          </a:r>
          <a:r>
            <a:rPr lang="pl-PL" b="0" i="0" dirty="0" err="1"/>
            <a:t>contact</a:t>
          </a:r>
          <a:r>
            <a:rPr lang="pl-PL" b="0" i="0" dirty="0"/>
            <a:t> (</a:t>
          </a:r>
          <a:r>
            <a:rPr lang="pl-PL" b="0" dirty="0"/>
            <a:t>t</a:t>
          </a:r>
          <a:r>
            <a:rPr lang="en-US" b="0" i="0" dirty="0"/>
            <a:t>his will signal your confidence</a:t>
          </a:r>
          <a:r>
            <a:rPr lang="pl-PL" b="0" i="0" dirty="0"/>
            <a:t>)</a:t>
          </a:r>
          <a:endParaRPr lang="pl-PL" b="0" dirty="0"/>
        </a:p>
      </dgm:t>
    </dgm:pt>
    <dgm:pt modelId="{F2CE09B9-59DA-4997-9CE7-2FCC9F2596C0}" type="parTrans" cxnId="{C4AE8A77-619B-435B-8C2F-CF24846FA4A3}">
      <dgm:prSet/>
      <dgm:spPr/>
      <dgm:t>
        <a:bodyPr/>
        <a:lstStyle/>
        <a:p>
          <a:endParaRPr lang="pl-PL"/>
        </a:p>
      </dgm:t>
    </dgm:pt>
    <dgm:pt modelId="{EEBE8862-47BB-4061-BBF8-4AB08A07D1E1}" type="sibTrans" cxnId="{C4AE8A77-619B-435B-8C2F-CF24846FA4A3}">
      <dgm:prSet/>
      <dgm:spPr/>
      <dgm:t>
        <a:bodyPr/>
        <a:lstStyle/>
        <a:p>
          <a:endParaRPr lang="pl-PL"/>
        </a:p>
      </dgm:t>
    </dgm:pt>
    <dgm:pt modelId="{2329679D-C2FA-46C2-B2D1-E1634B025005}">
      <dgm:prSet/>
      <dgm:spPr/>
      <dgm:t>
        <a:bodyPr/>
        <a:lstStyle/>
        <a:p>
          <a:r>
            <a:rPr lang="pl-PL" b="0" i="0" dirty="0" err="1"/>
            <a:t>Remember</a:t>
          </a:r>
          <a:r>
            <a:rPr lang="pl-PL" b="0" i="0" dirty="0"/>
            <a:t> </a:t>
          </a:r>
          <a:r>
            <a:rPr lang="pl-PL" b="0" i="0" dirty="0" err="1"/>
            <a:t>your</a:t>
          </a:r>
          <a:r>
            <a:rPr lang="pl-PL" b="0" i="0" dirty="0"/>
            <a:t> CV </a:t>
          </a:r>
          <a:r>
            <a:rPr lang="pl-PL" b="0" i="0" dirty="0" err="1"/>
            <a:t>details</a:t>
          </a:r>
          <a:endParaRPr lang="pl-PL" b="0" dirty="0"/>
        </a:p>
      </dgm:t>
    </dgm:pt>
    <dgm:pt modelId="{B01352B3-3EBF-4B5F-8E51-58ADA39B958D}" type="parTrans" cxnId="{A320250E-6DAA-490D-97A0-680AADBC573E}">
      <dgm:prSet/>
      <dgm:spPr/>
      <dgm:t>
        <a:bodyPr/>
        <a:lstStyle/>
        <a:p>
          <a:endParaRPr lang="pl-PL"/>
        </a:p>
      </dgm:t>
    </dgm:pt>
    <dgm:pt modelId="{FF60F98E-C723-4801-BA29-3E550CBB0AD8}" type="sibTrans" cxnId="{A320250E-6DAA-490D-97A0-680AADBC573E}">
      <dgm:prSet/>
      <dgm:spPr/>
      <dgm:t>
        <a:bodyPr/>
        <a:lstStyle/>
        <a:p>
          <a:endParaRPr lang="pl-PL"/>
        </a:p>
      </dgm:t>
    </dgm:pt>
    <dgm:pt modelId="{665275A7-6B77-4FDC-B4D1-5EA8864CC83F}">
      <dgm:prSet/>
      <dgm:spPr/>
      <dgm:t>
        <a:bodyPr/>
        <a:lstStyle/>
        <a:p>
          <a:r>
            <a:rPr lang="en-US" b="0" dirty="0"/>
            <a:t>Make a note of your questions</a:t>
          </a:r>
          <a:endParaRPr lang="pl-PL" b="0" dirty="0"/>
        </a:p>
      </dgm:t>
    </dgm:pt>
    <dgm:pt modelId="{8700B932-40C8-4CE2-8850-68235F1AE7C8}" type="parTrans" cxnId="{BD7D8E3D-0E57-447D-9955-44894097A20C}">
      <dgm:prSet/>
      <dgm:spPr/>
      <dgm:t>
        <a:bodyPr/>
        <a:lstStyle/>
        <a:p>
          <a:endParaRPr lang="pl-PL"/>
        </a:p>
      </dgm:t>
    </dgm:pt>
    <dgm:pt modelId="{09DD74F0-7FC7-48A0-A923-DF722F98EA22}" type="sibTrans" cxnId="{BD7D8E3D-0E57-447D-9955-44894097A20C}">
      <dgm:prSet/>
      <dgm:spPr/>
      <dgm:t>
        <a:bodyPr/>
        <a:lstStyle/>
        <a:p>
          <a:endParaRPr lang="pl-PL"/>
        </a:p>
      </dgm:t>
    </dgm:pt>
    <dgm:pt modelId="{A5905307-17AD-4451-9DBE-9F7E3D07A493}">
      <dgm:prSet/>
      <dgm:spPr/>
      <dgm:t>
        <a:bodyPr/>
        <a:lstStyle/>
        <a:p>
          <a:r>
            <a:rPr lang="pl-PL" b="0" dirty="0" err="1"/>
            <a:t>Don’t</a:t>
          </a:r>
          <a:r>
            <a:rPr lang="pl-PL" b="0" dirty="0"/>
            <a:t> </a:t>
          </a:r>
          <a:r>
            <a:rPr lang="pl-PL" b="0" dirty="0" err="1"/>
            <a:t>v</a:t>
          </a:r>
          <a:r>
            <a:rPr lang="pl-PL" b="0" i="0" dirty="0" err="1"/>
            <a:t>olunteer</a:t>
          </a:r>
          <a:r>
            <a:rPr lang="pl-PL" b="0" i="0" dirty="0"/>
            <a:t> </a:t>
          </a:r>
          <a:r>
            <a:rPr lang="pl-PL" b="0" i="0" dirty="0" err="1"/>
            <a:t>your</a:t>
          </a:r>
          <a:r>
            <a:rPr lang="pl-PL" b="0" i="0" dirty="0"/>
            <a:t> weaknesses</a:t>
          </a:r>
          <a:endParaRPr lang="pl-PL" b="0" dirty="0"/>
        </a:p>
      </dgm:t>
    </dgm:pt>
    <dgm:pt modelId="{B01F743D-7345-45EF-A2AD-D5BA31F87D1D}" type="parTrans" cxnId="{B3BFCDFA-C650-4CE3-8097-EBC400F22D91}">
      <dgm:prSet/>
      <dgm:spPr/>
      <dgm:t>
        <a:bodyPr/>
        <a:lstStyle/>
        <a:p>
          <a:endParaRPr lang="pl-PL"/>
        </a:p>
      </dgm:t>
    </dgm:pt>
    <dgm:pt modelId="{C35C25F2-BE7C-4642-B756-25134D9C00BB}" type="sibTrans" cxnId="{B3BFCDFA-C650-4CE3-8097-EBC400F22D91}">
      <dgm:prSet/>
      <dgm:spPr/>
      <dgm:t>
        <a:bodyPr/>
        <a:lstStyle/>
        <a:p>
          <a:endParaRPr lang="pl-PL"/>
        </a:p>
      </dgm:t>
    </dgm:pt>
    <dgm:pt modelId="{A4767688-CACA-46DC-8376-684C723937F5}">
      <dgm:prSet/>
      <dgm:spPr/>
      <dgm:t>
        <a:bodyPr/>
        <a:lstStyle/>
        <a:p>
          <a:r>
            <a:rPr lang="pl-PL" b="0" i="0" dirty="0" err="1"/>
            <a:t>Don’t</a:t>
          </a:r>
          <a:r>
            <a:rPr lang="pl-PL" b="0" i="0" dirty="0"/>
            <a:t> c</a:t>
          </a:r>
          <a:r>
            <a:rPr lang="en-US" b="0" i="0" dirty="0" err="1"/>
            <a:t>riticise</a:t>
          </a:r>
          <a:r>
            <a:rPr lang="en-US" b="0" i="0" dirty="0"/>
            <a:t> your current or previous employer</a:t>
          </a:r>
          <a:endParaRPr lang="pl-PL" b="0" dirty="0"/>
        </a:p>
      </dgm:t>
    </dgm:pt>
    <dgm:pt modelId="{9FAA8340-A5A3-4BD7-B3D4-AEF410F060A0}" type="parTrans" cxnId="{A896BEB3-055E-4D13-9EBE-B247138D727C}">
      <dgm:prSet/>
      <dgm:spPr/>
      <dgm:t>
        <a:bodyPr/>
        <a:lstStyle/>
        <a:p>
          <a:endParaRPr lang="pl-PL"/>
        </a:p>
      </dgm:t>
    </dgm:pt>
    <dgm:pt modelId="{C4004717-111C-46C4-9173-9253E156F0DD}" type="sibTrans" cxnId="{A896BEB3-055E-4D13-9EBE-B247138D727C}">
      <dgm:prSet/>
      <dgm:spPr/>
      <dgm:t>
        <a:bodyPr/>
        <a:lstStyle/>
        <a:p>
          <a:endParaRPr lang="pl-PL"/>
        </a:p>
      </dgm:t>
    </dgm:pt>
    <dgm:pt modelId="{9E63632F-1178-4257-B438-C7B613FDDFD7}">
      <dgm:prSet/>
      <dgm:spPr/>
      <dgm:t>
        <a:bodyPr/>
        <a:lstStyle/>
        <a:p>
          <a:r>
            <a:rPr lang="en-US" b="0" i="0" dirty="0"/>
            <a:t>Sit still, with your feet firmly on the ground</a:t>
          </a:r>
          <a:r>
            <a:rPr lang="pl-PL" b="0" i="0" dirty="0"/>
            <a:t> (t</a:t>
          </a:r>
          <a:r>
            <a:rPr lang="en-US" b="0" i="0" dirty="0"/>
            <a:t>his will help you maintain your posture and avoid fidgeting</a:t>
          </a:r>
          <a:r>
            <a:rPr lang="pl-PL" b="0" i="0" dirty="0"/>
            <a:t>)</a:t>
          </a:r>
          <a:endParaRPr lang="pl-PL" b="0" dirty="0"/>
        </a:p>
      </dgm:t>
    </dgm:pt>
    <dgm:pt modelId="{A03F6A94-4679-4FB1-A822-4A4B1A6BC0E7}" type="parTrans" cxnId="{E6BC5830-AB1E-4658-8294-CC4569E89C05}">
      <dgm:prSet/>
      <dgm:spPr/>
      <dgm:t>
        <a:bodyPr/>
        <a:lstStyle/>
        <a:p>
          <a:endParaRPr lang="pl-PL"/>
        </a:p>
      </dgm:t>
    </dgm:pt>
    <dgm:pt modelId="{090A2DC4-C7F6-47AD-ADCD-4110CDECD489}" type="sibTrans" cxnId="{E6BC5830-AB1E-4658-8294-CC4569E89C05}">
      <dgm:prSet/>
      <dgm:spPr/>
      <dgm:t>
        <a:bodyPr/>
        <a:lstStyle/>
        <a:p>
          <a:endParaRPr lang="pl-PL"/>
        </a:p>
      </dgm:t>
    </dgm:pt>
    <dgm:pt modelId="{4AA3D0E5-C8C2-46ED-89A0-C9594D2E7867}" type="pres">
      <dgm:prSet presAssocID="{594E75F5-7BF3-4270-8803-04EAECA28B65}" presName="linear" presStyleCnt="0">
        <dgm:presLayoutVars>
          <dgm:animLvl val="lvl"/>
          <dgm:resizeHandles val="exact"/>
        </dgm:presLayoutVars>
      </dgm:prSet>
      <dgm:spPr/>
    </dgm:pt>
    <dgm:pt modelId="{060CB420-3A5F-4CD2-9DE4-A63B08453A87}" type="pres">
      <dgm:prSet presAssocID="{F208A5BC-5625-4005-8A65-F6BC72F35E26}" presName="parentText" presStyleLbl="node1" presStyleIdx="0" presStyleCnt="1">
        <dgm:presLayoutVars>
          <dgm:chMax val="0"/>
          <dgm:bulletEnabled val="1"/>
        </dgm:presLayoutVars>
      </dgm:prSet>
      <dgm:spPr/>
    </dgm:pt>
    <dgm:pt modelId="{4ED1826B-EEAC-43AF-9471-3B2C3E85B17C}" type="pres">
      <dgm:prSet presAssocID="{F208A5BC-5625-4005-8A65-F6BC72F35E26}" presName="childText" presStyleLbl="revTx" presStyleIdx="0" presStyleCnt="1">
        <dgm:presLayoutVars>
          <dgm:bulletEnabled val="1"/>
        </dgm:presLayoutVars>
      </dgm:prSet>
      <dgm:spPr/>
    </dgm:pt>
  </dgm:ptLst>
  <dgm:cxnLst>
    <dgm:cxn modelId="{32244301-3B0E-4531-8F2C-6C03E1942BE4}" srcId="{F208A5BC-5625-4005-8A65-F6BC72F35E26}" destId="{7A0F9748-9240-49F7-947F-3100E2E5AEFE}" srcOrd="0" destOrd="0" parTransId="{182B8F0B-17C7-4394-98D0-BFA7F8123C59}" sibTransId="{9224B93E-32A0-4B36-BB92-05CF1FC23C7A}"/>
    <dgm:cxn modelId="{A320250E-6DAA-490D-97A0-680AADBC573E}" srcId="{F208A5BC-5625-4005-8A65-F6BC72F35E26}" destId="{2329679D-C2FA-46C2-B2D1-E1634B025005}" srcOrd="3" destOrd="0" parTransId="{B01352B3-3EBF-4B5F-8E51-58ADA39B958D}" sibTransId="{FF60F98E-C723-4801-BA29-3E550CBB0AD8}"/>
    <dgm:cxn modelId="{0928941F-064F-4F7F-9304-63BBFB9567A8}" type="presOf" srcId="{A5905307-17AD-4451-9DBE-9F7E3D07A493}" destId="{4ED1826B-EEAC-43AF-9471-3B2C3E85B17C}" srcOrd="0" destOrd="5" presId="urn:microsoft.com/office/officeart/2005/8/layout/vList2"/>
    <dgm:cxn modelId="{1F03DF22-D202-4C7D-8BF8-6688A074F9F6}" type="presOf" srcId="{665275A7-6B77-4FDC-B4D1-5EA8864CC83F}" destId="{4ED1826B-EEAC-43AF-9471-3B2C3E85B17C}" srcOrd="0" destOrd="4" presId="urn:microsoft.com/office/officeart/2005/8/layout/vList2"/>
    <dgm:cxn modelId="{E6BC5830-AB1E-4658-8294-CC4569E89C05}" srcId="{F208A5BC-5625-4005-8A65-F6BC72F35E26}" destId="{9E63632F-1178-4257-B438-C7B613FDDFD7}" srcOrd="2" destOrd="0" parTransId="{A03F6A94-4679-4FB1-A822-4A4B1A6BC0E7}" sibTransId="{090A2DC4-C7F6-47AD-ADCD-4110CDECD489}"/>
    <dgm:cxn modelId="{BD7D8E3D-0E57-447D-9955-44894097A20C}" srcId="{F208A5BC-5625-4005-8A65-F6BC72F35E26}" destId="{665275A7-6B77-4FDC-B4D1-5EA8864CC83F}" srcOrd="4" destOrd="0" parTransId="{8700B932-40C8-4CE2-8850-68235F1AE7C8}" sibTransId="{09DD74F0-7FC7-48A0-A923-DF722F98EA22}"/>
    <dgm:cxn modelId="{38F1E96C-EA65-4BAD-AD6D-4620513F3248}" type="presOf" srcId="{7A0F9748-9240-49F7-947F-3100E2E5AEFE}" destId="{4ED1826B-EEAC-43AF-9471-3B2C3E85B17C}" srcOrd="0" destOrd="0" presId="urn:microsoft.com/office/officeart/2005/8/layout/vList2"/>
    <dgm:cxn modelId="{C4AE8A77-619B-435B-8C2F-CF24846FA4A3}" srcId="{F208A5BC-5625-4005-8A65-F6BC72F35E26}" destId="{45A5924F-BF06-423B-9AD9-FFA9C0C362F5}" srcOrd="1" destOrd="0" parTransId="{F2CE09B9-59DA-4997-9CE7-2FCC9F2596C0}" sibTransId="{EEBE8862-47BB-4061-BBF8-4AB08A07D1E1}"/>
    <dgm:cxn modelId="{E1DD2189-3FB9-4F91-813A-5A7BC9ED65B2}" type="presOf" srcId="{2329679D-C2FA-46C2-B2D1-E1634B025005}" destId="{4ED1826B-EEAC-43AF-9471-3B2C3E85B17C}" srcOrd="0" destOrd="3" presId="urn:microsoft.com/office/officeart/2005/8/layout/vList2"/>
    <dgm:cxn modelId="{AC7DD592-627A-4728-87DA-41AE4BA9508E}" srcId="{594E75F5-7BF3-4270-8803-04EAECA28B65}" destId="{F208A5BC-5625-4005-8A65-F6BC72F35E26}" srcOrd="0" destOrd="0" parTransId="{F3820086-2D15-4BED-88D0-E350E06D0CAB}" sibTransId="{08CF9B03-4D9C-4D99-B51A-8EA41D1B9519}"/>
    <dgm:cxn modelId="{81450EB1-6AD6-4ED5-934D-91D28F7542DF}" type="presOf" srcId="{594E75F5-7BF3-4270-8803-04EAECA28B65}" destId="{4AA3D0E5-C8C2-46ED-89A0-C9594D2E7867}" srcOrd="0" destOrd="0" presId="urn:microsoft.com/office/officeart/2005/8/layout/vList2"/>
    <dgm:cxn modelId="{A896BEB3-055E-4D13-9EBE-B247138D727C}" srcId="{F208A5BC-5625-4005-8A65-F6BC72F35E26}" destId="{A4767688-CACA-46DC-8376-684C723937F5}" srcOrd="6" destOrd="0" parTransId="{9FAA8340-A5A3-4BD7-B3D4-AEF410F060A0}" sibTransId="{C4004717-111C-46C4-9173-9253E156F0DD}"/>
    <dgm:cxn modelId="{4E6487C7-0564-409C-9B84-A7BC9ECA2ABC}" type="presOf" srcId="{9E63632F-1178-4257-B438-C7B613FDDFD7}" destId="{4ED1826B-EEAC-43AF-9471-3B2C3E85B17C}" srcOrd="0" destOrd="2" presId="urn:microsoft.com/office/officeart/2005/8/layout/vList2"/>
    <dgm:cxn modelId="{500B15E7-C564-4705-8294-4B26B0DDCB66}" type="presOf" srcId="{45A5924F-BF06-423B-9AD9-FFA9C0C362F5}" destId="{4ED1826B-EEAC-43AF-9471-3B2C3E85B17C}" srcOrd="0" destOrd="1" presId="urn:microsoft.com/office/officeart/2005/8/layout/vList2"/>
    <dgm:cxn modelId="{E9BD5DF8-963C-4990-9499-D1006C5E8096}" type="presOf" srcId="{A4767688-CACA-46DC-8376-684C723937F5}" destId="{4ED1826B-EEAC-43AF-9471-3B2C3E85B17C}" srcOrd="0" destOrd="6" presId="urn:microsoft.com/office/officeart/2005/8/layout/vList2"/>
    <dgm:cxn modelId="{B3BFCDFA-C650-4CE3-8097-EBC400F22D91}" srcId="{F208A5BC-5625-4005-8A65-F6BC72F35E26}" destId="{A5905307-17AD-4451-9DBE-9F7E3D07A493}" srcOrd="5" destOrd="0" parTransId="{B01F743D-7345-45EF-A2AD-D5BA31F87D1D}" sibTransId="{C35C25F2-BE7C-4642-B756-25134D9C00BB}"/>
    <dgm:cxn modelId="{DD731AFE-A2FC-4EDF-98DC-07F9F023A974}" type="presOf" srcId="{F208A5BC-5625-4005-8A65-F6BC72F35E26}" destId="{060CB420-3A5F-4CD2-9DE4-A63B08453A87}" srcOrd="0" destOrd="0" presId="urn:microsoft.com/office/officeart/2005/8/layout/vList2"/>
    <dgm:cxn modelId="{012870BF-BC86-4FE4-8FAA-44680C4D8419}" type="presParOf" srcId="{4AA3D0E5-C8C2-46ED-89A0-C9594D2E7867}" destId="{060CB420-3A5F-4CD2-9DE4-A63B08453A87}" srcOrd="0" destOrd="0" presId="urn:microsoft.com/office/officeart/2005/8/layout/vList2"/>
    <dgm:cxn modelId="{E33C348F-8748-42CD-B546-3D6CBDD4EE04}" type="presParOf" srcId="{4AA3D0E5-C8C2-46ED-89A0-C9594D2E7867}" destId="{4ED1826B-EEAC-43AF-9471-3B2C3E85B17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654A047-1599-4844-B524-0468BA932514}" type="doc">
      <dgm:prSet loTypeId="urn:microsoft.com/office/officeart/2005/8/layout/vList2" loCatId="list" qsTypeId="urn:microsoft.com/office/officeart/2005/8/quickstyle/simple1" qsCatId="simple" csTypeId="urn:microsoft.com/office/officeart/2005/8/colors/accent4_4" csCatId="accent4" phldr="1"/>
      <dgm:spPr/>
      <dgm:t>
        <a:bodyPr/>
        <a:lstStyle/>
        <a:p>
          <a:endParaRPr lang="pl-PL"/>
        </a:p>
      </dgm:t>
    </dgm:pt>
    <dgm:pt modelId="{35CE8F0A-885E-4668-B561-C3F562B16A9D}">
      <dgm:prSet/>
      <dgm:spPr/>
      <dgm:t>
        <a:bodyPr/>
        <a:lstStyle/>
        <a:p>
          <a:r>
            <a:rPr lang="en-US" dirty="0">
              <a:solidFill>
                <a:schemeClr val="tx1"/>
              </a:solidFill>
            </a:rPr>
            <a:t>Outplacement is the process by which an individual whose employment has been terminated makes the transition from one employer to another work situation with the assistance of reemployment professionals and appropriate sup</a:t>
          </a:r>
          <a:r>
            <a:rPr lang="pl-PL" dirty="0">
              <a:solidFill>
                <a:schemeClr val="tx1"/>
              </a:solidFill>
            </a:rPr>
            <a:t>p</a:t>
          </a:r>
          <a:r>
            <a:rPr lang="en-US" dirty="0">
              <a:solidFill>
                <a:schemeClr val="tx1"/>
              </a:solidFill>
            </a:rPr>
            <a:t>ort</a:t>
          </a:r>
          <a:r>
            <a:rPr lang="pl-PL" dirty="0">
              <a:solidFill>
                <a:schemeClr val="tx1"/>
              </a:solidFill>
            </a:rPr>
            <a:t> </a:t>
          </a:r>
          <a:r>
            <a:rPr lang="en-US" dirty="0">
              <a:solidFill>
                <a:schemeClr val="tx1"/>
              </a:solidFill>
            </a:rPr>
            <a:t>services, provided by the former employer</a:t>
          </a:r>
          <a:r>
            <a:rPr lang="pl-PL" dirty="0">
              <a:solidFill>
                <a:schemeClr val="tx1"/>
              </a:solidFill>
            </a:rPr>
            <a:t>;</a:t>
          </a:r>
        </a:p>
      </dgm:t>
    </dgm:pt>
    <dgm:pt modelId="{332F77B9-92D0-4C7D-ACFE-4CEE4BED04C2}" type="parTrans" cxnId="{E7A298A5-0814-4A3C-AD2C-B17A34A220FB}">
      <dgm:prSet/>
      <dgm:spPr/>
      <dgm:t>
        <a:bodyPr/>
        <a:lstStyle/>
        <a:p>
          <a:endParaRPr lang="pl-PL"/>
        </a:p>
      </dgm:t>
    </dgm:pt>
    <dgm:pt modelId="{31DEC522-BBAF-4882-96B1-09E4821E0051}" type="sibTrans" cxnId="{E7A298A5-0814-4A3C-AD2C-B17A34A220FB}">
      <dgm:prSet/>
      <dgm:spPr/>
      <dgm:t>
        <a:bodyPr/>
        <a:lstStyle/>
        <a:p>
          <a:endParaRPr lang="pl-PL"/>
        </a:p>
      </dgm:t>
    </dgm:pt>
    <dgm:pt modelId="{7FBC43EB-6174-4707-B962-0114D0119931}">
      <dgm:prSet/>
      <dgm:spPr/>
      <dgm:t>
        <a:bodyPr/>
        <a:lstStyle/>
        <a:p>
          <a:r>
            <a:rPr lang="pl-PL" dirty="0">
              <a:solidFill>
                <a:schemeClr val="tx1"/>
              </a:solidFill>
            </a:rPr>
            <a:t>i</a:t>
          </a:r>
          <a:r>
            <a:rPr lang="en-US" dirty="0">
              <a:solidFill>
                <a:schemeClr val="tx1"/>
              </a:solidFill>
            </a:rPr>
            <a:t>n its most basic form, the purpose of</a:t>
          </a:r>
          <a:r>
            <a:rPr lang="pl-PL" dirty="0">
              <a:solidFill>
                <a:schemeClr val="tx1"/>
              </a:solidFill>
            </a:rPr>
            <a:t> </a:t>
          </a:r>
          <a:r>
            <a:rPr lang="en-US" dirty="0">
              <a:solidFill>
                <a:schemeClr val="tx1"/>
              </a:solidFill>
            </a:rPr>
            <a:t>outplacement is to help a terminated employee</a:t>
          </a:r>
          <a:r>
            <a:rPr lang="pl-PL" dirty="0">
              <a:solidFill>
                <a:schemeClr val="tx1"/>
              </a:solidFill>
            </a:rPr>
            <a:t> </a:t>
          </a:r>
          <a:r>
            <a:rPr lang="en-US" dirty="0">
              <a:solidFill>
                <a:schemeClr val="tx1"/>
              </a:solidFill>
            </a:rPr>
            <a:t>find a new job or career</a:t>
          </a:r>
          <a:r>
            <a:rPr lang="pl-PL" dirty="0">
              <a:solidFill>
                <a:schemeClr val="tx1"/>
              </a:solidFill>
            </a:rPr>
            <a:t>;</a:t>
          </a:r>
        </a:p>
      </dgm:t>
    </dgm:pt>
    <dgm:pt modelId="{C1E0F073-F6EE-4C19-90A8-D9F9B84E018B}" type="parTrans" cxnId="{1ED0F715-7F89-4697-8351-20C8B211C879}">
      <dgm:prSet/>
      <dgm:spPr/>
      <dgm:t>
        <a:bodyPr/>
        <a:lstStyle/>
        <a:p>
          <a:endParaRPr lang="pl-PL"/>
        </a:p>
      </dgm:t>
    </dgm:pt>
    <dgm:pt modelId="{6DF3E883-330A-4020-9A91-5DB5B5B0EF66}" type="sibTrans" cxnId="{1ED0F715-7F89-4697-8351-20C8B211C879}">
      <dgm:prSet/>
      <dgm:spPr/>
      <dgm:t>
        <a:bodyPr/>
        <a:lstStyle/>
        <a:p>
          <a:endParaRPr lang="pl-PL"/>
        </a:p>
      </dgm:t>
    </dgm:pt>
    <dgm:pt modelId="{13D1FC34-48EE-486E-BDDB-E426E83456E3}">
      <dgm:prSet/>
      <dgm:spPr/>
      <dgm:t>
        <a:bodyPr/>
        <a:lstStyle/>
        <a:p>
          <a:r>
            <a:rPr lang="pl-PL" dirty="0">
              <a:solidFill>
                <a:schemeClr val="tx1"/>
              </a:solidFill>
            </a:rPr>
            <a:t>w</a:t>
          </a:r>
          <a:r>
            <a:rPr lang="en-US" dirty="0" err="1">
              <a:solidFill>
                <a:schemeClr val="tx1"/>
              </a:solidFill>
            </a:rPr>
            <a:t>hile</a:t>
          </a:r>
          <a:r>
            <a:rPr lang="en-US" dirty="0">
              <a:solidFill>
                <a:schemeClr val="tx1"/>
              </a:solidFill>
            </a:rPr>
            <a:t> assistance is</a:t>
          </a:r>
          <a:r>
            <a:rPr lang="pl-PL" dirty="0">
              <a:solidFill>
                <a:schemeClr val="tx1"/>
              </a:solidFill>
            </a:rPr>
            <a:t> </a:t>
          </a:r>
          <a:r>
            <a:rPr lang="en-US" dirty="0">
              <a:solidFill>
                <a:schemeClr val="tx1"/>
              </a:solidFill>
            </a:rPr>
            <a:t>offered, the responsibility for finding a new job</a:t>
          </a:r>
          <a:r>
            <a:rPr lang="pl-PL" dirty="0">
              <a:solidFill>
                <a:schemeClr val="tx1"/>
              </a:solidFill>
            </a:rPr>
            <a:t> </a:t>
          </a:r>
          <a:r>
            <a:rPr lang="en-US" dirty="0">
              <a:solidFill>
                <a:schemeClr val="tx1"/>
              </a:solidFill>
            </a:rPr>
            <a:t>or changing careers remains with the employee</a:t>
          </a:r>
          <a:r>
            <a:rPr lang="pl-PL" dirty="0">
              <a:solidFill>
                <a:schemeClr val="tx1"/>
              </a:solidFill>
            </a:rPr>
            <a:t>;</a:t>
          </a:r>
        </a:p>
      </dgm:t>
    </dgm:pt>
    <dgm:pt modelId="{B8A5536C-E91B-4B03-B423-73B65115FF9B}" type="parTrans" cxnId="{6693C0B8-5AD7-4B90-9780-FE4036724DB7}">
      <dgm:prSet/>
      <dgm:spPr/>
      <dgm:t>
        <a:bodyPr/>
        <a:lstStyle/>
        <a:p>
          <a:endParaRPr lang="pl-PL"/>
        </a:p>
      </dgm:t>
    </dgm:pt>
    <dgm:pt modelId="{737F6FF9-5BFE-4186-B9D6-254F19288631}" type="sibTrans" cxnId="{6693C0B8-5AD7-4B90-9780-FE4036724DB7}">
      <dgm:prSet/>
      <dgm:spPr/>
      <dgm:t>
        <a:bodyPr/>
        <a:lstStyle/>
        <a:p>
          <a:endParaRPr lang="pl-PL"/>
        </a:p>
      </dgm:t>
    </dgm:pt>
    <dgm:pt modelId="{2A7E9EE6-0488-49FA-B376-8C0C1A5486FF}">
      <dgm:prSet/>
      <dgm:spPr/>
      <dgm:t>
        <a:bodyPr/>
        <a:lstStyle/>
        <a:p>
          <a:r>
            <a:rPr lang="pl-PL" dirty="0">
              <a:solidFill>
                <a:schemeClr val="tx1"/>
              </a:solidFill>
            </a:rPr>
            <a:t>i</a:t>
          </a:r>
          <a:r>
            <a:rPr lang="en-US" dirty="0">
              <a:solidFill>
                <a:schemeClr val="tx1"/>
              </a:solidFill>
            </a:rPr>
            <a:t>n addition to job and career counseling, outplacement services typically include some form</a:t>
          </a:r>
          <a:r>
            <a:rPr lang="pl-PL" dirty="0">
              <a:solidFill>
                <a:schemeClr val="tx1"/>
              </a:solidFill>
            </a:rPr>
            <a:t> </a:t>
          </a:r>
          <a:r>
            <a:rPr lang="en-US" dirty="0">
              <a:solidFill>
                <a:schemeClr val="tx1"/>
              </a:solidFill>
            </a:rPr>
            <a:t>of emotional support and assistance in coping</a:t>
          </a:r>
          <a:r>
            <a:rPr lang="pl-PL" dirty="0">
              <a:solidFill>
                <a:schemeClr val="tx1"/>
              </a:solidFill>
            </a:rPr>
            <a:t> </a:t>
          </a:r>
          <a:r>
            <a:rPr lang="en-US" dirty="0">
              <a:solidFill>
                <a:schemeClr val="tx1"/>
              </a:solidFill>
            </a:rPr>
            <a:t>with the stress of job loss.</a:t>
          </a:r>
          <a:endParaRPr lang="pl-PL" dirty="0">
            <a:solidFill>
              <a:schemeClr val="tx1"/>
            </a:solidFill>
          </a:endParaRPr>
        </a:p>
      </dgm:t>
    </dgm:pt>
    <dgm:pt modelId="{356F3F89-0258-4810-A1A0-8DA2E43C32D3}" type="parTrans" cxnId="{22AB7620-70D7-4480-AA3B-7178DBAEC9D0}">
      <dgm:prSet/>
      <dgm:spPr/>
      <dgm:t>
        <a:bodyPr/>
        <a:lstStyle/>
        <a:p>
          <a:endParaRPr lang="pl-PL"/>
        </a:p>
      </dgm:t>
    </dgm:pt>
    <dgm:pt modelId="{0C5ABD6C-3F5B-422E-AABE-9E60984ABD66}" type="sibTrans" cxnId="{22AB7620-70D7-4480-AA3B-7178DBAEC9D0}">
      <dgm:prSet/>
      <dgm:spPr/>
      <dgm:t>
        <a:bodyPr/>
        <a:lstStyle/>
        <a:p>
          <a:endParaRPr lang="pl-PL"/>
        </a:p>
      </dgm:t>
    </dgm:pt>
    <dgm:pt modelId="{7D114F76-BAC7-4316-8CB1-4987DB18679F}" type="pres">
      <dgm:prSet presAssocID="{B654A047-1599-4844-B524-0468BA932514}" presName="linear" presStyleCnt="0">
        <dgm:presLayoutVars>
          <dgm:animLvl val="lvl"/>
          <dgm:resizeHandles val="exact"/>
        </dgm:presLayoutVars>
      </dgm:prSet>
      <dgm:spPr/>
    </dgm:pt>
    <dgm:pt modelId="{35486E75-156D-4093-86C8-4EA3784B970C}" type="pres">
      <dgm:prSet presAssocID="{35CE8F0A-885E-4668-B561-C3F562B16A9D}" presName="parentText" presStyleLbl="node1" presStyleIdx="0" presStyleCnt="4">
        <dgm:presLayoutVars>
          <dgm:chMax val="0"/>
          <dgm:bulletEnabled val="1"/>
        </dgm:presLayoutVars>
      </dgm:prSet>
      <dgm:spPr/>
    </dgm:pt>
    <dgm:pt modelId="{CFBBAECB-C107-474D-84DF-0FC7634D8E29}" type="pres">
      <dgm:prSet presAssocID="{31DEC522-BBAF-4882-96B1-09E4821E0051}" presName="spacer" presStyleCnt="0"/>
      <dgm:spPr/>
    </dgm:pt>
    <dgm:pt modelId="{D94904D7-91B7-4B81-838E-7990C3A7E495}" type="pres">
      <dgm:prSet presAssocID="{7FBC43EB-6174-4707-B962-0114D0119931}" presName="parentText" presStyleLbl="node1" presStyleIdx="1" presStyleCnt="4">
        <dgm:presLayoutVars>
          <dgm:chMax val="0"/>
          <dgm:bulletEnabled val="1"/>
        </dgm:presLayoutVars>
      </dgm:prSet>
      <dgm:spPr/>
    </dgm:pt>
    <dgm:pt modelId="{37271E14-667D-4861-8BF7-770BB750005A}" type="pres">
      <dgm:prSet presAssocID="{6DF3E883-330A-4020-9A91-5DB5B5B0EF66}" presName="spacer" presStyleCnt="0"/>
      <dgm:spPr/>
    </dgm:pt>
    <dgm:pt modelId="{2E104158-B89D-40D5-BD64-891DB09A2BA8}" type="pres">
      <dgm:prSet presAssocID="{13D1FC34-48EE-486E-BDDB-E426E83456E3}" presName="parentText" presStyleLbl="node1" presStyleIdx="2" presStyleCnt="4">
        <dgm:presLayoutVars>
          <dgm:chMax val="0"/>
          <dgm:bulletEnabled val="1"/>
        </dgm:presLayoutVars>
      </dgm:prSet>
      <dgm:spPr/>
    </dgm:pt>
    <dgm:pt modelId="{EF97256C-F3EC-441D-A0C0-EEC2758637C0}" type="pres">
      <dgm:prSet presAssocID="{737F6FF9-5BFE-4186-B9D6-254F19288631}" presName="spacer" presStyleCnt="0"/>
      <dgm:spPr/>
    </dgm:pt>
    <dgm:pt modelId="{2C8A4B75-E3AE-4BB2-8E93-54BD928559C1}" type="pres">
      <dgm:prSet presAssocID="{2A7E9EE6-0488-49FA-B376-8C0C1A5486FF}" presName="parentText" presStyleLbl="node1" presStyleIdx="3" presStyleCnt="4">
        <dgm:presLayoutVars>
          <dgm:chMax val="0"/>
          <dgm:bulletEnabled val="1"/>
        </dgm:presLayoutVars>
      </dgm:prSet>
      <dgm:spPr/>
    </dgm:pt>
  </dgm:ptLst>
  <dgm:cxnLst>
    <dgm:cxn modelId="{C4CA9314-A932-4227-899D-96F25EE1561B}" type="presOf" srcId="{13D1FC34-48EE-486E-BDDB-E426E83456E3}" destId="{2E104158-B89D-40D5-BD64-891DB09A2BA8}" srcOrd="0" destOrd="0" presId="urn:microsoft.com/office/officeart/2005/8/layout/vList2"/>
    <dgm:cxn modelId="{1ED0F715-7F89-4697-8351-20C8B211C879}" srcId="{B654A047-1599-4844-B524-0468BA932514}" destId="{7FBC43EB-6174-4707-B962-0114D0119931}" srcOrd="1" destOrd="0" parTransId="{C1E0F073-F6EE-4C19-90A8-D9F9B84E018B}" sibTransId="{6DF3E883-330A-4020-9A91-5DB5B5B0EF66}"/>
    <dgm:cxn modelId="{22AB7620-70D7-4480-AA3B-7178DBAEC9D0}" srcId="{B654A047-1599-4844-B524-0468BA932514}" destId="{2A7E9EE6-0488-49FA-B376-8C0C1A5486FF}" srcOrd="3" destOrd="0" parTransId="{356F3F89-0258-4810-A1A0-8DA2E43C32D3}" sibTransId="{0C5ABD6C-3F5B-422E-AABE-9E60984ABD66}"/>
    <dgm:cxn modelId="{38696C57-A03A-419E-9009-C94E18BC647E}" type="presOf" srcId="{7FBC43EB-6174-4707-B962-0114D0119931}" destId="{D94904D7-91B7-4B81-838E-7990C3A7E495}" srcOrd="0" destOrd="0" presId="urn:microsoft.com/office/officeart/2005/8/layout/vList2"/>
    <dgm:cxn modelId="{A29FB588-5B93-4B93-AB64-48BACAAB5B7B}" type="presOf" srcId="{35CE8F0A-885E-4668-B561-C3F562B16A9D}" destId="{35486E75-156D-4093-86C8-4EA3784B970C}" srcOrd="0" destOrd="0" presId="urn:microsoft.com/office/officeart/2005/8/layout/vList2"/>
    <dgm:cxn modelId="{E7A298A5-0814-4A3C-AD2C-B17A34A220FB}" srcId="{B654A047-1599-4844-B524-0468BA932514}" destId="{35CE8F0A-885E-4668-B561-C3F562B16A9D}" srcOrd="0" destOrd="0" parTransId="{332F77B9-92D0-4C7D-ACFE-4CEE4BED04C2}" sibTransId="{31DEC522-BBAF-4882-96B1-09E4821E0051}"/>
    <dgm:cxn modelId="{9AB800AC-090C-4AE9-A75D-672F11C79063}" type="presOf" srcId="{2A7E9EE6-0488-49FA-B376-8C0C1A5486FF}" destId="{2C8A4B75-E3AE-4BB2-8E93-54BD928559C1}" srcOrd="0" destOrd="0" presId="urn:microsoft.com/office/officeart/2005/8/layout/vList2"/>
    <dgm:cxn modelId="{6693C0B8-5AD7-4B90-9780-FE4036724DB7}" srcId="{B654A047-1599-4844-B524-0468BA932514}" destId="{13D1FC34-48EE-486E-BDDB-E426E83456E3}" srcOrd="2" destOrd="0" parTransId="{B8A5536C-E91B-4B03-B423-73B65115FF9B}" sibTransId="{737F6FF9-5BFE-4186-B9D6-254F19288631}"/>
    <dgm:cxn modelId="{D03BDAE0-4481-450D-AF71-CB7F2E9998A5}" type="presOf" srcId="{B654A047-1599-4844-B524-0468BA932514}" destId="{7D114F76-BAC7-4316-8CB1-4987DB18679F}" srcOrd="0" destOrd="0" presId="urn:microsoft.com/office/officeart/2005/8/layout/vList2"/>
    <dgm:cxn modelId="{7E87734B-4922-4703-BBCC-06B1E8ADCA2A}" type="presParOf" srcId="{7D114F76-BAC7-4316-8CB1-4987DB18679F}" destId="{35486E75-156D-4093-86C8-4EA3784B970C}" srcOrd="0" destOrd="0" presId="urn:microsoft.com/office/officeart/2005/8/layout/vList2"/>
    <dgm:cxn modelId="{DCC965AA-1780-4F08-B72B-2B5BEBF19C96}" type="presParOf" srcId="{7D114F76-BAC7-4316-8CB1-4987DB18679F}" destId="{CFBBAECB-C107-474D-84DF-0FC7634D8E29}" srcOrd="1" destOrd="0" presId="urn:microsoft.com/office/officeart/2005/8/layout/vList2"/>
    <dgm:cxn modelId="{56527717-A6BF-4F6F-8025-511DCA968201}" type="presParOf" srcId="{7D114F76-BAC7-4316-8CB1-4987DB18679F}" destId="{D94904D7-91B7-4B81-838E-7990C3A7E495}" srcOrd="2" destOrd="0" presId="urn:microsoft.com/office/officeart/2005/8/layout/vList2"/>
    <dgm:cxn modelId="{3C678ABC-A966-4433-8C0F-37331E85D86A}" type="presParOf" srcId="{7D114F76-BAC7-4316-8CB1-4987DB18679F}" destId="{37271E14-667D-4861-8BF7-770BB750005A}" srcOrd="3" destOrd="0" presId="urn:microsoft.com/office/officeart/2005/8/layout/vList2"/>
    <dgm:cxn modelId="{EA85ADEC-6060-4DE1-A548-7473F6148908}" type="presParOf" srcId="{7D114F76-BAC7-4316-8CB1-4987DB18679F}" destId="{2E104158-B89D-40D5-BD64-891DB09A2BA8}" srcOrd="4" destOrd="0" presId="urn:microsoft.com/office/officeart/2005/8/layout/vList2"/>
    <dgm:cxn modelId="{75265904-8345-4902-B284-751E3940B28E}" type="presParOf" srcId="{7D114F76-BAC7-4316-8CB1-4987DB18679F}" destId="{EF97256C-F3EC-441D-A0C0-EEC2758637C0}" srcOrd="5" destOrd="0" presId="urn:microsoft.com/office/officeart/2005/8/layout/vList2"/>
    <dgm:cxn modelId="{210D5963-8E54-43FA-9D95-FFAF74376938}" type="presParOf" srcId="{7D114F76-BAC7-4316-8CB1-4987DB18679F}" destId="{2C8A4B75-E3AE-4BB2-8E93-54BD928559C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6D0168F-C0AF-498F-AB28-2EA4B84C6E0E}" type="doc">
      <dgm:prSet loTypeId="urn:microsoft.com/office/officeart/2005/8/layout/vList5" loCatId="list" qsTypeId="urn:microsoft.com/office/officeart/2005/8/quickstyle/simple1" qsCatId="simple" csTypeId="urn:microsoft.com/office/officeart/2005/8/colors/accent6_4" csCatId="accent6"/>
      <dgm:spPr/>
      <dgm:t>
        <a:bodyPr/>
        <a:lstStyle/>
        <a:p>
          <a:endParaRPr lang="pl-PL"/>
        </a:p>
      </dgm:t>
    </dgm:pt>
    <dgm:pt modelId="{1AC81079-51B9-4693-AE10-5859522EF769}">
      <dgm:prSet/>
      <dgm:spPr/>
      <dgm:t>
        <a:bodyPr/>
        <a:lstStyle/>
        <a:p>
          <a:r>
            <a:rPr lang="pl-PL" i="0" dirty="0">
              <a:solidFill>
                <a:schemeClr val="tx1"/>
              </a:solidFill>
            </a:rPr>
            <a:t>O</a:t>
          </a:r>
          <a:r>
            <a:rPr lang="en-US" i="0" dirty="0" err="1">
              <a:solidFill>
                <a:schemeClr val="tx1"/>
              </a:solidFill>
            </a:rPr>
            <a:t>utplacement</a:t>
          </a:r>
          <a:r>
            <a:rPr lang="en-US" i="0" dirty="0">
              <a:solidFill>
                <a:schemeClr val="tx1"/>
              </a:solidFill>
            </a:rPr>
            <a:t> support is there to help employees move on quickly and effectively, helping with a broad range of areas including:</a:t>
          </a:r>
          <a:endParaRPr lang="pl-PL" dirty="0">
            <a:solidFill>
              <a:schemeClr val="tx1"/>
            </a:solidFill>
          </a:endParaRPr>
        </a:p>
      </dgm:t>
    </dgm:pt>
    <dgm:pt modelId="{659EA972-2C84-4F28-8C66-E91026DBE16E}" type="parTrans" cxnId="{47E32E4E-9CD6-4A5F-BC1C-096CC544ECB7}">
      <dgm:prSet/>
      <dgm:spPr/>
      <dgm:t>
        <a:bodyPr/>
        <a:lstStyle/>
        <a:p>
          <a:endParaRPr lang="pl-PL"/>
        </a:p>
      </dgm:t>
    </dgm:pt>
    <dgm:pt modelId="{4E560720-629C-4744-BD5C-B3C2F584AD08}" type="sibTrans" cxnId="{47E32E4E-9CD6-4A5F-BC1C-096CC544ECB7}">
      <dgm:prSet/>
      <dgm:spPr/>
      <dgm:t>
        <a:bodyPr/>
        <a:lstStyle/>
        <a:p>
          <a:endParaRPr lang="pl-PL"/>
        </a:p>
      </dgm:t>
    </dgm:pt>
    <dgm:pt modelId="{8968DEA9-83F8-4426-81FE-A6FAD1B12860}">
      <dgm:prSet/>
      <dgm:spPr/>
      <dgm:t>
        <a:bodyPr/>
        <a:lstStyle/>
        <a:p>
          <a:r>
            <a:rPr lang="en-US" i="0"/>
            <a:t>Establishing career priorities and assessing their options</a:t>
          </a:r>
          <a:endParaRPr lang="pl-PL"/>
        </a:p>
      </dgm:t>
    </dgm:pt>
    <dgm:pt modelId="{ABE0309E-35C3-4494-A5EA-A35811D93CB4}" type="parTrans" cxnId="{73035687-BB0C-4D2A-B221-3928670EA622}">
      <dgm:prSet/>
      <dgm:spPr/>
      <dgm:t>
        <a:bodyPr/>
        <a:lstStyle/>
        <a:p>
          <a:endParaRPr lang="pl-PL"/>
        </a:p>
      </dgm:t>
    </dgm:pt>
    <dgm:pt modelId="{3CF38CAF-7237-443E-8488-E3720CE86D10}" type="sibTrans" cxnId="{73035687-BB0C-4D2A-B221-3928670EA622}">
      <dgm:prSet/>
      <dgm:spPr/>
      <dgm:t>
        <a:bodyPr/>
        <a:lstStyle/>
        <a:p>
          <a:endParaRPr lang="pl-PL"/>
        </a:p>
      </dgm:t>
    </dgm:pt>
    <dgm:pt modelId="{93C517A2-B570-4336-93CD-F96E8FF86972}">
      <dgm:prSet/>
      <dgm:spPr/>
      <dgm:t>
        <a:bodyPr/>
        <a:lstStyle/>
        <a:p>
          <a:r>
            <a:rPr lang="en-US" i="0"/>
            <a:t>Developing their own personal career plan</a:t>
          </a:r>
          <a:endParaRPr lang="pl-PL"/>
        </a:p>
      </dgm:t>
    </dgm:pt>
    <dgm:pt modelId="{B553487E-506E-4349-8E74-69C26F91D2A5}" type="parTrans" cxnId="{A84DA530-1138-4182-B805-9B55C1D9B731}">
      <dgm:prSet/>
      <dgm:spPr/>
      <dgm:t>
        <a:bodyPr/>
        <a:lstStyle/>
        <a:p>
          <a:endParaRPr lang="pl-PL"/>
        </a:p>
      </dgm:t>
    </dgm:pt>
    <dgm:pt modelId="{53428F81-B8E2-4A53-B963-947E97DD1AEE}" type="sibTrans" cxnId="{A84DA530-1138-4182-B805-9B55C1D9B731}">
      <dgm:prSet/>
      <dgm:spPr/>
      <dgm:t>
        <a:bodyPr/>
        <a:lstStyle/>
        <a:p>
          <a:endParaRPr lang="pl-PL"/>
        </a:p>
      </dgm:t>
    </dgm:pt>
    <dgm:pt modelId="{D679FDC3-11A3-4D13-A23A-12D772B7AF67}">
      <dgm:prSet/>
      <dgm:spPr/>
      <dgm:t>
        <a:bodyPr/>
        <a:lstStyle/>
        <a:p>
          <a:r>
            <a:rPr lang="en-US" i="0"/>
            <a:t>Revitalising their personal brand</a:t>
          </a:r>
          <a:endParaRPr lang="pl-PL"/>
        </a:p>
      </dgm:t>
    </dgm:pt>
    <dgm:pt modelId="{E97522EF-9D50-4C78-BB65-5093F64034D6}" type="parTrans" cxnId="{31BBA8FE-7472-4B39-8D6D-640CFB2DA133}">
      <dgm:prSet/>
      <dgm:spPr/>
      <dgm:t>
        <a:bodyPr/>
        <a:lstStyle/>
        <a:p>
          <a:endParaRPr lang="pl-PL"/>
        </a:p>
      </dgm:t>
    </dgm:pt>
    <dgm:pt modelId="{F94D453F-89AD-46B5-A2EC-F27238BEAB35}" type="sibTrans" cxnId="{31BBA8FE-7472-4B39-8D6D-640CFB2DA133}">
      <dgm:prSet/>
      <dgm:spPr/>
      <dgm:t>
        <a:bodyPr/>
        <a:lstStyle/>
        <a:p>
          <a:endParaRPr lang="pl-PL"/>
        </a:p>
      </dgm:t>
    </dgm:pt>
    <dgm:pt modelId="{B8EA1F83-41A8-481A-A493-E74AA81C829F}">
      <dgm:prSet/>
      <dgm:spPr/>
      <dgm:t>
        <a:bodyPr/>
        <a:lstStyle/>
        <a:p>
          <a:r>
            <a:rPr lang="en-US" i="0"/>
            <a:t>Networking their way to success</a:t>
          </a:r>
          <a:endParaRPr lang="pl-PL"/>
        </a:p>
      </dgm:t>
    </dgm:pt>
    <dgm:pt modelId="{5D388EDF-6618-491A-9B81-09BA9FCDFBFB}" type="parTrans" cxnId="{E5011D3D-3C8C-4656-8587-0497F15988E3}">
      <dgm:prSet/>
      <dgm:spPr/>
      <dgm:t>
        <a:bodyPr/>
        <a:lstStyle/>
        <a:p>
          <a:endParaRPr lang="pl-PL"/>
        </a:p>
      </dgm:t>
    </dgm:pt>
    <dgm:pt modelId="{28895C62-A05B-449D-A991-B04EE3973A12}" type="sibTrans" cxnId="{E5011D3D-3C8C-4656-8587-0497F15988E3}">
      <dgm:prSet/>
      <dgm:spPr/>
      <dgm:t>
        <a:bodyPr/>
        <a:lstStyle/>
        <a:p>
          <a:endParaRPr lang="pl-PL"/>
        </a:p>
      </dgm:t>
    </dgm:pt>
    <dgm:pt modelId="{B731C584-9104-4B3F-BC9B-F1DD6055E967}">
      <dgm:prSet/>
      <dgm:spPr/>
      <dgm:t>
        <a:bodyPr/>
        <a:lstStyle/>
        <a:p>
          <a:r>
            <a:rPr lang="en-US" i="0"/>
            <a:t>Preparing for self-employment, interim or portfolio careers</a:t>
          </a:r>
          <a:endParaRPr lang="pl-PL"/>
        </a:p>
      </dgm:t>
    </dgm:pt>
    <dgm:pt modelId="{097CE068-EA92-45A3-B3BE-704EC853157D}" type="parTrans" cxnId="{CE3D1C90-0136-45C5-9D30-665503163C08}">
      <dgm:prSet/>
      <dgm:spPr/>
      <dgm:t>
        <a:bodyPr/>
        <a:lstStyle/>
        <a:p>
          <a:endParaRPr lang="pl-PL"/>
        </a:p>
      </dgm:t>
    </dgm:pt>
    <dgm:pt modelId="{DAEC8F54-D934-4BDD-BF6F-8E3EA050E9BA}" type="sibTrans" cxnId="{CE3D1C90-0136-45C5-9D30-665503163C08}">
      <dgm:prSet/>
      <dgm:spPr/>
      <dgm:t>
        <a:bodyPr/>
        <a:lstStyle/>
        <a:p>
          <a:endParaRPr lang="pl-PL"/>
        </a:p>
      </dgm:t>
    </dgm:pt>
    <dgm:pt modelId="{A016ACD0-A573-47E9-A383-796C06C1A404}">
      <dgm:prSet/>
      <dgm:spPr/>
      <dgm:t>
        <a:bodyPr/>
        <a:lstStyle/>
        <a:p>
          <a:r>
            <a:rPr lang="en-US" i="0"/>
            <a:t>Mastering the art of modern job searching</a:t>
          </a:r>
          <a:endParaRPr lang="pl-PL"/>
        </a:p>
      </dgm:t>
    </dgm:pt>
    <dgm:pt modelId="{C8D7C426-09A6-47C1-80EA-F4B952D350A6}" type="parTrans" cxnId="{63A5F441-0722-4612-8E5B-604EB405A60E}">
      <dgm:prSet/>
      <dgm:spPr/>
      <dgm:t>
        <a:bodyPr/>
        <a:lstStyle/>
        <a:p>
          <a:endParaRPr lang="pl-PL"/>
        </a:p>
      </dgm:t>
    </dgm:pt>
    <dgm:pt modelId="{53AA1A18-B456-44E7-BF2C-C07B0376F400}" type="sibTrans" cxnId="{63A5F441-0722-4612-8E5B-604EB405A60E}">
      <dgm:prSet/>
      <dgm:spPr/>
      <dgm:t>
        <a:bodyPr/>
        <a:lstStyle/>
        <a:p>
          <a:endParaRPr lang="pl-PL"/>
        </a:p>
      </dgm:t>
    </dgm:pt>
    <dgm:pt modelId="{5684661D-6D23-47B2-9FD7-0625279ECC28}">
      <dgm:prSet/>
      <dgm:spPr/>
      <dgm:t>
        <a:bodyPr/>
        <a:lstStyle/>
        <a:p>
          <a:r>
            <a:rPr lang="en-US" i="0"/>
            <a:t>Creating great CVs that get them noticed</a:t>
          </a:r>
          <a:endParaRPr lang="pl-PL"/>
        </a:p>
      </dgm:t>
    </dgm:pt>
    <dgm:pt modelId="{247E41DD-0520-46BB-BDA7-D6CDCB5DB7B0}" type="parTrans" cxnId="{3CD61F50-24D4-4D10-90F5-2EB57338443B}">
      <dgm:prSet/>
      <dgm:spPr/>
      <dgm:t>
        <a:bodyPr/>
        <a:lstStyle/>
        <a:p>
          <a:endParaRPr lang="pl-PL"/>
        </a:p>
      </dgm:t>
    </dgm:pt>
    <dgm:pt modelId="{46D9DB56-1BB1-4C31-8433-BFC61D19862E}" type="sibTrans" cxnId="{3CD61F50-24D4-4D10-90F5-2EB57338443B}">
      <dgm:prSet/>
      <dgm:spPr/>
      <dgm:t>
        <a:bodyPr/>
        <a:lstStyle/>
        <a:p>
          <a:endParaRPr lang="pl-PL"/>
        </a:p>
      </dgm:t>
    </dgm:pt>
    <dgm:pt modelId="{C9DA245C-CEF1-4A23-860B-FEDCD1A6701C}">
      <dgm:prSet/>
      <dgm:spPr/>
      <dgm:t>
        <a:bodyPr/>
        <a:lstStyle/>
        <a:p>
          <a:r>
            <a:rPr lang="en-US" i="0"/>
            <a:t>Transforming their interview performance</a:t>
          </a:r>
          <a:endParaRPr lang="pl-PL"/>
        </a:p>
      </dgm:t>
    </dgm:pt>
    <dgm:pt modelId="{96A02ADF-FD0B-42E7-8EA7-693D1EDA34B9}" type="parTrans" cxnId="{251F75F3-801B-43F0-A564-9949932720C7}">
      <dgm:prSet/>
      <dgm:spPr/>
      <dgm:t>
        <a:bodyPr/>
        <a:lstStyle/>
        <a:p>
          <a:endParaRPr lang="pl-PL"/>
        </a:p>
      </dgm:t>
    </dgm:pt>
    <dgm:pt modelId="{40562AE7-97F2-4C36-85FD-027D258289CF}" type="sibTrans" cxnId="{251F75F3-801B-43F0-A564-9949932720C7}">
      <dgm:prSet/>
      <dgm:spPr/>
      <dgm:t>
        <a:bodyPr/>
        <a:lstStyle/>
        <a:p>
          <a:endParaRPr lang="pl-PL"/>
        </a:p>
      </dgm:t>
    </dgm:pt>
    <dgm:pt modelId="{2DB81C1E-94C2-42D1-83A3-5AE3416B356C}">
      <dgm:prSet/>
      <dgm:spPr/>
      <dgm:t>
        <a:bodyPr/>
        <a:lstStyle/>
        <a:p>
          <a:r>
            <a:rPr lang="en-US" i="0"/>
            <a:t>Harnessing the power of LinkedIn</a:t>
          </a:r>
          <a:endParaRPr lang="pl-PL"/>
        </a:p>
      </dgm:t>
    </dgm:pt>
    <dgm:pt modelId="{B3C989B5-04E3-403B-972D-C673E24B840C}" type="parTrans" cxnId="{55FA561A-F139-4BC9-BF2A-8C49F9878379}">
      <dgm:prSet/>
      <dgm:spPr/>
      <dgm:t>
        <a:bodyPr/>
        <a:lstStyle/>
        <a:p>
          <a:endParaRPr lang="pl-PL"/>
        </a:p>
      </dgm:t>
    </dgm:pt>
    <dgm:pt modelId="{7E947A44-F9F2-46D9-A0D0-13B9DD38285A}" type="sibTrans" cxnId="{55FA561A-F139-4BC9-BF2A-8C49F9878379}">
      <dgm:prSet/>
      <dgm:spPr/>
      <dgm:t>
        <a:bodyPr/>
        <a:lstStyle/>
        <a:p>
          <a:endParaRPr lang="pl-PL"/>
        </a:p>
      </dgm:t>
    </dgm:pt>
    <dgm:pt modelId="{34B62956-8F33-4593-9D95-84FB3AE33742}">
      <dgm:prSet/>
      <dgm:spPr/>
      <dgm:t>
        <a:bodyPr/>
        <a:lstStyle/>
        <a:p>
          <a:r>
            <a:rPr lang="en-US" i="0"/>
            <a:t>Preparing for retirement of the ‘Third age’ of their careers</a:t>
          </a:r>
          <a:endParaRPr lang="pl-PL"/>
        </a:p>
      </dgm:t>
    </dgm:pt>
    <dgm:pt modelId="{26E677D4-9923-4989-99BD-7068C8A59CAF}" type="parTrans" cxnId="{2210559B-14C8-40EC-8655-985CF164CBEB}">
      <dgm:prSet/>
      <dgm:spPr/>
      <dgm:t>
        <a:bodyPr/>
        <a:lstStyle/>
        <a:p>
          <a:endParaRPr lang="pl-PL"/>
        </a:p>
      </dgm:t>
    </dgm:pt>
    <dgm:pt modelId="{1FC8B70F-126A-4FEC-80DC-D9C6D3C04354}" type="sibTrans" cxnId="{2210559B-14C8-40EC-8655-985CF164CBEB}">
      <dgm:prSet/>
      <dgm:spPr/>
      <dgm:t>
        <a:bodyPr/>
        <a:lstStyle/>
        <a:p>
          <a:endParaRPr lang="pl-PL"/>
        </a:p>
      </dgm:t>
    </dgm:pt>
    <dgm:pt modelId="{98EBFB29-8D26-48DA-8A96-3409046A7723}" type="pres">
      <dgm:prSet presAssocID="{B6D0168F-C0AF-498F-AB28-2EA4B84C6E0E}" presName="Name0" presStyleCnt="0">
        <dgm:presLayoutVars>
          <dgm:dir/>
          <dgm:animLvl val="lvl"/>
          <dgm:resizeHandles val="exact"/>
        </dgm:presLayoutVars>
      </dgm:prSet>
      <dgm:spPr/>
    </dgm:pt>
    <dgm:pt modelId="{880A5C43-9D31-4826-8F83-FEF4A992D6CC}" type="pres">
      <dgm:prSet presAssocID="{1AC81079-51B9-4693-AE10-5859522EF769}" presName="linNode" presStyleCnt="0"/>
      <dgm:spPr/>
    </dgm:pt>
    <dgm:pt modelId="{79206D55-0284-4E62-8FE4-F7B399B74B41}" type="pres">
      <dgm:prSet presAssocID="{1AC81079-51B9-4693-AE10-5859522EF769}" presName="parentText" presStyleLbl="node1" presStyleIdx="0" presStyleCnt="1">
        <dgm:presLayoutVars>
          <dgm:chMax val="1"/>
          <dgm:bulletEnabled val="1"/>
        </dgm:presLayoutVars>
      </dgm:prSet>
      <dgm:spPr/>
    </dgm:pt>
    <dgm:pt modelId="{9570D7FA-6EC0-4FBD-976D-B6B8B8DBC081}" type="pres">
      <dgm:prSet presAssocID="{1AC81079-51B9-4693-AE10-5859522EF769}" presName="descendantText" presStyleLbl="alignAccFollowNode1" presStyleIdx="0" presStyleCnt="1">
        <dgm:presLayoutVars>
          <dgm:bulletEnabled val="1"/>
        </dgm:presLayoutVars>
      </dgm:prSet>
      <dgm:spPr/>
    </dgm:pt>
  </dgm:ptLst>
  <dgm:cxnLst>
    <dgm:cxn modelId="{55FA561A-F139-4BC9-BF2A-8C49F9878379}" srcId="{1AC81079-51B9-4693-AE10-5859522EF769}" destId="{2DB81C1E-94C2-42D1-83A3-5AE3416B356C}" srcOrd="8" destOrd="0" parTransId="{B3C989B5-04E3-403B-972D-C673E24B840C}" sibTransId="{7E947A44-F9F2-46D9-A0D0-13B9DD38285A}"/>
    <dgm:cxn modelId="{9599F028-D21C-47C7-BE12-F3055EA1AF9A}" type="presOf" srcId="{5684661D-6D23-47B2-9FD7-0625279ECC28}" destId="{9570D7FA-6EC0-4FBD-976D-B6B8B8DBC081}" srcOrd="0" destOrd="6" presId="urn:microsoft.com/office/officeart/2005/8/layout/vList5"/>
    <dgm:cxn modelId="{2D1CAF2C-0149-4890-BC8E-F5CDC9ACE7E2}" type="presOf" srcId="{B731C584-9104-4B3F-BC9B-F1DD6055E967}" destId="{9570D7FA-6EC0-4FBD-976D-B6B8B8DBC081}" srcOrd="0" destOrd="4" presId="urn:microsoft.com/office/officeart/2005/8/layout/vList5"/>
    <dgm:cxn modelId="{A84DA530-1138-4182-B805-9B55C1D9B731}" srcId="{1AC81079-51B9-4693-AE10-5859522EF769}" destId="{93C517A2-B570-4336-93CD-F96E8FF86972}" srcOrd="1" destOrd="0" parTransId="{B553487E-506E-4349-8E74-69C26F91D2A5}" sibTransId="{53428F81-B8E2-4A53-B963-947E97DD1AEE}"/>
    <dgm:cxn modelId="{E5011D3D-3C8C-4656-8587-0497F15988E3}" srcId="{1AC81079-51B9-4693-AE10-5859522EF769}" destId="{B8EA1F83-41A8-481A-A493-E74AA81C829F}" srcOrd="3" destOrd="0" parTransId="{5D388EDF-6618-491A-9B81-09BA9FCDFBFB}" sibTransId="{28895C62-A05B-449D-A991-B04EE3973A12}"/>
    <dgm:cxn modelId="{63A5F441-0722-4612-8E5B-604EB405A60E}" srcId="{1AC81079-51B9-4693-AE10-5859522EF769}" destId="{A016ACD0-A573-47E9-A383-796C06C1A404}" srcOrd="5" destOrd="0" parTransId="{C8D7C426-09A6-47C1-80EA-F4B952D350A6}" sibTransId="{53AA1A18-B456-44E7-BF2C-C07B0376F400}"/>
    <dgm:cxn modelId="{24D11166-73FE-401A-86BC-E2C1B5CBF008}" type="presOf" srcId="{34B62956-8F33-4593-9D95-84FB3AE33742}" destId="{9570D7FA-6EC0-4FBD-976D-B6B8B8DBC081}" srcOrd="0" destOrd="9" presId="urn:microsoft.com/office/officeart/2005/8/layout/vList5"/>
    <dgm:cxn modelId="{7E319F49-339F-4EFE-9ED4-9C89CEC1E7E7}" type="presOf" srcId="{8968DEA9-83F8-4426-81FE-A6FAD1B12860}" destId="{9570D7FA-6EC0-4FBD-976D-B6B8B8DBC081}" srcOrd="0" destOrd="0" presId="urn:microsoft.com/office/officeart/2005/8/layout/vList5"/>
    <dgm:cxn modelId="{47E32E4E-9CD6-4A5F-BC1C-096CC544ECB7}" srcId="{B6D0168F-C0AF-498F-AB28-2EA4B84C6E0E}" destId="{1AC81079-51B9-4693-AE10-5859522EF769}" srcOrd="0" destOrd="0" parTransId="{659EA972-2C84-4F28-8C66-E91026DBE16E}" sibTransId="{4E560720-629C-4744-BD5C-B3C2F584AD08}"/>
    <dgm:cxn modelId="{3CD61F50-24D4-4D10-90F5-2EB57338443B}" srcId="{1AC81079-51B9-4693-AE10-5859522EF769}" destId="{5684661D-6D23-47B2-9FD7-0625279ECC28}" srcOrd="6" destOrd="0" parTransId="{247E41DD-0520-46BB-BDA7-D6CDCB5DB7B0}" sibTransId="{46D9DB56-1BB1-4C31-8433-BFC61D19862E}"/>
    <dgm:cxn modelId="{73035687-BB0C-4D2A-B221-3928670EA622}" srcId="{1AC81079-51B9-4693-AE10-5859522EF769}" destId="{8968DEA9-83F8-4426-81FE-A6FAD1B12860}" srcOrd="0" destOrd="0" parTransId="{ABE0309E-35C3-4494-A5EA-A35811D93CB4}" sibTransId="{3CF38CAF-7237-443E-8488-E3720CE86D10}"/>
    <dgm:cxn modelId="{0FC2B38C-5608-44EB-8222-AC2C1820836F}" type="presOf" srcId="{D679FDC3-11A3-4D13-A23A-12D772B7AF67}" destId="{9570D7FA-6EC0-4FBD-976D-B6B8B8DBC081}" srcOrd="0" destOrd="2" presId="urn:microsoft.com/office/officeart/2005/8/layout/vList5"/>
    <dgm:cxn modelId="{CE3D1C90-0136-45C5-9D30-665503163C08}" srcId="{1AC81079-51B9-4693-AE10-5859522EF769}" destId="{B731C584-9104-4B3F-BC9B-F1DD6055E967}" srcOrd="4" destOrd="0" parTransId="{097CE068-EA92-45A3-B3BE-704EC853157D}" sibTransId="{DAEC8F54-D934-4BDD-BF6F-8E3EA050E9BA}"/>
    <dgm:cxn modelId="{C6EC0599-B26E-42EB-95A8-6672E1B29774}" type="presOf" srcId="{93C517A2-B570-4336-93CD-F96E8FF86972}" destId="{9570D7FA-6EC0-4FBD-976D-B6B8B8DBC081}" srcOrd="0" destOrd="1" presId="urn:microsoft.com/office/officeart/2005/8/layout/vList5"/>
    <dgm:cxn modelId="{2210559B-14C8-40EC-8655-985CF164CBEB}" srcId="{1AC81079-51B9-4693-AE10-5859522EF769}" destId="{34B62956-8F33-4593-9D95-84FB3AE33742}" srcOrd="9" destOrd="0" parTransId="{26E677D4-9923-4989-99BD-7068C8A59CAF}" sibTransId="{1FC8B70F-126A-4FEC-80DC-D9C6D3C04354}"/>
    <dgm:cxn modelId="{13B0E1AB-3D56-4F4F-89B6-C4DADA1E0918}" type="presOf" srcId="{1AC81079-51B9-4693-AE10-5859522EF769}" destId="{79206D55-0284-4E62-8FE4-F7B399B74B41}" srcOrd="0" destOrd="0" presId="urn:microsoft.com/office/officeart/2005/8/layout/vList5"/>
    <dgm:cxn modelId="{678742DB-E840-40EC-89E0-2984F43BFB68}" type="presOf" srcId="{A016ACD0-A573-47E9-A383-796C06C1A404}" destId="{9570D7FA-6EC0-4FBD-976D-B6B8B8DBC081}" srcOrd="0" destOrd="5" presId="urn:microsoft.com/office/officeart/2005/8/layout/vList5"/>
    <dgm:cxn modelId="{E4F773DB-457D-48D6-9655-B65EBF1765B0}" type="presOf" srcId="{B6D0168F-C0AF-498F-AB28-2EA4B84C6E0E}" destId="{98EBFB29-8D26-48DA-8A96-3409046A7723}" srcOrd="0" destOrd="0" presId="urn:microsoft.com/office/officeart/2005/8/layout/vList5"/>
    <dgm:cxn modelId="{2BAA01EA-00C5-4526-829D-5CD13831524A}" type="presOf" srcId="{B8EA1F83-41A8-481A-A493-E74AA81C829F}" destId="{9570D7FA-6EC0-4FBD-976D-B6B8B8DBC081}" srcOrd="0" destOrd="3" presId="urn:microsoft.com/office/officeart/2005/8/layout/vList5"/>
    <dgm:cxn modelId="{251F75F3-801B-43F0-A564-9949932720C7}" srcId="{1AC81079-51B9-4693-AE10-5859522EF769}" destId="{C9DA245C-CEF1-4A23-860B-FEDCD1A6701C}" srcOrd="7" destOrd="0" parTransId="{96A02ADF-FD0B-42E7-8EA7-693D1EDA34B9}" sibTransId="{40562AE7-97F2-4C36-85FD-027D258289CF}"/>
    <dgm:cxn modelId="{2097DCF5-8087-4AE7-BE4D-FE45F688C26D}" type="presOf" srcId="{C9DA245C-CEF1-4A23-860B-FEDCD1A6701C}" destId="{9570D7FA-6EC0-4FBD-976D-B6B8B8DBC081}" srcOrd="0" destOrd="7" presId="urn:microsoft.com/office/officeart/2005/8/layout/vList5"/>
    <dgm:cxn modelId="{77F4D4F6-2560-4E90-B265-2A57384C90CF}" type="presOf" srcId="{2DB81C1E-94C2-42D1-83A3-5AE3416B356C}" destId="{9570D7FA-6EC0-4FBD-976D-B6B8B8DBC081}" srcOrd="0" destOrd="8" presId="urn:microsoft.com/office/officeart/2005/8/layout/vList5"/>
    <dgm:cxn modelId="{31BBA8FE-7472-4B39-8D6D-640CFB2DA133}" srcId="{1AC81079-51B9-4693-AE10-5859522EF769}" destId="{D679FDC3-11A3-4D13-A23A-12D772B7AF67}" srcOrd="2" destOrd="0" parTransId="{E97522EF-9D50-4C78-BB65-5093F64034D6}" sibTransId="{F94D453F-89AD-46B5-A2EC-F27238BEAB35}"/>
    <dgm:cxn modelId="{576275F3-74F6-461E-AB06-225DF441841F}" type="presParOf" srcId="{98EBFB29-8D26-48DA-8A96-3409046A7723}" destId="{880A5C43-9D31-4826-8F83-FEF4A992D6CC}" srcOrd="0" destOrd="0" presId="urn:microsoft.com/office/officeart/2005/8/layout/vList5"/>
    <dgm:cxn modelId="{033B29E2-31AB-4F81-B0B2-9559DC9423EF}" type="presParOf" srcId="{880A5C43-9D31-4826-8F83-FEF4A992D6CC}" destId="{79206D55-0284-4E62-8FE4-F7B399B74B41}" srcOrd="0" destOrd="0" presId="urn:microsoft.com/office/officeart/2005/8/layout/vList5"/>
    <dgm:cxn modelId="{D3C43CFE-9A65-4D35-B0A1-45667B267C43}" type="presParOf" srcId="{880A5C43-9D31-4826-8F83-FEF4A992D6CC}" destId="{9570D7FA-6EC0-4FBD-976D-B6B8B8DBC08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67791EC-B52B-4692-A51E-8E50C4B892B6}" type="doc">
      <dgm:prSet loTypeId="urn:microsoft.com/office/officeart/2005/8/layout/lProcess3" loCatId="process" qsTypeId="urn:microsoft.com/office/officeart/2005/8/quickstyle/simple1" qsCatId="simple" csTypeId="urn:microsoft.com/office/officeart/2005/8/colors/accent2_4" csCatId="accent2" phldr="1"/>
      <dgm:spPr/>
      <dgm:t>
        <a:bodyPr/>
        <a:lstStyle/>
        <a:p>
          <a:endParaRPr lang="pl-PL"/>
        </a:p>
      </dgm:t>
    </dgm:pt>
    <dgm:pt modelId="{CC4ABAEB-55AE-498B-A17E-D3E6A51A317A}">
      <dgm:prSet custT="1"/>
      <dgm:spPr/>
      <dgm:t>
        <a:bodyPr/>
        <a:lstStyle/>
        <a:p>
          <a:r>
            <a:rPr lang="en-US" sz="2000" b="0" i="0" dirty="0">
              <a:solidFill>
                <a:schemeClr val="tx1"/>
              </a:solidFill>
            </a:rPr>
            <a:t>OUTPLACEMENT SERVES THREE MAIN INTERRELATED PURPOSES FOR ORGANIZATIONS: </a:t>
          </a:r>
          <a:endParaRPr lang="pl-PL" sz="2000" dirty="0">
            <a:solidFill>
              <a:schemeClr val="tx1"/>
            </a:solidFill>
          </a:endParaRPr>
        </a:p>
      </dgm:t>
    </dgm:pt>
    <dgm:pt modelId="{4684DA0F-BB52-4F06-B671-D3D0F2FA2586}" type="parTrans" cxnId="{1E199729-52B0-4DBE-8D62-A4ADFDCFEDDD}">
      <dgm:prSet/>
      <dgm:spPr/>
      <dgm:t>
        <a:bodyPr/>
        <a:lstStyle/>
        <a:p>
          <a:endParaRPr lang="pl-PL"/>
        </a:p>
      </dgm:t>
    </dgm:pt>
    <dgm:pt modelId="{CD84C585-8B3A-4DC5-AC7A-7045C1ABF2A3}" type="sibTrans" cxnId="{1E199729-52B0-4DBE-8D62-A4ADFDCFEDDD}">
      <dgm:prSet/>
      <dgm:spPr/>
      <dgm:t>
        <a:bodyPr/>
        <a:lstStyle/>
        <a:p>
          <a:endParaRPr lang="pl-PL"/>
        </a:p>
      </dgm:t>
    </dgm:pt>
    <dgm:pt modelId="{9888BBF1-EBE1-4A17-A4AC-72CAD6A67A4E}">
      <dgm:prSet/>
      <dgm:spPr/>
      <dgm:t>
        <a:bodyPr/>
        <a:lstStyle/>
        <a:p>
          <a:r>
            <a:rPr lang="en-US" b="0" i="0"/>
            <a:t>strengthening brand reputation, </a:t>
          </a:r>
          <a:endParaRPr lang="pl-PL"/>
        </a:p>
      </dgm:t>
    </dgm:pt>
    <dgm:pt modelId="{EB12A4BA-0029-4974-82B7-1BF46717ECB9}" type="parTrans" cxnId="{B7E8C267-E01A-41C8-A3D2-D03507279342}">
      <dgm:prSet/>
      <dgm:spPr/>
      <dgm:t>
        <a:bodyPr/>
        <a:lstStyle/>
        <a:p>
          <a:endParaRPr lang="pl-PL"/>
        </a:p>
      </dgm:t>
    </dgm:pt>
    <dgm:pt modelId="{6A74D840-CB06-4470-896E-8BB33361CEAF}" type="sibTrans" cxnId="{B7E8C267-E01A-41C8-A3D2-D03507279342}">
      <dgm:prSet/>
      <dgm:spPr/>
      <dgm:t>
        <a:bodyPr/>
        <a:lstStyle/>
        <a:p>
          <a:endParaRPr lang="pl-PL"/>
        </a:p>
      </dgm:t>
    </dgm:pt>
    <dgm:pt modelId="{6C439307-3BEF-42DB-BBB8-54638938D467}">
      <dgm:prSet/>
      <dgm:spPr/>
      <dgm:t>
        <a:bodyPr/>
        <a:lstStyle/>
        <a:p>
          <a:r>
            <a:rPr lang="en-US" b="0" i="0"/>
            <a:t>reducing business costs, </a:t>
          </a:r>
          <a:endParaRPr lang="pl-PL"/>
        </a:p>
      </dgm:t>
    </dgm:pt>
    <dgm:pt modelId="{EE7AFECC-C06C-4659-991D-1A8F60B45543}" type="parTrans" cxnId="{AF5DFF58-BAC5-4092-8CA0-DABF56DEC6DE}">
      <dgm:prSet/>
      <dgm:spPr/>
      <dgm:t>
        <a:bodyPr/>
        <a:lstStyle/>
        <a:p>
          <a:endParaRPr lang="pl-PL"/>
        </a:p>
      </dgm:t>
    </dgm:pt>
    <dgm:pt modelId="{1F0C2A25-D8AE-4BE6-84BA-E04811956C5E}" type="sibTrans" cxnId="{AF5DFF58-BAC5-4092-8CA0-DABF56DEC6DE}">
      <dgm:prSet/>
      <dgm:spPr/>
      <dgm:t>
        <a:bodyPr/>
        <a:lstStyle/>
        <a:p>
          <a:endParaRPr lang="pl-PL"/>
        </a:p>
      </dgm:t>
    </dgm:pt>
    <dgm:pt modelId="{187B9DA8-C126-4B80-8544-9E1449418BF9}">
      <dgm:prSet/>
      <dgm:spPr/>
      <dgm:t>
        <a:bodyPr/>
        <a:lstStyle/>
        <a:p>
          <a:r>
            <a:rPr lang="en-US" b="0" i="0"/>
            <a:t>creating a positive company culture.</a:t>
          </a:r>
          <a:endParaRPr lang="pl-PL"/>
        </a:p>
      </dgm:t>
    </dgm:pt>
    <dgm:pt modelId="{61CD838D-B839-4505-AE62-C8BB5FDA154C}" type="parTrans" cxnId="{21E402DC-56D9-49B5-A2B8-21D67A5EB538}">
      <dgm:prSet/>
      <dgm:spPr/>
      <dgm:t>
        <a:bodyPr/>
        <a:lstStyle/>
        <a:p>
          <a:endParaRPr lang="pl-PL"/>
        </a:p>
      </dgm:t>
    </dgm:pt>
    <dgm:pt modelId="{79E0037D-D5FE-4F32-9E13-4623370A7261}" type="sibTrans" cxnId="{21E402DC-56D9-49B5-A2B8-21D67A5EB538}">
      <dgm:prSet/>
      <dgm:spPr/>
      <dgm:t>
        <a:bodyPr/>
        <a:lstStyle/>
        <a:p>
          <a:endParaRPr lang="pl-PL"/>
        </a:p>
      </dgm:t>
    </dgm:pt>
    <dgm:pt modelId="{4ABC9CD5-FCA2-4817-80EF-A81C9393646D}" type="pres">
      <dgm:prSet presAssocID="{C67791EC-B52B-4692-A51E-8E50C4B892B6}" presName="Name0" presStyleCnt="0">
        <dgm:presLayoutVars>
          <dgm:chPref val="3"/>
          <dgm:dir/>
          <dgm:animLvl val="lvl"/>
          <dgm:resizeHandles/>
        </dgm:presLayoutVars>
      </dgm:prSet>
      <dgm:spPr/>
    </dgm:pt>
    <dgm:pt modelId="{BBE5FB0B-6AED-4D3C-A9A1-C250449124E9}" type="pres">
      <dgm:prSet presAssocID="{CC4ABAEB-55AE-498B-A17E-D3E6A51A317A}" presName="horFlow" presStyleCnt="0"/>
      <dgm:spPr/>
    </dgm:pt>
    <dgm:pt modelId="{985C377E-D459-435B-B2C3-AA3D1503EEBF}" type="pres">
      <dgm:prSet presAssocID="{CC4ABAEB-55AE-498B-A17E-D3E6A51A317A}" presName="bigChev" presStyleLbl="node1" presStyleIdx="0" presStyleCnt="1"/>
      <dgm:spPr/>
    </dgm:pt>
    <dgm:pt modelId="{D3EA114E-B789-4738-A220-B75EC5161BAC}" type="pres">
      <dgm:prSet presAssocID="{EB12A4BA-0029-4974-82B7-1BF46717ECB9}" presName="parTrans" presStyleCnt="0"/>
      <dgm:spPr/>
    </dgm:pt>
    <dgm:pt modelId="{6B87480F-FFF7-4CDD-A0A4-3D1A1D596D14}" type="pres">
      <dgm:prSet presAssocID="{9888BBF1-EBE1-4A17-A4AC-72CAD6A67A4E}" presName="node" presStyleLbl="alignAccFollowNode1" presStyleIdx="0" presStyleCnt="3">
        <dgm:presLayoutVars>
          <dgm:bulletEnabled val="1"/>
        </dgm:presLayoutVars>
      </dgm:prSet>
      <dgm:spPr/>
    </dgm:pt>
    <dgm:pt modelId="{CF9C76C4-E613-402D-8D44-7B2288D01673}" type="pres">
      <dgm:prSet presAssocID="{6A74D840-CB06-4470-896E-8BB33361CEAF}" presName="sibTrans" presStyleCnt="0"/>
      <dgm:spPr/>
    </dgm:pt>
    <dgm:pt modelId="{D4EA14CE-86BE-46B4-A65C-B6D7F37046B0}" type="pres">
      <dgm:prSet presAssocID="{6C439307-3BEF-42DB-BBB8-54638938D467}" presName="node" presStyleLbl="alignAccFollowNode1" presStyleIdx="1" presStyleCnt="3">
        <dgm:presLayoutVars>
          <dgm:bulletEnabled val="1"/>
        </dgm:presLayoutVars>
      </dgm:prSet>
      <dgm:spPr/>
    </dgm:pt>
    <dgm:pt modelId="{8A061C35-1BC7-4FFE-8ABA-93A53B8EFB05}" type="pres">
      <dgm:prSet presAssocID="{1F0C2A25-D8AE-4BE6-84BA-E04811956C5E}" presName="sibTrans" presStyleCnt="0"/>
      <dgm:spPr/>
    </dgm:pt>
    <dgm:pt modelId="{82C30DF5-0571-46C5-A6F7-27FD187D40BF}" type="pres">
      <dgm:prSet presAssocID="{187B9DA8-C126-4B80-8544-9E1449418BF9}" presName="node" presStyleLbl="alignAccFollowNode1" presStyleIdx="2" presStyleCnt="3">
        <dgm:presLayoutVars>
          <dgm:bulletEnabled val="1"/>
        </dgm:presLayoutVars>
      </dgm:prSet>
      <dgm:spPr/>
    </dgm:pt>
  </dgm:ptLst>
  <dgm:cxnLst>
    <dgm:cxn modelId="{6F00AD10-6BB8-4AF4-99C2-51B23A1D636E}" type="presOf" srcId="{187B9DA8-C126-4B80-8544-9E1449418BF9}" destId="{82C30DF5-0571-46C5-A6F7-27FD187D40BF}" srcOrd="0" destOrd="0" presId="urn:microsoft.com/office/officeart/2005/8/layout/lProcess3"/>
    <dgm:cxn modelId="{2685BB1C-5634-44F5-9497-3AF594692A2A}" type="presOf" srcId="{9888BBF1-EBE1-4A17-A4AC-72CAD6A67A4E}" destId="{6B87480F-FFF7-4CDD-A0A4-3D1A1D596D14}" srcOrd="0" destOrd="0" presId="urn:microsoft.com/office/officeart/2005/8/layout/lProcess3"/>
    <dgm:cxn modelId="{1E199729-52B0-4DBE-8D62-A4ADFDCFEDDD}" srcId="{C67791EC-B52B-4692-A51E-8E50C4B892B6}" destId="{CC4ABAEB-55AE-498B-A17E-D3E6A51A317A}" srcOrd="0" destOrd="0" parTransId="{4684DA0F-BB52-4F06-B671-D3D0F2FA2586}" sibTransId="{CD84C585-8B3A-4DC5-AC7A-7045C1ABF2A3}"/>
    <dgm:cxn modelId="{B7E8C267-E01A-41C8-A3D2-D03507279342}" srcId="{CC4ABAEB-55AE-498B-A17E-D3E6A51A317A}" destId="{9888BBF1-EBE1-4A17-A4AC-72CAD6A67A4E}" srcOrd="0" destOrd="0" parTransId="{EB12A4BA-0029-4974-82B7-1BF46717ECB9}" sibTransId="{6A74D840-CB06-4470-896E-8BB33361CEAF}"/>
    <dgm:cxn modelId="{AF5DFF58-BAC5-4092-8CA0-DABF56DEC6DE}" srcId="{CC4ABAEB-55AE-498B-A17E-D3E6A51A317A}" destId="{6C439307-3BEF-42DB-BBB8-54638938D467}" srcOrd="1" destOrd="0" parTransId="{EE7AFECC-C06C-4659-991D-1A8F60B45543}" sibTransId="{1F0C2A25-D8AE-4BE6-84BA-E04811956C5E}"/>
    <dgm:cxn modelId="{B5FB6FB9-6C53-492A-BF3D-1A79008C0719}" type="presOf" srcId="{CC4ABAEB-55AE-498B-A17E-D3E6A51A317A}" destId="{985C377E-D459-435B-B2C3-AA3D1503EEBF}" srcOrd="0" destOrd="0" presId="urn:microsoft.com/office/officeart/2005/8/layout/lProcess3"/>
    <dgm:cxn modelId="{21E402DC-56D9-49B5-A2B8-21D67A5EB538}" srcId="{CC4ABAEB-55AE-498B-A17E-D3E6A51A317A}" destId="{187B9DA8-C126-4B80-8544-9E1449418BF9}" srcOrd="2" destOrd="0" parTransId="{61CD838D-B839-4505-AE62-C8BB5FDA154C}" sibTransId="{79E0037D-D5FE-4F32-9E13-4623370A7261}"/>
    <dgm:cxn modelId="{FCECB8E4-0ADE-40F8-8EFE-FF671A5FCEDE}" type="presOf" srcId="{6C439307-3BEF-42DB-BBB8-54638938D467}" destId="{D4EA14CE-86BE-46B4-A65C-B6D7F37046B0}" srcOrd="0" destOrd="0" presId="urn:microsoft.com/office/officeart/2005/8/layout/lProcess3"/>
    <dgm:cxn modelId="{5D427CE7-E45A-4BF4-8E01-0006B5A5F3DD}" type="presOf" srcId="{C67791EC-B52B-4692-A51E-8E50C4B892B6}" destId="{4ABC9CD5-FCA2-4817-80EF-A81C9393646D}" srcOrd="0" destOrd="0" presId="urn:microsoft.com/office/officeart/2005/8/layout/lProcess3"/>
    <dgm:cxn modelId="{1E8B8DD4-8D0B-4850-A4E5-F505B2030626}" type="presParOf" srcId="{4ABC9CD5-FCA2-4817-80EF-A81C9393646D}" destId="{BBE5FB0B-6AED-4D3C-A9A1-C250449124E9}" srcOrd="0" destOrd="0" presId="urn:microsoft.com/office/officeart/2005/8/layout/lProcess3"/>
    <dgm:cxn modelId="{88FF98F6-3E92-46EB-9F93-2D5081157DF9}" type="presParOf" srcId="{BBE5FB0B-6AED-4D3C-A9A1-C250449124E9}" destId="{985C377E-D459-435B-B2C3-AA3D1503EEBF}" srcOrd="0" destOrd="0" presId="urn:microsoft.com/office/officeart/2005/8/layout/lProcess3"/>
    <dgm:cxn modelId="{11FE69D1-4453-436C-A294-BD68C355E707}" type="presParOf" srcId="{BBE5FB0B-6AED-4D3C-A9A1-C250449124E9}" destId="{D3EA114E-B789-4738-A220-B75EC5161BAC}" srcOrd="1" destOrd="0" presId="urn:microsoft.com/office/officeart/2005/8/layout/lProcess3"/>
    <dgm:cxn modelId="{A4B3D949-B74C-4DA7-915F-6211383B586B}" type="presParOf" srcId="{BBE5FB0B-6AED-4D3C-A9A1-C250449124E9}" destId="{6B87480F-FFF7-4CDD-A0A4-3D1A1D596D14}" srcOrd="2" destOrd="0" presId="urn:microsoft.com/office/officeart/2005/8/layout/lProcess3"/>
    <dgm:cxn modelId="{371B3AC3-7DD7-4552-9BAE-2906C77656CF}" type="presParOf" srcId="{BBE5FB0B-6AED-4D3C-A9A1-C250449124E9}" destId="{CF9C76C4-E613-402D-8D44-7B2288D01673}" srcOrd="3" destOrd="0" presId="urn:microsoft.com/office/officeart/2005/8/layout/lProcess3"/>
    <dgm:cxn modelId="{742A47DD-23FA-4423-95D8-B1DF17E802F4}" type="presParOf" srcId="{BBE5FB0B-6AED-4D3C-A9A1-C250449124E9}" destId="{D4EA14CE-86BE-46B4-A65C-B6D7F37046B0}" srcOrd="4" destOrd="0" presId="urn:microsoft.com/office/officeart/2005/8/layout/lProcess3"/>
    <dgm:cxn modelId="{BA8B52BC-073C-48C5-8BC5-3AAB4DFD1309}" type="presParOf" srcId="{BBE5FB0B-6AED-4D3C-A9A1-C250449124E9}" destId="{8A061C35-1BC7-4FFE-8ABA-93A53B8EFB05}" srcOrd="5" destOrd="0" presId="urn:microsoft.com/office/officeart/2005/8/layout/lProcess3"/>
    <dgm:cxn modelId="{C44E7BD8-CA3C-4613-81F8-AC62F7A7240A}" type="presParOf" srcId="{BBE5FB0B-6AED-4D3C-A9A1-C250449124E9}" destId="{82C30DF5-0571-46C5-A6F7-27FD187D40BF}"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42D6B3-7B60-4011-BD08-5C0BB87F02C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19BFB59F-6076-431F-ACF7-050083C4B19F}">
      <dgm:prSet/>
      <dgm:spPr/>
      <dgm:t>
        <a:bodyPr/>
        <a:lstStyle/>
        <a:p>
          <a:r>
            <a:rPr lang="pl-PL" b="0" i="0" baseline="0" dirty="0">
              <a:solidFill>
                <a:schemeClr val="tx1"/>
              </a:solidFill>
            </a:rPr>
            <a:t>RECRUITMENT DIFFICULTIES</a:t>
          </a:r>
          <a:endParaRPr lang="pl-PL" dirty="0">
            <a:solidFill>
              <a:schemeClr val="tx1"/>
            </a:solidFill>
          </a:endParaRPr>
        </a:p>
      </dgm:t>
    </dgm:pt>
    <dgm:pt modelId="{91D05607-2D92-4476-A616-EE9917326839}" type="parTrans" cxnId="{FBA8E8AD-F1A3-4FBD-8EA6-9787DBA759DB}">
      <dgm:prSet/>
      <dgm:spPr/>
      <dgm:t>
        <a:bodyPr/>
        <a:lstStyle/>
        <a:p>
          <a:endParaRPr lang="pl-PL"/>
        </a:p>
      </dgm:t>
    </dgm:pt>
    <dgm:pt modelId="{249ACFB6-6EA4-4F4C-B3E3-6815FA62617E}" type="sibTrans" cxnId="{FBA8E8AD-F1A3-4FBD-8EA6-9787DBA759DB}">
      <dgm:prSet/>
      <dgm:spPr/>
      <dgm:t>
        <a:bodyPr/>
        <a:lstStyle/>
        <a:p>
          <a:endParaRPr lang="pl-PL"/>
        </a:p>
      </dgm:t>
    </dgm:pt>
    <dgm:pt modelId="{602A4872-ACD2-4E59-825E-0C7D07D9283D}">
      <dgm:prSet/>
      <dgm:spPr/>
      <dgm:t>
        <a:bodyPr/>
        <a:lstStyle/>
        <a:p>
          <a:r>
            <a:rPr lang="en-US" b="0" i="0" baseline="0" dirty="0"/>
            <a:t>a lack of the specialist skills required;</a:t>
          </a:r>
          <a:endParaRPr lang="pl-PL" dirty="0"/>
        </a:p>
      </dgm:t>
    </dgm:pt>
    <dgm:pt modelId="{7EC3953A-1FA8-4896-8970-1A064C03DD1D}" type="parTrans" cxnId="{777810B6-A21A-42CA-8526-5D5EAD4B4062}">
      <dgm:prSet/>
      <dgm:spPr/>
      <dgm:t>
        <a:bodyPr/>
        <a:lstStyle/>
        <a:p>
          <a:endParaRPr lang="pl-PL"/>
        </a:p>
      </dgm:t>
    </dgm:pt>
    <dgm:pt modelId="{90050757-D8A4-482E-A1B0-03D1BA027D62}" type="sibTrans" cxnId="{777810B6-A21A-42CA-8526-5D5EAD4B4062}">
      <dgm:prSet/>
      <dgm:spPr/>
      <dgm:t>
        <a:bodyPr/>
        <a:lstStyle/>
        <a:p>
          <a:endParaRPr lang="pl-PL"/>
        </a:p>
      </dgm:t>
    </dgm:pt>
    <dgm:pt modelId="{44EE8450-DF85-4B73-83B1-B2B80AB23EB6}">
      <dgm:prSet/>
      <dgm:spPr/>
      <dgm:t>
        <a:bodyPr/>
        <a:lstStyle/>
        <a:p>
          <a:r>
            <a:rPr lang="en-US" b="0" i="0" baseline="0" dirty="0"/>
            <a:t>a lack of experience required;</a:t>
          </a:r>
          <a:endParaRPr lang="pl-PL" dirty="0"/>
        </a:p>
      </dgm:t>
    </dgm:pt>
    <dgm:pt modelId="{23A98C95-2EB6-4794-A033-064754E161E9}" type="parTrans" cxnId="{961B4C69-64A0-4C06-8A60-ED472CCD76C7}">
      <dgm:prSet/>
      <dgm:spPr/>
      <dgm:t>
        <a:bodyPr/>
        <a:lstStyle/>
        <a:p>
          <a:endParaRPr lang="pl-PL"/>
        </a:p>
      </dgm:t>
    </dgm:pt>
    <dgm:pt modelId="{60156F7F-97E5-4FBA-BA6D-9B61F3649D9F}" type="sibTrans" cxnId="{961B4C69-64A0-4C06-8A60-ED472CCD76C7}">
      <dgm:prSet/>
      <dgm:spPr/>
      <dgm:t>
        <a:bodyPr/>
        <a:lstStyle/>
        <a:p>
          <a:endParaRPr lang="pl-PL"/>
        </a:p>
      </dgm:t>
    </dgm:pt>
    <dgm:pt modelId="{A55CAEFB-99B3-4CC7-AFE7-DE3793AD4EC1}">
      <dgm:prSet/>
      <dgm:spPr/>
      <dgm:t>
        <a:bodyPr/>
        <a:lstStyle/>
        <a:p>
          <a:r>
            <a:rPr lang="en-US" b="0" i="0" baseline="0" dirty="0"/>
            <a:t>applicants want more pay than can be offered;</a:t>
          </a:r>
          <a:endParaRPr lang="pl-PL" dirty="0"/>
        </a:p>
      </dgm:t>
    </dgm:pt>
    <dgm:pt modelId="{28624BBA-CF67-41BA-B115-B042974ED587}" type="parTrans" cxnId="{32925541-ED22-48B8-AE22-8E3BA1077788}">
      <dgm:prSet/>
      <dgm:spPr/>
      <dgm:t>
        <a:bodyPr/>
        <a:lstStyle/>
        <a:p>
          <a:endParaRPr lang="pl-PL"/>
        </a:p>
      </dgm:t>
    </dgm:pt>
    <dgm:pt modelId="{0BABAE20-9436-471D-A51C-A121D6C6290D}" type="sibTrans" cxnId="{32925541-ED22-48B8-AE22-8E3BA1077788}">
      <dgm:prSet/>
      <dgm:spPr/>
      <dgm:t>
        <a:bodyPr/>
        <a:lstStyle/>
        <a:p>
          <a:endParaRPr lang="pl-PL"/>
        </a:p>
      </dgm:t>
    </dgm:pt>
    <dgm:pt modelId="{54215F2A-B7FD-449F-91D1-8EC15ADC3CAC}">
      <dgm:prSet/>
      <dgm:spPr/>
      <dgm:t>
        <a:bodyPr/>
        <a:lstStyle/>
        <a:p>
          <a:r>
            <a:rPr lang="pl-PL" b="0" i="0" baseline="0" dirty="0"/>
            <a:t>no </a:t>
          </a:r>
          <a:r>
            <a:rPr lang="pl-PL" b="0" i="0" baseline="0" dirty="0" err="1"/>
            <a:t>applicants</a:t>
          </a:r>
          <a:r>
            <a:rPr lang="pl-PL" b="0" i="0" baseline="0" dirty="0"/>
            <a:t>.</a:t>
          </a:r>
          <a:endParaRPr lang="pl-PL" dirty="0"/>
        </a:p>
      </dgm:t>
    </dgm:pt>
    <dgm:pt modelId="{4ECDFDAD-DB5F-49EB-BE6E-534BE2A9686F}" type="parTrans" cxnId="{5943335C-4942-45DF-9D5B-661FDA065894}">
      <dgm:prSet/>
      <dgm:spPr/>
      <dgm:t>
        <a:bodyPr/>
        <a:lstStyle/>
        <a:p>
          <a:endParaRPr lang="pl-PL"/>
        </a:p>
      </dgm:t>
    </dgm:pt>
    <dgm:pt modelId="{EE4A6689-FE22-41AC-84ED-3030ED0A9CDD}" type="sibTrans" cxnId="{5943335C-4942-45DF-9D5B-661FDA065894}">
      <dgm:prSet/>
      <dgm:spPr/>
      <dgm:t>
        <a:bodyPr/>
        <a:lstStyle/>
        <a:p>
          <a:endParaRPr lang="pl-PL"/>
        </a:p>
      </dgm:t>
    </dgm:pt>
    <dgm:pt modelId="{C249C54D-FA82-4AC4-8A2B-35EC68E7F042}" type="pres">
      <dgm:prSet presAssocID="{8542D6B3-7B60-4011-BD08-5C0BB87F02C7}" presName="Name0" presStyleCnt="0">
        <dgm:presLayoutVars>
          <dgm:dir/>
          <dgm:animLvl val="lvl"/>
          <dgm:resizeHandles val="exact"/>
        </dgm:presLayoutVars>
      </dgm:prSet>
      <dgm:spPr/>
    </dgm:pt>
    <dgm:pt modelId="{9B50F61B-88F6-46F0-A7B1-B06B62379083}" type="pres">
      <dgm:prSet presAssocID="{19BFB59F-6076-431F-ACF7-050083C4B19F}" presName="linNode" presStyleCnt="0"/>
      <dgm:spPr/>
    </dgm:pt>
    <dgm:pt modelId="{AF554CA4-9F64-4061-A1DF-6334A60DA666}" type="pres">
      <dgm:prSet presAssocID="{19BFB59F-6076-431F-ACF7-050083C4B19F}" presName="parentText" presStyleLbl="node1" presStyleIdx="0" presStyleCnt="1">
        <dgm:presLayoutVars>
          <dgm:chMax val="1"/>
          <dgm:bulletEnabled val="1"/>
        </dgm:presLayoutVars>
      </dgm:prSet>
      <dgm:spPr/>
    </dgm:pt>
    <dgm:pt modelId="{99F92E11-38B5-4A6F-A53F-A4204ED815EF}" type="pres">
      <dgm:prSet presAssocID="{19BFB59F-6076-431F-ACF7-050083C4B19F}" presName="descendantText" presStyleLbl="alignAccFollowNode1" presStyleIdx="0" presStyleCnt="1">
        <dgm:presLayoutVars>
          <dgm:bulletEnabled val="1"/>
        </dgm:presLayoutVars>
      </dgm:prSet>
      <dgm:spPr/>
    </dgm:pt>
  </dgm:ptLst>
  <dgm:cxnLst>
    <dgm:cxn modelId="{83A07D28-17CA-44A8-9F01-A019E7314C33}" type="presOf" srcId="{602A4872-ACD2-4E59-825E-0C7D07D9283D}" destId="{99F92E11-38B5-4A6F-A53F-A4204ED815EF}" srcOrd="0" destOrd="0" presId="urn:microsoft.com/office/officeart/2005/8/layout/vList5"/>
    <dgm:cxn modelId="{006EA835-C20D-4F68-B2BC-C1E6D78BBDF3}" type="presOf" srcId="{8542D6B3-7B60-4011-BD08-5C0BB87F02C7}" destId="{C249C54D-FA82-4AC4-8A2B-35EC68E7F042}" srcOrd="0" destOrd="0" presId="urn:microsoft.com/office/officeart/2005/8/layout/vList5"/>
    <dgm:cxn modelId="{5943335C-4942-45DF-9D5B-661FDA065894}" srcId="{19BFB59F-6076-431F-ACF7-050083C4B19F}" destId="{54215F2A-B7FD-449F-91D1-8EC15ADC3CAC}" srcOrd="3" destOrd="0" parTransId="{4ECDFDAD-DB5F-49EB-BE6E-534BE2A9686F}" sibTransId="{EE4A6689-FE22-41AC-84ED-3030ED0A9CDD}"/>
    <dgm:cxn modelId="{32925541-ED22-48B8-AE22-8E3BA1077788}" srcId="{19BFB59F-6076-431F-ACF7-050083C4B19F}" destId="{A55CAEFB-99B3-4CC7-AFE7-DE3793AD4EC1}" srcOrd="2" destOrd="0" parTransId="{28624BBA-CF67-41BA-B115-B042974ED587}" sibTransId="{0BABAE20-9436-471D-A51C-A121D6C6290D}"/>
    <dgm:cxn modelId="{961B4C69-64A0-4C06-8A60-ED472CCD76C7}" srcId="{19BFB59F-6076-431F-ACF7-050083C4B19F}" destId="{44EE8450-DF85-4B73-83B1-B2B80AB23EB6}" srcOrd="1" destOrd="0" parTransId="{23A98C95-2EB6-4794-A033-064754E161E9}" sibTransId="{60156F7F-97E5-4FBA-BA6D-9B61F3649D9F}"/>
    <dgm:cxn modelId="{AB46598D-4484-4BD1-A6A9-E9E21321809B}" type="presOf" srcId="{A55CAEFB-99B3-4CC7-AFE7-DE3793AD4EC1}" destId="{99F92E11-38B5-4A6F-A53F-A4204ED815EF}" srcOrd="0" destOrd="2" presId="urn:microsoft.com/office/officeart/2005/8/layout/vList5"/>
    <dgm:cxn modelId="{FBA8E8AD-F1A3-4FBD-8EA6-9787DBA759DB}" srcId="{8542D6B3-7B60-4011-BD08-5C0BB87F02C7}" destId="{19BFB59F-6076-431F-ACF7-050083C4B19F}" srcOrd="0" destOrd="0" parTransId="{91D05607-2D92-4476-A616-EE9917326839}" sibTransId="{249ACFB6-6EA4-4F4C-B3E3-6815FA62617E}"/>
    <dgm:cxn modelId="{777810B6-A21A-42CA-8526-5D5EAD4B4062}" srcId="{19BFB59F-6076-431F-ACF7-050083C4B19F}" destId="{602A4872-ACD2-4E59-825E-0C7D07D9283D}" srcOrd="0" destOrd="0" parTransId="{7EC3953A-1FA8-4896-8970-1A064C03DD1D}" sibTransId="{90050757-D8A4-482E-A1B0-03D1BA027D62}"/>
    <dgm:cxn modelId="{4F467CBE-E0E1-4FCF-AF96-57CAD1A4E9E3}" type="presOf" srcId="{19BFB59F-6076-431F-ACF7-050083C4B19F}" destId="{AF554CA4-9F64-4061-A1DF-6334A60DA666}" srcOrd="0" destOrd="0" presId="urn:microsoft.com/office/officeart/2005/8/layout/vList5"/>
    <dgm:cxn modelId="{100C30CA-C06C-4B44-8176-A1272CD8B516}" type="presOf" srcId="{54215F2A-B7FD-449F-91D1-8EC15ADC3CAC}" destId="{99F92E11-38B5-4A6F-A53F-A4204ED815EF}" srcOrd="0" destOrd="3" presId="urn:microsoft.com/office/officeart/2005/8/layout/vList5"/>
    <dgm:cxn modelId="{A53588FE-F946-4A76-ADC7-678C2CD77720}" type="presOf" srcId="{44EE8450-DF85-4B73-83B1-B2B80AB23EB6}" destId="{99F92E11-38B5-4A6F-A53F-A4204ED815EF}" srcOrd="0" destOrd="1" presId="urn:microsoft.com/office/officeart/2005/8/layout/vList5"/>
    <dgm:cxn modelId="{1FBD1CD4-ACA8-43C5-96AC-B39E3F734ADA}" type="presParOf" srcId="{C249C54D-FA82-4AC4-8A2B-35EC68E7F042}" destId="{9B50F61B-88F6-46F0-A7B1-B06B62379083}" srcOrd="0" destOrd="0" presId="urn:microsoft.com/office/officeart/2005/8/layout/vList5"/>
    <dgm:cxn modelId="{9F646878-E755-47F8-8E67-643176342320}" type="presParOf" srcId="{9B50F61B-88F6-46F0-A7B1-B06B62379083}" destId="{AF554CA4-9F64-4061-A1DF-6334A60DA666}" srcOrd="0" destOrd="0" presId="urn:microsoft.com/office/officeart/2005/8/layout/vList5"/>
    <dgm:cxn modelId="{04CF89C0-C7D5-40ED-98DC-30C8EF932F26}" type="presParOf" srcId="{9B50F61B-88F6-46F0-A7B1-B06B62379083}" destId="{99F92E11-38B5-4A6F-A53F-A4204ED815E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DC5D86-2E6B-4478-9694-B2870958ACB6}"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pl-PL"/>
        </a:p>
      </dgm:t>
    </dgm:pt>
    <dgm:pt modelId="{680BD18A-94B8-45AA-AE6E-EAF071A82645}">
      <dgm:prSet custT="1"/>
      <dgm:spPr/>
      <dgm:t>
        <a:bodyPr/>
        <a:lstStyle/>
        <a:p>
          <a:r>
            <a:rPr lang="pl-PL" sz="4000" dirty="0">
              <a:solidFill>
                <a:schemeClr val="tx1"/>
              </a:solidFill>
            </a:rPr>
            <a:t>THE INTERNAL CONTEXT </a:t>
          </a:r>
        </a:p>
      </dgm:t>
    </dgm:pt>
    <dgm:pt modelId="{0AFB2A77-7E27-4445-A8D5-7E0A642AF5C0}" type="parTrans" cxnId="{709CEBF3-1F1D-480D-9639-387A6F0D8E5F}">
      <dgm:prSet/>
      <dgm:spPr/>
      <dgm:t>
        <a:bodyPr/>
        <a:lstStyle/>
        <a:p>
          <a:endParaRPr lang="pl-PL"/>
        </a:p>
      </dgm:t>
    </dgm:pt>
    <dgm:pt modelId="{69C81909-0192-4B93-9B2A-0A6A1AAD7641}" type="sibTrans" cxnId="{709CEBF3-1F1D-480D-9639-387A6F0D8E5F}">
      <dgm:prSet/>
      <dgm:spPr/>
      <dgm:t>
        <a:bodyPr/>
        <a:lstStyle/>
        <a:p>
          <a:endParaRPr lang="pl-PL"/>
        </a:p>
      </dgm:t>
    </dgm:pt>
    <dgm:pt modelId="{103535F8-90F4-4493-8330-7ED70A178AEC}">
      <dgm:prSet/>
      <dgm:spPr/>
      <dgm:t>
        <a:bodyPr/>
        <a:lstStyle/>
        <a:p>
          <a:r>
            <a:rPr lang="pl-PL" b="0" i="0" baseline="0" dirty="0" err="1">
              <a:solidFill>
                <a:schemeClr val="tx1"/>
              </a:solidFill>
            </a:rPr>
            <a:t>Factors</a:t>
          </a:r>
          <a:r>
            <a:rPr lang="pl-PL" b="0" i="0" baseline="0" dirty="0">
              <a:solidFill>
                <a:schemeClr val="tx1"/>
              </a:solidFill>
            </a:rPr>
            <a:t> </a:t>
          </a:r>
          <a:r>
            <a:rPr lang="pl-PL" b="0" i="0" baseline="0" dirty="0" err="1">
              <a:solidFill>
                <a:schemeClr val="tx1"/>
              </a:solidFill>
            </a:rPr>
            <a:t>within</a:t>
          </a:r>
          <a:r>
            <a:rPr lang="pl-PL" b="0" i="0" baseline="0" dirty="0">
              <a:solidFill>
                <a:schemeClr val="tx1"/>
              </a:solidFill>
            </a:rPr>
            <a:t> </a:t>
          </a:r>
          <a:r>
            <a:rPr lang="pl-PL" b="0" i="0" baseline="0" dirty="0" err="1">
              <a:solidFill>
                <a:schemeClr val="tx1"/>
              </a:solidFill>
            </a:rPr>
            <a:t>organisations</a:t>
          </a:r>
          <a:r>
            <a:rPr lang="pl-PL" b="0" i="0" baseline="0" dirty="0">
              <a:solidFill>
                <a:schemeClr val="tx1"/>
              </a:solidFill>
            </a:rPr>
            <a:t> </a:t>
          </a:r>
          <a:r>
            <a:rPr lang="pl-PL" b="0" i="0" baseline="0" dirty="0" err="1">
              <a:solidFill>
                <a:schemeClr val="tx1"/>
              </a:solidFill>
            </a:rPr>
            <a:t>also</a:t>
          </a:r>
          <a:r>
            <a:rPr lang="pl-PL" dirty="0">
              <a:solidFill>
                <a:schemeClr val="tx1"/>
              </a:solidFill>
            </a:rPr>
            <a:t> </a:t>
          </a:r>
          <a:r>
            <a:rPr lang="en-US" b="0" i="0" baseline="0" dirty="0">
              <a:solidFill>
                <a:schemeClr val="tx1"/>
              </a:solidFill>
            </a:rPr>
            <a:t>affect the way recruitment and selection is handled. </a:t>
          </a:r>
          <a:endParaRPr lang="pl-PL" dirty="0">
            <a:solidFill>
              <a:schemeClr val="tx1"/>
            </a:solidFill>
          </a:endParaRPr>
        </a:p>
      </dgm:t>
    </dgm:pt>
    <dgm:pt modelId="{4B3A2C02-ED8C-4F07-AE0B-A2DBF693E736}" type="parTrans" cxnId="{338EC29C-7D1C-4913-82E5-0C41F74801DD}">
      <dgm:prSet/>
      <dgm:spPr/>
      <dgm:t>
        <a:bodyPr/>
        <a:lstStyle/>
        <a:p>
          <a:endParaRPr lang="pl-PL"/>
        </a:p>
      </dgm:t>
    </dgm:pt>
    <dgm:pt modelId="{C5135A02-A74E-49B8-9F29-F0A06C93CC8A}" type="sibTrans" cxnId="{338EC29C-7D1C-4913-82E5-0C41F74801DD}">
      <dgm:prSet/>
      <dgm:spPr/>
      <dgm:t>
        <a:bodyPr/>
        <a:lstStyle/>
        <a:p>
          <a:endParaRPr lang="pl-PL"/>
        </a:p>
      </dgm:t>
    </dgm:pt>
    <dgm:pt modelId="{E637B40C-DB30-4714-A3CD-880234ECA532}">
      <dgm:prSet/>
      <dgm:spPr/>
      <dgm:t>
        <a:bodyPr/>
        <a:lstStyle/>
        <a:p>
          <a:r>
            <a:rPr lang="en-US" b="0" i="0" baseline="0"/>
            <a:t>business strategy</a:t>
          </a:r>
          <a:endParaRPr lang="pl-PL"/>
        </a:p>
      </dgm:t>
    </dgm:pt>
    <dgm:pt modelId="{29D8DFD4-1842-465C-8DDB-A7CAB1EB6404}" type="parTrans" cxnId="{E116234E-D14A-4B76-BB16-79F624A50BEE}">
      <dgm:prSet/>
      <dgm:spPr/>
      <dgm:t>
        <a:bodyPr/>
        <a:lstStyle/>
        <a:p>
          <a:endParaRPr lang="pl-PL"/>
        </a:p>
      </dgm:t>
    </dgm:pt>
    <dgm:pt modelId="{06BB97FF-CA46-4820-A14D-47B65C0F008A}" type="sibTrans" cxnId="{E116234E-D14A-4B76-BB16-79F624A50BEE}">
      <dgm:prSet/>
      <dgm:spPr/>
      <dgm:t>
        <a:bodyPr/>
        <a:lstStyle/>
        <a:p>
          <a:endParaRPr lang="pl-PL"/>
        </a:p>
      </dgm:t>
    </dgm:pt>
    <dgm:pt modelId="{D2BA9DF8-B1CA-454E-A35A-245782869EF5}">
      <dgm:prSet/>
      <dgm:spPr/>
      <dgm:t>
        <a:bodyPr/>
        <a:lstStyle/>
        <a:p>
          <a:r>
            <a:rPr lang="en-US" b="0" i="0" baseline="0"/>
            <a:t>organisation’s approach to HRM</a:t>
          </a:r>
          <a:endParaRPr lang="pl-PL"/>
        </a:p>
      </dgm:t>
    </dgm:pt>
    <dgm:pt modelId="{E4ECEC21-E0C6-4DB5-B17F-278C7903D0D9}" type="parTrans" cxnId="{5610E5A3-23DB-4C21-87B2-9CB956B463FC}">
      <dgm:prSet/>
      <dgm:spPr/>
      <dgm:t>
        <a:bodyPr/>
        <a:lstStyle/>
        <a:p>
          <a:endParaRPr lang="pl-PL"/>
        </a:p>
      </dgm:t>
    </dgm:pt>
    <dgm:pt modelId="{D635BCC3-43C4-4B77-8BE0-A66BBBE4E9CB}" type="sibTrans" cxnId="{5610E5A3-23DB-4C21-87B2-9CB956B463FC}">
      <dgm:prSet/>
      <dgm:spPr/>
      <dgm:t>
        <a:bodyPr/>
        <a:lstStyle/>
        <a:p>
          <a:endParaRPr lang="pl-PL"/>
        </a:p>
      </dgm:t>
    </dgm:pt>
    <dgm:pt modelId="{D9AFB214-620B-4841-9147-FD8F504B3BB8}">
      <dgm:prSet/>
      <dgm:spPr/>
      <dgm:t>
        <a:bodyPr/>
        <a:lstStyle/>
        <a:p>
          <a:r>
            <a:rPr lang="en-US" b="0" i="0" baseline="0"/>
            <a:t>financial position</a:t>
          </a:r>
          <a:r>
            <a:rPr lang="pl-PL" b="0" i="0" baseline="0"/>
            <a:t> of the organisation</a:t>
          </a:r>
          <a:endParaRPr lang="pl-PL"/>
        </a:p>
      </dgm:t>
    </dgm:pt>
    <dgm:pt modelId="{20572F92-D547-43C1-B650-978C8E18BE39}" type="parTrans" cxnId="{E91F33B0-85C7-4CAC-8A45-C9A8D7DB67BA}">
      <dgm:prSet/>
      <dgm:spPr/>
      <dgm:t>
        <a:bodyPr/>
        <a:lstStyle/>
        <a:p>
          <a:endParaRPr lang="pl-PL"/>
        </a:p>
      </dgm:t>
    </dgm:pt>
    <dgm:pt modelId="{49AA532D-C8FF-4BC2-A07A-F3D909543538}" type="sibTrans" cxnId="{E91F33B0-85C7-4CAC-8A45-C9A8D7DB67BA}">
      <dgm:prSet/>
      <dgm:spPr/>
      <dgm:t>
        <a:bodyPr/>
        <a:lstStyle/>
        <a:p>
          <a:endParaRPr lang="pl-PL"/>
        </a:p>
      </dgm:t>
    </dgm:pt>
    <dgm:pt modelId="{33C6566E-3973-4BA7-B6EA-57DD575B322E}">
      <dgm:prSet/>
      <dgm:spPr/>
      <dgm:t>
        <a:bodyPr/>
        <a:lstStyle/>
        <a:p>
          <a:r>
            <a:rPr lang="en-US" b="0" i="0" baseline="0"/>
            <a:t>size of the organization</a:t>
          </a:r>
          <a:endParaRPr lang="pl-PL"/>
        </a:p>
      </dgm:t>
    </dgm:pt>
    <dgm:pt modelId="{D68CFFDC-216E-4D34-970F-5B795691EDD4}" type="parTrans" cxnId="{196904C3-D36F-47D2-BA29-1C134603881C}">
      <dgm:prSet/>
      <dgm:spPr/>
      <dgm:t>
        <a:bodyPr/>
        <a:lstStyle/>
        <a:p>
          <a:endParaRPr lang="pl-PL"/>
        </a:p>
      </dgm:t>
    </dgm:pt>
    <dgm:pt modelId="{C1459E5A-D579-44EC-90B6-E1A7841C8832}" type="sibTrans" cxnId="{196904C3-D36F-47D2-BA29-1C134603881C}">
      <dgm:prSet/>
      <dgm:spPr/>
      <dgm:t>
        <a:bodyPr/>
        <a:lstStyle/>
        <a:p>
          <a:endParaRPr lang="pl-PL"/>
        </a:p>
      </dgm:t>
    </dgm:pt>
    <dgm:pt modelId="{340E5CBA-3A2D-4C4A-9FC7-0B57B73F76C5}">
      <dgm:prSet/>
      <dgm:spPr/>
      <dgm:t>
        <a:bodyPr/>
        <a:lstStyle/>
        <a:p>
          <a:r>
            <a:rPr lang="pl-PL" b="0" i="0" baseline="0" dirty="0" err="1"/>
            <a:t>organizational</a:t>
          </a:r>
          <a:r>
            <a:rPr lang="pl-PL" b="0" i="0" baseline="0" dirty="0"/>
            <a:t> </a:t>
          </a:r>
          <a:r>
            <a:rPr lang="en-US" b="0" i="0" baseline="0" dirty="0"/>
            <a:t>culture</a:t>
          </a:r>
          <a:endParaRPr lang="pl-PL" dirty="0"/>
        </a:p>
      </dgm:t>
    </dgm:pt>
    <dgm:pt modelId="{8F9E3729-6B49-460D-BECF-5A932E70DB32}" type="parTrans" cxnId="{38FDB429-853E-411C-81B1-E27B9D3851BB}">
      <dgm:prSet/>
      <dgm:spPr/>
      <dgm:t>
        <a:bodyPr/>
        <a:lstStyle/>
        <a:p>
          <a:endParaRPr lang="pl-PL"/>
        </a:p>
      </dgm:t>
    </dgm:pt>
    <dgm:pt modelId="{2473FE64-1FA0-43A7-911E-3D171F8D5323}" type="sibTrans" cxnId="{38FDB429-853E-411C-81B1-E27B9D3851BB}">
      <dgm:prSet/>
      <dgm:spPr/>
      <dgm:t>
        <a:bodyPr/>
        <a:lstStyle/>
        <a:p>
          <a:endParaRPr lang="pl-PL"/>
        </a:p>
      </dgm:t>
    </dgm:pt>
    <dgm:pt modelId="{52EFAF8B-15A5-45EE-852C-DE5129DA8864}" type="pres">
      <dgm:prSet presAssocID="{54DC5D86-2E6B-4478-9694-B2870958ACB6}" presName="Name0" presStyleCnt="0">
        <dgm:presLayoutVars>
          <dgm:dir/>
          <dgm:animLvl val="lvl"/>
          <dgm:resizeHandles val="exact"/>
        </dgm:presLayoutVars>
      </dgm:prSet>
      <dgm:spPr/>
    </dgm:pt>
    <dgm:pt modelId="{BC2CA16B-4BF1-4F6C-84ED-26F8105F2891}" type="pres">
      <dgm:prSet presAssocID="{680BD18A-94B8-45AA-AE6E-EAF071A82645}" presName="linNode" presStyleCnt="0"/>
      <dgm:spPr/>
    </dgm:pt>
    <dgm:pt modelId="{412E2009-C3F3-4E48-93E1-6A89A2406484}" type="pres">
      <dgm:prSet presAssocID="{680BD18A-94B8-45AA-AE6E-EAF071A82645}" presName="parentText" presStyleLbl="node1" presStyleIdx="0" presStyleCnt="2" custLinFactNeighborX="88889" custLinFactNeighborY="2244">
        <dgm:presLayoutVars>
          <dgm:chMax val="1"/>
          <dgm:bulletEnabled val="1"/>
        </dgm:presLayoutVars>
      </dgm:prSet>
      <dgm:spPr/>
    </dgm:pt>
    <dgm:pt modelId="{468EEFD8-180C-4832-A152-3074FC0F90E0}" type="pres">
      <dgm:prSet presAssocID="{69C81909-0192-4B93-9B2A-0A6A1AAD7641}" presName="sp" presStyleCnt="0"/>
      <dgm:spPr/>
    </dgm:pt>
    <dgm:pt modelId="{6A77C475-FBB5-4765-AE17-1B5479D01D5C}" type="pres">
      <dgm:prSet presAssocID="{103535F8-90F4-4493-8330-7ED70A178AEC}" presName="linNode" presStyleCnt="0"/>
      <dgm:spPr/>
    </dgm:pt>
    <dgm:pt modelId="{E8BDC86C-B158-4649-9E0B-54429DC2E88A}" type="pres">
      <dgm:prSet presAssocID="{103535F8-90F4-4493-8330-7ED70A178AEC}" presName="parentText" presStyleLbl="node1" presStyleIdx="1" presStyleCnt="2">
        <dgm:presLayoutVars>
          <dgm:chMax val="1"/>
          <dgm:bulletEnabled val="1"/>
        </dgm:presLayoutVars>
      </dgm:prSet>
      <dgm:spPr/>
    </dgm:pt>
    <dgm:pt modelId="{92133D1F-141C-4DA8-920A-FA78B0A6266F}" type="pres">
      <dgm:prSet presAssocID="{103535F8-90F4-4493-8330-7ED70A178AEC}" presName="descendantText" presStyleLbl="alignAccFollowNode1" presStyleIdx="0" presStyleCnt="1">
        <dgm:presLayoutVars>
          <dgm:bulletEnabled val="1"/>
        </dgm:presLayoutVars>
      </dgm:prSet>
      <dgm:spPr/>
    </dgm:pt>
  </dgm:ptLst>
  <dgm:cxnLst>
    <dgm:cxn modelId="{2F121413-933A-456C-ABCC-AB19712DCECE}" type="presOf" srcId="{D2BA9DF8-B1CA-454E-A35A-245782869EF5}" destId="{92133D1F-141C-4DA8-920A-FA78B0A6266F}" srcOrd="0" destOrd="1" presId="urn:microsoft.com/office/officeart/2005/8/layout/vList5"/>
    <dgm:cxn modelId="{38FDB429-853E-411C-81B1-E27B9D3851BB}" srcId="{103535F8-90F4-4493-8330-7ED70A178AEC}" destId="{340E5CBA-3A2D-4C4A-9FC7-0B57B73F76C5}" srcOrd="4" destOrd="0" parTransId="{8F9E3729-6B49-460D-BECF-5A932E70DB32}" sibTransId="{2473FE64-1FA0-43A7-911E-3D171F8D5323}"/>
    <dgm:cxn modelId="{717E983C-8DA1-4346-BCC4-5DFD7BB6D4E1}" type="presOf" srcId="{33C6566E-3973-4BA7-B6EA-57DD575B322E}" destId="{92133D1F-141C-4DA8-920A-FA78B0A6266F}" srcOrd="0" destOrd="3" presId="urn:microsoft.com/office/officeart/2005/8/layout/vList5"/>
    <dgm:cxn modelId="{E116234E-D14A-4B76-BB16-79F624A50BEE}" srcId="{103535F8-90F4-4493-8330-7ED70A178AEC}" destId="{E637B40C-DB30-4714-A3CD-880234ECA532}" srcOrd="0" destOrd="0" parTransId="{29D8DFD4-1842-465C-8DDB-A7CAB1EB6404}" sibTransId="{06BB97FF-CA46-4820-A14D-47B65C0F008A}"/>
    <dgm:cxn modelId="{F47F506E-1ABE-4F8A-8686-F4B799507C37}" type="presOf" srcId="{680BD18A-94B8-45AA-AE6E-EAF071A82645}" destId="{412E2009-C3F3-4E48-93E1-6A89A2406484}" srcOrd="0" destOrd="0" presId="urn:microsoft.com/office/officeart/2005/8/layout/vList5"/>
    <dgm:cxn modelId="{32DBFC4F-FAAD-4B79-B6FD-4722E3CC3973}" type="presOf" srcId="{340E5CBA-3A2D-4C4A-9FC7-0B57B73F76C5}" destId="{92133D1F-141C-4DA8-920A-FA78B0A6266F}" srcOrd="0" destOrd="4" presId="urn:microsoft.com/office/officeart/2005/8/layout/vList5"/>
    <dgm:cxn modelId="{9150E38B-FC0D-4F2D-8BCB-150A36E3D8BC}" type="presOf" srcId="{D9AFB214-620B-4841-9147-FD8F504B3BB8}" destId="{92133D1F-141C-4DA8-920A-FA78B0A6266F}" srcOrd="0" destOrd="2" presId="urn:microsoft.com/office/officeart/2005/8/layout/vList5"/>
    <dgm:cxn modelId="{338EC29C-7D1C-4913-82E5-0C41F74801DD}" srcId="{54DC5D86-2E6B-4478-9694-B2870958ACB6}" destId="{103535F8-90F4-4493-8330-7ED70A178AEC}" srcOrd="1" destOrd="0" parTransId="{4B3A2C02-ED8C-4F07-AE0B-A2DBF693E736}" sibTransId="{C5135A02-A74E-49B8-9F29-F0A06C93CC8A}"/>
    <dgm:cxn modelId="{5610E5A3-23DB-4C21-87B2-9CB956B463FC}" srcId="{103535F8-90F4-4493-8330-7ED70A178AEC}" destId="{D2BA9DF8-B1CA-454E-A35A-245782869EF5}" srcOrd="1" destOrd="0" parTransId="{E4ECEC21-E0C6-4DB5-B17F-278C7903D0D9}" sibTransId="{D635BCC3-43C4-4B77-8BE0-A66BBBE4E9CB}"/>
    <dgm:cxn modelId="{E91F33B0-85C7-4CAC-8A45-C9A8D7DB67BA}" srcId="{103535F8-90F4-4493-8330-7ED70A178AEC}" destId="{D9AFB214-620B-4841-9147-FD8F504B3BB8}" srcOrd="2" destOrd="0" parTransId="{20572F92-D547-43C1-B650-978C8E18BE39}" sibTransId="{49AA532D-C8FF-4BC2-A07A-F3D909543538}"/>
    <dgm:cxn modelId="{1C994DBC-9E7F-4989-9B7E-34880EEB07C7}" type="presOf" srcId="{103535F8-90F4-4493-8330-7ED70A178AEC}" destId="{E8BDC86C-B158-4649-9E0B-54429DC2E88A}" srcOrd="0" destOrd="0" presId="urn:microsoft.com/office/officeart/2005/8/layout/vList5"/>
    <dgm:cxn modelId="{196904C3-D36F-47D2-BA29-1C134603881C}" srcId="{103535F8-90F4-4493-8330-7ED70A178AEC}" destId="{33C6566E-3973-4BA7-B6EA-57DD575B322E}" srcOrd="3" destOrd="0" parTransId="{D68CFFDC-216E-4D34-970F-5B795691EDD4}" sibTransId="{C1459E5A-D579-44EC-90B6-E1A7841C8832}"/>
    <dgm:cxn modelId="{B5F9F2C9-9F01-4FC0-BBC6-B94CC759FD7A}" type="presOf" srcId="{54DC5D86-2E6B-4478-9694-B2870958ACB6}" destId="{52EFAF8B-15A5-45EE-852C-DE5129DA8864}" srcOrd="0" destOrd="0" presId="urn:microsoft.com/office/officeart/2005/8/layout/vList5"/>
    <dgm:cxn modelId="{709CEBF3-1F1D-480D-9639-387A6F0D8E5F}" srcId="{54DC5D86-2E6B-4478-9694-B2870958ACB6}" destId="{680BD18A-94B8-45AA-AE6E-EAF071A82645}" srcOrd="0" destOrd="0" parTransId="{0AFB2A77-7E27-4445-A8D5-7E0A642AF5C0}" sibTransId="{69C81909-0192-4B93-9B2A-0A6A1AAD7641}"/>
    <dgm:cxn modelId="{8C20F6FE-8CEF-412E-9CB1-065BA15B3FAB}" type="presOf" srcId="{E637B40C-DB30-4714-A3CD-880234ECA532}" destId="{92133D1F-141C-4DA8-920A-FA78B0A6266F}" srcOrd="0" destOrd="0" presId="urn:microsoft.com/office/officeart/2005/8/layout/vList5"/>
    <dgm:cxn modelId="{F92650A4-9297-4380-8744-5BA06FC51DC4}" type="presParOf" srcId="{52EFAF8B-15A5-45EE-852C-DE5129DA8864}" destId="{BC2CA16B-4BF1-4F6C-84ED-26F8105F2891}" srcOrd="0" destOrd="0" presId="urn:microsoft.com/office/officeart/2005/8/layout/vList5"/>
    <dgm:cxn modelId="{C1875500-A45E-42AD-BFCC-D187A862FFB7}" type="presParOf" srcId="{BC2CA16B-4BF1-4F6C-84ED-26F8105F2891}" destId="{412E2009-C3F3-4E48-93E1-6A89A2406484}" srcOrd="0" destOrd="0" presId="urn:microsoft.com/office/officeart/2005/8/layout/vList5"/>
    <dgm:cxn modelId="{C12DD8C0-497E-41BB-AE66-678E669B5B07}" type="presParOf" srcId="{52EFAF8B-15A5-45EE-852C-DE5129DA8864}" destId="{468EEFD8-180C-4832-A152-3074FC0F90E0}" srcOrd="1" destOrd="0" presId="urn:microsoft.com/office/officeart/2005/8/layout/vList5"/>
    <dgm:cxn modelId="{8142A8B3-FD7F-41F4-BBB7-E26D0782A04C}" type="presParOf" srcId="{52EFAF8B-15A5-45EE-852C-DE5129DA8864}" destId="{6A77C475-FBB5-4765-AE17-1B5479D01D5C}" srcOrd="2" destOrd="0" presId="urn:microsoft.com/office/officeart/2005/8/layout/vList5"/>
    <dgm:cxn modelId="{D9B703D6-D737-4332-9AD1-B59ED9FD1316}" type="presParOf" srcId="{6A77C475-FBB5-4765-AE17-1B5479D01D5C}" destId="{E8BDC86C-B158-4649-9E0B-54429DC2E88A}" srcOrd="0" destOrd="0" presId="urn:microsoft.com/office/officeart/2005/8/layout/vList5"/>
    <dgm:cxn modelId="{655E1D5E-2CC3-40FD-A613-2E73EE4DFF18}" type="presParOf" srcId="{6A77C475-FBB5-4765-AE17-1B5479D01D5C}" destId="{92133D1F-141C-4DA8-920A-FA78B0A6266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35839B-1234-4DBF-A7F3-8ABDE30BF829}" type="doc">
      <dgm:prSet loTypeId="urn:microsoft.com/office/officeart/2005/8/layout/hProcess9" loCatId="process" qsTypeId="urn:microsoft.com/office/officeart/2005/8/quickstyle/simple1" qsCatId="simple" csTypeId="urn:microsoft.com/office/officeart/2005/8/colors/colorful5" csCatId="colorful"/>
      <dgm:spPr/>
      <dgm:t>
        <a:bodyPr/>
        <a:lstStyle/>
        <a:p>
          <a:endParaRPr lang="pl-PL"/>
        </a:p>
      </dgm:t>
    </dgm:pt>
    <dgm:pt modelId="{DA2BBE34-9536-4863-BDA1-1136C69504C6}">
      <dgm:prSet/>
      <dgm:spPr/>
      <dgm:t>
        <a:bodyPr/>
        <a:lstStyle/>
        <a:p>
          <a:r>
            <a:rPr lang="en-US" b="0" i="0" baseline="0" dirty="0">
              <a:solidFill>
                <a:schemeClr val="tx1"/>
              </a:solidFill>
            </a:rPr>
            <a:t>defining the vacancy, </a:t>
          </a:r>
          <a:endParaRPr lang="pl-PL" dirty="0">
            <a:solidFill>
              <a:schemeClr val="tx1"/>
            </a:solidFill>
          </a:endParaRPr>
        </a:p>
      </dgm:t>
    </dgm:pt>
    <dgm:pt modelId="{1BDD7CE5-BA5B-4255-803E-2B1B365F1F7D}" type="parTrans" cxnId="{A9797C45-3F53-4E4A-95E4-F7B90C7A9D4A}">
      <dgm:prSet/>
      <dgm:spPr/>
      <dgm:t>
        <a:bodyPr/>
        <a:lstStyle/>
        <a:p>
          <a:endParaRPr lang="pl-PL"/>
        </a:p>
      </dgm:t>
    </dgm:pt>
    <dgm:pt modelId="{ACD65A1E-EC44-4F2B-BAA2-00BA6F198969}" type="sibTrans" cxnId="{A9797C45-3F53-4E4A-95E4-F7B90C7A9D4A}">
      <dgm:prSet/>
      <dgm:spPr/>
      <dgm:t>
        <a:bodyPr/>
        <a:lstStyle/>
        <a:p>
          <a:endParaRPr lang="pl-PL"/>
        </a:p>
      </dgm:t>
    </dgm:pt>
    <dgm:pt modelId="{329BCE9B-BE42-4EC9-9992-8EB8BE250191}">
      <dgm:prSet/>
      <dgm:spPr/>
      <dgm:t>
        <a:bodyPr/>
        <a:lstStyle/>
        <a:p>
          <a:r>
            <a:rPr lang="en-US" b="0" i="0" baseline="0" dirty="0">
              <a:solidFill>
                <a:schemeClr val="tx1"/>
              </a:solidFill>
            </a:rPr>
            <a:t>attracting applicants, </a:t>
          </a:r>
          <a:endParaRPr lang="pl-PL" dirty="0">
            <a:solidFill>
              <a:schemeClr val="tx1"/>
            </a:solidFill>
          </a:endParaRPr>
        </a:p>
      </dgm:t>
    </dgm:pt>
    <dgm:pt modelId="{786D4B77-2423-47A4-8826-162E7612945C}" type="parTrans" cxnId="{B47D3896-8BD0-4E63-9C65-A62B8FDB1605}">
      <dgm:prSet/>
      <dgm:spPr/>
      <dgm:t>
        <a:bodyPr/>
        <a:lstStyle/>
        <a:p>
          <a:endParaRPr lang="pl-PL"/>
        </a:p>
      </dgm:t>
    </dgm:pt>
    <dgm:pt modelId="{224AF7FA-EDD4-476D-B7BC-4F0072E77984}" type="sibTrans" cxnId="{B47D3896-8BD0-4E63-9C65-A62B8FDB1605}">
      <dgm:prSet/>
      <dgm:spPr/>
      <dgm:t>
        <a:bodyPr/>
        <a:lstStyle/>
        <a:p>
          <a:endParaRPr lang="pl-PL"/>
        </a:p>
      </dgm:t>
    </dgm:pt>
    <dgm:pt modelId="{2BEB86C2-1EB7-49EA-B6F9-8CDBCC666D3F}">
      <dgm:prSet/>
      <dgm:spPr/>
      <dgm:t>
        <a:bodyPr/>
        <a:lstStyle/>
        <a:p>
          <a:r>
            <a:rPr lang="en-US" b="0" i="0" baseline="0" dirty="0">
              <a:solidFill>
                <a:schemeClr val="tx1"/>
              </a:solidFill>
            </a:rPr>
            <a:t>assessing candidates,</a:t>
          </a:r>
          <a:endParaRPr lang="pl-PL" dirty="0">
            <a:solidFill>
              <a:schemeClr val="tx1"/>
            </a:solidFill>
          </a:endParaRPr>
        </a:p>
      </dgm:t>
    </dgm:pt>
    <dgm:pt modelId="{29381FCB-936A-4350-8A68-298BB9B1F2E9}" type="parTrans" cxnId="{0D316001-D94E-40D9-B129-1E1FE55569A2}">
      <dgm:prSet/>
      <dgm:spPr/>
      <dgm:t>
        <a:bodyPr/>
        <a:lstStyle/>
        <a:p>
          <a:endParaRPr lang="pl-PL"/>
        </a:p>
      </dgm:t>
    </dgm:pt>
    <dgm:pt modelId="{F604287F-04F4-4876-A311-97E14D370B0B}" type="sibTrans" cxnId="{0D316001-D94E-40D9-B129-1E1FE55569A2}">
      <dgm:prSet/>
      <dgm:spPr/>
      <dgm:t>
        <a:bodyPr/>
        <a:lstStyle/>
        <a:p>
          <a:endParaRPr lang="pl-PL"/>
        </a:p>
      </dgm:t>
    </dgm:pt>
    <dgm:pt modelId="{49938225-4E4A-4BE7-96E6-D43782926484}">
      <dgm:prSet/>
      <dgm:spPr/>
      <dgm:t>
        <a:bodyPr/>
        <a:lstStyle/>
        <a:p>
          <a:r>
            <a:rPr lang="en-US" b="0" i="0" baseline="0" dirty="0">
              <a:solidFill>
                <a:schemeClr val="tx1"/>
              </a:solidFill>
            </a:rPr>
            <a:t>making appropriate</a:t>
          </a:r>
          <a:r>
            <a:rPr lang="pl-PL" b="0" i="0" baseline="0" dirty="0">
              <a:solidFill>
                <a:schemeClr val="tx1"/>
              </a:solidFill>
            </a:rPr>
            <a:t> </a:t>
          </a:r>
          <a:r>
            <a:rPr lang="en-US" b="0" i="0" baseline="0" dirty="0">
              <a:solidFill>
                <a:schemeClr val="tx1"/>
              </a:solidFill>
            </a:rPr>
            <a:t>decisions,</a:t>
          </a:r>
          <a:endParaRPr lang="pl-PL" dirty="0">
            <a:solidFill>
              <a:schemeClr val="tx1"/>
            </a:solidFill>
          </a:endParaRPr>
        </a:p>
      </dgm:t>
    </dgm:pt>
    <dgm:pt modelId="{0205E320-3E07-4B5B-85E1-FD35259481EC}" type="parTrans" cxnId="{98A37C55-D827-4425-BCF9-645B97625B23}">
      <dgm:prSet/>
      <dgm:spPr/>
      <dgm:t>
        <a:bodyPr/>
        <a:lstStyle/>
        <a:p>
          <a:endParaRPr lang="pl-PL"/>
        </a:p>
      </dgm:t>
    </dgm:pt>
    <dgm:pt modelId="{D6E662F4-C154-45E7-870F-F4904022DA8B}" type="sibTrans" cxnId="{98A37C55-D827-4425-BCF9-645B97625B23}">
      <dgm:prSet/>
      <dgm:spPr/>
      <dgm:t>
        <a:bodyPr/>
        <a:lstStyle/>
        <a:p>
          <a:endParaRPr lang="pl-PL"/>
        </a:p>
      </dgm:t>
    </dgm:pt>
    <dgm:pt modelId="{41E90E7D-D340-442D-AD05-A943C25ABA12}">
      <dgm:prSet/>
      <dgm:spPr/>
      <dgm:t>
        <a:bodyPr/>
        <a:lstStyle/>
        <a:p>
          <a:r>
            <a:rPr lang="en-US" b="0" i="0" baseline="0" dirty="0">
              <a:solidFill>
                <a:schemeClr val="tx1"/>
              </a:solidFill>
            </a:rPr>
            <a:t>evaluating the effectiveness of the process</a:t>
          </a:r>
          <a:endParaRPr lang="pl-PL" dirty="0">
            <a:solidFill>
              <a:schemeClr val="tx1"/>
            </a:solidFill>
          </a:endParaRPr>
        </a:p>
      </dgm:t>
    </dgm:pt>
    <dgm:pt modelId="{69935A42-D037-4B4A-B4B8-46224F5E0BFB}" type="parTrans" cxnId="{6CC13B6F-8B4E-4044-90B7-D1950AE4F2BB}">
      <dgm:prSet/>
      <dgm:spPr/>
      <dgm:t>
        <a:bodyPr/>
        <a:lstStyle/>
        <a:p>
          <a:endParaRPr lang="pl-PL"/>
        </a:p>
      </dgm:t>
    </dgm:pt>
    <dgm:pt modelId="{52D2B525-1039-409B-B06C-90B0CBB12B16}" type="sibTrans" cxnId="{6CC13B6F-8B4E-4044-90B7-D1950AE4F2BB}">
      <dgm:prSet/>
      <dgm:spPr/>
      <dgm:t>
        <a:bodyPr/>
        <a:lstStyle/>
        <a:p>
          <a:endParaRPr lang="pl-PL"/>
        </a:p>
      </dgm:t>
    </dgm:pt>
    <dgm:pt modelId="{4C19840D-041A-48FF-B6D7-38D90F7C5ABA}" type="pres">
      <dgm:prSet presAssocID="{F935839B-1234-4DBF-A7F3-8ABDE30BF829}" presName="CompostProcess" presStyleCnt="0">
        <dgm:presLayoutVars>
          <dgm:dir/>
          <dgm:resizeHandles val="exact"/>
        </dgm:presLayoutVars>
      </dgm:prSet>
      <dgm:spPr/>
    </dgm:pt>
    <dgm:pt modelId="{9674C707-92ED-4D41-BD77-96C1A83E0946}" type="pres">
      <dgm:prSet presAssocID="{F935839B-1234-4DBF-A7F3-8ABDE30BF829}" presName="arrow" presStyleLbl="bgShp" presStyleIdx="0" presStyleCnt="1"/>
      <dgm:spPr/>
    </dgm:pt>
    <dgm:pt modelId="{CE36BC92-C949-460E-AF9C-9CC2E6E6F1F3}" type="pres">
      <dgm:prSet presAssocID="{F935839B-1234-4DBF-A7F3-8ABDE30BF829}" presName="linearProcess" presStyleCnt="0"/>
      <dgm:spPr/>
    </dgm:pt>
    <dgm:pt modelId="{FED2C23A-DA14-461D-B509-971BAC482B5E}" type="pres">
      <dgm:prSet presAssocID="{DA2BBE34-9536-4863-BDA1-1136C69504C6}" presName="textNode" presStyleLbl="node1" presStyleIdx="0" presStyleCnt="5">
        <dgm:presLayoutVars>
          <dgm:bulletEnabled val="1"/>
        </dgm:presLayoutVars>
      </dgm:prSet>
      <dgm:spPr/>
    </dgm:pt>
    <dgm:pt modelId="{67D75DDB-3894-40F3-919B-0646D1C3EAD4}" type="pres">
      <dgm:prSet presAssocID="{ACD65A1E-EC44-4F2B-BAA2-00BA6F198969}" presName="sibTrans" presStyleCnt="0"/>
      <dgm:spPr/>
    </dgm:pt>
    <dgm:pt modelId="{3DB5DC51-E5D6-42BB-A073-39F3B5440BA0}" type="pres">
      <dgm:prSet presAssocID="{329BCE9B-BE42-4EC9-9992-8EB8BE250191}" presName="textNode" presStyleLbl="node1" presStyleIdx="1" presStyleCnt="5">
        <dgm:presLayoutVars>
          <dgm:bulletEnabled val="1"/>
        </dgm:presLayoutVars>
      </dgm:prSet>
      <dgm:spPr/>
    </dgm:pt>
    <dgm:pt modelId="{6E13A3F2-6BC8-4DEC-89AD-54E64FD834F0}" type="pres">
      <dgm:prSet presAssocID="{224AF7FA-EDD4-476D-B7BC-4F0072E77984}" presName="sibTrans" presStyleCnt="0"/>
      <dgm:spPr/>
    </dgm:pt>
    <dgm:pt modelId="{883E02DE-64CE-4711-A971-184E48C244CE}" type="pres">
      <dgm:prSet presAssocID="{2BEB86C2-1EB7-49EA-B6F9-8CDBCC666D3F}" presName="textNode" presStyleLbl="node1" presStyleIdx="2" presStyleCnt="5">
        <dgm:presLayoutVars>
          <dgm:bulletEnabled val="1"/>
        </dgm:presLayoutVars>
      </dgm:prSet>
      <dgm:spPr/>
    </dgm:pt>
    <dgm:pt modelId="{407A15AD-EE48-4EB8-A1CB-F22FFB3F5450}" type="pres">
      <dgm:prSet presAssocID="{F604287F-04F4-4876-A311-97E14D370B0B}" presName="sibTrans" presStyleCnt="0"/>
      <dgm:spPr/>
    </dgm:pt>
    <dgm:pt modelId="{937D825C-28F5-4BB7-9952-8F99C36114E4}" type="pres">
      <dgm:prSet presAssocID="{49938225-4E4A-4BE7-96E6-D43782926484}" presName="textNode" presStyleLbl="node1" presStyleIdx="3" presStyleCnt="5">
        <dgm:presLayoutVars>
          <dgm:bulletEnabled val="1"/>
        </dgm:presLayoutVars>
      </dgm:prSet>
      <dgm:spPr/>
    </dgm:pt>
    <dgm:pt modelId="{1F3A3751-753F-43B4-9C49-1F0EDB281C59}" type="pres">
      <dgm:prSet presAssocID="{D6E662F4-C154-45E7-870F-F4904022DA8B}" presName="sibTrans" presStyleCnt="0"/>
      <dgm:spPr/>
    </dgm:pt>
    <dgm:pt modelId="{8F2AE72E-B753-4F08-88D4-0420A44CF9C1}" type="pres">
      <dgm:prSet presAssocID="{41E90E7D-D340-442D-AD05-A943C25ABA12}" presName="textNode" presStyleLbl="node1" presStyleIdx="4" presStyleCnt="5">
        <dgm:presLayoutVars>
          <dgm:bulletEnabled val="1"/>
        </dgm:presLayoutVars>
      </dgm:prSet>
      <dgm:spPr/>
    </dgm:pt>
  </dgm:ptLst>
  <dgm:cxnLst>
    <dgm:cxn modelId="{0D316001-D94E-40D9-B129-1E1FE55569A2}" srcId="{F935839B-1234-4DBF-A7F3-8ABDE30BF829}" destId="{2BEB86C2-1EB7-49EA-B6F9-8CDBCC666D3F}" srcOrd="2" destOrd="0" parTransId="{29381FCB-936A-4350-8A68-298BB9B1F2E9}" sibTransId="{F604287F-04F4-4876-A311-97E14D370B0B}"/>
    <dgm:cxn modelId="{73F75B03-A531-4D11-B3C8-412A3F34F0AD}" type="presOf" srcId="{49938225-4E4A-4BE7-96E6-D43782926484}" destId="{937D825C-28F5-4BB7-9952-8F99C36114E4}" srcOrd="0" destOrd="0" presId="urn:microsoft.com/office/officeart/2005/8/layout/hProcess9"/>
    <dgm:cxn modelId="{A9797C45-3F53-4E4A-95E4-F7B90C7A9D4A}" srcId="{F935839B-1234-4DBF-A7F3-8ABDE30BF829}" destId="{DA2BBE34-9536-4863-BDA1-1136C69504C6}" srcOrd="0" destOrd="0" parTransId="{1BDD7CE5-BA5B-4255-803E-2B1B365F1F7D}" sibTransId="{ACD65A1E-EC44-4F2B-BAA2-00BA6F198969}"/>
    <dgm:cxn modelId="{6CC13B6F-8B4E-4044-90B7-D1950AE4F2BB}" srcId="{F935839B-1234-4DBF-A7F3-8ABDE30BF829}" destId="{41E90E7D-D340-442D-AD05-A943C25ABA12}" srcOrd="4" destOrd="0" parTransId="{69935A42-D037-4B4A-B4B8-46224F5E0BFB}" sibTransId="{52D2B525-1039-409B-B06C-90B0CBB12B16}"/>
    <dgm:cxn modelId="{98A37C55-D827-4425-BCF9-645B97625B23}" srcId="{F935839B-1234-4DBF-A7F3-8ABDE30BF829}" destId="{49938225-4E4A-4BE7-96E6-D43782926484}" srcOrd="3" destOrd="0" parTransId="{0205E320-3E07-4B5B-85E1-FD35259481EC}" sibTransId="{D6E662F4-C154-45E7-870F-F4904022DA8B}"/>
    <dgm:cxn modelId="{27BED356-7FEE-4D16-812C-1552F49A8A4E}" type="presOf" srcId="{329BCE9B-BE42-4EC9-9992-8EB8BE250191}" destId="{3DB5DC51-E5D6-42BB-A073-39F3B5440BA0}" srcOrd="0" destOrd="0" presId="urn:microsoft.com/office/officeart/2005/8/layout/hProcess9"/>
    <dgm:cxn modelId="{B47D3896-8BD0-4E63-9C65-A62B8FDB1605}" srcId="{F935839B-1234-4DBF-A7F3-8ABDE30BF829}" destId="{329BCE9B-BE42-4EC9-9992-8EB8BE250191}" srcOrd="1" destOrd="0" parTransId="{786D4B77-2423-47A4-8826-162E7612945C}" sibTransId="{224AF7FA-EDD4-476D-B7BC-4F0072E77984}"/>
    <dgm:cxn modelId="{B9AE469E-C700-4BCA-B959-CFF2899D9162}" type="presOf" srcId="{DA2BBE34-9536-4863-BDA1-1136C69504C6}" destId="{FED2C23A-DA14-461D-B509-971BAC482B5E}" srcOrd="0" destOrd="0" presId="urn:microsoft.com/office/officeart/2005/8/layout/hProcess9"/>
    <dgm:cxn modelId="{A09619A4-5A71-4C85-88D9-BFC8A53E2B3B}" type="presOf" srcId="{F935839B-1234-4DBF-A7F3-8ABDE30BF829}" destId="{4C19840D-041A-48FF-B6D7-38D90F7C5ABA}" srcOrd="0" destOrd="0" presId="urn:microsoft.com/office/officeart/2005/8/layout/hProcess9"/>
    <dgm:cxn modelId="{8D2461B0-D28E-47FF-B9E5-7A86F9137E3C}" type="presOf" srcId="{41E90E7D-D340-442D-AD05-A943C25ABA12}" destId="{8F2AE72E-B753-4F08-88D4-0420A44CF9C1}" srcOrd="0" destOrd="0" presId="urn:microsoft.com/office/officeart/2005/8/layout/hProcess9"/>
    <dgm:cxn modelId="{494ECDFD-F877-4199-AD4E-71F45AF2646F}" type="presOf" srcId="{2BEB86C2-1EB7-49EA-B6F9-8CDBCC666D3F}" destId="{883E02DE-64CE-4711-A971-184E48C244CE}" srcOrd="0" destOrd="0" presId="urn:microsoft.com/office/officeart/2005/8/layout/hProcess9"/>
    <dgm:cxn modelId="{147D84DF-EAEF-4C3C-93B8-7976DFA9B521}" type="presParOf" srcId="{4C19840D-041A-48FF-B6D7-38D90F7C5ABA}" destId="{9674C707-92ED-4D41-BD77-96C1A83E0946}" srcOrd="0" destOrd="0" presId="urn:microsoft.com/office/officeart/2005/8/layout/hProcess9"/>
    <dgm:cxn modelId="{BA7A336A-B77B-4803-AA93-D488B41E8F29}" type="presParOf" srcId="{4C19840D-041A-48FF-B6D7-38D90F7C5ABA}" destId="{CE36BC92-C949-460E-AF9C-9CC2E6E6F1F3}" srcOrd="1" destOrd="0" presId="urn:microsoft.com/office/officeart/2005/8/layout/hProcess9"/>
    <dgm:cxn modelId="{F22DD824-CAD4-48C4-A2CE-B6BFB94B30BC}" type="presParOf" srcId="{CE36BC92-C949-460E-AF9C-9CC2E6E6F1F3}" destId="{FED2C23A-DA14-461D-B509-971BAC482B5E}" srcOrd="0" destOrd="0" presId="urn:microsoft.com/office/officeart/2005/8/layout/hProcess9"/>
    <dgm:cxn modelId="{FF6BCEB4-FE73-447A-934E-A8A3A4A80BE1}" type="presParOf" srcId="{CE36BC92-C949-460E-AF9C-9CC2E6E6F1F3}" destId="{67D75DDB-3894-40F3-919B-0646D1C3EAD4}" srcOrd="1" destOrd="0" presId="urn:microsoft.com/office/officeart/2005/8/layout/hProcess9"/>
    <dgm:cxn modelId="{0F4E7F05-260A-480E-83D5-8B1932B978FA}" type="presParOf" srcId="{CE36BC92-C949-460E-AF9C-9CC2E6E6F1F3}" destId="{3DB5DC51-E5D6-42BB-A073-39F3B5440BA0}" srcOrd="2" destOrd="0" presId="urn:microsoft.com/office/officeart/2005/8/layout/hProcess9"/>
    <dgm:cxn modelId="{7ECF7D3A-3DE2-4F7F-86FE-2B218EC9E723}" type="presParOf" srcId="{CE36BC92-C949-460E-AF9C-9CC2E6E6F1F3}" destId="{6E13A3F2-6BC8-4DEC-89AD-54E64FD834F0}" srcOrd="3" destOrd="0" presId="urn:microsoft.com/office/officeart/2005/8/layout/hProcess9"/>
    <dgm:cxn modelId="{BA6DABEE-B40E-4497-95F0-7B20466E7A5F}" type="presParOf" srcId="{CE36BC92-C949-460E-AF9C-9CC2E6E6F1F3}" destId="{883E02DE-64CE-4711-A971-184E48C244CE}" srcOrd="4" destOrd="0" presId="urn:microsoft.com/office/officeart/2005/8/layout/hProcess9"/>
    <dgm:cxn modelId="{C0A9CE02-5A76-47FD-B13B-523847FD7BD6}" type="presParOf" srcId="{CE36BC92-C949-460E-AF9C-9CC2E6E6F1F3}" destId="{407A15AD-EE48-4EB8-A1CB-F22FFB3F5450}" srcOrd="5" destOrd="0" presId="urn:microsoft.com/office/officeart/2005/8/layout/hProcess9"/>
    <dgm:cxn modelId="{B5B1EBCA-8B83-4AD2-80E8-5DE3936F84BF}" type="presParOf" srcId="{CE36BC92-C949-460E-AF9C-9CC2E6E6F1F3}" destId="{937D825C-28F5-4BB7-9952-8F99C36114E4}" srcOrd="6" destOrd="0" presId="urn:microsoft.com/office/officeart/2005/8/layout/hProcess9"/>
    <dgm:cxn modelId="{97917703-0A3F-4C64-9929-1C2B1BB0FC7E}" type="presParOf" srcId="{CE36BC92-C949-460E-AF9C-9CC2E6E6F1F3}" destId="{1F3A3751-753F-43B4-9C49-1F0EDB281C59}" srcOrd="7" destOrd="0" presId="urn:microsoft.com/office/officeart/2005/8/layout/hProcess9"/>
    <dgm:cxn modelId="{253F2D05-5E0E-4899-8F21-C89F1A835F58}" type="presParOf" srcId="{CE36BC92-C949-460E-AF9C-9CC2E6E6F1F3}" destId="{8F2AE72E-B753-4F08-88D4-0420A44CF9C1}"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F5381A5-84CA-4481-A431-5626903C219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pl-PL"/>
        </a:p>
      </dgm:t>
    </dgm:pt>
    <dgm:pt modelId="{425C8F5C-2753-4CB3-A6E1-A2CE4BC2F442}">
      <dgm:prSet/>
      <dgm:spPr/>
      <dgm:t>
        <a:bodyPr/>
        <a:lstStyle/>
        <a:p>
          <a:r>
            <a:rPr lang="en-US" b="0" i="0" baseline="0" dirty="0">
              <a:solidFill>
                <a:schemeClr val="tx1"/>
              </a:solidFill>
            </a:rPr>
            <a:t>The key advantages of online recruitment are that it can:</a:t>
          </a:r>
          <a:endParaRPr lang="pl-PL" dirty="0">
            <a:solidFill>
              <a:schemeClr val="tx1"/>
            </a:solidFill>
          </a:endParaRPr>
        </a:p>
      </dgm:t>
    </dgm:pt>
    <dgm:pt modelId="{D2D124F3-4889-4058-857D-4941C7C05C33}" type="parTrans" cxnId="{963E13ED-2077-43AE-A949-F4339D41170F}">
      <dgm:prSet/>
      <dgm:spPr/>
      <dgm:t>
        <a:bodyPr/>
        <a:lstStyle/>
        <a:p>
          <a:endParaRPr lang="pl-PL"/>
        </a:p>
      </dgm:t>
    </dgm:pt>
    <dgm:pt modelId="{44DB8EA3-6C41-4C6E-B4E9-C525F6B53A93}" type="sibTrans" cxnId="{963E13ED-2077-43AE-A949-F4339D41170F}">
      <dgm:prSet/>
      <dgm:spPr/>
      <dgm:t>
        <a:bodyPr/>
        <a:lstStyle/>
        <a:p>
          <a:endParaRPr lang="pl-PL"/>
        </a:p>
      </dgm:t>
    </dgm:pt>
    <dgm:pt modelId="{1AF97D98-C21F-498D-B2AB-9053086C811E}">
      <dgm:prSet/>
      <dgm:spPr/>
      <dgm:t>
        <a:bodyPr/>
        <a:lstStyle/>
        <a:p>
          <a:r>
            <a:rPr lang="en-US" b="0" i="0" baseline="0" dirty="0"/>
            <a:t>provide a shorter recruitment cycle and streamlined administration;</a:t>
          </a:r>
          <a:endParaRPr lang="pl-PL" dirty="0"/>
        </a:p>
      </dgm:t>
    </dgm:pt>
    <dgm:pt modelId="{AC4240E8-516A-46A0-AAB1-0CC62119CB0B}" type="parTrans" cxnId="{3DDC2A87-567C-4A5D-9AAA-26F02B2A1E2A}">
      <dgm:prSet/>
      <dgm:spPr/>
      <dgm:t>
        <a:bodyPr/>
        <a:lstStyle/>
        <a:p>
          <a:endParaRPr lang="pl-PL"/>
        </a:p>
      </dgm:t>
    </dgm:pt>
    <dgm:pt modelId="{B534221E-DE5C-4164-9364-39502292C516}" type="sibTrans" cxnId="{3DDC2A87-567C-4A5D-9AAA-26F02B2A1E2A}">
      <dgm:prSet/>
      <dgm:spPr/>
      <dgm:t>
        <a:bodyPr/>
        <a:lstStyle/>
        <a:p>
          <a:endParaRPr lang="pl-PL"/>
        </a:p>
      </dgm:t>
    </dgm:pt>
    <dgm:pt modelId="{F9BD3A19-F0F3-4BB6-A5C1-7FC0D0BA486D}">
      <dgm:prSet/>
      <dgm:spPr/>
      <dgm:t>
        <a:bodyPr/>
        <a:lstStyle/>
        <a:p>
          <a:r>
            <a:rPr lang="en-US" b="0" i="0" baseline="0" dirty="0"/>
            <a:t>reduce recruitment costs if used instead of rather than as well as other methods;</a:t>
          </a:r>
          <a:endParaRPr lang="pl-PL" dirty="0"/>
        </a:p>
      </dgm:t>
    </dgm:pt>
    <dgm:pt modelId="{A1BB20CA-DE6E-4EAD-97DB-5C3982DD2678}" type="parTrans" cxnId="{F983290C-42AB-409C-B9E6-488ACCF9D089}">
      <dgm:prSet/>
      <dgm:spPr/>
      <dgm:t>
        <a:bodyPr/>
        <a:lstStyle/>
        <a:p>
          <a:endParaRPr lang="pl-PL"/>
        </a:p>
      </dgm:t>
    </dgm:pt>
    <dgm:pt modelId="{B63F483A-6B07-4B93-A58C-81470D5A04E7}" type="sibTrans" cxnId="{F983290C-42AB-409C-B9E6-488ACCF9D089}">
      <dgm:prSet/>
      <dgm:spPr/>
      <dgm:t>
        <a:bodyPr/>
        <a:lstStyle/>
        <a:p>
          <a:endParaRPr lang="pl-PL"/>
        </a:p>
      </dgm:t>
    </dgm:pt>
    <dgm:pt modelId="{62847205-128C-4CAF-B9EA-9D09CC8E4678}">
      <dgm:prSet/>
      <dgm:spPr/>
      <dgm:t>
        <a:bodyPr/>
        <a:lstStyle/>
        <a:p>
          <a:r>
            <a:rPr lang="en-US" b="0" i="0" baseline="0" dirty="0"/>
            <a:t>reach a wide pool of applicants;</a:t>
          </a:r>
          <a:endParaRPr lang="pl-PL" dirty="0"/>
        </a:p>
      </dgm:t>
    </dgm:pt>
    <dgm:pt modelId="{9FD5DB4B-F911-4D45-BEA0-B056D8CEC115}" type="parTrans" cxnId="{B89BC962-372A-4D6D-880F-5BAC405D1285}">
      <dgm:prSet/>
      <dgm:spPr/>
      <dgm:t>
        <a:bodyPr/>
        <a:lstStyle/>
        <a:p>
          <a:endParaRPr lang="pl-PL"/>
        </a:p>
      </dgm:t>
    </dgm:pt>
    <dgm:pt modelId="{F442E5E9-03CC-4A1E-AE7E-7BC4FD1C7D3C}" type="sibTrans" cxnId="{B89BC962-372A-4D6D-880F-5BAC405D1285}">
      <dgm:prSet/>
      <dgm:spPr/>
      <dgm:t>
        <a:bodyPr/>
        <a:lstStyle/>
        <a:p>
          <a:endParaRPr lang="pl-PL"/>
        </a:p>
      </dgm:t>
    </dgm:pt>
    <dgm:pt modelId="{DB23B0A1-9C77-450B-AD2A-EC8FAB8CBC7E}">
      <dgm:prSet/>
      <dgm:spPr/>
      <dgm:t>
        <a:bodyPr/>
        <a:lstStyle/>
        <a:p>
          <a:r>
            <a:rPr lang="en-US" b="0" i="0" baseline="0"/>
            <a:t>provide the image of an up-to-date organisation;</a:t>
          </a:r>
          <a:endParaRPr lang="pl-PL"/>
        </a:p>
      </dgm:t>
    </dgm:pt>
    <dgm:pt modelId="{BDA1702B-961E-4DB4-A58F-E9564968BE68}" type="parTrans" cxnId="{DCEEBFCA-D60D-4DB3-86AA-140752C1F817}">
      <dgm:prSet/>
      <dgm:spPr/>
      <dgm:t>
        <a:bodyPr/>
        <a:lstStyle/>
        <a:p>
          <a:endParaRPr lang="pl-PL"/>
        </a:p>
      </dgm:t>
    </dgm:pt>
    <dgm:pt modelId="{38C5C7E7-3BC9-4C97-8525-DF11802485FA}" type="sibTrans" cxnId="{DCEEBFCA-D60D-4DB3-86AA-140752C1F817}">
      <dgm:prSet/>
      <dgm:spPr/>
      <dgm:t>
        <a:bodyPr/>
        <a:lstStyle/>
        <a:p>
          <a:endParaRPr lang="pl-PL"/>
        </a:p>
      </dgm:t>
    </dgm:pt>
    <dgm:pt modelId="{C1D4F323-ADFD-495D-8AEA-66260B83C4E9}">
      <dgm:prSet/>
      <dgm:spPr/>
      <dgm:t>
        <a:bodyPr/>
        <a:lstStyle/>
        <a:p>
          <a:r>
            <a:rPr lang="pl-PL" b="0" i="0" baseline="0"/>
            <a:t>provide global coverage 24/7;</a:t>
          </a:r>
          <a:endParaRPr lang="pl-PL"/>
        </a:p>
      </dgm:t>
    </dgm:pt>
    <dgm:pt modelId="{4746A4BE-EB64-4E92-BB37-25E72CDDCB47}" type="parTrans" cxnId="{41C0421E-7325-4621-B19D-A0475A746E37}">
      <dgm:prSet/>
      <dgm:spPr/>
      <dgm:t>
        <a:bodyPr/>
        <a:lstStyle/>
        <a:p>
          <a:endParaRPr lang="pl-PL"/>
        </a:p>
      </dgm:t>
    </dgm:pt>
    <dgm:pt modelId="{E8C42FDC-DD28-4447-BC60-DB291D58C9C9}" type="sibTrans" cxnId="{41C0421E-7325-4621-B19D-A0475A746E37}">
      <dgm:prSet/>
      <dgm:spPr/>
      <dgm:t>
        <a:bodyPr/>
        <a:lstStyle/>
        <a:p>
          <a:endParaRPr lang="pl-PL"/>
        </a:p>
      </dgm:t>
    </dgm:pt>
    <dgm:pt modelId="{DDE937D4-30AD-4BF5-A610-AAA2AE85E399}">
      <dgm:prSet/>
      <dgm:spPr/>
      <dgm:t>
        <a:bodyPr/>
        <a:lstStyle/>
        <a:p>
          <a:r>
            <a:rPr lang="en-US" b="0" i="0" baseline="0" dirty="0"/>
            <a:t>be a cost-effective way to build a talent bank for future vacancies;</a:t>
          </a:r>
          <a:endParaRPr lang="pl-PL" dirty="0"/>
        </a:p>
      </dgm:t>
    </dgm:pt>
    <dgm:pt modelId="{35D4FB7F-3CC4-44F2-B686-D869708FB998}" type="parTrans" cxnId="{E4B3E78D-6367-4AD0-A1C0-45B4967F0C6B}">
      <dgm:prSet/>
      <dgm:spPr/>
      <dgm:t>
        <a:bodyPr/>
        <a:lstStyle/>
        <a:p>
          <a:endParaRPr lang="pl-PL"/>
        </a:p>
      </dgm:t>
    </dgm:pt>
    <dgm:pt modelId="{793F23CC-D629-4111-97CB-119BF1CCA5B5}" type="sibTrans" cxnId="{E4B3E78D-6367-4AD0-A1C0-45B4967F0C6B}">
      <dgm:prSet/>
      <dgm:spPr/>
      <dgm:t>
        <a:bodyPr/>
        <a:lstStyle/>
        <a:p>
          <a:endParaRPr lang="pl-PL"/>
        </a:p>
      </dgm:t>
    </dgm:pt>
    <dgm:pt modelId="{FE792A94-5288-45F2-AC01-B9416F2EA8E0}">
      <dgm:prSet/>
      <dgm:spPr/>
      <dgm:t>
        <a:bodyPr/>
        <a:lstStyle/>
        <a:p>
          <a:r>
            <a:rPr lang="en-US" b="0" i="0" baseline="0"/>
            <a:t>help handle high volume job applications in a consistent way;</a:t>
          </a:r>
          <a:endParaRPr lang="pl-PL"/>
        </a:p>
      </dgm:t>
    </dgm:pt>
    <dgm:pt modelId="{0FA08392-3597-4E05-B2F7-BB96666BB132}" type="parTrans" cxnId="{7BD0AD71-D915-40E5-B5F3-6F715E55B466}">
      <dgm:prSet/>
      <dgm:spPr/>
      <dgm:t>
        <a:bodyPr/>
        <a:lstStyle/>
        <a:p>
          <a:endParaRPr lang="pl-PL"/>
        </a:p>
      </dgm:t>
    </dgm:pt>
    <dgm:pt modelId="{FFF494D8-62D1-4361-9391-DC1C99EEB0A2}" type="sibTrans" cxnId="{7BD0AD71-D915-40E5-B5F3-6F715E55B466}">
      <dgm:prSet/>
      <dgm:spPr/>
      <dgm:t>
        <a:bodyPr/>
        <a:lstStyle/>
        <a:p>
          <a:endParaRPr lang="pl-PL"/>
        </a:p>
      </dgm:t>
    </dgm:pt>
    <dgm:pt modelId="{A633B98C-1D6A-4216-9DD3-6C75B2B217A7}">
      <dgm:prSet/>
      <dgm:spPr/>
      <dgm:t>
        <a:bodyPr/>
        <a:lstStyle/>
        <a:p>
          <a:r>
            <a:rPr lang="en-US" b="0" i="0" baseline="0" dirty="0"/>
            <a:t>make internal vacancies known across multiple sites and separate divisions.</a:t>
          </a:r>
          <a:endParaRPr lang="pl-PL" dirty="0"/>
        </a:p>
      </dgm:t>
    </dgm:pt>
    <dgm:pt modelId="{F7408AB7-C539-4C04-9683-7972D9876514}" type="parTrans" cxnId="{3FFB3D64-CDF0-4D25-A5CC-87A3C683F1FD}">
      <dgm:prSet/>
      <dgm:spPr/>
      <dgm:t>
        <a:bodyPr/>
        <a:lstStyle/>
        <a:p>
          <a:endParaRPr lang="pl-PL"/>
        </a:p>
      </dgm:t>
    </dgm:pt>
    <dgm:pt modelId="{62B543B6-B1EC-4197-BDA4-307776071426}" type="sibTrans" cxnId="{3FFB3D64-CDF0-4D25-A5CC-87A3C683F1FD}">
      <dgm:prSet/>
      <dgm:spPr/>
      <dgm:t>
        <a:bodyPr/>
        <a:lstStyle/>
        <a:p>
          <a:endParaRPr lang="pl-PL"/>
        </a:p>
      </dgm:t>
    </dgm:pt>
    <dgm:pt modelId="{62CC3B27-8C61-4002-A267-2ECC594B7463}" type="pres">
      <dgm:prSet presAssocID="{8F5381A5-84CA-4481-A431-5626903C2192}" presName="linear" presStyleCnt="0">
        <dgm:presLayoutVars>
          <dgm:animLvl val="lvl"/>
          <dgm:resizeHandles val="exact"/>
        </dgm:presLayoutVars>
      </dgm:prSet>
      <dgm:spPr/>
    </dgm:pt>
    <dgm:pt modelId="{9899083B-D71F-4CE7-AFCB-8C65504E1DA1}" type="pres">
      <dgm:prSet presAssocID="{425C8F5C-2753-4CB3-A6E1-A2CE4BC2F442}" presName="parentText" presStyleLbl="node1" presStyleIdx="0" presStyleCnt="1">
        <dgm:presLayoutVars>
          <dgm:chMax val="0"/>
          <dgm:bulletEnabled val="1"/>
        </dgm:presLayoutVars>
      </dgm:prSet>
      <dgm:spPr/>
    </dgm:pt>
    <dgm:pt modelId="{507F4A22-789F-419B-84CD-796C728EDE6A}" type="pres">
      <dgm:prSet presAssocID="{425C8F5C-2753-4CB3-A6E1-A2CE4BC2F442}" presName="childText" presStyleLbl="revTx" presStyleIdx="0" presStyleCnt="1">
        <dgm:presLayoutVars>
          <dgm:bulletEnabled val="1"/>
        </dgm:presLayoutVars>
      </dgm:prSet>
      <dgm:spPr/>
    </dgm:pt>
  </dgm:ptLst>
  <dgm:cxnLst>
    <dgm:cxn modelId="{F983290C-42AB-409C-B9E6-488ACCF9D089}" srcId="{425C8F5C-2753-4CB3-A6E1-A2CE4BC2F442}" destId="{F9BD3A19-F0F3-4BB6-A5C1-7FC0D0BA486D}" srcOrd="1" destOrd="0" parTransId="{A1BB20CA-DE6E-4EAD-97DB-5C3982DD2678}" sibTransId="{B63F483A-6B07-4B93-A58C-81470D5A04E7}"/>
    <dgm:cxn modelId="{E7764B16-0D57-450A-9965-DDA796701BF5}" type="presOf" srcId="{8F5381A5-84CA-4481-A431-5626903C2192}" destId="{62CC3B27-8C61-4002-A267-2ECC594B7463}" srcOrd="0" destOrd="0" presId="urn:microsoft.com/office/officeart/2005/8/layout/vList2"/>
    <dgm:cxn modelId="{009AD217-5FFA-47D5-B75E-3E9A73097606}" type="presOf" srcId="{1AF97D98-C21F-498D-B2AB-9053086C811E}" destId="{507F4A22-789F-419B-84CD-796C728EDE6A}" srcOrd="0" destOrd="0" presId="urn:microsoft.com/office/officeart/2005/8/layout/vList2"/>
    <dgm:cxn modelId="{41C0421E-7325-4621-B19D-A0475A746E37}" srcId="{425C8F5C-2753-4CB3-A6E1-A2CE4BC2F442}" destId="{C1D4F323-ADFD-495D-8AEA-66260B83C4E9}" srcOrd="4" destOrd="0" parTransId="{4746A4BE-EB64-4E92-BB37-25E72CDDCB47}" sibTransId="{E8C42FDC-DD28-4447-BC60-DB291D58C9C9}"/>
    <dgm:cxn modelId="{0877133F-F71E-434D-8BEB-D877EEEF1F59}" type="presOf" srcId="{F9BD3A19-F0F3-4BB6-A5C1-7FC0D0BA486D}" destId="{507F4A22-789F-419B-84CD-796C728EDE6A}" srcOrd="0" destOrd="1" presId="urn:microsoft.com/office/officeart/2005/8/layout/vList2"/>
    <dgm:cxn modelId="{B89BC962-372A-4D6D-880F-5BAC405D1285}" srcId="{425C8F5C-2753-4CB3-A6E1-A2CE4BC2F442}" destId="{62847205-128C-4CAF-B9EA-9D09CC8E4678}" srcOrd="2" destOrd="0" parTransId="{9FD5DB4B-F911-4D45-BEA0-B056D8CEC115}" sibTransId="{F442E5E9-03CC-4A1E-AE7E-7BC4FD1C7D3C}"/>
    <dgm:cxn modelId="{3FFB3D64-CDF0-4D25-A5CC-87A3C683F1FD}" srcId="{425C8F5C-2753-4CB3-A6E1-A2CE4BC2F442}" destId="{A633B98C-1D6A-4216-9DD3-6C75B2B217A7}" srcOrd="7" destOrd="0" parTransId="{F7408AB7-C539-4C04-9683-7972D9876514}" sibTransId="{62B543B6-B1EC-4197-BDA4-307776071426}"/>
    <dgm:cxn modelId="{7BD0AD71-D915-40E5-B5F3-6F715E55B466}" srcId="{425C8F5C-2753-4CB3-A6E1-A2CE4BC2F442}" destId="{FE792A94-5288-45F2-AC01-B9416F2EA8E0}" srcOrd="6" destOrd="0" parTransId="{0FA08392-3597-4E05-B2F7-BB96666BB132}" sibTransId="{FFF494D8-62D1-4361-9391-DC1C99EEB0A2}"/>
    <dgm:cxn modelId="{2FC2A154-B73A-4CBE-B478-A5B180B994D2}" type="presOf" srcId="{FE792A94-5288-45F2-AC01-B9416F2EA8E0}" destId="{507F4A22-789F-419B-84CD-796C728EDE6A}" srcOrd="0" destOrd="6" presId="urn:microsoft.com/office/officeart/2005/8/layout/vList2"/>
    <dgm:cxn modelId="{3DDC2A87-567C-4A5D-9AAA-26F02B2A1E2A}" srcId="{425C8F5C-2753-4CB3-A6E1-A2CE4BC2F442}" destId="{1AF97D98-C21F-498D-B2AB-9053086C811E}" srcOrd="0" destOrd="0" parTransId="{AC4240E8-516A-46A0-AAB1-0CC62119CB0B}" sibTransId="{B534221E-DE5C-4164-9364-39502292C516}"/>
    <dgm:cxn modelId="{CE4CBD8A-0D63-4D98-96A5-C47F3BA55EDE}" type="presOf" srcId="{A633B98C-1D6A-4216-9DD3-6C75B2B217A7}" destId="{507F4A22-789F-419B-84CD-796C728EDE6A}" srcOrd="0" destOrd="7" presId="urn:microsoft.com/office/officeart/2005/8/layout/vList2"/>
    <dgm:cxn modelId="{8C20408C-6BA3-4592-A3B3-FADD899C8EBD}" type="presOf" srcId="{C1D4F323-ADFD-495D-8AEA-66260B83C4E9}" destId="{507F4A22-789F-419B-84CD-796C728EDE6A}" srcOrd="0" destOrd="4" presId="urn:microsoft.com/office/officeart/2005/8/layout/vList2"/>
    <dgm:cxn modelId="{E4B3E78D-6367-4AD0-A1C0-45B4967F0C6B}" srcId="{425C8F5C-2753-4CB3-A6E1-A2CE4BC2F442}" destId="{DDE937D4-30AD-4BF5-A610-AAA2AE85E399}" srcOrd="5" destOrd="0" parTransId="{35D4FB7F-3CC4-44F2-B686-D869708FB998}" sibTransId="{793F23CC-D629-4111-97CB-119BF1CCA5B5}"/>
    <dgm:cxn modelId="{DE59C693-E009-483F-BE94-EA99BFCEBB50}" type="presOf" srcId="{DDE937D4-30AD-4BF5-A610-AAA2AE85E399}" destId="{507F4A22-789F-419B-84CD-796C728EDE6A}" srcOrd="0" destOrd="5" presId="urn:microsoft.com/office/officeart/2005/8/layout/vList2"/>
    <dgm:cxn modelId="{411BC796-F3C1-4BC0-B319-863B2AA283DA}" type="presOf" srcId="{425C8F5C-2753-4CB3-A6E1-A2CE4BC2F442}" destId="{9899083B-D71F-4CE7-AFCB-8C65504E1DA1}" srcOrd="0" destOrd="0" presId="urn:microsoft.com/office/officeart/2005/8/layout/vList2"/>
    <dgm:cxn modelId="{DCEEBFCA-D60D-4DB3-86AA-140752C1F817}" srcId="{425C8F5C-2753-4CB3-A6E1-A2CE4BC2F442}" destId="{DB23B0A1-9C77-450B-AD2A-EC8FAB8CBC7E}" srcOrd="3" destOrd="0" parTransId="{BDA1702B-961E-4DB4-A58F-E9564968BE68}" sibTransId="{38C5C7E7-3BC9-4C97-8525-DF11802485FA}"/>
    <dgm:cxn modelId="{963E13ED-2077-43AE-A949-F4339D41170F}" srcId="{8F5381A5-84CA-4481-A431-5626903C2192}" destId="{425C8F5C-2753-4CB3-A6E1-A2CE4BC2F442}" srcOrd="0" destOrd="0" parTransId="{D2D124F3-4889-4058-857D-4941C7C05C33}" sibTransId="{44DB8EA3-6C41-4C6E-B4E9-C525F6B53A93}"/>
    <dgm:cxn modelId="{05D3A8F0-67CF-4B69-A490-27FC8163A9FD}" type="presOf" srcId="{62847205-128C-4CAF-B9EA-9D09CC8E4678}" destId="{507F4A22-789F-419B-84CD-796C728EDE6A}" srcOrd="0" destOrd="2" presId="urn:microsoft.com/office/officeart/2005/8/layout/vList2"/>
    <dgm:cxn modelId="{7F9CBEF2-0F35-419B-BA83-7AB91EBEC7C9}" type="presOf" srcId="{DB23B0A1-9C77-450B-AD2A-EC8FAB8CBC7E}" destId="{507F4A22-789F-419B-84CD-796C728EDE6A}" srcOrd="0" destOrd="3" presId="urn:microsoft.com/office/officeart/2005/8/layout/vList2"/>
    <dgm:cxn modelId="{5C2E040B-0F35-4B45-9967-FBD3B4CAFAAB}" type="presParOf" srcId="{62CC3B27-8C61-4002-A267-2ECC594B7463}" destId="{9899083B-D71F-4CE7-AFCB-8C65504E1DA1}" srcOrd="0" destOrd="0" presId="urn:microsoft.com/office/officeart/2005/8/layout/vList2"/>
    <dgm:cxn modelId="{F3EA5157-B080-4609-92AB-960D2C87DCF0}" type="presParOf" srcId="{62CC3B27-8C61-4002-A267-2ECC594B7463}" destId="{507F4A22-789F-419B-84CD-796C728EDE6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F55E14-5095-4A62-A6FD-3A4CA93EDE80}" type="doc">
      <dgm:prSet loTypeId="urn:microsoft.com/office/officeart/2005/8/layout/vList2" loCatId="list" qsTypeId="urn:microsoft.com/office/officeart/2005/8/quickstyle/simple1" qsCatId="simple" csTypeId="urn:microsoft.com/office/officeart/2005/8/colors/accent6_2" csCatId="accent6"/>
      <dgm:spPr/>
      <dgm:t>
        <a:bodyPr/>
        <a:lstStyle/>
        <a:p>
          <a:endParaRPr lang="pl-PL"/>
        </a:p>
      </dgm:t>
    </dgm:pt>
    <dgm:pt modelId="{B0BD26EC-8B5B-4E2F-9B10-9D47CD4EB981}">
      <dgm:prSet/>
      <dgm:spPr/>
      <dgm:t>
        <a:bodyPr/>
        <a:lstStyle/>
        <a:p>
          <a:r>
            <a:rPr lang="en-US" b="0" i="0" baseline="0" dirty="0">
              <a:solidFill>
                <a:schemeClr val="tx1"/>
              </a:solidFill>
            </a:rPr>
            <a:t>The key disadvantages are that online recruitment can:</a:t>
          </a:r>
          <a:endParaRPr lang="pl-PL" dirty="0">
            <a:solidFill>
              <a:schemeClr val="tx1"/>
            </a:solidFill>
          </a:endParaRPr>
        </a:p>
      </dgm:t>
    </dgm:pt>
    <dgm:pt modelId="{2EF5145B-7894-47BD-A349-1C7FA42C4C6C}" type="parTrans" cxnId="{F7A224AB-386A-4627-836B-5E67656A9FC0}">
      <dgm:prSet/>
      <dgm:spPr/>
      <dgm:t>
        <a:bodyPr/>
        <a:lstStyle/>
        <a:p>
          <a:endParaRPr lang="pl-PL"/>
        </a:p>
      </dgm:t>
    </dgm:pt>
    <dgm:pt modelId="{B84F56C7-B7EB-43DD-AAA9-F8294658617E}" type="sibTrans" cxnId="{F7A224AB-386A-4627-836B-5E67656A9FC0}">
      <dgm:prSet/>
      <dgm:spPr/>
      <dgm:t>
        <a:bodyPr/>
        <a:lstStyle/>
        <a:p>
          <a:endParaRPr lang="pl-PL"/>
        </a:p>
      </dgm:t>
    </dgm:pt>
    <dgm:pt modelId="{4A4E4C24-CA04-47FE-A7E1-ADAAEBD84658}">
      <dgm:prSet/>
      <dgm:spPr/>
      <dgm:t>
        <a:bodyPr/>
        <a:lstStyle/>
        <a:p>
          <a:r>
            <a:rPr lang="en-US" b="0" i="0" baseline="0" dirty="0"/>
            <a:t>limit the applicant audience as the internet is not the first choice for all job seekers;</a:t>
          </a:r>
          <a:endParaRPr lang="pl-PL" dirty="0"/>
        </a:p>
      </dgm:t>
    </dgm:pt>
    <dgm:pt modelId="{5286D6FD-FED5-4B6C-ABE0-5E95F8586B48}" type="parTrans" cxnId="{5B592634-AE67-4157-B96E-7EC5FD0E01D1}">
      <dgm:prSet/>
      <dgm:spPr/>
      <dgm:t>
        <a:bodyPr/>
        <a:lstStyle/>
        <a:p>
          <a:endParaRPr lang="pl-PL"/>
        </a:p>
      </dgm:t>
    </dgm:pt>
    <dgm:pt modelId="{A81438F4-2D6D-47C0-993E-DA053A479B27}" type="sibTrans" cxnId="{5B592634-AE67-4157-B96E-7EC5FD0E01D1}">
      <dgm:prSet/>
      <dgm:spPr/>
      <dgm:t>
        <a:bodyPr/>
        <a:lstStyle/>
        <a:p>
          <a:endParaRPr lang="pl-PL"/>
        </a:p>
      </dgm:t>
    </dgm:pt>
    <dgm:pt modelId="{9F27F514-17E2-43D6-B3B6-9FA90252EC11}">
      <dgm:prSet/>
      <dgm:spPr/>
      <dgm:t>
        <a:bodyPr/>
        <a:lstStyle/>
        <a:p>
          <a:r>
            <a:rPr lang="pl-PL" b="0" i="0" baseline="0" dirty="0" err="1"/>
            <a:t>cause</a:t>
          </a:r>
          <a:r>
            <a:rPr lang="pl-PL" b="0" i="0" baseline="0" dirty="0"/>
            <a:t> </a:t>
          </a:r>
          <a:r>
            <a:rPr lang="pl-PL" b="0" i="0" baseline="0" dirty="0" err="1"/>
            <a:t>applications</a:t>
          </a:r>
          <a:r>
            <a:rPr lang="pl-PL" b="0" i="0" baseline="0" dirty="0"/>
            <a:t> </a:t>
          </a:r>
          <a:r>
            <a:rPr lang="pl-PL" b="0" i="0" baseline="0" dirty="0" err="1"/>
            <a:t>overload</a:t>
          </a:r>
          <a:r>
            <a:rPr lang="pl-PL" b="0" i="0" baseline="0" dirty="0"/>
            <a:t> </a:t>
          </a:r>
          <a:r>
            <a:rPr lang="pl-PL" b="0" i="0" baseline="0" dirty="0" err="1"/>
            <a:t>or</a:t>
          </a:r>
          <a:r>
            <a:rPr lang="pl-PL" b="0" i="0" baseline="0" dirty="0"/>
            <a:t> </a:t>
          </a:r>
          <a:r>
            <a:rPr lang="pl-PL" b="0" i="0" baseline="0" dirty="0" err="1"/>
            <a:t>inappropriate</a:t>
          </a:r>
          <a:r>
            <a:rPr lang="pl-PL" b="0" i="0" baseline="0" dirty="0"/>
            <a:t> </a:t>
          </a:r>
          <a:r>
            <a:rPr lang="pl-PL" b="0" i="0" baseline="0" dirty="0" err="1"/>
            <a:t>applications</a:t>
          </a:r>
          <a:r>
            <a:rPr lang="pl-PL" b="0" i="0" baseline="0" dirty="0"/>
            <a:t>;</a:t>
          </a:r>
          <a:endParaRPr lang="pl-PL" dirty="0"/>
        </a:p>
      </dgm:t>
    </dgm:pt>
    <dgm:pt modelId="{53FAE373-003F-4B3F-AA90-5052FC508433}" type="parTrans" cxnId="{2826F10A-9B40-420C-854F-59CE216752F9}">
      <dgm:prSet/>
      <dgm:spPr/>
      <dgm:t>
        <a:bodyPr/>
        <a:lstStyle/>
        <a:p>
          <a:endParaRPr lang="pl-PL"/>
        </a:p>
      </dgm:t>
    </dgm:pt>
    <dgm:pt modelId="{A286BB47-842B-43F0-BE61-EA39628F6DD2}" type="sibTrans" cxnId="{2826F10A-9B40-420C-854F-59CE216752F9}">
      <dgm:prSet/>
      <dgm:spPr/>
      <dgm:t>
        <a:bodyPr/>
        <a:lstStyle/>
        <a:p>
          <a:endParaRPr lang="pl-PL"/>
        </a:p>
      </dgm:t>
    </dgm:pt>
    <dgm:pt modelId="{D2844B60-6B0D-4A2B-9E5D-55B514EC7498}">
      <dgm:prSet/>
      <dgm:spPr/>
      <dgm:t>
        <a:bodyPr/>
        <a:lstStyle/>
        <a:p>
          <a:r>
            <a:rPr lang="en-US" b="0" i="0" baseline="0"/>
            <a:t>exclude those who cannot or do not want to search for a new job online;</a:t>
          </a:r>
          <a:endParaRPr lang="pl-PL"/>
        </a:p>
      </dgm:t>
    </dgm:pt>
    <dgm:pt modelId="{8424102C-0089-435F-819F-D040B6BFD2AA}" type="parTrans" cxnId="{E05FDDC7-E38B-4274-A5C9-E6C7A397867C}">
      <dgm:prSet/>
      <dgm:spPr/>
      <dgm:t>
        <a:bodyPr/>
        <a:lstStyle/>
        <a:p>
          <a:endParaRPr lang="pl-PL"/>
        </a:p>
      </dgm:t>
    </dgm:pt>
    <dgm:pt modelId="{D2E76A81-6F12-4CCA-810C-2D06DB25EE9E}" type="sibTrans" cxnId="{E05FDDC7-E38B-4274-A5C9-E6C7A397867C}">
      <dgm:prSet/>
      <dgm:spPr/>
      <dgm:t>
        <a:bodyPr/>
        <a:lstStyle/>
        <a:p>
          <a:endParaRPr lang="pl-PL"/>
        </a:p>
      </dgm:t>
    </dgm:pt>
    <dgm:pt modelId="{F84D4703-A6C9-45D7-BE23-B6D14DE763CD}">
      <dgm:prSet/>
      <dgm:spPr/>
      <dgm:t>
        <a:bodyPr/>
        <a:lstStyle/>
        <a:p>
          <a:r>
            <a:rPr lang="en-US" b="0" i="0" baseline="0" dirty="0"/>
            <a:t>give rise to allegations of discrimination, particularly in the use of limited key words to</a:t>
          </a:r>
          <a:r>
            <a:rPr lang="pl-PL" b="0" i="0" baseline="0" dirty="0"/>
            <a:t> </a:t>
          </a:r>
          <a:r>
            <a:rPr lang="pl-PL" b="0" i="0" baseline="0" dirty="0" err="1"/>
            <a:t>screen</a:t>
          </a:r>
          <a:r>
            <a:rPr lang="pl-PL" b="0" i="0" baseline="0" dirty="0"/>
            <a:t> </a:t>
          </a:r>
          <a:r>
            <a:rPr lang="pl-PL" b="0" i="0" baseline="0" dirty="0" err="1"/>
            <a:t>CVs</a:t>
          </a:r>
          <a:r>
            <a:rPr lang="pl-PL" b="0" i="0" baseline="0" dirty="0"/>
            <a:t>;</a:t>
          </a:r>
          <a:endParaRPr lang="pl-PL" dirty="0"/>
        </a:p>
      </dgm:t>
    </dgm:pt>
    <dgm:pt modelId="{E8843453-5884-4388-8E97-BDD842065770}" type="parTrans" cxnId="{6002E385-02A2-4AF1-81AF-0CB076B08477}">
      <dgm:prSet/>
      <dgm:spPr/>
      <dgm:t>
        <a:bodyPr/>
        <a:lstStyle/>
        <a:p>
          <a:endParaRPr lang="pl-PL"/>
        </a:p>
      </dgm:t>
    </dgm:pt>
    <dgm:pt modelId="{6805CA27-10CE-4E2F-B655-B5F86D442439}" type="sibTrans" cxnId="{6002E385-02A2-4AF1-81AF-0CB076B08477}">
      <dgm:prSet/>
      <dgm:spPr/>
      <dgm:t>
        <a:bodyPr/>
        <a:lstStyle/>
        <a:p>
          <a:endParaRPr lang="pl-PL"/>
        </a:p>
      </dgm:t>
    </dgm:pt>
    <dgm:pt modelId="{F08B5A64-BEB7-4719-BD66-0B62D4FD6303}">
      <dgm:prSet/>
      <dgm:spPr/>
      <dgm:t>
        <a:bodyPr/>
        <a:lstStyle/>
        <a:p>
          <a:r>
            <a:rPr lang="en-US" b="0" i="0" baseline="0" dirty="0"/>
            <a:t>make the process impersonal which may be off-putting for some candidates;</a:t>
          </a:r>
          <a:endParaRPr lang="pl-PL" dirty="0"/>
        </a:p>
      </dgm:t>
    </dgm:pt>
    <dgm:pt modelId="{A97FB40E-7F8E-4604-BCA3-0CEEEA4E2B87}" type="parTrans" cxnId="{68D51423-8C20-42BF-B836-D772DD3FDA26}">
      <dgm:prSet/>
      <dgm:spPr/>
      <dgm:t>
        <a:bodyPr/>
        <a:lstStyle/>
        <a:p>
          <a:endParaRPr lang="pl-PL"/>
        </a:p>
      </dgm:t>
    </dgm:pt>
    <dgm:pt modelId="{9E486809-99AC-4DCD-B8A7-C8CE9ABECBD0}" type="sibTrans" cxnId="{68D51423-8C20-42BF-B836-D772DD3FDA26}">
      <dgm:prSet/>
      <dgm:spPr/>
      <dgm:t>
        <a:bodyPr/>
        <a:lstStyle/>
        <a:p>
          <a:endParaRPr lang="pl-PL"/>
        </a:p>
      </dgm:t>
    </dgm:pt>
    <dgm:pt modelId="{624D4B8D-6899-4E4A-A966-450D02DA2299}">
      <dgm:prSet/>
      <dgm:spPr/>
      <dgm:t>
        <a:bodyPr/>
        <a:lstStyle/>
        <a:p>
          <a:r>
            <a:rPr lang="en-US" b="0" i="0" baseline="0" dirty="0"/>
            <a:t>turn off candidates if the website is badly designed;</a:t>
          </a:r>
          <a:endParaRPr lang="pl-PL" dirty="0"/>
        </a:p>
      </dgm:t>
    </dgm:pt>
    <dgm:pt modelId="{42B32F05-E280-4505-AF2F-BE25D81BC03C}" type="parTrans" cxnId="{237BC48A-FC6B-4092-AFE4-57E1C663C78D}">
      <dgm:prSet/>
      <dgm:spPr/>
      <dgm:t>
        <a:bodyPr/>
        <a:lstStyle/>
        <a:p>
          <a:endParaRPr lang="pl-PL"/>
        </a:p>
      </dgm:t>
    </dgm:pt>
    <dgm:pt modelId="{F0A3A7BA-FA00-4514-8089-2F7151DFFB49}" type="sibTrans" cxnId="{237BC48A-FC6B-4092-AFE4-57E1C663C78D}">
      <dgm:prSet/>
      <dgm:spPr/>
      <dgm:t>
        <a:bodyPr/>
        <a:lstStyle/>
        <a:p>
          <a:endParaRPr lang="pl-PL"/>
        </a:p>
      </dgm:t>
    </dgm:pt>
    <dgm:pt modelId="{96A53DBF-0F54-414E-B098-41B4D4D8080F}">
      <dgm:prSet/>
      <dgm:spPr/>
      <dgm:t>
        <a:bodyPr/>
        <a:lstStyle/>
        <a:p>
          <a:r>
            <a:rPr lang="en-US" b="0" i="0" baseline="0" dirty="0"/>
            <a:t>lose out on candidates particularly if the </a:t>
          </a:r>
          <a:r>
            <a:rPr lang="en-US" b="0" i="0" baseline="0" dirty="0" err="1"/>
            <a:t>organisation’s</a:t>
          </a:r>
          <a:r>
            <a:rPr lang="en-US" b="0" i="0" baseline="0" dirty="0"/>
            <a:t> website is below the search engine</a:t>
          </a:r>
          <a:r>
            <a:rPr lang="pl-PL" b="0" i="0" baseline="0" dirty="0"/>
            <a:t> ranking of </a:t>
          </a:r>
          <a:r>
            <a:rPr lang="pl-PL" b="0" i="0" baseline="0" dirty="0" err="1"/>
            <a:t>competitors</a:t>
          </a:r>
          <a:r>
            <a:rPr lang="pl-PL" b="0" i="0" baseline="0" dirty="0"/>
            <a:t>.</a:t>
          </a:r>
          <a:endParaRPr lang="pl-PL" dirty="0"/>
        </a:p>
      </dgm:t>
    </dgm:pt>
    <dgm:pt modelId="{0091E86F-1F69-4DAF-8A3E-67EC46E3A232}" type="parTrans" cxnId="{AA80ACE1-8CD1-4BD0-B5F2-3D6E1B62871D}">
      <dgm:prSet/>
      <dgm:spPr/>
      <dgm:t>
        <a:bodyPr/>
        <a:lstStyle/>
        <a:p>
          <a:endParaRPr lang="pl-PL"/>
        </a:p>
      </dgm:t>
    </dgm:pt>
    <dgm:pt modelId="{BF8ED98E-CC68-45AF-BFE3-E8F85F6614CC}" type="sibTrans" cxnId="{AA80ACE1-8CD1-4BD0-B5F2-3D6E1B62871D}">
      <dgm:prSet/>
      <dgm:spPr/>
      <dgm:t>
        <a:bodyPr/>
        <a:lstStyle/>
        <a:p>
          <a:endParaRPr lang="pl-PL"/>
        </a:p>
      </dgm:t>
    </dgm:pt>
    <dgm:pt modelId="{76321FF8-4027-4D6B-A0AD-0E142F48CCA8}" type="pres">
      <dgm:prSet presAssocID="{9DF55E14-5095-4A62-A6FD-3A4CA93EDE80}" presName="linear" presStyleCnt="0">
        <dgm:presLayoutVars>
          <dgm:animLvl val="lvl"/>
          <dgm:resizeHandles val="exact"/>
        </dgm:presLayoutVars>
      </dgm:prSet>
      <dgm:spPr/>
    </dgm:pt>
    <dgm:pt modelId="{DD8DE855-EC08-4445-BE35-364A1CF74CC8}" type="pres">
      <dgm:prSet presAssocID="{B0BD26EC-8B5B-4E2F-9B10-9D47CD4EB981}" presName="parentText" presStyleLbl="node1" presStyleIdx="0" presStyleCnt="1">
        <dgm:presLayoutVars>
          <dgm:chMax val="0"/>
          <dgm:bulletEnabled val="1"/>
        </dgm:presLayoutVars>
      </dgm:prSet>
      <dgm:spPr/>
    </dgm:pt>
    <dgm:pt modelId="{C1F53C69-9581-40CA-A627-3DD73284515F}" type="pres">
      <dgm:prSet presAssocID="{B0BD26EC-8B5B-4E2F-9B10-9D47CD4EB981}" presName="childText" presStyleLbl="revTx" presStyleIdx="0" presStyleCnt="1">
        <dgm:presLayoutVars>
          <dgm:bulletEnabled val="1"/>
        </dgm:presLayoutVars>
      </dgm:prSet>
      <dgm:spPr/>
    </dgm:pt>
  </dgm:ptLst>
  <dgm:cxnLst>
    <dgm:cxn modelId="{C0B11404-4BFE-4465-893C-00930DAA6200}" type="presOf" srcId="{4A4E4C24-CA04-47FE-A7E1-ADAAEBD84658}" destId="{C1F53C69-9581-40CA-A627-3DD73284515F}" srcOrd="0" destOrd="0" presId="urn:microsoft.com/office/officeart/2005/8/layout/vList2"/>
    <dgm:cxn modelId="{2826F10A-9B40-420C-854F-59CE216752F9}" srcId="{B0BD26EC-8B5B-4E2F-9B10-9D47CD4EB981}" destId="{9F27F514-17E2-43D6-B3B6-9FA90252EC11}" srcOrd="1" destOrd="0" parTransId="{53FAE373-003F-4B3F-AA90-5052FC508433}" sibTransId="{A286BB47-842B-43F0-BE61-EA39628F6DD2}"/>
    <dgm:cxn modelId="{68D51423-8C20-42BF-B836-D772DD3FDA26}" srcId="{B0BD26EC-8B5B-4E2F-9B10-9D47CD4EB981}" destId="{F08B5A64-BEB7-4719-BD66-0B62D4FD6303}" srcOrd="4" destOrd="0" parTransId="{A97FB40E-7F8E-4604-BCA3-0CEEEA4E2B87}" sibTransId="{9E486809-99AC-4DCD-B8A7-C8CE9ABECBD0}"/>
    <dgm:cxn modelId="{4B723E26-2694-4C85-ACDC-665BCAA55CEB}" type="presOf" srcId="{F08B5A64-BEB7-4719-BD66-0B62D4FD6303}" destId="{C1F53C69-9581-40CA-A627-3DD73284515F}" srcOrd="0" destOrd="4" presId="urn:microsoft.com/office/officeart/2005/8/layout/vList2"/>
    <dgm:cxn modelId="{E4E0F82A-BDB7-4E43-87F0-BE42FCE01549}" type="presOf" srcId="{D2844B60-6B0D-4A2B-9E5D-55B514EC7498}" destId="{C1F53C69-9581-40CA-A627-3DD73284515F}" srcOrd="0" destOrd="2" presId="urn:microsoft.com/office/officeart/2005/8/layout/vList2"/>
    <dgm:cxn modelId="{5B592634-AE67-4157-B96E-7EC5FD0E01D1}" srcId="{B0BD26EC-8B5B-4E2F-9B10-9D47CD4EB981}" destId="{4A4E4C24-CA04-47FE-A7E1-ADAAEBD84658}" srcOrd="0" destOrd="0" parTransId="{5286D6FD-FED5-4B6C-ABE0-5E95F8586B48}" sibTransId="{A81438F4-2D6D-47C0-993E-DA053A479B27}"/>
    <dgm:cxn modelId="{4D10EE69-42FD-4208-8DE6-F1E29E884020}" type="presOf" srcId="{624D4B8D-6899-4E4A-A966-450D02DA2299}" destId="{C1F53C69-9581-40CA-A627-3DD73284515F}" srcOrd="0" destOrd="5" presId="urn:microsoft.com/office/officeart/2005/8/layout/vList2"/>
    <dgm:cxn modelId="{16F1394A-1FB5-42F9-8D4E-D847CEC7CC9B}" type="presOf" srcId="{9F27F514-17E2-43D6-B3B6-9FA90252EC11}" destId="{C1F53C69-9581-40CA-A627-3DD73284515F}" srcOrd="0" destOrd="1" presId="urn:microsoft.com/office/officeart/2005/8/layout/vList2"/>
    <dgm:cxn modelId="{513B0750-B9C2-4DAD-ADDD-AFE751261E7B}" type="presOf" srcId="{96A53DBF-0F54-414E-B098-41B4D4D8080F}" destId="{C1F53C69-9581-40CA-A627-3DD73284515F}" srcOrd="0" destOrd="6" presId="urn:microsoft.com/office/officeart/2005/8/layout/vList2"/>
    <dgm:cxn modelId="{E273FF7F-C898-47F5-84DD-77CB5CBDFB94}" type="presOf" srcId="{B0BD26EC-8B5B-4E2F-9B10-9D47CD4EB981}" destId="{DD8DE855-EC08-4445-BE35-364A1CF74CC8}" srcOrd="0" destOrd="0" presId="urn:microsoft.com/office/officeart/2005/8/layout/vList2"/>
    <dgm:cxn modelId="{6002E385-02A2-4AF1-81AF-0CB076B08477}" srcId="{B0BD26EC-8B5B-4E2F-9B10-9D47CD4EB981}" destId="{F84D4703-A6C9-45D7-BE23-B6D14DE763CD}" srcOrd="3" destOrd="0" parTransId="{E8843453-5884-4388-8E97-BDD842065770}" sibTransId="{6805CA27-10CE-4E2F-B655-B5F86D442439}"/>
    <dgm:cxn modelId="{237BC48A-FC6B-4092-AFE4-57E1C663C78D}" srcId="{B0BD26EC-8B5B-4E2F-9B10-9D47CD4EB981}" destId="{624D4B8D-6899-4E4A-A966-450D02DA2299}" srcOrd="5" destOrd="0" parTransId="{42B32F05-E280-4505-AF2F-BE25D81BC03C}" sibTransId="{F0A3A7BA-FA00-4514-8089-2F7151DFFB49}"/>
    <dgm:cxn modelId="{C8223199-7527-40F3-A061-4B440DFFF419}" type="presOf" srcId="{F84D4703-A6C9-45D7-BE23-B6D14DE763CD}" destId="{C1F53C69-9581-40CA-A627-3DD73284515F}" srcOrd="0" destOrd="3" presId="urn:microsoft.com/office/officeart/2005/8/layout/vList2"/>
    <dgm:cxn modelId="{F7A224AB-386A-4627-836B-5E67656A9FC0}" srcId="{9DF55E14-5095-4A62-A6FD-3A4CA93EDE80}" destId="{B0BD26EC-8B5B-4E2F-9B10-9D47CD4EB981}" srcOrd="0" destOrd="0" parTransId="{2EF5145B-7894-47BD-A349-1C7FA42C4C6C}" sibTransId="{B84F56C7-B7EB-43DD-AAA9-F8294658617E}"/>
    <dgm:cxn modelId="{7E9EDEC1-3612-40BE-BB92-9CF99E0F2DBB}" type="presOf" srcId="{9DF55E14-5095-4A62-A6FD-3A4CA93EDE80}" destId="{76321FF8-4027-4D6B-A0AD-0E142F48CCA8}" srcOrd="0" destOrd="0" presId="urn:microsoft.com/office/officeart/2005/8/layout/vList2"/>
    <dgm:cxn modelId="{E05FDDC7-E38B-4274-A5C9-E6C7A397867C}" srcId="{B0BD26EC-8B5B-4E2F-9B10-9D47CD4EB981}" destId="{D2844B60-6B0D-4A2B-9E5D-55B514EC7498}" srcOrd="2" destOrd="0" parTransId="{8424102C-0089-435F-819F-D040B6BFD2AA}" sibTransId="{D2E76A81-6F12-4CCA-810C-2D06DB25EE9E}"/>
    <dgm:cxn modelId="{AA80ACE1-8CD1-4BD0-B5F2-3D6E1B62871D}" srcId="{B0BD26EC-8B5B-4E2F-9B10-9D47CD4EB981}" destId="{96A53DBF-0F54-414E-B098-41B4D4D8080F}" srcOrd="6" destOrd="0" parTransId="{0091E86F-1F69-4DAF-8A3E-67EC46E3A232}" sibTransId="{BF8ED98E-CC68-45AF-BFE3-E8F85F6614CC}"/>
    <dgm:cxn modelId="{CABD2757-1824-48E1-BB72-3BD535A4EBBA}" type="presParOf" srcId="{76321FF8-4027-4D6B-A0AD-0E142F48CCA8}" destId="{DD8DE855-EC08-4445-BE35-364A1CF74CC8}" srcOrd="0" destOrd="0" presId="urn:microsoft.com/office/officeart/2005/8/layout/vList2"/>
    <dgm:cxn modelId="{51CA9D28-492D-4BD6-A44C-2717BF0DD6A2}" type="presParOf" srcId="{76321FF8-4027-4D6B-A0AD-0E142F48CCA8}" destId="{C1F53C69-9581-40CA-A627-3DD73284515F}"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9034017-DCCE-4361-B99A-296EE34ADF3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DE46590F-71D3-4B2A-BC5A-449B34B808DD}">
      <dgm:prSet phldrT="[Tekst]"/>
      <dgm:spPr/>
      <dgm:t>
        <a:bodyPr/>
        <a:lstStyle/>
        <a:p>
          <a:r>
            <a:rPr lang="pl-PL" dirty="0">
              <a:solidFill>
                <a:schemeClr val="tx1"/>
              </a:solidFill>
            </a:rPr>
            <a:t>TRADITIONAL</a:t>
          </a:r>
          <a:endParaRPr lang="pl-PL" dirty="0"/>
        </a:p>
      </dgm:t>
    </dgm:pt>
    <dgm:pt modelId="{EF780E18-6D40-4461-8615-BF8E86CC8056}" type="parTrans" cxnId="{F50243FC-B79D-4DA6-9DA5-C987AF13E921}">
      <dgm:prSet/>
      <dgm:spPr/>
      <dgm:t>
        <a:bodyPr/>
        <a:lstStyle/>
        <a:p>
          <a:endParaRPr lang="pl-PL"/>
        </a:p>
      </dgm:t>
    </dgm:pt>
    <dgm:pt modelId="{E73A5CB6-4FEA-4853-8392-926615F7CC62}" type="sibTrans" cxnId="{F50243FC-B79D-4DA6-9DA5-C987AF13E921}">
      <dgm:prSet/>
      <dgm:spPr/>
      <dgm:t>
        <a:bodyPr/>
        <a:lstStyle/>
        <a:p>
          <a:endParaRPr lang="pl-PL"/>
        </a:p>
      </dgm:t>
    </dgm:pt>
    <dgm:pt modelId="{297EE99C-15C3-4399-BC92-F09E7659257D}">
      <dgm:prSet phldrT="[Tekst]"/>
      <dgm:spPr/>
      <dgm:t>
        <a:bodyPr/>
        <a:lstStyle/>
        <a:p>
          <a:r>
            <a:rPr lang="pl-PL" dirty="0" err="1"/>
            <a:t>press</a:t>
          </a:r>
          <a:r>
            <a:rPr lang="pl-PL" dirty="0"/>
            <a:t> </a:t>
          </a:r>
          <a:r>
            <a:rPr lang="pl-PL" dirty="0" err="1"/>
            <a:t>advertising</a:t>
          </a:r>
          <a:endParaRPr lang="pl-PL" dirty="0"/>
        </a:p>
      </dgm:t>
    </dgm:pt>
    <dgm:pt modelId="{40D487DA-3E3A-4850-BDC4-776B4A4BBCC5}" type="parTrans" cxnId="{82288265-5047-4C09-BFF4-B6F93C1B02F8}">
      <dgm:prSet/>
      <dgm:spPr/>
      <dgm:t>
        <a:bodyPr/>
        <a:lstStyle/>
        <a:p>
          <a:endParaRPr lang="pl-PL"/>
        </a:p>
      </dgm:t>
    </dgm:pt>
    <dgm:pt modelId="{79D8769C-DC1F-42A9-ACD2-0F248FFD7AED}" type="sibTrans" cxnId="{82288265-5047-4C09-BFF4-B6F93C1B02F8}">
      <dgm:prSet/>
      <dgm:spPr/>
      <dgm:t>
        <a:bodyPr/>
        <a:lstStyle/>
        <a:p>
          <a:endParaRPr lang="pl-PL"/>
        </a:p>
      </dgm:t>
    </dgm:pt>
    <dgm:pt modelId="{8E7F6D13-B6B8-4C29-BAC1-E3002977112C}">
      <dgm:prSet phldrT="[Tekst]"/>
      <dgm:spPr/>
      <dgm:t>
        <a:bodyPr/>
        <a:lstStyle/>
        <a:p>
          <a:r>
            <a:rPr lang="pl-PL" dirty="0" err="1"/>
            <a:t>interviews</a:t>
          </a:r>
          <a:r>
            <a:rPr lang="pl-PL" dirty="0"/>
            <a:t> (i.e. </a:t>
          </a:r>
          <a:r>
            <a:rPr lang="pl-PL" dirty="0" err="1"/>
            <a:t>telephone</a:t>
          </a:r>
          <a:r>
            <a:rPr lang="pl-PL" dirty="0"/>
            <a:t> </a:t>
          </a:r>
          <a:r>
            <a:rPr lang="pl-PL" dirty="0" err="1"/>
            <a:t>interviewing</a:t>
          </a:r>
          <a:r>
            <a:rPr lang="pl-PL" dirty="0"/>
            <a:t>)</a:t>
          </a:r>
        </a:p>
      </dgm:t>
    </dgm:pt>
    <dgm:pt modelId="{ECA5158C-B28C-4C4D-8F45-DC4BE468C4A2}" type="parTrans" cxnId="{C16B56F0-EED2-47E6-A4F8-73640022EBC3}">
      <dgm:prSet/>
      <dgm:spPr/>
      <dgm:t>
        <a:bodyPr/>
        <a:lstStyle/>
        <a:p>
          <a:endParaRPr lang="pl-PL"/>
        </a:p>
      </dgm:t>
    </dgm:pt>
    <dgm:pt modelId="{BA06D9A4-18ED-4F43-AA36-6714F962960C}" type="sibTrans" cxnId="{C16B56F0-EED2-47E6-A4F8-73640022EBC3}">
      <dgm:prSet/>
      <dgm:spPr/>
      <dgm:t>
        <a:bodyPr/>
        <a:lstStyle/>
        <a:p>
          <a:endParaRPr lang="pl-PL"/>
        </a:p>
      </dgm:t>
    </dgm:pt>
    <dgm:pt modelId="{165BC9BF-C019-41EF-8821-C4C117D9669A}">
      <dgm:prSet phldrT="[Tekst]"/>
      <dgm:spPr/>
      <dgm:t>
        <a:bodyPr/>
        <a:lstStyle/>
        <a:p>
          <a:r>
            <a:rPr lang="pl-PL" dirty="0">
              <a:solidFill>
                <a:schemeClr val="tx1"/>
              </a:solidFill>
            </a:rPr>
            <a:t>SOPHISTICATED</a:t>
          </a:r>
        </a:p>
      </dgm:t>
    </dgm:pt>
    <dgm:pt modelId="{8893CDF4-0F9B-4EE2-A842-DEDA26F9B613}" type="parTrans" cxnId="{9619BA34-E5B1-4992-88E7-34002E80C174}">
      <dgm:prSet/>
      <dgm:spPr/>
      <dgm:t>
        <a:bodyPr/>
        <a:lstStyle/>
        <a:p>
          <a:endParaRPr lang="pl-PL"/>
        </a:p>
      </dgm:t>
    </dgm:pt>
    <dgm:pt modelId="{54C9536B-8C2E-486F-B4F2-30BDB48F525B}" type="sibTrans" cxnId="{9619BA34-E5B1-4992-88E7-34002E80C174}">
      <dgm:prSet/>
      <dgm:spPr/>
      <dgm:t>
        <a:bodyPr/>
        <a:lstStyle/>
        <a:p>
          <a:endParaRPr lang="pl-PL"/>
        </a:p>
      </dgm:t>
    </dgm:pt>
    <dgm:pt modelId="{6F07D9D1-5A42-494E-9B6D-FCF9A7D18762}">
      <dgm:prSet phldrT="[Tekst]"/>
      <dgm:spPr/>
      <dgm:t>
        <a:bodyPr/>
        <a:lstStyle/>
        <a:p>
          <a:r>
            <a:rPr lang="pl-PL" dirty="0" err="1"/>
            <a:t>psychometric</a:t>
          </a:r>
          <a:r>
            <a:rPr lang="pl-PL" dirty="0"/>
            <a:t> </a:t>
          </a:r>
          <a:r>
            <a:rPr lang="pl-PL" dirty="0" err="1"/>
            <a:t>tests</a:t>
          </a:r>
          <a:endParaRPr lang="pl-PL" dirty="0"/>
        </a:p>
      </dgm:t>
    </dgm:pt>
    <dgm:pt modelId="{69721079-FB13-4236-9EC1-B72EC7F65F1D}" type="parTrans" cxnId="{9D893A5F-F22A-461B-8C5D-D0B0C399466D}">
      <dgm:prSet/>
      <dgm:spPr/>
      <dgm:t>
        <a:bodyPr/>
        <a:lstStyle/>
        <a:p>
          <a:endParaRPr lang="pl-PL"/>
        </a:p>
      </dgm:t>
    </dgm:pt>
    <dgm:pt modelId="{10EDE111-4AEC-41F7-B490-30CB34DCA0F6}" type="sibTrans" cxnId="{9D893A5F-F22A-461B-8C5D-D0B0C399466D}">
      <dgm:prSet/>
      <dgm:spPr/>
      <dgm:t>
        <a:bodyPr/>
        <a:lstStyle/>
        <a:p>
          <a:endParaRPr lang="pl-PL"/>
        </a:p>
      </dgm:t>
    </dgm:pt>
    <dgm:pt modelId="{8DFFE3B1-CF00-477D-BD7F-97ECA5BCE660}">
      <dgm:prSet phldrT="[Tekst]"/>
      <dgm:spPr/>
      <dgm:t>
        <a:bodyPr/>
        <a:lstStyle/>
        <a:p>
          <a:r>
            <a:rPr lang="pl-PL" dirty="0" err="1"/>
            <a:t>assessment</a:t>
          </a:r>
          <a:r>
            <a:rPr lang="pl-PL" dirty="0"/>
            <a:t> </a:t>
          </a:r>
          <a:r>
            <a:rPr lang="pl-PL" dirty="0" err="1"/>
            <a:t>centres</a:t>
          </a:r>
          <a:endParaRPr lang="pl-PL" dirty="0"/>
        </a:p>
      </dgm:t>
    </dgm:pt>
    <dgm:pt modelId="{B2535BF1-DD1B-40E2-9054-FCD4AD081B97}" type="parTrans" cxnId="{861F90ED-C6CD-463B-8AFB-4B2D8D18C62F}">
      <dgm:prSet/>
      <dgm:spPr/>
      <dgm:t>
        <a:bodyPr/>
        <a:lstStyle/>
        <a:p>
          <a:endParaRPr lang="pl-PL"/>
        </a:p>
      </dgm:t>
    </dgm:pt>
    <dgm:pt modelId="{D5DC2E49-0A9D-4491-99E0-50C41EE02A23}" type="sibTrans" cxnId="{861F90ED-C6CD-463B-8AFB-4B2D8D18C62F}">
      <dgm:prSet/>
      <dgm:spPr/>
      <dgm:t>
        <a:bodyPr/>
        <a:lstStyle/>
        <a:p>
          <a:endParaRPr lang="pl-PL"/>
        </a:p>
      </dgm:t>
    </dgm:pt>
    <dgm:pt modelId="{A74A6880-1789-4578-966B-C5DC417C4679}">
      <dgm:prSet phldrT="[Tekst]"/>
      <dgm:spPr/>
      <dgm:t>
        <a:bodyPr/>
        <a:lstStyle/>
        <a:p>
          <a:r>
            <a:rPr lang="pl-PL" dirty="0" err="1"/>
            <a:t>references</a:t>
          </a:r>
          <a:endParaRPr lang="pl-PL" dirty="0"/>
        </a:p>
      </dgm:t>
    </dgm:pt>
    <dgm:pt modelId="{E5F0F502-2E56-460A-B406-5F28750871E4}" type="parTrans" cxnId="{546E71A3-F38B-4408-BB87-E2B38039E4C1}">
      <dgm:prSet/>
      <dgm:spPr/>
      <dgm:t>
        <a:bodyPr/>
        <a:lstStyle/>
        <a:p>
          <a:endParaRPr lang="pl-PL"/>
        </a:p>
      </dgm:t>
    </dgm:pt>
    <dgm:pt modelId="{BE5A5099-5D10-4380-8098-AD3AFD2B6120}" type="sibTrans" cxnId="{546E71A3-F38B-4408-BB87-E2B38039E4C1}">
      <dgm:prSet/>
      <dgm:spPr/>
      <dgm:t>
        <a:bodyPr/>
        <a:lstStyle/>
        <a:p>
          <a:endParaRPr lang="pl-PL"/>
        </a:p>
      </dgm:t>
    </dgm:pt>
    <dgm:pt modelId="{129EAECE-A3D4-40D6-8996-F445DD0D12F0}" type="pres">
      <dgm:prSet presAssocID="{39034017-DCCE-4361-B99A-296EE34ADF33}" presName="Name0" presStyleCnt="0">
        <dgm:presLayoutVars>
          <dgm:dir/>
          <dgm:animLvl val="lvl"/>
          <dgm:resizeHandles val="exact"/>
        </dgm:presLayoutVars>
      </dgm:prSet>
      <dgm:spPr/>
    </dgm:pt>
    <dgm:pt modelId="{86DCF613-10A3-475F-A95D-2997A92FA4AD}" type="pres">
      <dgm:prSet presAssocID="{DE46590F-71D3-4B2A-BC5A-449B34B808DD}" presName="composite" presStyleCnt="0"/>
      <dgm:spPr/>
    </dgm:pt>
    <dgm:pt modelId="{573C08CB-4508-4FD0-9194-061D5B310B28}" type="pres">
      <dgm:prSet presAssocID="{DE46590F-71D3-4B2A-BC5A-449B34B808DD}" presName="parTx" presStyleLbl="alignNode1" presStyleIdx="0" presStyleCnt="2">
        <dgm:presLayoutVars>
          <dgm:chMax val="0"/>
          <dgm:chPref val="0"/>
          <dgm:bulletEnabled val="1"/>
        </dgm:presLayoutVars>
      </dgm:prSet>
      <dgm:spPr/>
    </dgm:pt>
    <dgm:pt modelId="{C2C50933-FE34-4AA8-93D6-33D91655F601}" type="pres">
      <dgm:prSet presAssocID="{DE46590F-71D3-4B2A-BC5A-449B34B808DD}" presName="desTx" presStyleLbl="alignAccFollowNode1" presStyleIdx="0" presStyleCnt="2">
        <dgm:presLayoutVars>
          <dgm:bulletEnabled val="1"/>
        </dgm:presLayoutVars>
      </dgm:prSet>
      <dgm:spPr/>
    </dgm:pt>
    <dgm:pt modelId="{C2AE9AB8-D547-4B8D-A371-AE91A23EF1C1}" type="pres">
      <dgm:prSet presAssocID="{E73A5CB6-4FEA-4853-8392-926615F7CC62}" presName="space" presStyleCnt="0"/>
      <dgm:spPr/>
    </dgm:pt>
    <dgm:pt modelId="{12CE57D1-973A-4F0D-A849-6593F021D4CA}" type="pres">
      <dgm:prSet presAssocID="{165BC9BF-C019-41EF-8821-C4C117D9669A}" presName="composite" presStyleCnt="0"/>
      <dgm:spPr/>
    </dgm:pt>
    <dgm:pt modelId="{5F159C8B-F5B8-4D35-8332-A10FAA8B3880}" type="pres">
      <dgm:prSet presAssocID="{165BC9BF-C019-41EF-8821-C4C117D9669A}" presName="parTx" presStyleLbl="alignNode1" presStyleIdx="1" presStyleCnt="2">
        <dgm:presLayoutVars>
          <dgm:chMax val="0"/>
          <dgm:chPref val="0"/>
          <dgm:bulletEnabled val="1"/>
        </dgm:presLayoutVars>
      </dgm:prSet>
      <dgm:spPr/>
    </dgm:pt>
    <dgm:pt modelId="{1A777E75-6B15-482A-9E7D-EC765EEB256E}" type="pres">
      <dgm:prSet presAssocID="{165BC9BF-C019-41EF-8821-C4C117D9669A}" presName="desTx" presStyleLbl="alignAccFollowNode1" presStyleIdx="1" presStyleCnt="2">
        <dgm:presLayoutVars>
          <dgm:bulletEnabled val="1"/>
        </dgm:presLayoutVars>
      </dgm:prSet>
      <dgm:spPr/>
    </dgm:pt>
  </dgm:ptLst>
  <dgm:cxnLst>
    <dgm:cxn modelId="{AB50C100-ED76-4AF9-BE61-0132E32FAF60}" type="presOf" srcId="{8E7F6D13-B6B8-4C29-BAC1-E3002977112C}" destId="{C2C50933-FE34-4AA8-93D6-33D91655F601}" srcOrd="0" destOrd="1" presId="urn:microsoft.com/office/officeart/2005/8/layout/hList1"/>
    <dgm:cxn modelId="{29467C0E-0066-43B1-B0E4-52AB9B7DA0D3}" type="presOf" srcId="{A74A6880-1789-4578-966B-C5DC417C4679}" destId="{C2C50933-FE34-4AA8-93D6-33D91655F601}" srcOrd="0" destOrd="2" presId="urn:microsoft.com/office/officeart/2005/8/layout/hList1"/>
    <dgm:cxn modelId="{9619BA34-E5B1-4992-88E7-34002E80C174}" srcId="{39034017-DCCE-4361-B99A-296EE34ADF33}" destId="{165BC9BF-C019-41EF-8821-C4C117D9669A}" srcOrd="1" destOrd="0" parTransId="{8893CDF4-0F9B-4EE2-A842-DEDA26F9B613}" sibTransId="{54C9536B-8C2E-486F-B4F2-30BDB48F525B}"/>
    <dgm:cxn modelId="{F8C6AC39-199D-4137-8674-103CBB157A31}" type="presOf" srcId="{39034017-DCCE-4361-B99A-296EE34ADF33}" destId="{129EAECE-A3D4-40D6-8996-F445DD0D12F0}" srcOrd="0" destOrd="0" presId="urn:microsoft.com/office/officeart/2005/8/layout/hList1"/>
    <dgm:cxn modelId="{9D893A5F-F22A-461B-8C5D-D0B0C399466D}" srcId="{165BC9BF-C019-41EF-8821-C4C117D9669A}" destId="{6F07D9D1-5A42-494E-9B6D-FCF9A7D18762}" srcOrd="0" destOrd="0" parTransId="{69721079-FB13-4236-9EC1-B72EC7F65F1D}" sibTransId="{10EDE111-4AEC-41F7-B490-30CB34DCA0F6}"/>
    <dgm:cxn modelId="{82288265-5047-4C09-BFF4-B6F93C1B02F8}" srcId="{DE46590F-71D3-4B2A-BC5A-449B34B808DD}" destId="{297EE99C-15C3-4399-BC92-F09E7659257D}" srcOrd="0" destOrd="0" parTransId="{40D487DA-3E3A-4850-BDC4-776B4A4BBCC5}" sibTransId="{79D8769C-DC1F-42A9-ACD2-0F248FFD7AED}"/>
    <dgm:cxn modelId="{5D91AE53-358F-4E3B-A67B-3FC5FBF79448}" type="presOf" srcId="{8DFFE3B1-CF00-477D-BD7F-97ECA5BCE660}" destId="{1A777E75-6B15-482A-9E7D-EC765EEB256E}" srcOrd="0" destOrd="1" presId="urn:microsoft.com/office/officeart/2005/8/layout/hList1"/>
    <dgm:cxn modelId="{C70F8656-1B30-4F08-BB99-5B624D3265C0}" type="presOf" srcId="{297EE99C-15C3-4399-BC92-F09E7659257D}" destId="{C2C50933-FE34-4AA8-93D6-33D91655F601}" srcOrd="0" destOrd="0" presId="urn:microsoft.com/office/officeart/2005/8/layout/hList1"/>
    <dgm:cxn modelId="{546E71A3-F38B-4408-BB87-E2B38039E4C1}" srcId="{DE46590F-71D3-4B2A-BC5A-449B34B808DD}" destId="{A74A6880-1789-4578-966B-C5DC417C4679}" srcOrd="2" destOrd="0" parTransId="{E5F0F502-2E56-460A-B406-5F28750871E4}" sibTransId="{BE5A5099-5D10-4380-8098-AD3AFD2B6120}"/>
    <dgm:cxn modelId="{5E45B3A9-353B-4A06-BE19-629152AF0D43}" type="presOf" srcId="{DE46590F-71D3-4B2A-BC5A-449B34B808DD}" destId="{573C08CB-4508-4FD0-9194-061D5B310B28}" srcOrd="0" destOrd="0" presId="urn:microsoft.com/office/officeart/2005/8/layout/hList1"/>
    <dgm:cxn modelId="{D381F8BA-7260-40AF-BFBE-01296A52D554}" type="presOf" srcId="{6F07D9D1-5A42-494E-9B6D-FCF9A7D18762}" destId="{1A777E75-6B15-482A-9E7D-EC765EEB256E}" srcOrd="0" destOrd="0" presId="urn:microsoft.com/office/officeart/2005/8/layout/hList1"/>
    <dgm:cxn modelId="{F38A77D2-98FB-4F8B-A1FD-16B0C4451E42}" type="presOf" srcId="{165BC9BF-C019-41EF-8821-C4C117D9669A}" destId="{5F159C8B-F5B8-4D35-8332-A10FAA8B3880}" srcOrd="0" destOrd="0" presId="urn:microsoft.com/office/officeart/2005/8/layout/hList1"/>
    <dgm:cxn modelId="{861F90ED-C6CD-463B-8AFB-4B2D8D18C62F}" srcId="{165BC9BF-C019-41EF-8821-C4C117D9669A}" destId="{8DFFE3B1-CF00-477D-BD7F-97ECA5BCE660}" srcOrd="1" destOrd="0" parTransId="{B2535BF1-DD1B-40E2-9054-FCD4AD081B97}" sibTransId="{D5DC2E49-0A9D-4491-99E0-50C41EE02A23}"/>
    <dgm:cxn modelId="{C16B56F0-EED2-47E6-A4F8-73640022EBC3}" srcId="{DE46590F-71D3-4B2A-BC5A-449B34B808DD}" destId="{8E7F6D13-B6B8-4C29-BAC1-E3002977112C}" srcOrd="1" destOrd="0" parTransId="{ECA5158C-B28C-4C4D-8F45-DC4BE468C4A2}" sibTransId="{BA06D9A4-18ED-4F43-AA36-6714F962960C}"/>
    <dgm:cxn modelId="{F50243FC-B79D-4DA6-9DA5-C987AF13E921}" srcId="{39034017-DCCE-4361-B99A-296EE34ADF33}" destId="{DE46590F-71D3-4B2A-BC5A-449B34B808DD}" srcOrd="0" destOrd="0" parTransId="{EF780E18-6D40-4461-8615-BF8E86CC8056}" sibTransId="{E73A5CB6-4FEA-4853-8392-926615F7CC62}"/>
    <dgm:cxn modelId="{E7CCDA9A-63A4-433D-A9AB-AADBFA968ADC}" type="presParOf" srcId="{129EAECE-A3D4-40D6-8996-F445DD0D12F0}" destId="{86DCF613-10A3-475F-A95D-2997A92FA4AD}" srcOrd="0" destOrd="0" presId="urn:microsoft.com/office/officeart/2005/8/layout/hList1"/>
    <dgm:cxn modelId="{E1B5E5A6-BEBA-47E8-AF37-059B9905A92C}" type="presParOf" srcId="{86DCF613-10A3-475F-A95D-2997A92FA4AD}" destId="{573C08CB-4508-4FD0-9194-061D5B310B28}" srcOrd="0" destOrd="0" presId="urn:microsoft.com/office/officeart/2005/8/layout/hList1"/>
    <dgm:cxn modelId="{BA3032BD-D595-40EA-990B-006F8C6F3EC2}" type="presParOf" srcId="{86DCF613-10A3-475F-A95D-2997A92FA4AD}" destId="{C2C50933-FE34-4AA8-93D6-33D91655F601}" srcOrd="1" destOrd="0" presId="urn:microsoft.com/office/officeart/2005/8/layout/hList1"/>
    <dgm:cxn modelId="{DFEEB588-3448-4C17-A09B-51786A933860}" type="presParOf" srcId="{129EAECE-A3D4-40D6-8996-F445DD0D12F0}" destId="{C2AE9AB8-D547-4B8D-A371-AE91A23EF1C1}" srcOrd="1" destOrd="0" presId="urn:microsoft.com/office/officeart/2005/8/layout/hList1"/>
    <dgm:cxn modelId="{A69B06BF-81A8-4EBB-8BAC-D1E03043EAFC}" type="presParOf" srcId="{129EAECE-A3D4-40D6-8996-F445DD0D12F0}" destId="{12CE57D1-973A-4F0D-A849-6593F021D4CA}" srcOrd="2" destOrd="0" presId="urn:microsoft.com/office/officeart/2005/8/layout/hList1"/>
    <dgm:cxn modelId="{DB3EF695-0B49-4969-BC50-43D94D0853A2}" type="presParOf" srcId="{12CE57D1-973A-4F0D-A849-6593F021D4CA}" destId="{5F159C8B-F5B8-4D35-8332-A10FAA8B3880}" srcOrd="0" destOrd="0" presId="urn:microsoft.com/office/officeart/2005/8/layout/hList1"/>
    <dgm:cxn modelId="{EC8519C7-A1E1-4430-AF89-E405A7F4C30E}" type="presParOf" srcId="{12CE57D1-973A-4F0D-A849-6593F021D4CA}" destId="{1A777E75-6B15-482A-9E7D-EC765EEB256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59ACC8D-C36F-499F-94E4-9DC55F734685}" type="doc">
      <dgm:prSet loTypeId="urn:microsoft.com/office/officeart/2005/8/layout/vList2" loCatId="list" qsTypeId="urn:microsoft.com/office/officeart/2005/8/quickstyle/simple1" qsCatId="simple" csTypeId="urn:microsoft.com/office/officeart/2005/8/colors/accent2_4" csCatId="accent2" phldr="1"/>
      <dgm:spPr/>
      <dgm:t>
        <a:bodyPr/>
        <a:lstStyle/>
        <a:p>
          <a:endParaRPr lang="pl-PL"/>
        </a:p>
      </dgm:t>
    </dgm:pt>
    <dgm:pt modelId="{6F7359DD-50A7-4490-8ED6-D1C3C2B3CF84}">
      <dgm:prSet/>
      <dgm:spPr/>
      <dgm:t>
        <a:bodyPr/>
        <a:lstStyle/>
        <a:p>
          <a:r>
            <a:rPr lang="pl-PL" dirty="0">
              <a:solidFill>
                <a:schemeClr val="tx1"/>
              </a:solidFill>
            </a:rPr>
            <a:t>T</a:t>
          </a:r>
          <a:r>
            <a:rPr lang="en-US" b="0" i="0" baseline="0" dirty="0">
              <a:solidFill>
                <a:schemeClr val="tx1"/>
              </a:solidFill>
            </a:rPr>
            <a:t>HE MAIN REASONS WHY EMPLOYERS HAD DECIDED TO OUTSOURCE</a:t>
          </a:r>
          <a:r>
            <a:rPr lang="pl-PL" b="0" i="0" baseline="0" dirty="0">
              <a:solidFill>
                <a:schemeClr val="tx1"/>
              </a:solidFill>
            </a:rPr>
            <a:t> </a:t>
          </a:r>
          <a:r>
            <a:rPr lang="en-US" b="0" i="0" baseline="0" dirty="0">
              <a:solidFill>
                <a:schemeClr val="tx1"/>
              </a:solidFill>
            </a:rPr>
            <a:t>RECRUITMENT ACTIVITIES</a:t>
          </a:r>
          <a:r>
            <a:rPr lang="pl-PL" b="0" i="0" baseline="0" dirty="0">
              <a:solidFill>
                <a:schemeClr val="tx1"/>
              </a:solidFill>
            </a:rPr>
            <a:t>:</a:t>
          </a:r>
          <a:endParaRPr lang="pl-PL" dirty="0">
            <a:solidFill>
              <a:schemeClr val="tx1"/>
            </a:solidFill>
          </a:endParaRPr>
        </a:p>
      </dgm:t>
    </dgm:pt>
    <dgm:pt modelId="{55DEC91C-92BC-4410-87F8-0C1F39846FCD}" type="parTrans" cxnId="{CDCA4A22-6349-4BB6-AF10-30D594435EA4}">
      <dgm:prSet/>
      <dgm:spPr/>
      <dgm:t>
        <a:bodyPr/>
        <a:lstStyle/>
        <a:p>
          <a:endParaRPr lang="pl-PL"/>
        </a:p>
      </dgm:t>
    </dgm:pt>
    <dgm:pt modelId="{01CE3FB4-731E-44B2-8CDF-8CAE2ACC969E}" type="sibTrans" cxnId="{CDCA4A22-6349-4BB6-AF10-30D594435EA4}">
      <dgm:prSet/>
      <dgm:spPr/>
      <dgm:t>
        <a:bodyPr/>
        <a:lstStyle/>
        <a:p>
          <a:endParaRPr lang="pl-PL"/>
        </a:p>
      </dgm:t>
    </dgm:pt>
    <dgm:pt modelId="{A23B5F3A-3A48-4CB4-98A2-EC34C3A9177C}">
      <dgm:prSet/>
      <dgm:spPr/>
      <dgm:t>
        <a:bodyPr/>
        <a:lstStyle/>
        <a:p>
          <a:r>
            <a:rPr lang="en-US" b="0" i="0" baseline="0"/>
            <a:t>to speed up recruitment; </a:t>
          </a:r>
          <a:endParaRPr lang="pl-PL"/>
        </a:p>
      </dgm:t>
    </dgm:pt>
    <dgm:pt modelId="{EB789A6D-2516-4636-B73A-C962442B3438}" type="parTrans" cxnId="{C29991D9-67EA-4DC5-8C39-0913DFB6FD3C}">
      <dgm:prSet/>
      <dgm:spPr/>
      <dgm:t>
        <a:bodyPr/>
        <a:lstStyle/>
        <a:p>
          <a:endParaRPr lang="pl-PL"/>
        </a:p>
      </dgm:t>
    </dgm:pt>
    <dgm:pt modelId="{8720D9E8-3553-42D0-A5CA-011F0FB99624}" type="sibTrans" cxnId="{C29991D9-67EA-4DC5-8C39-0913DFB6FD3C}">
      <dgm:prSet/>
      <dgm:spPr/>
      <dgm:t>
        <a:bodyPr/>
        <a:lstStyle/>
        <a:p>
          <a:endParaRPr lang="pl-PL"/>
        </a:p>
      </dgm:t>
    </dgm:pt>
    <dgm:pt modelId="{F3D72C32-EEBF-420F-B6D8-BEF0792B876B}">
      <dgm:prSet/>
      <dgm:spPr/>
      <dgm:t>
        <a:bodyPr/>
        <a:lstStyle/>
        <a:p>
          <a:r>
            <a:rPr lang="pl-PL" b="0" i="0" baseline="0"/>
            <a:t>to </a:t>
          </a:r>
          <a:r>
            <a:rPr lang="en-US" b="0" i="0" baseline="0"/>
            <a:t>gain access to greater expertise; </a:t>
          </a:r>
          <a:endParaRPr lang="pl-PL"/>
        </a:p>
      </dgm:t>
    </dgm:pt>
    <dgm:pt modelId="{6D622757-CA3A-45F5-9997-9D224709557B}" type="parTrans" cxnId="{455A967B-09D3-424A-9275-39885275D272}">
      <dgm:prSet/>
      <dgm:spPr/>
      <dgm:t>
        <a:bodyPr/>
        <a:lstStyle/>
        <a:p>
          <a:endParaRPr lang="pl-PL"/>
        </a:p>
      </dgm:t>
    </dgm:pt>
    <dgm:pt modelId="{B8B01423-C4F3-42A3-A423-F5232CCD742B}" type="sibTrans" cxnId="{455A967B-09D3-424A-9275-39885275D272}">
      <dgm:prSet/>
      <dgm:spPr/>
      <dgm:t>
        <a:bodyPr/>
        <a:lstStyle/>
        <a:p>
          <a:endParaRPr lang="pl-PL"/>
        </a:p>
      </dgm:t>
    </dgm:pt>
    <dgm:pt modelId="{2D388E79-3452-44C0-91EA-F702E0E9E5C8}">
      <dgm:prSet/>
      <dgm:spPr/>
      <dgm:t>
        <a:bodyPr/>
        <a:lstStyle/>
        <a:p>
          <a:r>
            <a:rPr lang="pl-PL"/>
            <a:t>to </a:t>
          </a:r>
          <a:r>
            <a:rPr lang="en-US" b="0" i="0" baseline="0"/>
            <a:t>help make</a:t>
          </a:r>
          <a:r>
            <a:rPr lang="pl-PL" b="0" i="0" baseline="0"/>
            <a:t> </a:t>
          </a:r>
          <a:r>
            <a:rPr lang="en-US" b="0" i="0" baseline="0"/>
            <a:t>HR more strategic; </a:t>
          </a:r>
          <a:endParaRPr lang="pl-PL"/>
        </a:p>
      </dgm:t>
    </dgm:pt>
    <dgm:pt modelId="{B42E69D2-243E-4C96-A960-9FD2951F51E8}" type="parTrans" cxnId="{9EE1CFAB-3777-44D1-A4E6-187350111A2C}">
      <dgm:prSet/>
      <dgm:spPr/>
      <dgm:t>
        <a:bodyPr/>
        <a:lstStyle/>
        <a:p>
          <a:endParaRPr lang="pl-PL"/>
        </a:p>
      </dgm:t>
    </dgm:pt>
    <dgm:pt modelId="{FD7DF282-4720-4590-A123-08C577B652F4}" type="sibTrans" cxnId="{9EE1CFAB-3777-44D1-A4E6-187350111A2C}">
      <dgm:prSet/>
      <dgm:spPr/>
      <dgm:t>
        <a:bodyPr/>
        <a:lstStyle/>
        <a:p>
          <a:endParaRPr lang="pl-PL"/>
        </a:p>
      </dgm:t>
    </dgm:pt>
    <dgm:pt modelId="{E72C729A-5181-4EDD-8F7D-9DBF126BDE50}">
      <dgm:prSet/>
      <dgm:spPr/>
      <dgm:t>
        <a:bodyPr/>
        <a:lstStyle/>
        <a:p>
          <a:r>
            <a:rPr lang="pl-PL"/>
            <a:t>to </a:t>
          </a:r>
          <a:r>
            <a:rPr lang="en-US" b="0" i="0" baseline="0"/>
            <a:t>make recruitment more flexible and responsive; </a:t>
          </a:r>
          <a:endParaRPr lang="pl-PL"/>
        </a:p>
      </dgm:t>
    </dgm:pt>
    <dgm:pt modelId="{EABEDCDE-F83E-4B69-8DDF-B358DF7FBADB}" type="parTrans" cxnId="{A412CA31-EDD7-4592-AF08-766B3901714B}">
      <dgm:prSet/>
      <dgm:spPr/>
      <dgm:t>
        <a:bodyPr/>
        <a:lstStyle/>
        <a:p>
          <a:endParaRPr lang="pl-PL"/>
        </a:p>
      </dgm:t>
    </dgm:pt>
    <dgm:pt modelId="{0A006641-9F63-4490-8E5B-90110047F1EC}" type="sibTrans" cxnId="{A412CA31-EDD7-4592-AF08-766B3901714B}">
      <dgm:prSet/>
      <dgm:spPr/>
      <dgm:t>
        <a:bodyPr/>
        <a:lstStyle/>
        <a:p>
          <a:endParaRPr lang="pl-PL"/>
        </a:p>
      </dgm:t>
    </dgm:pt>
    <dgm:pt modelId="{D61FE329-7983-4162-8ADC-B80EC2F418BA}">
      <dgm:prSet/>
      <dgm:spPr/>
      <dgm:t>
        <a:bodyPr/>
        <a:lstStyle/>
        <a:p>
          <a:r>
            <a:rPr lang="pl-PL"/>
            <a:t>to </a:t>
          </a:r>
          <a:r>
            <a:rPr lang="en-US" b="0" i="0" baseline="0"/>
            <a:t>achieve cost savings.</a:t>
          </a:r>
          <a:endParaRPr lang="pl-PL"/>
        </a:p>
      </dgm:t>
    </dgm:pt>
    <dgm:pt modelId="{29516DE2-B540-464B-A247-CB2B85075C80}" type="parTrans" cxnId="{C63655AF-2A1A-4731-898B-0ECA59A344A3}">
      <dgm:prSet/>
      <dgm:spPr/>
      <dgm:t>
        <a:bodyPr/>
        <a:lstStyle/>
        <a:p>
          <a:endParaRPr lang="pl-PL"/>
        </a:p>
      </dgm:t>
    </dgm:pt>
    <dgm:pt modelId="{C255DD0C-C47B-42A0-BE2E-AE1AEFA1DD01}" type="sibTrans" cxnId="{C63655AF-2A1A-4731-898B-0ECA59A344A3}">
      <dgm:prSet/>
      <dgm:spPr/>
      <dgm:t>
        <a:bodyPr/>
        <a:lstStyle/>
        <a:p>
          <a:endParaRPr lang="pl-PL"/>
        </a:p>
      </dgm:t>
    </dgm:pt>
    <dgm:pt modelId="{048D7E2F-A304-4D6D-A92F-C912E079F20B}" type="pres">
      <dgm:prSet presAssocID="{159ACC8D-C36F-499F-94E4-9DC55F734685}" presName="linear" presStyleCnt="0">
        <dgm:presLayoutVars>
          <dgm:animLvl val="lvl"/>
          <dgm:resizeHandles val="exact"/>
        </dgm:presLayoutVars>
      </dgm:prSet>
      <dgm:spPr/>
    </dgm:pt>
    <dgm:pt modelId="{18E2C53F-5E56-4440-A945-462A3D56D95E}" type="pres">
      <dgm:prSet presAssocID="{6F7359DD-50A7-4490-8ED6-D1C3C2B3CF84}" presName="parentText" presStyleLbl="node1" presStyleIdx="0" presStyleCnt="1">
        <dgm:presLayoutVars>
          <dgm:chMax val="0"/>
          <dgm:bulletEnabled val="1"/>
        </dgm:presLayoutVars>
      </dgm:prSet>
      <dgm:spPr/>
    </dgm:pt>
    <dgm:pt modelId="{CA7189BC-114E-4197-AEF9-6EF29CF4A65C}" type="pres">
      <dgm:prSet presAssocID="{6F7359DD-50A7-4490-8ED6-D1C3C2B3CF84}" presName="childText" presStyleLbl="revTx" presStyleIdx="0" presStyleCnt="1">
        <dgm:presLayoutVars>
          <dgm:bulletEnabled val="1"/>
        </dgm:presLayoutVars>
      </dgm:prSet>
      <dgm:spPr/>
    </dgm:pt>
  </dgm:ptLst>
  <dgm:cxnLst>
    <dgm:cxn modelId="{CDCA4A22-6349-4BB6-AF10-30D594435EA4}" srcId="{159ACC8D-C36F-499F-94E4-9DC55F734685}" destId="{6F7359DD-50A7-4490-8ED6-D1C3C2B3CF84}" srcOrd="0" destOrd="0" parTransId="{55DEC91C-92BC-4410-87F8-0C1F39846FCD}" sibTransId="{01CE3FB4-731E-44B2-8CDF-8CAE2ACC969E}"/>
    <dgm:cxn modelId="{5856F025-CD81-4FDA-A90F-67AD9F42A550}" type="presOf" srcId="{6F7359DD-50A7-4490-8ED6-D1C3C2B3CF84}" destId="{18E2C53F-5E56-4440-A945-462A3D56D95E}" srcOrd="0" destOrd="0" presId="urn:microsoft.com/office/officeart/2005/8/layout/vList2"/>
    <dgm:cxn modelId="{A412CA31-EDD7-4592-AF08-766B3901714B}" srcId="{6F7359DD-50A7-4490-8ED6-D1C3C2B3CF84}" destId="{E72C729A-5181-4EDD-8F7D-9DBF126BDE50}" srcOrd="3" destOrd="0" parTransId="{EABEDCDE-F83E-4B69-8DDF-B358DF7FBADB}" sibTransId="{0A006641-9F63-4490-8E5B-90110047F1EC}"/>
    <dgm:cxn modelId="{455A967B-09D3-424A-9275-39885275D272}" srcId="{6F7359DD-50A7-4490-8ED6-D1C3C2B3CF84}" destId="{F3D72C32-EEBF-420F-B6D8-BEF0792B876B}" srcOrd="1" destOrd="0" parTransId="{6D622757-CA3A-45F5-9997-9D224709557B}" sibTransId="{B8B01423-C4F3-42A3-A423-F5232CCD742B}"/>
    <dgm:cxn modelId="{949BDD99-D09B-44E6-86FD-B4774C6DFAC3}" type="presOf" srcId="{E72C729A-5181-4EDD-8F7D-9DBF126BDE50}" destId="{CA7189BC-114E-4197-AEF9-6EF29CF4A65C}" srcOrd="0" destOrd="3" presId="urn:microsoft.com/office/officeart/2005/8/layout/vList2"/>
    <dgm:cxn modelId="{9EE1CFAB-3777-44D1-A4E6-187350111A2C}" srcId="{6F7359DD-50A7-4490-8ED6-D1C3C2B3CF84}" destId="{2D388E79-3452-44C0-91EA-F702E0E9E5C8}" srcOrd="2" destOrd="0" parTransId="{B42E69D2-243E-4C96-A960-9FD2951F51E8}" sibTransId="{FD7DF282-4720-4590-A123-08C577B652F4}"/>
    <dgm:cxn modelId="{EEEFE6AD-69D5-4440-A111-58467BB13292}" type="presOf" srcId="{159ACC8D-C36F-499F-94E4-9DC55F734685}" destId="{048D7E2F-A304-4D6D-A92F-C912E079F20B}" srcOrd="0" destOrd="0" presId="urn:microsoft.com/office/officeart/2005/8/layout/vList2"/>
    <dgm:cxn modelId="{C63655AF-2A1A-4731-898B-0ECA59A344A3}" srcId="{6F7359DD-50A7-4490-8ED6-D1C3C2B3CF84}" destId="{D61FE329-7983-4162-8ADC-B80EC2F418BA}" srcOrd="4" destOrd="0" parTransId="{29516DE2-B540-464B-A247-CB2B85075C80}" sibTransId="{C255DD0C-C47B-42A0-BE2E-AE1AEFA1DD01}"/>
    <dgm:cxn modelId="{717969C3-C4F9-480B-9F76-C5E4B9B24944}" type="presOf" srcId="{F3D72C32-EEBF-420F-B6D8-BEF0792B876B}" destId="{CA7189BC-114E-4197-AEF9-6EF29CF4A65C}" srcOrd="0" destOrd="1" presId="urn:microsoft.com/office/officeart/2005/8/layout/vList2"/>
    <dgm:cxn modelId="{DACA7CCE-427E-4887-BD13-1D30CCEBB3D2}" type="presOf" srcId="{2D388E79-3452-44C0-91EA-F702E0E9E5C8}" destId="{CA7189BC-114E-4197-AEF9-6EF29CF4A65C}" srcOrd="0" destOrd="2" presId="urn:microsoft.com/office/officeart/2005/8/layout/vList2"/>
    <dgm:cxn modelId="{C29991D9-67EA-4DC5-8C39-0913DFB6FD3C}" srcId="{6F7359DD-50A7-4490-8ED6-D1C3C2B3CF84}" destId="{A23B5F3A-3A48-4CB4-98A2-EC34C3A9177C}" srcOrd="0" destOrd="0" parTransId="{EB789A6D-2516-4636-B73A-C962442B3438}" sibTransId="{8720D9E8-3553-42D0-A5CA-011F0FB99624}"/>
    <dgm:cxn modelId="{79ED15E3-18F2-4D1B-BB3A-5A53FADE9D4F}" type="presOf" srcId="{A23B5F3A-3A48-4CB4-98A2-EC34C3A9177C}" destId="{CA7189BC-114E-4197-AEF9-6EF29CF4A65C}" srcOrd="0" destOrd="0" presId="urn:microsoft.com/office/officeart/2005/8/layout/vList2"/>
    <dgm:cxn modelId="{C36ED4E4-83BE-4E2A-ACD6-00CF3D843B8B}" type="presOf" srcId="{D61FE329-7983-4162-8ADC-B80EC2F418BA}" destId="{CA7189BC-114E-4197-AEF9-6EF29CF4A65C}" srcOrd="0" destOrd="4" presId="urn:microsoft.com/office/officeart/2005/8/layout/vList2"/>
    <dgm:cxn modelId="{F2C0BC26-8E74-4C89-9E95-B68D875F0248}" type="presParOf" srcId="{048D7E2F-A304-4D6D-A92F-C912E079F20B}" destId="{18E2C53F-5E56-4440-A945-462A3D56D95E}" srcOrd="0" destOrd="0" presId="urn:microsoft.com/office/officeart/2005/8/layout/vList2"/>
    <dgm:cxn modelId="{9E96A9AD-C8A6-414B-8FBC-5B1011D566FC}" type="presParOf" srcId="{048D7E2F-A304-4D6D-A92F-C912E079F20B}" destId="{CA7189BC-114E-4197-AEF9-6EF29CF4A65C}"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010C933-484B-446A-9031-2BF78D294A9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pl-PL"/>
        </a:p>
      </dgm:t>
    </dgm:pt>
    <dgm:pt modelId="{D71ADB14-056B-4223-BE34-CF025D02BF6A}">
      <dgm:prSet/>
      <dgm:spPr/>
      <dgm:t>
        <a:bodyPr/>
        <a:lstStyle/>
        <a:p>
          <a:r>
            <a:rPr lang="en-US" b="0" i="0" dirty="0">
              <a:solidFill>
                <a:schemeClr val="tx1"/>
              </a:solidFill>
            </a:rPr>
            <a:t>short for the Latin phrase “curriculum vitae” meaning “course of life</a:t>
          </a:r>
          <a:r>
            <a:rPr lang="pl-PL" b="0" i="0" dirty="0">
              <a:solidFill>
                <a:schemeClr val="tx1"/>
              </a:solidFill>
            </a:rPr>
            <a:t>”;</a:t>
          </a:r>
          <a:endParaRPr lang="pl-PL" dirty="0">
            <a:solidFill>
              <a:schemeClr val="tx1"/>
            </a:solidFill>
          </a:endParaRPr>
        </a:p>
      </dgm:t>
    </dgm:pt>
    <dgm:pt modelId="{B352815B-40EC-48CC-8A55-36D7A359AB89}" type="parTrans" cxnId="{D17F1CCB-6C2C-46C5-9277-E20D7FC1B530}">
      <dgm:prSet/>
      <dgm:spPr/>
      <dgm:t>
        <a:bodyPr/>
        <a:lstStyle/>
        <a:p>
          <a:endParaRPr lang="pl-PL"/>
        </a:p>
      </dgm:t>
    </dgm:pt>
    <dgm:pt modelId="{425AD84C-2EE6-4E1E-96FD-C4617562AF11}" type="sibTrans" cxnId="{D17F1CCB-6C2C-46C5-9277-E20D7FC1B530}">
      <dgm:prSet/>
      <dgm:spPr/>
      <dgm:t>
        <a:bodyPr/>
        <a:lstStyle/>
        <a:p>
          <a:endParaRPr lang="pl-PL"/>
        </a:p>
      </dgm:t>
    </dgm:pt>
    <dgm:pt modelId="{12DF75DC-1E68-452D-A790-8627E789D1C1}">
      <dgm:prSet/>
      <dgm:spPr/>
      <dgm:t>
        <a:bodyPr/>
        <a:lstStyle/>
        <a:p>
          <a:r>
            <a:rPr lang="en-US" b="0" i="0" dirty="0">
              <a:solidFill>
                <a:schemeClr val="tx1"/>
              </a:solidFill>
            </a:rPr>
            <a:t>is a detailed document highlighting professional and academic history</a:t>
          </a:r>
          <a:r>
            <a:rPr lang="pl-PL" b="0" i="0" dirty="0">
              <a:solidFill>
                <a:schemeClr val="tx1"/>
              </a:solidFill>
            </a:rPr>
            <a:t>;</a:t>
          </a:r>
          <a:endParaRPr lang="pl-PL" dirty="0">
            <a:solidFill>
              <a:schemeClr val="tx1"/>
            </a:solidFill>
          </a:endParaRPr>
        </a:p>
      </dgm:t>
    </dgm:pt>
    <dgm:pt modelId="{F8D61FFA-EB99-4154-B35E-ABD95E4BFDE2}" type="parTrans" cxnId="{9785A913-65D8-48E3-8CD2-EFC19346B0DC}">
      <dgm:prSet/>
      <dgm:spPr/>
      <dgm:t>
        <a:bodyPr/>
        <a:lstStyle/>
        <a:p>
          <a:endParaRPr lang="pl-PL"/>
        </a:p>
      </dgm:t>
    </dgm:pt>
    <dgm:pt modelId="{999D8725-370D-4B1E-BB4B-F92987970DF8}" type="sibTrans" cxnId="{9785A913-65D8-48E3-8CD2-EFC19346B0DC}">
      <dgm:prSet/>
      <dgm:spPr/>
      <dgm:t>
        <a:bodyPr/>
        <a:lstStyle/>
        <a:p>
          <a:endParaRPr lang="pl-PL"/>
        </a:p>
      </dgm:t>
    </dgm:pt>
    <dgm:pt modelId="{EA9824AB-10C5-4666-AFCB-A7C67B925AEA}">
      <dgm:prSet/>
      <dgm:spPr/>
      <dgm:t>
        <a:bodyPr/>
        <a:lstStyle/>
        <a:p>
          <a:r>
            <a:rPr lang="en-US" b="0" i="0" dirty="0">
              <a:solidFill>
                <a:schemeClr val="tx1"/>
              </a:solidFill>
            </a:rPr>
            <a:t>typically include</a:t>
          </a:r>
          <a:r>
            <a:rPr lang="pl-PL" b="0" i="0" dirty="0">
              <a:solidFill>
                <a:schemeClr val="tx1"/>
              </a:solidFill>
            </a:rPr>
            <a:t>s</a:t>
          </a:r>
          <a:r>
            <a:rPr lang="en-US" b="0" i="0" dirty="0">
              <a:solidFill>
                <a:schemeClr val="tx1"/>
              </a:solidFill>
            </a:rPr>
            <a:t> information like work experience, achievements and awards, scholarships or grants, coursework, research projects and publications</a:t>
          </a:r>
          <a:r>
            <a:rPr lang="pl-PL" b="0" i="0" dirty="0">
              <a:solidFill>
                <a:schemeClr val="tx1"/>
              </a:solidFill>
            </a:rPr>
            <a:t>;</a:t>
          </a:r>
          <a:endParaRPr lang="pl-PL" dirty="0">
            <a:solidFill>
              <a:schemeClr val="tx1"/>
            </a:solidFill>
          </a:endParaRPr>
        </a:p>
      </dgm:t>
    </dgm:pt>
    <dgm:pt modelId="{B29FFC8A-1213-4B1E-9B3C-0B19CE049C07}" type="parTrans" cxnId="{C2B41556-07EA-4EBA-ACA8-C6E7E2B190DA}">
      <dgm:prSet/>
      <dgm:spPr/>
      <dgm:t>
        <a:bodyPr/>
        <a:lstStyle/>
        <a:p>
          <a:endParaRPr lang="pl-PL"/>
        </a:p>
      </dgm:t>
    </dgm:pt>
    <dgm:pt modelId="{9960FB75-6F11-4910-B3A3-47BFA820ECDD}" type="sibTrans" cxnId="{C2B41556-07EA-4EBA-ACA8-C6E7E2B190DA}">
      <dgm:prSet/>
      <dgm:spPr/>
      <dgm:t>
        <a:bodyPr/>
        <a:lstStyle/>
        <a:p>
          <a:endParaRPr lang="pl-PL"/>
        </a:p>
      </dgm:t>
    </dgm:pt>
    <dgm:pt modelId="{617E83B6-9ED5-43B9-A3C5-00CAE92283CC}">
      <dgm:prSet/>
      <dgm:spPr/>
      <dgm:t>
        <a:bodyPr/>
        <a:lstStyle/>
        <a:p>
          <a:r>
            <a:rPr lang="en-US" b="0" i="0" dirty="0">
              <a:solidFill>
                <a:schemeClr val="tx1"/>
              </a:solidFill>
            </a:rPr>
            <a:t>typically two or three pages long</a:t>
          </a:r>
          <a:r>
            <a:rPr lang="pl-PL" b="0" i="0" dirty="0">
              <a:solidFill>
                <a:schemeClr val="tx1"/>
              </a:solidFill>
            </a:rPr>
            <a:t> (</a:t>
          </a:r>
          <a:r>
            <a:rPr lang="pl-PL" b="0" i="0" dirty="0" err="1">
              <a:solidFill>
                <a:schemeClr val="tx1"/>
              </a:solidFill>
            </a:rPr>
            <a:t>can</a:t>
          </a:r>
          <a:r>
            <a:rPr lang="pl-PL" b="0" i="0" dirty="0">
              <a:solidFill>
                <a:schemeClr val="tx1"/>
              </a:solidFill>
            </a:rPr>
            <a:t> be</a:t>
          </a:r>
          <a:r>
            <a:rPr lang="pl-PL" dirty="0">
              <a:solidFill>
                <a:schemeClr val="tx1"/>
              </a:solidFill>
            </a:rPr>
            <a:t> </a:t>
          </a:r>
          <a:r>
            <a:rPr lang="en-US" b="0" i="0" dirty="0">
              <a:solidFill>
                <a:schemeClr val="tx1"/>
              </a:solidFill>
            </a:rPr>
            <a:t>much longer for mid-level or senior job applicants</a:t>
          </a:r>
          <a:r>
            <a:rPr lang="pl-PL" b="0" i="0" dirty="0">
              <a:solidFill>
                <a:schemeClr val="tx1"/>
              </a:solidFill>
            </a:rPr>
            <a:t>).</a:t>
          </a:r>
          <a:endParaRPr lang="pl-PL" dirty="0">
            <a:solidFill>
              <a:schemeClr val="tx1"/>
            </a:solidFill>
          </a:endParaRPr>
        </a:p>
      </dgm:t>
    </dgm:pt>
    <dgm:pt modelId="{D2894E88-FD1F-4DCA-BF6B-2F84CD6FF577}" type="parTrans" cxnId="{82C6C929-4494-458A-AE9E-C31374FE24D5}">
      <dgm:prSet/>
      <dgm:spPr/>
      <dgm:t>
        <a:bodyPr/>
        <a:lstStyle/>
        <a:p>
          <a:endParaRPr lang="pl-PL"/>
        </a:p>
      </dgm:t>
    </dgm:pt>
    <dgm:pt modelId="{D9F58602-0DFE-49ED-BA3D-A6A94181D5C2}" type="sibTrans" cxnId="{82C6C929-4494-458A-AE9E-C31374FE24D5}">
      <dgm:prSet/>
      <dgm:spPr/>
      <dgm:t>
        <a:bodyPr/>
        <a:lstStyle/>
        <a:p>
          <a:endParaRPr lang="pl-PL"/>
        </a:p>
      </dgm:t>
    </dgm:pt>
    <dgm:pt modelId="{541587CA-8013-4CD6-8942-80C4815ADA5D}" type="pres">
      <dgm:prSet presAssocID="{6010C933-484B-446A-9031-2BF78D294A94}" presName="linear" presStyleCnt="0">
        <dgm:presLayoutVars>
          <dgm:animLvl val="lvl"/>
          <dgm:resizeHandles val="exact"/>
        </dgm:presLayoutVars>
      </dgm:prSet>
      <dgm:spPr/>
    </dgm:pt>
    <dgm:pt modelId="{CF662FA9-0641-4041-B156-F1E82DDD1880}" type="pres">
      <dgm:prSet presAssocID="{D71ADB14-056B-4223-BE34-CF025D02BF6A}" presName="parentText" presStyleLbl="node1" presStyleIdx="0" presStyleCnt="4">
        <dgm:presLayoutVars>
          <dgm:chMax val="0"/>
          <dgm:bulletEnabled val="1"/>
        </dgm:presLayoutVars>
      </dgm:prSet>
      <dgm:spPr/>
    </dgm:pt>
    <dgm:pt modelId="{C4B4416C-98CD-4386-B83D-4168845682DE}" type="pres">
      <dgm:prSet presAssocID="{425AD84C-2EE6-4E1E-96FD-C4617562AF11}" presName="spacer" presStyleCnt="0"/>
      <dgm:spPr/>
    </dgm:pt>
    <dgm:pt modelId="{803B61FC-95F7-451C-BFC0-4285F5FBB6D8}" type="pres">
      <dgm:prSet presAssocID="{12DF75DC-1E68-452D-A790-8627E789D1C1}" presName="parentText" presStyleLbl="node1" presStyleIdx="1" presStyleCnt="4">
        <dgm:presLayoutVars>
          <dgm:chMax val="0"/>
          <dgm:bulletEnabled val="1"/>
        </dgm:presLayoutVars>
      </dgm:prSet>
      <dgm:spPr/>
    </dgm:pt>
    <dgm:pt modelId="{BB5C3DF0-7D32-473E-AD57-606044993F1B}" type="pres">
      <dgm:prSet presAssocID="{999D8725-370D-4B1E-BB4B-F92987970DF8}" presName="spacer" presStyleCnt="0"/>
      <dgm:spPr/>
    </dgm:pt>
    <dgm:pt modelId="{D7980AC8-172E-428B-9EB7-AE70145A8E7E}" type="pres">
      <dgm:prSet presAssocID="{EA9824AB-10C5-4666-AFCB-A7C67B925AEA}" presName="parentText" presStyleLbl="node1" presStyleIdx="2" presStyleCnt="4">
        <dgm:presLayoutVars>
          <dgm:chMax val="0"/>
          <dgm:bulletEnabled val="1"/>
        </dgm:presLayoutVars>
      </dgm:prSet>
      <dgm:spPr/>
    </dgm:pt>
    <dgm:pt modelId="{61D2E515-8997-49EB-8F9A-05A8E2399734}" type="pres">
      <dgm:prSet presAssocID="{9960FB75-6F11-4910-B3A3-47BFA820ECDD}" presName="spacer" presStyleCnt="0"/>
      <dgm:spPr/>
    </dgm:pt>
    <dgm:pt modelId="{5B35D028-2593-4F68-8E9E-962AB5D01238}" type="pres">
      <dgm:prSet presAssocID="{617E83B6-9ED5-43B9-A3C5-00CAE92283CC}" presName="parentText" presStyleLbl="node1" presStyleIdx="3" presStyleCnt="4">
        <dgm:presLayoutVars>
          <dgm:chMax val="0"/>
          <dgm:bulletEnabled val="1"/>
        </dgm:presLayoutVars>
      </dgm:prSet>
      <dgm:spPr/>
    </dgm:pt>
  </dgm:ptLst>
  <dgm:cxnLst>
    <dgm:cxn modelId="{9785A913-65D8-48E3-8CD2-EFC19346B0DC}" srcId="{6010C933-484B-446A-9031-2BF78D294A94}" destId="{12DF75DC-1E68-452D-A790-8627E789D1C1}" srcOrd="1" destOrd="0" parTransId="{F8D61FFA-EB99-4154-B35E-ABD95E4BFDE2}" sibTransId="{999D8725-370D-4B1E-BB4B-F92987970DF8}"/>
    <dgm:cxn modelId="{1AFB0C23-ABBD-4B77-BA3C-E3359DFD7ABC}" type="presOf" srcId="{D71ADB14-056B-4223-BE34-CF025D02BF6A}" destId="{CF662FA9-0641-4041-B156-F1E82DDD1880}" srcOrd="0" destOrd="0" presId="urn:microsoft.com/office/officeart/2005/8/layout/vList2"/>
    <dgm:cxn modelId="{82C6C929-4494-458A-AE9E-C31374FE24D5}" srcId="{6010C933-484B-446A-9031-2BF78D294A94}" destId="{617E83B6-9ED5-43B9-A3C5-00CAE92283CC}" srcOrd="3" destOrd="0" parTransId="{D2894E88-FD1F-4DCA-BF6B-2F84CD6FF577}" sibTransId="{D9F58602-0DFE-49ED-BA3D-A6A94181D5C2}"/>
    <dgm:cxn modelId="{84BBAC49-03B5-4BF8-AE0F-5465DBAF00C5}" type="presOf" srcId="{12DF75DC-1E68-452D-A790-8627E789D1C1}" destId="{803B61FC-95F7-451C-BFC0-4285F5FBB6D8}" srcOrd="0" destOrd="0" presId="urn:microsoft.com/office/officeart/2005/8/layout/vList2"/>
    <dgm:cxn modelId="{C2B41556-07EA-4EBA-ACA8-C6E7E2B190DA}" srcId="{6010C933-484B-446A-9031-2BF78D294A94}" destId="{EA9824AB-10C5-4666-AFCB-A7C67B925AEA}" srcOrd="2" destOrd="0" parTransId="{B29FFC8A-1213-4B1E-9B3C-0B19CE049C07}" sibTransId="{9960FB75-6F11-4910-B3A3-47BFA820ECDD}"/>
    <dgm:cxn modelId="{69145A89-EC22-4999-9856-C9248ABE7052}" type="presOf" srcId="{617E83B6-9ED5-43B9-A3C5-00CAE92283CC}" destId="{5B35D028-2593-4F68-8E9E-962AB5D01238}" srcOrd="0" destOrd="0" presId="urn:microsoft.com/office/officeart/2005/8/layout/vList2"/>
    <dgm:cxn modelId="{A7ADE2B0-2066-4662-9CF0-F123949B5A27}" type="presOf" srcId="{EA9824AB-10C5-4666-AFCB-A7C67B925AEA}" destId="{D7980AC8-172E-428B-9EB7-AE70145A8E7E}" srcOrd="0" destOrd="0" presId="urn:microsoft.com/office/officeart/2005/8/layout/vList2"/>
    <dgm:cxn modelId="{D17F1CCB-6C2C-46C5-9277-E20D7FC1B530}" srcId="{6010C933-484B-446A-9031-2BF78D294A94}" destId="{D71ADB14-056B-4223-BE34-CF025D02BF6A}" srcOrd="0" destOrd="0" parTransId="{B352815B-40EC-48CC-8A55-36D7A359AB89}" sibTransId="{425AD84C-2EE6-4E1E-96FD-C4617562AF11}"/>
    <dgm:cxn modelId="{CD3335CB-1498-410C-A0F6-E2AE66D2AD14}" type="presOf" srcId="{6010C933-484B-446A-9031-2BF78D294A94}" destId="{541587CA-8013-4CD6-8942-80C4815ADA5D}" srcOrd="0" destOrd="0" presId="urn:microsoft.com/office/officeart/2005/8/layout/vList2"/>
    <dgm:cxn modelId="{A220CF61-336A-4F0B-889C-19BA9B562EAA}" type="presParOf" srcId="{541587CA-8013-4CD6-8942-80C4815ADA5D}" destId="{CF662FA9-0641-4041-B156-F1E82DDD1880}" srcOrd="0" destOrd="0" presId="urn:microsoft.com/office/officeart/2005/8/layout/vList2"/>
    <dgm:cxn modelId="{2D3E8972-A933-4447-A781-64D148A0D889}" type="presParOf" srcId="{541587CA-8013-4CD6-8942-80C4815ADA5D}" destId="{C4B4416C-98CD-4386-B83D-4168845682DE}" srcOrd="1" destOrd="0" presId="urn:microsoft.com/office/officeart/2005/8/layout/vList2"/>
    <dgm:cxn modelId="{C0BFC02B-E2E6-457D-B7F6-FCDEFE2AB001}" type="presParOf" srcId="{541587CA-8013-4CD6-8942-80C4815ADA5D}" destId="{803B61FC-95F7-451C-BFC0-4285F5FBB6D8}" srcOrd="2" destOrd="0" presId="urn:microsoft.com/office/officeart/2005/8/layout/vList2"/>
    <dgm:cxn modelId="{05D9C81D-0DE8-460B-BD33-797E43E74272}" type="presParOf" srcId="{541587CA-8013-4CD6-8942-80C4815ADA5D}" destId="{BB5C3DF0-7D32-473E-AD57-606044993F1B}" srcOrd="3" destOrd="0" presId="urn:microsoft.com/office/officeart/2005/8/layout/vList2"/>
    <dgm:cxn modelId="{722F253F-B2B3-46FB-B62E-DD2F0DCA7394}" type="presParOf" srcId="{541587CA-8013-4CD6-8942-80C4815ADA5D}" destId="{D7980AC8-172E-428B-9EB7-AE70145A8E7E}" srcOrd="4" destOrd="0" presId="urn:microsoft.com/office/officeart/2005/8/layout/vList2"/>
    <dgm:cxn modelId="{D2B4877F-4D4C-4D5B-A950-DFB50C7DD289}" type="presParOf" srcId="{541587CA-8013-4CD6-8942-80C4815ADA5D}" destId="{61D2E515-8997-49EB-8F9A-05A8E2399734}" srcOrd="5" destOrd="0" presId="urn:microsoft.com/office/officeart/2005/8/layout/vList2"/>
    <dgm:cxn modelId="{96F4445F-06C1-40EA-84B9-AD567A1A50A6}" type="presParOf" srcId="{541587CA-8013-4CD6-8942-80C4815ADA5D}" destId="{5B35D028-2593-4F68-8E9E-962AB5D0123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AC9832-6451-40DB-9BBE-253106F2CF32}">
      <dsp:nvSpPr>
        <dsp:cNvPr id="0" name=""/>
        <dsp:cNvSpPr/>
      </dsp:nvSpPr>
      <dsp:spPr>
        <a:xfrm>
          <a:off x="0" y="16186"/>
          <a:ext cx="10515600" cy="155405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pl-PL" sz="4400" b="1" i="0" kern="1200" baseline="0" dirty="0">
              <a:solidFill>
                <a:schemeClr val="tx1"/>
              </a:solidFill>
            </a:rPr>
            <a:t>EXTERNAL LABOUR MARKET FACTORS</a:t>
          </a:r>
          <a:endParaRPr lang="pl-PL" sz="4400" kern="1200" dirty="0">
            <a:solidFill>
              <a:schemeClr val="tx1"/>
            </a:solidFill>
          </a:endParaRPr>
        </a:p>
      </dsp:txBody>
      <dsp:txXfrm>
        <a:off x="75863" y="92049"/>
        <a:ext cx="10363874" cy="1402326"/>
      </dsp:txXfrm>
    </dsp:sp>
    <dsp:sp modelId="{E8062504-3C59-45E7-BE62-CAB315C363F8}">
      <dsp:nvSpPr>
        <dsp:cNvPr id="0" name=""/>
        <dsp:cNvSpPr/>
      </dsp:nvSpPr>
      <dsp:spPr>
        <a:xfrm>
          <a:off x="0" y="1650878"/>
          <a:ext cx="10515600" cy="1554052"/>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0" i="0" kern="1200" baseline="0" dirty="0">
              <a:solidFill>
                <a:schemeClr val="tx1"/>
              </a:solidFill>
            </a:rPr>
            <a:t>When </a:t>
          </a:r>
          <a:r>
            <a:rPr lang="en-US" sz="2800" b="0" i="0" kern="1200" baseline="0" dirty="0" err="1">
              <a:solidFill>
                <a:schemeClr val="tx1"/>
              </a:solidFill>
            </a:rPr>
            <a:t>organisations</a:t>
          </a:r>
          <a:r>
            <a:rPr lang="en-US" sz="2800" b="0" i="0" kern="1200" baseline="0" dirty="0">
              <a:solidFill>
                <a:schemeClr val="tx1"/>
              </a:solidFill>
            </a:rPr>
            <a:t> choose to recruit externally rather than internally, the search takes place</a:t>
          </a:r>
          <a:r>
            <a:rPr lang="pl-PL" sz="2800" b="0" i="0" kern="1200" baseline="0" dirty="0">
              <a:solidFill>
                <a:schemeClr val="tx1"/>
              </a:solidFill>
            </a:rPr>
            <a:t> </a:t>
          </a:r>
          <a:r>
            <a:rPr lang="en-US" sz="2800" b="0" i="0" kern="1200" baseline="0" dirty="0">
              <a:solidFill>
                <a:schemeClr val="tx1"/>
              </a:solidFill>
            </a:rPr>
            <a:t>in local, regional, national and/or international </a:t>
          </a:r>
          <a:r>
            <a:rPr lang="en-US" sz="2800" b="0" i="0" kern="1200" baseline="0" dirty="0" err="1">
              <a:solidFill>
                <a:schemeClr val="tx1"/>
              </a:solidFill>
            </a:rPr>
            <a:t>labour</a:t>
          </a:r>
          <a:r>
            <a:rPr lang="en-US" sz="2800" b="0" i="0" kern="1200" baseline="0" dirty="0">
              <a:solidFill>
                <a:schemeClr val="tx1"/>
              </a:solidFill>
            </a:rPr>
            <a:t> markets, depending on</a:t>
          </a:r>
          <a:r>
            <a:rPr lang="pl-PL" sz="2800" b="0" i="0" kern="1200" baseline="0" dirty="0">
              <a:solidFill>
                <a:schemeClr val="tx1"/>
              </a:solidFill>
            </a:rPr>
            <a:t>:</a:t>
          </a:r>
          <a:endParaRPr lang="pl-PL" sz="2800" kern="1200" dirty="0">
            <a:solidFill>
              <a:schemeClr val="tx1"/>
            </a:solidFill>
          </a:endParaRPr>
        </a:p>
      </dsp:txBody>
      <dsp:txXfrm>
        <a:off x="75863" y="1726741"/>
        <a:ext cx="10363874" cy="1402326"/>
      </dsp:txXfrm>
    </dsp:sp>
    <dsp:sp modelId="{E80ABAE7-249C-428D-9457-6292D824268A}">
      <dsp:nvSpPr>
        <dsp:cNvPr id="0" name=""/>
        <dsp:cNvSpPr/>
      </dsp:nvSpPr>
      <dsp:spPr>
        <a:xfrm>
          <a:off x="0" y="3204931"/>
          <a:ext cx="10515600"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pl-PL" sz="2200" b="0" i="0" kern="1200" baseline="0" dirty="0" err="1"/>
            <a:t>numbers</a:t>
          </a:r>
          <a:r>
            <a:rPr lang="pl-PL" sz="2200" b="0" i="0" kern="1200" baseline="0" dirty="0"/>
            <a:t>, </a:t>
          </a:r>
          <a:r>
            <a:rPr lang="pl-PL" sz="2200" b="0" i="0" kern="1200" baseline="0" dirty="0" err="1"/>
            <a:t>skills</a:t>
          </a:r>
          <a:r>
            <a:rPr lang="pl-PL" sz="2200" b="0" i="0" kern="1200" baseline="0" dirty="0"/>
            <a:t>, </a:t>
          </a:r>
          <a:r>
            <a:rPr lang="en-US" sz="2200" b="0" i="0" kern="1200" baseline="0" dirty="0"/>
            <a:t>competences and experiences required, </a:t>
          </a:r>
          <a:endParaRPr lang="pl-PL" sz="2200" kern="1200" dirty="0"/>
        </a:p>
        <a:p>
          <a:pPr marL="228600" lvl="1" indent="-228600" algn="l" defTabSz="977900">
            <a:lnSpc>
              <a:spcPct val="90000"/>
            </a:lnSpc>
            <a:spcBef>
              <a:spcPct val="0"/>
            </a:spcBef>
            <a:spcAft>
              <a:spcPct val="20000"/>
            </a:spcAft>
            <a:buChar char="•"/>
          </a:pPr>
          <a:r>
            <a:rPr lang="en-US" sz="2200" b="0" i="0" kern="1200" baseline="0" dirty="0"/>
            <a:t>the potential financial costs involved and the perceived</a:t>
          </a:r>
          <a:r>
            <a:rPr lang="pl-PL" sz="2200" b="0" i="0" kern="1200" baseline="0" dirty="0"/>
            <a:t>,</a:t>
          </a:r>
          <a:endParaRPr lang="pl-PL" sz="2200" kern="1200" dirty="0"/>
        </a:p>
        <a:p>
          <a:pPr marL="228600" lvl="1" indent="-228600" algn="l" defTabSz="977900">
            <a:lnSpc>
              <a:spcPct val="90000"/>
            </a:lnSpc>
            <a:spcBef>
              <a:spcPct val="0"/>
            </a:spcBef>
            <a:spcAft>
              <a:spcPct val="20000"/>
            </a:spcAft>
            <a:buChar char="•"/>
          </a:pPr>
          <a:r>
            <a:rPr lang="en-US" sz="2200" b="0" i="0" kern="1200" baseline="0" dirty="0"/>
            <a:t>benefits involved to the </a:t>
          </a:r>
          <a:r>
            <a:rPr lang="en-US" sz="2200" b="0" i="0" kern="1200" baseline="0" dirty="0" err="1"/>
            <a:t>organisation</a:t>
          </a:r>
          <a:r>
            <a:rPr lang="en-US" sz="2200" b="0" i="0" kern="1200" baseline="0" dirty="0"/>
            <a:t> concerned.</a:t>
          </a:r>
          <a:endParaRPr lang="pl-PL" sz="2200" kern="1200" dirty="0"/>
        </a:p>
      </dsp:txBody>
      <dsp:txXfrm>
        <a:off x="0" y="3204931"/>
        <a:ext cx="10515600" cy="11302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77A09-E1D8-4343-9FB3-52466491FC60}">
      <dsp:nvSpPr>
        <dsp:cNvPr id="0" name=""/>
        <dsp:cNvSpPr/>
      </dsp:nvSpPr>
      <dsp:spPr>
        <a:xfrm rot="5400000">
          <a:off x="5411772" y="-1189323"/>
          <a:ext cx="3477670" cy="6729984"/>
        </a:xfrm>
        <a:prstGeom prst="round2Same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i="0" kern="1200" dirty="0"/>
            <a:t>Contact information</a:t>
          </a:r>
          <a:endParaRPr lang="pl-PL" sz="1800" kern="1200" dirty="0"/>
        </a:p>
        <a:p>
          <a:pPr marL="171450" lvl="1" indent="-171450" algn="l" defTabSz="800100">
            <a:lnSpc>
              <a:spcPct val="90000"/>
            </a:lnSpc>
            <a:spcBef>
              <a:spcPct val="0"/>
            </a:spcBef>
            <a:spcAft>
              <a:spcPct val="15000"/>
            </a:spcAft>
            <a:buChar char="•"/>
          </a:pPr>
          <a:r>
            <a:rPr lang="en-US" sz="1800" b="0" i="0" kern="1200" dirty="0"/>
            <a:t>Academic history</a:t>
          </a:r>
          <a:endParaRPr lang="pl-PL" sz="1800" kern="1200" dirty="0"/>
        </a:p>
        <a:p>
          <a:pPr marL="171450" lvl="1" indent="-171450" algn="l" defTabSz="800100">
            <a:lnSpc>
              <a:spcPct val="90000"/>
            </a:lnSpc>
            <a:spcBef>
              <a:spcPct val="0"/>
            </a:spcBef>
            <a:spcAft>
              <a:spcPct val="15000"/>
            </a:spcAft>
            <a:buChar char="•"/>
          </a:pPr>
          <a:r>
            <a:rPr lang="en-US" sz="1800" b="0" i="0" kern="1200" dirty="0"/>
            <a:t>Professional experience</a:t>
          </a:r>
          <a:endParaRPr lang="pl-PL" sz="1800" kern="1200" dirty="0"/>
        </a:p>
        <a:p>
          <a:pPr marL="171450" lvl="1" indent="-171450" algn="l" defTabSz="800100">
            <a:lnSpc>
              <a:spcPct val="90000"/>
            </a:lnSpc>
            <a:spcBef>
              <a:spcPct val="0"/>
            </a:spcBef>
            <a:spcAft>
              <a:spcPct val="15000"/>
            </a:spcAft>
            <a:buChar char="•"/>
          </a:pPr>
          <a:r>
            <a:rPr lang="en-US" sz="1800" b="0" i="0" kern="1200" dirty="0"/>
            <a:t>Qualifications and skills</a:t>
          </a:r>
          <a:endParaRPr lang="pl-PL" sz="1800" kern="1200" dirty="0"/>
        </a:p>
        <a:p>
          <a:pPr marL="171450" lvl="1" indent="-171450" algn="l" defTabSz="800100">
            <a:lnSpc>
              <a:spcPct val="90000"/>
            </a:lnSpc>
            <a:spcBef>
              <a:spcPct val="0"/>
            </a:spcBef>
            <a:spcAft>
              <a:spcPct val="15000"/>
            </a:spcAft>
            <a:buChar char="•"/>
          </a:pPr>
          <a:r>
            <a:rPr lang="en-US" sz="1800" b="0" i="0" kern="1200" dirty="0"/>
            <a:t>Awards and honors</a:t>
          </a:r>
          <a:endParaRPr lang="pl-PL" sz="1800" kern="1200" dirty="0"/>
        </a:p>
        <a:p>
          <a:pPr marL="171450" lvl="1" indent="-171450" algn="l" defTabSz="800100">
            <a:lnSpc>
              <a:spcPct val="90000"/>
            </a:lnSpc>
            <a:spcBef>
              <a:spcPct val="0"/>
            </a:spcBef>
            <a:spcAft>
              <a:spcPct val="15000"/>
            </a:spcAft>
            <a:buChar char="•"/>
          </a:pPr>
          <a:r>
            <a:rPr lang="en-US" sz="1800" b="0" i="0" kern="1200" dirty="0"/>
            <a:t>Publications</a:t>
          </a:r>
          <a:endParaRPr lang="pl-PL" sz="1800" kern="1200" dirty="0"/>
        </a:p>
        <a:p>
          <a:pPr marL="171450" lvl="1" indent="-171450" algn="l" defTabSz="800100">
            <a:lnSpc>
              <a:spcPct val="90000"/>
            </a:lnSpc>
            <a:spcBef>
              <a:spcPct val="0"/>
            </a:spcBef>
            <a:spcAft>
              <a:spcPct val="15000"/>
            </a:spcAft>
            <a:buChar char="•"/>
          </a:pPr>
          <a:r>
            <a:rPr lang="en-US" sz="1800" b="0" i="0" kern="1200" dirty="0"/>
            <a:t>Professional associations</a:t>
          </a:r>
          <a:endParaRPr lang="pl-PL" sz="1800" kern="1200" dirty="0"/>
        </a:p>
        <a:p>
          <a:pPr marL="171450" lvl="1" indent="-171450" algn="l" defTabSz="800100">
            <a:lnSpc>
              <a:spcPct val="90000"/>
            </a:lnSpc>
            <a:spcBef>
              <a:spcPct val="0"/>
            </a:spcBef>
            <a:spcAft>
              <a:spcPct val="15000"/>
            </a:spcAft>
            <a:buChar char="•"/>
          </a:pPr>
          <a:r>
            <a:rPr lang="en-US" sz="1800" b="0" i="0" kern="1200" dirty="0"/>
            <a:t>Grants and fellowships</a:t>
          </a:r>
          <a:endParaRPr lang="pl-PL" sz="1800" kern="1200" dirty="0"/>
        </a:p>
        <a:p>
          <a:pPr marL="171450" lvl="1" indent="-171450" algn="l" defTabSz="800100">
            <a:lnSpc>
              <a:spcPct val="90000"/>
            </a:lnSpc>
            <a:spcBef>
              <a:spcPct val="0"/>
            </a:spcBef>
            <a:spcAft>
              <a:spcPct val="15000"/>
            </a:spcAft>
            <a:buChar char="•"/>
          </a:pPr>
          <a:r>
            <a:rPr lang="en-US" sz="1800" b="0" i="0" kern="1200" dirty="0"/>
            <a:t>Licenses and certificates</a:t>
          </a:r>
          <a:endParaRPr lang="pl-PL" sz="1800" kern="1200" dirty="0"/>
        </a:p>
        <a:p>
          <a:pPr marL="171450" lvl="1" indent="-171450" algn="l" defTabSz="800100">
            <a:lnSpc>
              <a:spcPct val="90000"/>
            </a:lnSpc>
            <a:spcBef>
              <a:spcPct val="0"/>
            </a:spcBef>
            <a:spcAft>
              <a:spcPct val="15000"/>
            </a:spcAft>
            <a:buChar char="•"/>
          </a:pPr>
          <a:r>
            <a:rPr lang="en-US" sz="1800" b="0" i="0" kern="1200" dirty="0"/>
            <a:t>Volunteer work</a:t>
          </a:r>
          <a:endParaRPr lang="pl-PL" sz="1800" kern="1200" dirty="0"/>
        </a:p>
        <a:p>
          <a:pPr marL="171450" lvl="1" indent="-171450" algn="l" defTabSz="800100">
            <a:lnSpc>
              <a:spcPct val="90000"/>
            </a:lnSpc>
            <a:spcBef>
              <a:spcPct val="0"/>
            </a:spcBef>
            <a:spcAft>
              <a:spcPct val="15000"/>
            </a:spcAft>
            <a:buChar char="•"/>
          </a:pPr>
          <a:r>
            <a:rPr lang="en-US" sz="1800" b="0" i="0" kern="1200" dirty="0"/>
            <a:t>Personal information (optional)</a:t>
          </a:r>
          <a:endParaRPr lang="pl-PL" sz="1800" kern="1200" dirty="0"/>
        </a:p>
        <a:p>
          <a:pPr marL="171450" lvl="1" indent="-171450" algn="l" defTabSz="800100">
            <a:lnSpc>
              <a:spcPct val="90000"/>
            </a:lnSpc>
            <a:spcBef>
              <a:spcPct val="0"/>
            </a:spcBef>
            <a:spcAft>
              <a:spcPct val="15000"/>
            </a:spcAft>
            <a:buChar char="•"/>
          </a:pPr>
          <a:r>
            <a:rPr lang="en-US" sz="1800" b="0" i="0" kern="1200" dirty="0"/>
            <a:t>Hobbies and interests (</a:t>
          </a:r>
          <a:r>
            <a:rPr lang="pl-PL" sz="1800" kern="1200" dirty="0"/>
            <a:t>not </a:t>
          </a:r>
          <a:r>
            <a:rPr lang="pl-PL" sz="1800" kern="1200" dirty="0" err="1"/>
            <a:t>necessary</a:t>
          </a:r>
          <a:r>
            <a:rPr lang="pl-PL" sz="1800" kern="1200" dirty="0"/>
            <a:t> but </a:t>
          </a:r>
          <a:r>
            <a:rPr lang="pl-PL" sz="1800" kern="1200" dirty="0" err="1"/>
            <a:t>appreciated</a:t>
          </a:r>
          <a:r>
            <a:rPr lang="en-US" sz="1800" b="0" i="0" kern="1200" dirty="0"/>
            <a:t>)</a:t>
          </a:r>
          <a:endParaRPr lang="pl-PL" sz="1800" kern="1200" dirty="0"/>
        </a:p>
      </dsp:txBody>
      <dsp:txXfrm rot="-5400000">
        <a:off x="3785615" y="606600"/>
        <a:ext cx="6560218" cy="3138138"/>
      </dsp:txXfrm>
    </dsp:sp>
    <dsp:sp modelId="{D944AA08-1A46-4744-B7CA-A509912A07EF}">
      <dsp:nvSpPr>
        <dsp:cNvPr id="0" name=""/>
        <dsp:cNvSpPr/>
      </dsp:nvSpPr>
      <dsp:spPr>
        <a:xfrm>
          <a:off x="0" y="2124"/>
          <a:ext cx="3785616" cy="4347088"/>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pl-PL" sz="6500" b="0" i="0" kern="1200" dirty="0">
              <a:solidFill>
                <a:schemeClr val="tx1"/>
              </a:solidFill>
            </a:rPr>
            <a:t>CV </a:t>
          </a:r>
          <a:r>
            <a:rPr lang="pl-PL" sz="6500" b="0" i="0" kern="1200" dirty="0" err="1">
              <a:solidFill>
                <a:schemeClr val="tx1"/>
              </a:solidFill>
            </a:rPr>
            <a:t>sections</a:t>
          </a:r>
          <a:r>
            <a:rPr lang="pl-PL" sz="6500" b="0" i="0" kern="1200" dirty="0">
              <a:solidFill>
                <a:schemeClr val="tx1"/>
              </a:solidFill>
            </a:rPr>
            <a:t> </a:t>
          </a:r>
          <a:endParaRPr lang="pl-PL" sz="6500" kern="1200" dirty="0">
            <a:solidFill>
              <a:schemeClr val="tx1"/>
            </a:solidFill>
          </a:endParaRPr>
        </a:p>
      </dsp:txBody>
      <dsp:txXfrm>
        <a:off x="184799" y="186923"/>
        <a:ext cx="3416018" cy="397749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2D7E5-3032-4A12-BF47-A7C08E238F4F}">
      <dsp:nvSpPr>
        <dsp:cNvPr id="0" name=""/>
        <dsp:cNvSpPr/>
      </dsp:nvSpPr>
      <dsp:spPr>
        <a:xfrm>
          <a:off x="0" y="55268"/>
          <a:ext cx="10515600" cy="479700"/>
        </a:xfrm>
        <a:prstGeom prst="round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Include your contact information</a:t>
          </a:r>
          <a:endParaRPr lang="pl-PL" sz="2000" kern="1200" dirty="0">
            <a:solidFill>
              <a:schemeClr val="tx1"/>
            </a:solidFill>
          </a:endParaRPr>
        </a:p>
      </dsp:txBody>
      <dsp:txXfrm>
        <a:off x="23417" y="78685"/>
        <a:ext cx="10468766" cy="432866"/>
      </dsp:txXfrm>
    </dsp:sp>
    <dsp:sp modelId="{98FB9D9A-933F-4986-BDD5-2FE558779B0E}">
      <dsp:nvSpPr>
        <dsp:cNvPr id="0" name=""/>
        <dsp:cNvSpPr/>
      </dsp:nvSpPr>
      <dsp:spPr>
        <a:xfrm>
          <a:off x="0" y="592569"/>
          <a:ext cx="10515600" cy="479700"/>
        </a:xfrm>
        <a:prstGeom prst="roundRect">
          <a:avLst/>
        </a:prstGeom>
        <a:solidFill>
          <a:schemeClr val="accent2">
            <a:shade val="80000"/>
            <a:hueOff val="-68774"/>
            <a:satOff val="1452"/>
            <a:lumOff val="38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Detail your academic history in reverse-chronological order</a:t>
          </a:r>
          <a:endParaRPr lang="pl-PL" sz="2000" kern="1200" dirty="0">
            <a:solidFill>
              <a:schemeClr val="tx1"/>
            </a:solidFill>
          </a:endParaRPr>
        </a:p>
      </dsp:txBody>
      <dsp:txXfrm>
        <a:off x="23417" y="615986"/>
        <a:ext cx="10468766" cy="432866"/>
      </dsp:txXfrm>
    </dsp:sp>
    <dsp:sp modelId="{1F6FA446-07E9-4204-80C5-F1A997291FC5}">
      <dsp:nvSpPr>
        <dsp:cNvPr id="0" name=""/>
        <dsp:cNvSpPr/>
      </dsp:nvSpPr>
      <dsp:spPr>
        <a:xfrm>
          <a:off x="0" y="1129869"/>
          <a:ext cx="10515600" cy="479700"/>
        </a:xfrm>
        <a:prstGeom prst="roundRect">
          <a:avLst/>
        </a:prstGeom>
        <a:solidFill>
          <a:schemeClr val="accent2">
            <a:shade val="80000"/>
            <a:hueOff val="-137547"/>
            <a:satOff val="2905"/>
            <a:lumOff val="77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Record your professional experience</a:t>
          </a:r>
          <a:endParaRPr lang="pl-PL" sz="2000" kern="1200" dirty="0">
            <a:solidFill>
              <a:schemeClr val="tx1"/>
            </a:solidFill>
          </a:endParaRPr>
        </a:p>
      </dsp:txBody>
      <dsp:txXfrm>
        <a:off x="23417" y="1153286"/>
        <a:ext cx="10468766" cy="432866"/>
      </dsp:txXfrm>
    </dsp:sp>
    <dsp:sp modelId="{0CC528CA-F873-4E32-BA71-D92E7B1CD668}">
      <dsp:nvSpPr>
        <dsp:cNvPr id="0" name=""/>
        <dsp:cNvSpPr/>
      </dsp:nvSpPr>
      <dsp:spPr>
        <a:xfrm>
          <a:off x="0" y="1667169"/>
          <a:ext cx="10515600" cy="479700"/>
        </a:xfrm>
        <a:prstGeom prst="roundRect">
          <a:avLst/>
        </a:prstGeom>
        <a:solidFill>
          <a:schemeClr val="accent2">
            <a:shade val="80000"/>
            <a:hueOff val="-206321"/>
            <a:satOff val="4357"/>
            <a:lumOff val="11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Include relevant skills and qualifications</a:t>
          </a:r>
          <a:endParaRPr lang="pl-PL" sz="2000" kern="1200" dirty="0">
            <a:solidFill>
              <a:schemeClr val="tx1"/>
            </a:solidFill>
          </a:endParaRPr>
        </a:p>
      </dsp:txBody>
      <dsp:txXfrm>
        <a:off x="23417" y="1690586"/>
        <a:ext cx="10468766" cy="432866"/>
      </dsp:txXfrm>
    </dsp:sp>
    <dsp:sp modelId="{5514EF6A-4836-4D0B-8B1C-F1A92DC3930C}">
      <dsp:nvSpPr>
        <dsp:cNvPr id="0" name=""/>
        <dsp:cNvSpPr/>
      </dsp:nvSpPr>
      <dsp:spPr>
        <a:xfrm>
          <a:off x="0" y="2204469"/>
          <a:ext cx="10515600" cy="479700"/>
        </a:xfrm>
        <a:prstGeom prst="roundRect">
          <a:avLst/>
        </a:prstGeom>
        <a:solidFill>
          <a:schemeClr val="accent2">
            <a:shade val="80000"/>
            <a:hueOff val="-275094"/>
            <a:satOff val="5809"/>
            <a:lumOff val="154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List honors and awards</a:t>
          </a:r>
          <a:endParaRPr lang="pl-PL" sz="2000" kern="1200" dirty="0">
            <a:solidFill>
              <a:schemeClr val="tx1"/>
            </a:solidFill>
          </a:endParaRPr>
        </a:p>
      </dsp:txBody>
      <dsp:txXfrm>
        <a:off x="23417" y="2227886"/>
        <a:ext cx="10468766" cy="432866"/>
      </dsp:txXfrm>
    </dsp:sp>
    <dsp:sp modelId="{7ABA29DB-CDE1-4B00-9496-B6BABD4CDDBF}">
      <dsp:nvSpPr>
        <dsp:cNvPr id="0" name=""/>
        <dsp:cNvSpPr/>
      </dsp:nvSpPr>
      <dsp:spPr>
        <a:xfrm>
          <a:off x="0" y="2741769"/>
          <a:ext cx="10515600" cy="479700"/>
        </a:xfrm>
        <a:prstGeom prst="roundRect">
          <a:avLst/>
        </a:prstGeom>
        <a:solidFill>
          <a:schemeClr val="accent2">
            <a:shade val="80000"/>
            <a:hueOff val="-343868"/>
            <a:satOff val="7261"/>
            <a:lumOff val="193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Include relevant publications and presentations</a:t>
          </a:r>
          <a:endParaRPr lang="pl-PL" sz="2000" kern="1200" dirty="0">
            <a:solidFill>
              <a:schemeClr val="tx1"/>
            </a:solidFill>
          </a:endParaRPr>
        </a:p>
      </dsp:txBody>
      <dsp:txXfrm>
        <a:off x="23417" y="2765186"/>
        <a:ext cx="10468766" cy="432866"/>
      </dsp:txXfrm>
    </dsp:sp>
    <dsp:sp modelId="{A65B5720-8E1E-4C86-9B5E-647BB78DC996}">
      <dsp:nvSpPr>
        <dsp:cNvPr id="0" name=""/>
        <dsp:cNvSpPr/>
      </dsp:nvSpPr>
      <dsp:spPr>
        <a:xfrm>
          <a:off x="0" y="3279069"/>
          <a:ext cx="10515600" cy="479700"/>
        </a:xfrm>
        <a:prstGeom prst="roundRect">
          <a:avLst/>
        </a:prstGeom>
        <a:solidFill>
          <a:schemeClr val="accent2">
            <a:shade val="80000"/>
            <a:hueOff val="-412641"/>
            <a:satOff val="8714"/>
            <a:lumOff val="232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List your professional associations and affiliations</a:t>
          </a:r>
          <a:endParaRPr lang="pl-PL" sz="2000" kern="1200" dirty="0">
            <a:solidFill>
              <a:schemeClr val="tx1"/>
            </a:solidFill>
          </a:endParaRPr>
        </a:p>
      </dsp:txBody>
      <dsp:txXfrm>
        <a:off x="23417" y="3302486"/>
        <a:ext cx="10468766" cy="432866"/>
      </dsp:txXfrm>
    </dsp:sp>
    <dsp:sp modelId="{C2C45A8A-8916-41F2-96FC-FCE90417B9A5}">
      <dsp:nvSpPr>
        <dsp:cNvPr id="0" name=""/>
        <dsp:cNvSpPr/>
      </dsp:nvSpPr>
      <dsp:spPr>
        <a:xfrm>
          <a:off x="0" y="3816369"/>
          <a:ext cx="10515600" cy="479700"/>
        </a:xfrm>
        <a:prstGeom prst="round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solidFill>
                <a:schemeClr val="tx1"/>
              </a:solidFill>
            </a:rPr>
            <a:t>Check your CV for errors</a:t>
          </a:r>
          <a:endParaRPr lang="pl-PL" sz="2000" kern="1200" dirty="0">
            <a:solidFill>
              <a:schemeClr val="tx1"/>
            </a:solidFill>
          </a:endParaRPr>
        </a:p>
      </dsp:txBody>
      <dsp:txXfrm>
        <a:off x="23417" y="3839786"/>
        <a:ext cx="10468766" cy="4328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AD3C0-E017-462A-A56C-6A656CCAA7A9}">
      <dsp:nvSpPr>
        <dsp:cNvPr id="0" name=""/>
        <dsp:cNvSpPr/>
      </dsp:nvSpPr>
      <dsp:spPr>
        <a:xfrm>
          <a:off x="0" y="71469"/>
          <a:ext cx="10515600" cy="795600"/>
        </a:xfrm>
        <a:prstGeom prst="roundRect">
          <a:avLst/>
        </a:prstGeom>
        <a:gradFill rotWithShape="0">
          <a:gsLst>
            <a:gs pos="0">
              <a:schemeClr val="accent3">
                <a:shade val="50000"/>
                <a:hueOff val="0"/>
                <a:satOff val="0"/>
                <a:lumOff val="0"/>
                <a:alphaOff val="0"/>
                <a:lumMod val="110000"/>
                <a:satMod val="105000"/>
                <a:tint val="67000"/>
              </a:schemeClr>
            </a:gs>
            <a:gs pos="50000">
              <a:schemeClr val="accent3">
                <a:shade val="50000"/>
                <a:hueOff val="0"/>
                <a:satOff val="0"/>
                <a:lumOff val="0"/>
                <a:alphaOff val="0"/>
                <a:lumMod val="105000"/>
                <a:satMod val="103000"/>
                <a:tint val="73000"/>
              </a:schemeClr>
            </a:gs>
            <a:gs pos="100000">
              <a:schemeClr val="accent3">
                <a:shade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t>A CV and resume are similar </a:t>
          </a:r>
          <a:r>
            <a:rPr lang="pl-PL" sz="2000" b="0" i="0" kern="1200" dirty="0"/>
            <a:t>– </a:t>
          </a:r>
          <a:r>
            <a:rPr lang="en-US" sz="2000" b="0" i="0" kern="1200" dirty="0"/>
            <a:t>they’re both documents that summarize your professional history, education, skills and achievements</a:t>
          </a:r>
          <a:r>
            <a:rPr lang="pl-PL" sz="2000" b="0" i="0" kern="1200" dirty="0"/>
            <a:t>;</a:t>
          </a:r>
          <a:endParaRPr lang="pl-PL" sz="2000" kern="1200" dirty="0"/>
        </a:p>
      </dsp:txBody>
      <dsp:txXfrm>
        <a:off x="38838" y="110307"/>
        <a:ext cx="10437924" cy="717924"/>
      </dsp:txXfrm>
    </dsp:sp>
    <dsp:sp modelId="{B28565F9-1ACC-4C96-A1CB-4FA6B1E890BD}">
      <dsp:nvSpPr>
        <dsp:cNvPr id="0" name=""/>
        <dsp:cNvSpPr/>
      </dsp:nvSpPr>
      <dsp:spPr>
        <a:xfrm>
          <a:off x="0" y="924669"/>
          <a:ext cx="10515600" cy="795600"/>
        </a:xfrm>
        <a:prstGeom prst="roundRect">
          <a:avLst/>
        </a:prstGeom>
        <a:gradFill rotWithShape="0">
          <a:gsLst>
            <a:gs pos="0">
              <a:schemeClr val="accent3">
                <a:shade val="50000"/>
                <a:hueOff val="0"/>
                <a:satOff val="0"/>
                <a:lumOff val="14385"/>
                <a:alphaOff val="0"/>
                <a:lumMod val="110000"/>
                <a:satMod val="105000"/>
                <a:tint val="67000"/>
              </a:schemeClr>
            </a:gs>
            <a:gs pos="50000">
              <a:schemeClr val="accent3">
                <a:shade val="50000"/>
                <a:hueOff val="0"/>
                <a:satOff val="0"/>
                <a:lumOff val="14385"/>
                <a:alphaOff val="0"/>
                <a:lumMod val="105000"/>
                <a:satMod val="103000"/>
                <a:tint val="73000"/>
              </a:schemeClr>
            </a:gs>
            <a:gs pos="100000">
              <a:schemeClr val="accent3">
                <a:shade val="50000"/>
                <a:hueOff val="0"/>
                <a:satOff val="0"/>
                <a:lumOff val="143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err="1"/>
            <a:t>primarily</a:t>
          </a:r>
          <a:r>
            <a:rPr lang="en-US" sz="2000" b="0" i="0" kern="1200" dirty="0"/>
            <a:t> in the United States resumes and CVs are not interchangeable</a:t>
          </a:r>
          <a:r>
            <a:rPr lang="pl-PL" sz="2000" b="0" i="0" kern="1200" dirty="0"/>
            <a:t>;</a:t>
          </a:r>
          <a:endParaRPr lang="pl-PL" sz="2000" kern="1200" dirty="0"/>
        </a:p>
      </dsp:txBody>
      <dsp:txXfrm>
        <a:off x="38838" y="963507"/>
        <a:ext cx="10437924" cy="717924"/>
      </dsp:txXfrm>
    </dsp:sp>
    <dsp:sp modelId="{E9722141-20B3-4C3C-ACB5-F99897C939C3}">
      <dsp:nvSpPr>
        <dsp:cNvPr id="0" name=""/>
        <dsp:cNvSpPr/>
      </dsp:nvSpPr>
      <dsp:spPr>
        <a:xfrm>
          <a:off x="0" y="1777869"/>
          <a:ext cx="10515600" cy="795600"/>
        </a:xfrm>
        <a:prstGeom prst="roundRect">
          <a:avLst/>
        </a:prstGeom>
        <a:gradFill rotWithShape="0">
          <a:gsLst>
            <a:gs pos="0">
              <a:schemeClr val="accent3">
                <a:shade val="50000"/>
                <a:hueOff val="0"/>
                <a:satOff val="0"/>
                <a:lumOff val="28770"/>
                <a:alphaOff val="0"/>
                <a:lumMod val="110000"/>
                <a:satMod val="105000"/>
                <a:tint val="67000"/>
              </a:schemeClr>
            </a:gs>
            <a:gs pos="50000">
              <a:schemeClr val="accent3">
                <a:shade val="50000"/>
                <a:hueOff val="0"/>
                <a:satOff val="0"/>
                <a:lumOff val="28770"/>
                <a:alphaOff val="0"/>
                <a:lumMod val="105000"/>
                <a:satMod val="103000"/>
                <a:tint val="73000"/>
              </a:schemeClr>
            </a:gs>
            <a:gs pos="100000">
              <a:schemeClr val="accent3">
                <a:shade val="50000"/>
                <a:hueOff val="0"/>
                <a:satOff val="0"/>
                <a:lumOff val="2877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a:t>a</a:t>
          </a:r>
          <a:r>
            <a:rPr lang="en-US" sz="2000" b="0" i="0" kern="1200" dirty="0"/>
            <a:t> resume is typically a one-page document that provides a concise overview of your previous roles, skills and details about your </a:t>
          </a:r>
          <a:r>
            <a:rPr lang="pl-PL" sz="2000" b="0" i="0" kern="1200" dirty="0"/>
            <a:t>e</a:t>
          </a:r>
          <a:r>
            <a:rPr lang="en-US" sz="2000" b="0" i="0" kern="1200" dirty="0" err="1"/>
            <a:t>ducation</a:t>
          </a:r>
          <a:r>
            <a:rPr lang="pl-PL" sz="2000" b="0" i="0" kern="1200" dirty="0"/>
            <a:t> – </a:t>
          </a:r>
          <a:r>
            <a:rPr lang="pl-PL" sz="2000" b="0" i="0" kern="1200" dirty="0" err="1"/>
            <a:t>you</a:t>
          </a:r>
          <a:r>
            <a:rPr lang="pl-PL" sz="2000" b="0" i="0" kern="1200" dirty="0"/>
            <a:t> </a:t>
          </a:r>
          <a:r>
            <a:rPr lang="pl-PL" sz="2000" b="0" i="0" kern="1200" dirty="0" err="1"/>
            <a:t>can</a:t>
          </a:r>
          <a:r>
            <a:rPr lang="pl-PL" sz="2000" b="0" i="0" kern="1200" dirty="0"/>
            <a:t> </a:t>
          </a:r>
          <a:r>
            <a:rPr lang="pl-PL" sz="2000" b="0" i="0" kern="1200" dirty="0" err="1"/>
            <a:t>call</a:t>
          </a:r>
          <a:r>
            <a:rPr lang="pl-PL" sz="2000" b="0" i="0" kern="1200" dirty="0"/>
            <a:t> </a:t>
          </a:r>
          <a:r>
            <a:rPr lang="pl-PL" sz="2000" b="0" i="0" kern="1200" dirty="0" err="1"/>
            <a:t>it</a:t>
          </a:r>
          <a:r>
            <a:rPr lang="pl-PL" sz="2000" b="0" i="0" kern="1200" dirty="0"/>
            <a:t> </a:t>
          </a:r>
          <a:r>
            <a:rPr lang="en-US" sz="2000" b="0" i="0" kern="1200" dirty="0"/>
            <a:t>“abstract” or “summary”</a:t>
          </a:r>
          <a:r>
            <a:rPr lang="pl-PL" sz="2000" b="0" i="0" kern="1200" dirty="0"/>
            <a:t>;</a:t>
          </a:r>
          <a:endParaRPr lang="pl-PL" sz="2000" kern="1200" dirty="0"/>
        </a:p>
      </dsp:txBody>
      <dsp:txXfrm>
        <a:off x="38838" y="1816707"/>
        <a:ext cx="10437924" cy="717924"/>
      </dsp:txXfrm>
    </dsp:sp>
    <dsp:sp modelId="{BE5985A1-9685-48CF-9E98-9AFC8931962E}">
      <dsp:nvSpPr>
        <dsp:cNvPr id="0" name=""/>
        <dsp:cNvSpPr/>
      </dsp:nvSpPr>
      <dsp:spPr>
        <a:xfrm>
          <a:off x="0" y="2631069"/>
          <a:ext cx="10515600" cy="795600"/>
        </a:xfrm>
        <a:prstGeom prst="roundRect">
          <a:avLst/>
        </a:prstGeom>
        <a:gradFill rotWithShape="0">
          <a:gsLst>
            <a:gs pos="0">
              <a:schemeClr val="accent3">
                <a:shade val="50000"/>
                <a:hueOff val="0"/>
                <a:satOff val="0"/>
                <a:lumOff val="28770"/>
                <a:alphaOff val="0"/>
                <a:lumMod val="110000"/>
                <a:satMod val="105000"/>
                <a:tint val="67000"/>
              </a:schemeClr>
            </a:gs>
            <a:gs pos="50000">
              <a:schemeClr val="accent3">
                <a:shade val="50000"/>
                <a:hueOff val="0"/>
                <a:satOff val="0"/>
                <a:lumOff val="28770"/>
                <a:alphaOff val="0"/>
                <a:lumMod val="105000"/>
                <a:satMod val="103000"/>
                <a:tint val="73000"/>
              </a:schemeClr>
            </a:gs>
            <a:gs pos="100000">
              <a:schemeClr val="accent3">
                <a:shade val="50000"/>
                <a:hueOff val="0"/>
                <a:satOff val="0"/>
                <a:lumOff val="2877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a:t>a</a:t>
          </a:r>
          <a:r>
            <a:rPr lang="en-US" sz="2000" b="0" i="0" kern="1200" dirty="0"/>
            <a:t> CV</a:t>
          </a:r>
          <a:r>
            <a:rPr lang="pl-PL" sz="2000" b="0" i="0" kern="1200" dirty="0"/>
            <a:t> – </a:t>
          </a:r>
          <a:r>
            <a:rPr lang="en-US" sz="2000" b="0" i="0" kern="1200" dirty="0"/>
            <a:t>typically a longer, more detailed document focused largely on academic coursework and research</a:t>
          </a:r>
          <a:r>
            <a:rPr lang="pl-PL" sz="2000" b="0" i="0" kern="1200" dirty="0"/>
            <a:t>;</a:t>
          </a:r>
          <a:endParaRPr lang="pl-PL" sz="2000" kern="1200" dirty="0"/>
        </a:p>
      </dsp:txBody>
      <dsp:txXfrm>
        <a:off x="38838" y="2669907"/>
        <a:ext cx="10437924" cy="717924"/>
      </dsp:txXfrm>
    </dsp:sp>
    <dsp:sp modelId="{4033574D-78E4-432F-99E1-C63EE5AAB0BA}">
      <dsp:nvSpPr>
        <dsp:cNvPr id="0" name=""/>
        <dsp:cNvSpPr/>
      </dsp:nvSpPr>
      <dsp:spPr>
        <a:xfrm>
          <a:off x="0" y="3484269"/>
          <a:ext cx="10515600" cy="795600"/>
        </a:xfrm>
        <a:prstGeom prst="roundRect">
          <a:avLst/>
        </a:prstGeom>
        <a:gradFill rotWithShape="0">
          <a:gsLst>
            <a:gs pos="0">
              <a:schemeClr val="accent3">
                <a:shade val="50000"/>
                <a:hueOff val="0"/>
                <a:satOff val="0"/>
                <a:lumOff val="14385"/>
                <a:alphaOff val="0"/>
                <a:lumMod val="110000"/>
                <a:satMod val="105000"/>
                <a:tint val="67000"/>
              </a:schemeClr>
            </a:gs>
            <a:gs pos="50000">
              <a:schemeClr val="accent3">
                <a:shade val="50000"/>
                <a:hueOff val="0"/>
                <a:satOff val="0"/>
                <a:lumOff val="14385"/>
                <a:alphaOff val="0"/>
                <a:lumMod val="105000"/>
                <a:satMod val="103000"/>
                <a:tint val="73000"/>
              </a:schemeClr>
            </a:gs>
            <a:gs pos="100000">
              <a:schemeClr val="accent3">
                <a:shade val="50000"/>
                <a:hueOff val="0"/>
                <a:satOff val="0"/>
                <a:lumOff val="143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err="1"/>
            <a:t>however</a:t>
          </a:r>
          <a:r>
            <a:rPr lang="pl-PL" sz="2000" kern="1200" dirty="0"/>
            <a:t>, for </a:t>
          </a:r>
          <a:r>
            <a:rPr lang="pl-PL" sz="2000" kern="1200" dirty="0" err="1"/>
            <a:t>example</a:t>
          </a:r>
          <a:r>
            <a:rPr lang="pl-PL" sz="2000" kern="1200" dirty="0"/>
            <a:t> i</a:t>
          </a:r>
          <a:r>
            <a:rPr lang="en-US" sz="2000" b="0" i="0" kern="1200" dirty="0"/>
            <a:t>n India, South Africa and Australia, the terms CV and resume are interchangeable.</a:t>
          </a:r>
          <a:endParaRPr lang="pl-PL" sz="2000" kern="1200" dirty="0"/>
        </a:p>
      </dsp:txBody>
      <dsp:txXfrm>
        <a:off x="38838" y="3523107"/>
        <a:ext cx="10437924" cy="71792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CB420-3A5F-4CD2-9DE4-A63B08453A87}">
      <dsp:nvSpPr>
        <dsp:cNvPr id="0" name=""/>
        <dsp:cNvSpPr/>
      </dsp:nvSpPr>
      <dsp:spPr>
        <a:xfrm>
          <a:off x="0" y="38011"/>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pl-PL" sz="3300" b="1" u="sng" kern="1200" dirty="0" err="1">
              <a:solidFill>
                <a:schemeClr val="tx1"/>
              </a:solidFill>
            </a:rPr>
            <a:t>It’s</a:t>
          </a:r>
          <a:r>
            <a:rPr lang="pl-PL" sz="3300" b="1" u="sng" kern="1200" dirty="0">
              <a:solidFill>
                <a:schemeClr val="tx1"/>
              </a:solidFill>
            </a:rPr>
            <a:t> </a:t>
          </a:r>
          <a:r>
            <a:rPr lang="pl-PL" sz="3300" b="1" u="sng" kern="1200" dirty="0" err="1">
              <a:solidFill>
                <a:schemeClr val="tx1"/>
              </a:solidFill>
            </a:rPr>
            <a:t>important</a:t>
          </a:r>
          <a:r>
            <a:rPr lang="pl-PL" sz="3300" b="1" u="sng" kern="1200" dirty="0">
              <a:solidFill>
                <a:schemeClr val="tx1"/>
              </a:solidFill>
            </a:rPr>
            <a:t> to </a:t>
          </a:r>
          <a:r>
            <a:rPr lang="pl-PL" sz="3300" b="1" u="sng" kern="1200" dirty="0" err="1">
              <a:solidFill>
                <a:schemeClr val="tx1"/>
              </a:solidFill>
            </a:rPr>
            <a:t>make</a:t>
          </a:r>
          <a:r>
            <a:rPr lang="pl-PL" sz="3300" b="1" u="sng" kern="1200" dirty="0">
              <a:solidFill>
                <a:schemeClr val="tx1"/>
              </a:solidFill>
            </a:rPr>
            <a:t> </a:t>
          </a:r>
          <a:r>
            <a:rPr lang="pl-PL" sz="3300" b="1" u="sng" kern="1200" dirty="0" err="1">
              <a:solidFill>
                <a:schemeClr val="tx1"/>
              </a:solidFill>
            </a:rPr>
            <a:t>great</a:t>
          </a:r>
          <a:r>
            <a:rPr lang="pl-PL" sz="3300" b="1" u="sng" kern="1200" dirty="0">
              <a:solidFill>
                <a:schemeClr val="tx1"/>
              </a:solidFill>
            </a:rPr>
            <a:t> </a:t>
          </a:r>
          <a:r>
            <a:rPr lang="pl-PL" sz="3300" b="1" u="sng" kern="1200" dirty="0" err="1">
              <a:solidFill>
                <a:schemeClr val="tx1"/>
              </a:solidFill>
            </a:rPr>
            <a:t>first</a:t>
          </a:r>
          <a:r>
            <a:rPr lang="pl-PL" sz="3300" b="1" u="sng" kern="1200" dirty="0">
              <a:solidFill>
                <a:schemeClr val="tx1"/>
              </a:solidFill>
            </a:rPr>
            <a:t> </a:t>
          </a:r>
          <a:r>
            <a:rPr lang="pl-PL" sz="3300" b="1" u="sng" kern="1200" dirty="0" err="1">
              <a:solidFill>
                <a:schemeClr val="tx1"/>
              </a:solidFill>
            </a:rPr>
            <a:t>impression</a:t>
          </a:r>
          <a:r>
            <a:rPr lang="pl-PL" sz="3300" b="1" u="sng" kern="1200" dirty="0">
              <a:solidFill>
                <a:schemeClr val="tx1"/>
              </a:solidFill>
            </a:rPr>
            <a:t> </a:t>
          </a:r>
          <a:endParaRPr lang="pl-PL" sz="3300" kern="1200" dirty="0">
            <a:solidFill>
              <a:schemeClr val="tx1"/>
            </a:solidFill>
          </a:endParaRPr>
        </a:p>
      </dsp:txBody>
      <dsp:txXfrm>
        <a:off x="38638" y="76649"/>
        <a:ext cx="10438324" cy="714229"/>
      </dsp:txXfrm>
    </dsp:sp>
    <dsp:sp modelId="{4ED1826B-EEAC-43AF-9471-3B2C3E85B17C}">
      <dsp:nvSpPr>
        <dsp:cNvPr id="0" name=""/>
        <dsp:cNvSpPr/>
      </dsp:nvSpPr>
      <dsp:spPr>
        <a:xfrm>
          <a:off x="0" y="829516"/>
          <a:ext cx="10515600" cy="3483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pl-PL" sz="2600" b="0" kern="1200" dirty="0"/>
            <a:t>M</a:t>
          </a:r>
          <a:r>
            <a:rPr lang="en-US" sz="2600" b="0" i="0" kern="1200" dirty="0" err="1"/>
            <a:t>ake</a:t>
          </a:r>
          <a:r>
            <a:rPr lang="en-US" sz="2600" b="0" i="0" kern="1200" dirty="0"/>
            <a:t> sure your clothes are clean, ironed and presentable</a:t>
          </a:r>
          <a:endParaRPr lang="pl-PL" sz="2600" b="0" kern="1200" dirty="0"/>
        </a:p>
        <a:p>
          <a:pPr marL="228600" lvl="1" indent="-228600" algn="l" defTabSz="1155700">
            <a:lnSpc>
              <a:spcPct val="90000"/>
            </a:lnSpc>
            <a:spcBef>
              <a:spcPct val="0"/>
            </a:spcBef>
            <a:spcAft>
              <a:spcPct val="20000"/>
            </a:spcAft>
            <a:buChar char="•"/>
          </a:pPr>
          <a:r>
            <a:rPr lang="pl-PL" sz="2600" b="0" i="0" kern="1200" dirty="0" err="1"/>
            <a:t>Make</a:t>
          </a:r>
          <a:r>
            <a:rPr lang="pl-PL" sz="2600" b="0" i="0" kern="1200" dirty="0"/>
            <a:t> </a:t>
          </a:r>
          <a:r>
            <a:rPr lang="pl-PL" sz="2600" b="0" i="0" kern="1200" dirty="0" err="1"/>
            <a:t>eye</a:t>
          </a:r>
          <a:r>
            <a:rPr lang="pl-PL" sz="2600" b="0" i="0" kern="1200" dirty="0"/>
            <a:t> </a:t>
          </a:r>
          <a:r>
            <a:rPr lang="pl-PL" sz="2600" b="0" i="0" kern="1200" dirty="0" err="1"/>
            <a:t>contact</a:t>
          </a:r>
          <a:r>
            <a:rPr lang="pl-PL" sz="2600" b="0" i="0" kern="1200" dirty="0"/>
            <a:t> (</a:t>
          </a:r>
          <a:r>
            <a:rPr lang="pl-PL" sz="2600" b="0" kern="1200" dirty="0"/>
            <a:t>t</a:t>
          </a:r>
          <a:r>
            <a:rPr lang="en-US" sz="2600" b="0" i="0" kern="1200" dirty="0"/>
            <a:t>his will signal your confidence</a:t>
          </a:r>
          <a:r>
            <a:rPr lang="pl-PL" sz="2600" b="0" i="0" kern="1200" dirty="0"/>
            <a:t>)</a:t>
          </a:r>
          <a:endParaRPr lang="pl-PL" sz="2600" b="0" kern="1200" dirty="0"/>
        </a:p>
        <a:p>
          <a:pPr marL="228600" lvl="1" indent="-228600" algn="l" defTabSz="1155700">
            <a:lnSpc>
              <a:spcPct val="90000"/>
            </a:lnSpc>
            <a:spcBef>
              <a:spcPct val="0"/>
            </a:spcBef>
            <a:spcAft>
              <a:spcPct val="20000"/>
            </a:spcAft>
            <a:buChar char="•"/>
          </a:pPr>
          <a:r>
            <a:rPr lang="en-US" sz="2600" b="0" i="0" kern="1200" dirty="0"/>
            <a:t>Sit still, with your feet firmly on the ground</a:t>
          </a:r>
          <a:r>
            <a:rPr lang="pl-PL" sz="2600" b="0" i="0" kern="1200" dirty="0"/>
            <a:t> (t</a:t>
          </a:r>
          <a:r>
            <a:rPr lang="en-US" sz="2600" b="0" i="0" kern="1200" dirty="0"/>
            <a:t>his will help you maintain your posture and avoid fidgeting</a:t>
          </a:r>
          <a:r>
            <a:rPr lang="pl-PL" sz="2600" b="0" i="0" kern="1200" dirty="0"/>
            <a:t>)</a:t>
          </a:r>
          <a:endParaRPr lang="pl-PL" sz="2600" b="0" kern="1200" dirty="0"/>
        </a:p>
        <a:p>
          <a:pPr marL="228600" lvl="1" indent="-228600" algn="l" defTabSz="1155700">
            <a:lnSpc>
              <a:spcPct val="90000"/>
            </a:lnSpc>
            <a:spcBef>
              <a:spcPct val="0"/>
            </a:spcBef>
            <a:spcAft>
              <a:spcPct val="20000"/>
            </a:spcAft>
            <a:buChar char="•"/>
          </a:pPr>
          <a:r>
            <a:rPr lang="pl-PL" sz="2600" b="0" i="0" kern="1200" dirty="0" err="1"/>
            <a:t>Remember</a:t>
          </a:r>
          <a:r>
            <a:rPr lang="pl-PL" sz="2600" b="0" i="0" kern="1200" dirty="0"/>
            <a:t> </a:t>
          </a:r>
          <a:r>
            <a:rPr lang="pl-PL" sz="2600" b="0" i="0" kern="1200" dirty="0" err="1"/>
            <a:t>your</a:t>
          </a:r>
          <a:r>
            <a:rPr lang="pl-PL" sz="2600" b="0" i="0" kern="1200" dirty="0"/>
            <a:t> CV </a:t>
          </a:r>
          <a:r>
            <a:rPr lang="pl-PL" sz="2600" b="0" i="0" kern="1200" dirty="0" err="1"/>
            <a:t>details</a:t>
          </a:r>
          <a:endParaRPr lang="pl-PL" sz="2600" b="0" kern="1200" dirty="0"/>
        </a:p>
        <a:p>
          <a:pPr marL="228600" lvl="1" indent="-228600" algn="l" defTabSz="1155700">
            <a:lnSpc>
              <a:spcPct val="90000"/>
            </a:lnSpc>
            <a:spcBef>
              <a:spcPct val="0"/>
            </a:spcBef>
            <a:spcAft>
              <a:spcPct val="20000"/>
            </a:spcAft>
            <a:buChar char="•"/>
          </a:pPr>
          <a:r>
            <a:rPr lang="en-US" sz="2600" b="0" kern="1200" dirty="0"/>
            <a:t>Make a note of your questions</a:t>
          </a:r>
          <a:endParaRPr lang="pl-PL" sz="2600" b="0" kern="1200" dirty="0"/>
        </a:p>
        <a:p>
          <a:pPr marL="228600" lvl="1" indent="-228600" algn="l" defTabSz="1155700">
            <a:lnSpc>
              <a:spcPct val="90000"/>
            </a:lnSpc>
            <a:spcBef>
              <a:spcPct val="0"/>
            </a:spcBef>
            <a:spcAft>
              <a:spcPct val="20000"/>
            </a:spcAft>
            <a:buChar char="•"/>
          </a:pPr>
          <a:r>
            <a:rPr lang="pl-PL" sz="2600" b="0" kern="1200" dirty="0" err="1"/>
            <a:t>Don’t</a:t>
          </a:r>
          <a:r>
            <a:rPr lang="pl-PL" sz="2600" b="0" kern="1200" dirty="0"/>
            <a:t> </a:t>
          </a:r>
          <a:r>
            <a:rPr lang="pl-PL" sz="2600" b="0" kern="1200" dirty="0" err="1"/>
            <a:t>v</a:t>
          </a:r>
          <a:r>
            <a:rPr lang="pl-PL" sz="2600" b="0" i="0" kern="1200" dirty="0" err="1"/>
            <a:t>olunteer</a:t>
          </a:r>
          <a:r>
            <a:rPr lang="pl-PL" sz="2600" b="0" i="0" kern="1200" dirty="0"/>
            <a:t> </a:t>
          </a:r>
          <a:r>
            <a:rPr lang="pl-PL" sz="2600" b="0" i="0" kern="1200" dirty="0" err="1"/>
            <a:t>your</a:t>
          </a:r>
          <a:r>
            <a:rPr lang="pl-PL" sz="2600" b="0" i="0" kern="1200" dirty="0"/>
            <a:t> weaknesses</a:t>
          </a:r>
          <a:endParaRPr lang="pl-PL" sz="2600" b="0" kern="1200" dirty="0"/>
        </a:p>
        <a:p>
          <a:pPr marL="228600" lvl="1" indent="-228600" algn="l" defTabSz="1155700">
            <a:lnSpc>
              <a:spcPct val="90000"/>
            </a:lnSpc>
            <a:spcBef>
              <a:spcPct val="0"/>
            </a:spcBef>
            <a:spcAft>
              <a:spcPct val="20000"/>
            </a:spcAft>
            <a:buChar char="•"/>
          </a:pPr>
          <a:r>
            <a:rPr lang="pl-PL" sz="2600" b="0" i="0" kern="1200" dirty="0" err="1"/>
            <a:t>Don’t</a:t>
          </a:r>
          <a:r>
            <a:rPr lang="pl-PL" sz="2600" b="0" i="0" kern="1200" dirty="0"/>
            <a:t> c</a:t>
          </a:r>
          <a:r>
            <a:rPr lang="en-US" sz="2600" b="0" i="0" kern="1200" dirty="0" err="1"/>
            <a:t>riticise</a:t>
          </a:r>
          <a:r>
            <a:rPr lang="en-US" sz="2600" b="0" i="0" kern="1200" dirty="0"/>
            <a:t> your current or previous employer</a:t>
          </a:r>
          <a:endParaRPr lang="pl-PL" sz="2600" b="0" kern="1200" dirty="0"/>
        </a:p>
      </dsp:txBody>
      <dsp:txXfrm>
        <a:off x="0" y="829516"/>
        <a:ext cx="10515600" cy="348381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486E75-156D-4093-86C8-4EA3784B970C}">
      <dsp:nvSpPr>
        <dsp:cNvPr id="0" name=""/>
        <dsp:cNvSpPr/>
      </dsp:nvSpPr>
      <dsp:spPr>
        <a:xfrm>
          <a:off x="0" y="3969"/>
          <a:ext cx="10515600" cy="1044809"/>
        </a:xfrm>
        <a:prstGeom prst="roundRect">
          <a:avLst/>
        </a:prstGeom>
        <a:solidFill>
          <a:schemeClr val="accent4">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solidFill>
                <a:schemeClr val="tx1"/>
              </a:solidFill>
            </a:rPr>
            <a:t>Outplacement is the process by which an individual whose employment has been terminated makes the transition from one employer to another work situation with the assistance of reemployment professionals and appropriate sup</a:t>
          </a:r>
          <a:r>
            <a:rPr lang="pl-PL" sz="1900" kern="1200" dirty="0">
              <a:solidFill>
                <a:schemeClr val="tx1"/>
              </a:solidFill>
            </a:rPr>
            <a:t>p</a:t>
          </a:r>
          <a:r>
            <a:rPr lang="en-US" sz="1900" kern="1200" dirty="0">
              <a:solidFill>
                <a:schemeClr val="tx1"/>
              </a:solidFill>
            </a:rPr>
            <a:t>ort</a:t>
          </a:r>
          <a:r>
            <a:rPr lang="pl-PL" sz="1900" kern="1200" dirty="0">
              <a:solidFill>
                <a:schemeClr val="tx1"/>
              </a:solidFill>
            </a:rPr>
            <a:t> </a:t>
          </a:r>
          <a:r>
            <a:rPr lang="en-US" sz="1900" kern="1200" dirty="0">
              <a:solidFill>
                <a:schemeClr val="tx1"/>
              </a:solidFill>
            </a:rPr>
            <a:t>services, provided by the former employer</a:t>
          </a:r>
          <a:r>
            <a:rPr lang="pl-PL" sz="1900" kern="1200" dirty="0">
              <a:solidFill>
                <a:schemeClr val="tx1"/>
              </a:solidFill>
            </a:rPr>
            <a:t>;</a:t>
          </a:r>
        </a:p>
      </dsp:txBody>
      <dsp:txXfrm>
        <a:off x="51003" y="54972"/>
        <a:ext cx="10413594" cy="942803"/>
      </dsp:txXfrm>
    </dsp:sp>
    <dsp:sp modelId="{D94904D7-91B7-4B81-838E-7990C3A7E495}">
      <dsp:nvSpPr>
        <dsp:cNvPr id="0" name=""/>
        <dsp:cNvSpPr/>
      </dsp:nvSpPr>
      <dsp:spPr>
        <a:xfrm>
          <a:off x="0" y="1103499"/>
          <a:ext cx="10515600" cy="1044809"/>
        </a:xfrm>
        <a:prstGeom prst="roundRect">
          <a:avLst/>
        </a:prstGeom>
        <a:solidFill>
          <a:schemeClr val="accent4">
            <a:shade val="50000"/>
            <a:hueOff val="-297102"/>
            <a:satOff val="0"/>
            <a:lumOff val="24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solidFill>
                <a:schemeClr val="tx1"/>
              </a:solidFill>
            </a:rPr>
            <a:t>i</a:t>
          </a:r>
          <a:r>
            <a:rPr lang="en-US" sz="1900" kern="1200" dirty="0">
              <a:solidFill>
                <a:schemeClr val="tx1"/>
              </a:solidFill>
            </a:rPr>
            <a:t>n its most basic form, the purpose of</a:t>
          </a:r>
          <a:r>
            <a:rPr lang="pl-PL" sz="1900" kern="1200" dirty="0">
              <a:solidFill>
                <a:schemeClr val="tx1"/>
              </a:solidFill>
            </a:rPr>
            <a:t> </a:t>
          </a:r>
          <a:r>
            <a:rPr lang="en-US" sz="1900" kern="1200" dirty="0">
              <a:solidFill>
                <a:schemeClr val="tx1"/>
              </a:solidFill>
            </a:rPr>
            <a:t>outplacement is to help a terminated employee</a:t>
          </a:r>
          <a:r>
            <a:rPr lang="pl-PL" sz="1900" kern="1200" dirty="0">
              <a:solidFill>
                <a:schemeClr val="tx1"/>
              </a:solidFill>
            </a:rPr>
            <a:t> </a:t>
          </a:r>
          <a:r>
            <a:rPr lang="en-US" sz="1900" kern="1200" dirty="0">
              <a:solidFill>
                <a:schemeClr val="tx1"/>
              </a:solidFill>
            </a:rPr>
            <a:t>find a new job or career</a:t>
          </a:r>
          <a:r>
            <a:rPr lang="pl-PL" sz="1900" kern="1200" dirty="0">
              <a:solidFill>
                <a:schemeClr val="tx1"/>
              </a:solidFill>
            </a:rPr>
            <a:t>;</a:t>
          </a:r>
        </a:p>
      </dsp:txBody>
      <dsp:txXfrm>
        <a:off x="51003" y="1154502"/>
        <a:ext cx="10413594" cy="942803"/>
      </dsp:txXfrm>
    </dsp:sp>
    <dsp:sp modelId="{2E104158-B89D-40D5-BD64-891DB09A2BA8}">
      <dsp:nvSpPr>
        <dsp:cNvPr id="0" name=""/>
        <dsp:cNvSpPr/>
      </dsp:nvSpPr>
      <dsp:spPr>
        <a:xfrm>
          <a:off x="0" y="2203029"/>
          <a:ext cx="10515600" cy="1044809"/>
        </a:xfrm>
        <a:prstGeom prst="roundRect">
          <a:avLst/>
        </a:prstGeom>
        <a:solidFill>
          <a:schemeClr val="accent4">
            <a:shade val="50000"/>
            <a:hueOff val="-594204"/>
            <a:satOff val="0"/>
            <a:lumOff val="48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solidFill>
                <a:schemeClr val="tx1"/>
              </a:solidFill>
            </a:rPr>
            <a:t>w</a:t>
          </a:r>
          <a:r>
            <a:rPr lang="en-US" sz="1900" kern="1200" dirty="0" err="1">
              <a:solidFill>
                <a:schemeClr val="tx1"/>
              </a:solidFill>
            </a:rPr>
            <a:t>hile</a:t>
          </a:r>
          <a:r>
            <a:rPr lang="en-US" sz="1900" kern="1200" dirty="0">
              <a:solidFill>
                <a:schemeClr val="tx1"/>
              </a:solidFill>
            </a:rPr>
            <a:t> assistance is</a:t>
          </a:r>
          <a:r>
            <a:rPr lang="pl-PL" sz="1900" kern="1200" dirty="0">
              <a:solidFill>
                <a:schemeClr val="tx1"/>
              </a:solidFill>
            </a:rPr>
            <a:t> </a:t>
          </a:r>
          <a:r>
            <a:rPr lang="en-US" sz="1900" kern="1200" dirty="0">
              <a:solidFill>
                <a:schemeClr val="tx1"/>
              </a:solidFill>
            </a:rPr>
            <a:t>offered, the responsibility for finding a new job</a:t>
          </a:r>
          <a:r>
            <a:rPr lang="pl-PL" sz="1900" kern="1200" dirty="0">
              <a:solidFill>
                <a:schemeClr val="tx1"/>
              </a:solidFill>
            </a:rPr>
            <a:t> </a:t>
          </a:r>
          <a:r>
            <a:rPr lang="en-US" sz="1900" kern="1200" dirty="0">
              <a:solidFill>
                <a:schemeClr val="tx1"/>
              </a:solidFill>
            </a:rPr>
            <a:t>or changing careers remains with the employee</a:t>
          </a:r>
          <a:r>
            <a:rPr lang="pl-PL" sz="1900" kern="1200" dirty="0">
              <a:solidFill>
                <a:schemeClr val="tx1"/>
              </a:solidFill>
            </a:rPr>
            <a:t>;</a:t>
          </a:r>
        </a:p>
      </dsp:txBody>
      <dsp:txXfrm>
        <a:off x="51003" y="2254032"/>
        <a:ext cx="10413594" cy="942803"/>
      </dsp:txXfrm>
    </dsp:sp>
    <dsp:sp modelId="{2C8A4B75-E3AE-4BB2-8E93-54BD928559C1}">
      <dsp:nvSpPr>
        <dsp:cNvPr id="0" name=""/>
        <dsp:cNvSpPr/>
      </dsp:nvSpPr>
      <dsp:spPr>
        <a:xfrm>
          <a:off x="0" y="3302559"/>
          <a:ext cx="10515600" cy="1044809"/>
        </a:xfrm>
        <a:prstGeom prst="roundRect">
          <a:avLst/>
        </a:prstGeom>
        <a:solidFill>
          <a:schemeClr val="accent4">
            <a:shade val="50000"/>
            <a:hueOff val="-297102"/>
            <a:satOff val="0"/>
            <a:lumOff val="24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solidFill>
                <a:schemeClr val="tx1"/>
              </a:solidFill>
            </a:rPr>
            <a:t>i</a:t>
          </a:r>
          <a:r>
            <a:rPr lang="en-US" sz="1900" kern="1200" dirty="0">
              <a:solidFill>
                <a:schemeClr val="tx1"/>
              </a:solidFill>
            </a:rPr>
            <a:t>n addition to job and career counseling, outplacement services typically include some form</a:t>
          </a:r>
          <a:r>
            <a:rPr lang="pl-PL" sz="1900" kern="1200" dirty="0">
              <a:solidFill>
                <a:schemeClr val="tx1"/>
              </a:solidFill>
            </a:rPr>
            <a:t> </a:t>
          </a:r>
          <a:r>
            <a:rPr lang="en-US" sz="1900" kern="1200" dirty="0">
              <a:solidFill>
                <a:schemeClr val="tx1"/>
              </a:solidFill>
            </a:rPr>
            <a:t>of emotional support and assistance in coping</a:t>
          </a:r>
          <a:r>
            <a:rPr lang="pl-PL" sz="1900" kern="1200" dirty="0">
              <a:solidFill>
                <a:schemeClr val="tx1"/>
              </a:solidFill>
            </a:rPr>
            <a:t> </a:t>
          </a:r>
          <a:r>
            <a:rPr lang="en-US" sz="1900" kern="1200" dirty="0">
              <a:solidFill>
                <a:schemeClr val="tx1"/>
              </a:solidFill>
            </a:rPr>
            <a:t>with the stress of job loss.</a:t>
          </a:r>
          <a:endParaRPr lang="pl-PL" sz="1900" kern="1200" dirty="0">
            <a:solidFill>
              <a:schemeClr val="tx1"/>
            </a:solidFill>
          </a:endParaRPr>
        </a:p>
      </dsp:txBody>
      <dsp:txXfrm>
        <a:off x="51003" y="3353562"/>
        <a:ext cx="10413594" cy="94280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70D7FA-6EC0-4FBD-976D-B6B8B8DBC081}">
      <dsp:nvSpPr>
        <dsp:cNvPr id="0" name=""/>
        <dsp:cNvSpPr/>
      </dsp:nvSpPr>
      <dsp:spPr>
        <a:xfrm rot="5400000">
          <a:off x="5410072" y="-1189323"/>
          <a:ext cx="3481070" cy="6729984"/>
        </a:xfrm>
        <a:prstGeom prst="round2Same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i="0" kern="1200"/>
            <a:t>Establishing career priorities and assessing their options</a:t>
          </a:r>
          <a:endParaRPr lang="pl-PL" sz="1900" kern="1200"/>
        </a:p>
        <a:p>
          <a:pPr marL="171450" lvl="1" indent="-171450" algn="l" defTabSz="844550">
            <a:lnSpc>
              <a:spcPct val="90000"/>
            </a:lnSpc>
            <a:spcBef>
              <a:spcPct val="0"/>
            </a:spcBef>
            <a:spcAft>
              <a:spcPct val="15000"/>
            </a:spcAft>
            <a:buChar char="•"/>
          </a:pPr>
          <a:r>
            <a:rPr lang="en-US" sz="1900" i="0" kern="1200"/>
            <a:t>Developing their own personal career plan</a:t>
          </a:r>
          <a:endParaRPr lang="pl-PL" sz="1900" kern="1200"/>
        </a:p>
        <a:p>
          <a:pPr marL="171450" lvl="1" indent="-171450" algn="l" defTabSz="844550">
            <a:lnSpc>
              <a:spcPct val="90000"/>
            </a:lnSpc>
            <a:spcBef>
              <a:spcPct val="0"/>
            </a:spcBef>
            <a:spcAft>
              <a:spcPct val="15000"/>
            </a:spcAft>
            <a:buChar char="•"/>
          </a:pPr>
          <a:r>
            <a:rPr lang="en-US" sz="1900" i="0" kern="1200"/>
            <a:t>Revitalising their personal brand</a:t>
          </a:r>
          <a:endParaRPr lang="pl-PL" sz="1900" kern="1200"/>
        </a:p>
        <a:p>
          <a:pPr marL="171450" lvl="1" indent="-171450" algn="l" defTabSz="844550">
            <a:lnSpc>
              <a:spcPct val="90000"/>
            </a:lnSpc>
            <a:spcBef>
              <a:spcPct val="0"/>
            </a:spcBef>
            <a:spcAft>
              <a:spcPct val="15000"/>
            </a:spcAft>
            <a:buChar char="•"/>
          </a:pPr>
          <a:r>
            <a:rPr lang="en-US" sz="1900" i="0" kern="1200"/>
            <a:t>Networking their way to success</a:t>
          </a:r>
          <a:endParaRPr lang="pl-PL" sz="1900" kern="1200"/>
        </a:p>
        <a:p>
          <a:pPr marL="171450" lvl="1" indent="-171450" algn="l" defTabSz="844550">
            <a:lnSpc>
              <a:spcPct val="90000"/>
            </a:lnSpc>
            <a:spcBef>
              <a:spcPct val="0"/>
            </a:spcBef>
            <a:spcAft>
              <a:spcPct val="15000"/>
            </a:spcAft>
            <a:buChar char="•"/>
          </a:pPr>
          <a:r>
            <a:rPr lang="en-US" sz="1900" i="0" kern="1200"/>
            <a:t>Preparing for self-employment, interim or portfolio careers</a:t>
          </a:r>
          <a:endParaRPr lang="pl-PL" sz="1900" kern="1200"/>
        </a:p>
        <a:p>
          <a:pPr marL="171450" lvl="1" indent="-171450" algn="l" defTabSz="844550">
            <a:lnSpc>
              <a:spcPct val="90000"/>
            </a:lnSpc>
            <a:spcBef>
              <a:spcPct val="0"/>
            </a:spcBef>
            <a:spcAft>
              <a:spcPct val="15000"/>
            </a:spcAft>
            <a:buChar char="•"/>
          </a:pPr>
          <a:r>
            <a:rPr lang="en-US" sz="1900" i="0" kern="1200"/>
            <a:t>Mastering the art of modern job searching</a:t>
          </a:r>
          <a:endParaRPr lang="pl-PL" sz="1900" kern="1200"/>
        </a:p>
        <a:p>
          <a:pPr marL="171450" lvl="1" indent="-171450" algn="l" defTabSz="844550">
            <a:lnSpc>
              <a:spcPct val="90000"/>
            </a:lnSpc>
            <a:spcBef>
              <a:spcPct val="0"/>
            </a:spcBef>
            <a:spcAft>
              <a:spcPct val="15000"/>
            </a:spcAft>
            <a:buChar char="•"/>
          </a:pPr>
          <a:r>
            <a:rPr lang="en-US" sz="1900" i="0" kern="1200"/>
            <a:t>Creating great CVs that get them noticed</a:t>
          </a:r>
          <a:endParaRPr lang="pl-PL" sz="1900" kern="1200"/>
        </a:p>
        <a:p>
          <a:pPr marL="171450" lvl="1" indent="-171450" algn="l" defTabSz="844550">
            <a:lnSpc>
              <a:spcPct val="90000"/>
            </a:lnSpc>
            <a:spcBef>
              <a:spcPct val="0"/>
            </a:spcBef>
            <a:spcAft>
              <a:spcPct val="15000"/>
            </a:spcAft>
            <a:buChar char="•"/>
          </a:pPr>
          <a:r>
            <a:rPr lang="en-US" sz="1900" i="0" kern="1200"/>
            <a:t>Transforming their interview performance</a:t>
          </a:r>
          <a:endParaRPr lang="pl-PL" sz="1900" kern="1200"/>
        </a:p>
        <a:p>
          <a:pPr marL="171450" lvl="1" indent="-171450" algn="l" defTabSz="844550">
            <a:lnSpc>
              <a:spcPct val="90000"/>
            </a:lnSpc>
            <a:spcBef>
              <a:spcPct val="0"/>
            </a:spcBef>
            <a:spcAft>
              <a:spcPct val="15000"/>
            </a:spcAft>
            <a:buChar char="•"/>
          </a:pPr>
          <a:r>
            <a:rPr lang="en-US" sz="1900" i="0" kern="1200"/>
            <a:t>Harnessing the power of LinkedIn</a:t>
          </a:r>
          <a:endParaRPr lang="pl-PL" sz="1900" kern="1200"/>
        </a:p>
        <a:p>
          <a:pPr marL="171450" lvl="1" indent="-171450" algn="l" defTabSz="844550">
            <a:lnSpc>
              <a:spcPct val="90000"/>
            </a:lnSpc>
            <a:spcBef>
              <a:spcPct val="0"/>
            </a:spcBef>
            <a:spcAft>
              <a:spcPct val="15000"/>
            </a:spcAft>
            <a:buChar char="•"/>
          </a:pPr>
          <a:r>
            <a:rPr lang="en-US" sz="1900" i="0" kern="1200"/>
            <a:t>Preparing for retirement of the ‘Third age’ of their careers</a:t>
          </a:r>
          <a:endParaRPr lang="pl-PL" sz="1900" kern="1200"/>
        </a:p>
      </dsp:txBody>
      <dsp:txXfrm rot="-5400000">
        <a:off x="3785615" y="605066"/>
        <a:ext cx="6560052" cy="3141206"/>
      </dsp:txXfrm>
    </dsp:sp>
    <dsp:sp modelId="{79206D55-0284-4E62-8FE4-F7B399B74B41}">
      <dsp:nvSpPr>
        <dsp:cNvPr id="0" name=""/>
        <dsp:cNvSpPr/>
      </dsp:nvSpPr>
      <dsp:spPr>
        <a:xfrm>
          <a:off x="0" y="0"/>
          <a:ext cx="3785616" cy="4351338"/>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pl-PL" sz="3300" i="0" kern="1200" dirty="0">
              <a:solidFill>
                <a:schemeClr val="tx1"/>
              </a:solidFill>
            </a:rPr>
            <a:t>O</a:t>
          </a:r>
          <a:r>
            <a:rPr lang="en-US" sz="3300" i="0" kern="1200" dirty="0" err="1">
              <a:solidFill>
                <a:schemeClr val="tx1"/>
              </a:solidFill>
            </a:rPr>
            <a:t>utplacement</a:t>
          </a:r>
          <a:r>
            <a:rPr lang="en-US" sz="3300" i="0" kern="1200" dirty="0">
              <a:solidFill>
                <a:schemeClr val="tx1"/>
              </a:solidFill>
            </a:rPr>
            <a:t> support is there to help employees move on quickly and effectively, helping with a broad range of areas including:</a:t>
          </a:r>
          <a:endParaRPr lang="pl-PL" sz="3300" kern="1200" dirty="0">
            <a:solidFill>
              <a:schemeClr val="tx1"/>
            </a:solidFill>
          </a:endParaRPr>
        </a:p>
      </dsp:txBody>
      <dsp:txXfrm>
        <a:off x="184799" y="184799"/>
        <a:ext cx="3416018" cy="398174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C377E-D459-435B-B2C3-AA3D1503EEBF}">
      <dsp:nvSpPr>
        <dsp:cNvPr id="0" name=""/>
        <dsp:cNvSpPr/>
      </dsp:nvSpPr>
      <dsp:spPr>
        <a:xfrm>
          <a:off x="7455" y="1953100"/>
          <a:ext cx="3824889" cy="1529955"/>
        </a:xfrm>
        <a:prstGeom prst="chevron">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b="0" i="0" kern="1200" dirty="0">
              <a:solidFill>
                <a:schemeClr val="tx1"/>
              </a:solidFill>
            </a:rPr>
            <a:t>OUTPLACEMENT SERVES THREE MAIN INTERRELATED PURPOSES FOR ORGANIZATIONS: </a:t>
          </a:r>
          <a:endParaRPr lang="pl-PL" sz="2000" kern="1200" dirty="0">
            <a:solidFill>
              <a:schemeClr val="tx1"/>
            </a:solidFill>
          </a:endParaRPr>
        </a:p>
      </dsp:txBody>
      <dsp:txXfrm>
        <a:off x="772433" y="1953100"/>
        <a:ext cx="2294934" cy="1529955"/>
      </dsp:txXfrm>
    </dsp:sp>
    <dsp:sp modelId="{6B87480F-FFF7-4CDD-A0A4-3D1A1D596D14}">
      <dsp:nvSpPr>
        <dsp:cNvPr id="0" name=""/>
        <dsp:cNvSpPr/>
      </dsp:nvSpPr>
      <dsp:spPr>
        <a:xfrm>
          <a:off x="3335109" y="2083146"/>
          <a:ext cx="3174658" cy="1269863"/>
        </a:xfrm>
        <a:prstGeom prst="chevron">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b="0" i="0" kern="1200"/>
            <a:t>strengthening brand reputation, </a:t>
          </a:r>
          <a:endParaRPr lang="pl-PL" sz="2200" kern="1200"/>
        </a:p>
      </dsp:txBody>
      <dsp:txXfrm>
        <a:off x="3970041" y="2083146"/>
        <a:ext cx="1904795" cy="1269863"/>
      </dsp:txXfrm>
    </dsp:sp>
    <dsp:sp modelId="{D4EA14CE-86BE-46B4-A65C-B6D7F37046B0}">
      <dsp:nvSpPr>
        <dsp:cNvPr id="0" name=""/>
        <dsp:cNvSpPr/>
      </dsp:nvSpPr>
      <dsp:spPr>
        <a:xfrm>
          <a:off x="6065315" y="2083146"/>
          <a:ext cx="3174658" cy="1269863"/>
        </a:xfrm>
        <a:prstGeom prst="chevron">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b="0" i="0" kern="1200"/>
            <a:t>reducing business costs, </a:t>
          </a:r>
          <a:endParaRPr lang="pl-PL" sz="2200" kern="1200"/>
        </a:p>
      </dsp:txBody>
      <dsp:txXfrm>
        <a:off x="6700247" y="2083146"/>
        <a:ext cx="1904795" cy="1269863"/>
      </dsp:txXfrm>
    </dsp:sp>
    <dsp:sp modelId="{82C30DF5-0571-46C5-A6F7-27FD187D40BF}">
      <dsp:nvSpPr>
        <dsp:cNvPr id="0" name=""/>
        <dsp:cNvSpPr/>
      </dsp:nvSpPr>
      <dsp:spPr>
        <a:xfrm>
          <a:off x="8795521" y="2083146"/>
          <a:ext cx="3174658" cy="1269863"/>
        </a:xfrm>
        <a:prstGeom prst="chevron">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13970" rIns="0" bIns="13970" numCol="1" spcCol="1270" anchor="ctr" anchorCtr="0">
          <a:noAutofit/>
        </a:bodyPr>
        <a:lstStyle/>
        <a:p>
          <a:pPr marL="0" lvl="0" indent="0" algn="ctr" defTabSz="977900">
            <a:lnSpc>
              <a:spcPct val="90000"/>
            </a:lnSpc>
            <a:spcBef>
              <a:spcPct val="0"/>
            </a:spcBef>
            <a:spcAft>
              <a:spcPct val="35000"/>
            </a:spcAft>
            <a:buNone/>
          </a:pPr>
          <a:r>
            <a:rPr lang="en-US" sz="2200" b="0" i="0" kern="1200"/>
            <a:t>creating a positive company culture.</a:t>
          </a:r>
          <a:endParaRPr lang="pl-PL" sz="2200" kern="1200"/>
        </a:p>
      </dsp:txBody>
      <dsp:txXfrm>
        <a:off x="9430453" y="2083146"/>
        <a:ext cx="1904795" cy="12698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92E11-38B5-4A6F-A53F-A4204ED815EF}">
      <dsp:nvSpPr>
        <dsp:cNvPr id="0" name=""/>
        <dsp:cNvSpPr/>
      </dsp:nvSpPr>
      <dsp:spPr>
        <a:xfrm rot="5400000">
          <a:off x="5410072" y="-1189323"/>
          <a:ext cx="348107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en-US" sz="3300" b="0" i="0" kern="1200" baseline="0" dirty="0"/>
            <a:t>a lack of the specialist skills required;</a:t>
          </a:r>
          <a:endParaRPr lang="pl-PL" sz="3300" kern="1200" dirty="0"/>
        </a:p>
        <a:p>
          <a:pPr marL="285750" lvl="1" indent="-285750" algn="l" defTabSz="1466850">
            <a:lnSpc>
              <a:spcPct val="90000"/>
            </a:lnSpc>
            <a:spcBef>
              <a:spcPct val="0"/>
            </a:spcBef>
            <a:spcAft>
              <a:spcPct val="15000"/>
            </a:spcAft>
            <a:buChar char="•"/>
          </a:pPr>
          <a:r>
            <a:rPr lang="en-US" sz="3300" b="0" i="0" kern="1200" baseline="0" dirty="0"/>
            <a:t>a lack of experience required;</a:t>
          </a:r>
          <a:endParaRPr lang="pl-PL" sz="3300" kern="1200" dirty="0"/>
        </a:p>
        <a:p>
          <a:pPr marL="285750" lvl="1" indent="-285750" algn="l" defTabSz="1466850">
            <a:lnSpc>
              <a:spcPct val="90000"/>
            </a:lnSpc>
            <a:spcBef>
              <a:spcPct val="0"/>
            </a:spcBef>
            <a:spcAft>
              <a:spcPct val="15000"/>
            </a:spcAft>
            <a:buChar char="•"/>
          </a:pPr>
          <a:r>
            <a:rPr lang="en-US" sz="3300" b="0" i="0" kern="1200" baseline="0" dirty="0"/>
            <a:t>applicants want more pay than can be offered;</a:t>
          </a:r>
          <a:endParaRPr lang="pl-PL" sz="3300" kern="1200" dirty="0"/>
        </a:p>
        <a:p>
          <a:pPr marL="285750" lvl="1" indent="-285750" algn="l" defTabSz="1466850">
            <a:lnSpc>
              <a:spcPct val="90000"/>
            </a:lnSpc>
            <a:spcBef>
              <a:spcPct val="0"/>
            </a:spcBef>
            <a:spcAft>
              <a:spcPct val="15000"/>
            </a:spcAft>
            <a:buChar char="•"/>
          </a:pPr>
          <a:r>
            <a:rPr lang="pl-PL" sz="3300" b="0" i="0" kern="1200" baseline="0" dirty="0"/>
            <a:t>no </a:t>
          </a:r>
          <a:r>
            <a:rPr lang="pl-PL" sz="3300" b="0" i="0" kern="1200" baseline="0" dirty="0" err="1"/>
            <a:t>applicants</a:t>
          </a:r>
          <a:r>
            <a:rPr lang="pl-PL" sz="3300" b="0" i="0" kern="1200" baseline="0" dirty="0"/>
            <a:t>.</a:t>
          </a:r>
          <a:endParaRPr lang="pl-PL" sz="3300" kern="1200" dirty="0"/>
        </a:p>
      </dsp:txBody>
      <dsp:txXfrm rot="-5400000">
        <a:off x="3785615" y="605066"/>
        <a:ext cx="6560052" cy="3141206"/>
      </dsp:txXfrm>
    </dsp:sp>
    <dsp:sp modelId="{AF554CA4-9F64-4061-A1DF-6334A60DA666}">
      <dsp:nvSpPr>
        <dsp:cNvPr id="0" name=""/>
        <dsp:cNvSpPr/>
      </dsp:nvSpPr>
      <dsp:spPr>
        <a:xfrm>
          <a:off x="0" y="0"/>
          <a:ext cx="3785616" cy="43513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pl-PL" sz="4100" b="0" i="0" kern="1200" baseline="0" dirty="0">
              <a:solidFill>
                <a:schemeClr val="tx1"/>
              </a:solidFill>
            </a:rPr>
            <a:t>RECRUITMENT DIFFICULTIES</a:t>
          </a:r>
          <a:endParaRPr lang="pl-PL" sz="4100" kern="1200" dirty="0">
            <a:solidFill>
              <a:schemeClr val="tx1"/>
            </a:solidFill>
          </a:endParaRPr>
        </a:p>
      </dsp:txBody>
      <dsp:txXfrm>
        <a:off x="184799" y="184799"/>
        <a:ext cx="3416018" cy="39817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2E2009-C3F3-4E48-93E1-6A89A2406484}">
      <dsp:nvSpPr>
        <dsp:cNvPr id="0" name=""/>
        <dsp:cNvSpPr/>
      </dsp:nvSpPr>
      <dsp:spPr>
        <a:xfrm>
          <a:off x="3364996" y="47683"/>
          <a:ext cx="3785616" cy="212255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pl-PL" sz="4000" kern="1200" dirty="0">
              <a:solidFill>
                <a:schemeClr val="tx1"/>
              </a:solidFill>
            </a:rPr>
            <a:t>THE INTERNAL CONTEXT </a:t>
          </a:r>
        </a:p>
      </dsp:txBody>
      <dsp:txXfrm>
        <a:off x="3468610" y="151297"/>
        <a:ext cx="3578388" cy="1915324"/>
      </dsp:txXfrm>
    </dsp:sp>
    <dsp:sp modelId="{92133D1F-141C-4DA8-920A-FA78B0A6266F}">
      <dsp:nvSpPr>
        <dsp:cNvPr id="0" name=""/>
        <dsp:cNvSpPr/>
      </dsp:nvSpPr>
      <dsp:spPr>
        <a:xfrm rot="5400000">
          <a:off x="6301587" y="-74983"/>
          <a:ext cx="1698041" cy="6729984"/>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b="0" i="0" kern="1200" baseline="0"/>
            <a:t>business strategy</a:t>
          </a:r>
          <a:endParaRPr lang="pl-PL" sz="1800" kern="1200"/>
        </a:p>
        <a:p>
          <a:pPr marL="171450" lvl="1" indent="-171450" algn="l" defTabSz="800100">
            <a:lnSpc>
              <a:spcPct val="90000"/>
            </a:lnSpc>
            <a:spcBef>
              <a:spcPct val="0"/>
            </a:spcBef>
            <a:spcAft>
              <a:spcPct val="15000"/>
            </a:spcAft>
            <a:buChar char="•"/>
          </a:pPr>
          <a:r>
            <a:rPr lang="en-US" sz="1800" b="0" i="0" kern="1200" baseline="0"/>
            <a:t>organisation’s approach to HRM</a:t>
          </a:r>
          <a:endParaRPr lang="pl-PL" sz="1800" kern="1200"/>
        </a:p>
        <a:p>
          <a:pPr marL="171450" lvl="1" indent="-171450" algn="l" defTabSz="800100">
            <a:lnSpc>
              <a:spcPct val="90000"/>
            </a:lnSpc>
            <a:spcBef>
              <a:spcPct val="0"/>
            </a:spcBef>
            <a:spcAft>
              <a:spcPct val="15000"/>
            </a:spcAft>
            <a:buChar char="•"/>
          </a:pPr>
          <a:r>
            <a:rPr lang="en-US" sz="1800" b="0" i="0" kern="1200" baseline="0"/>
            <a:t>financial position</a:t>
          </a:r>
          <a:r>
            <a:rPr lang="pl-PL" sz="1800" b="0" i="0" kern="1200" baseline="0"/>
            <a:t> of the organisation</a:t>
          </a:r>
          <a:endParaRPr lang="pl-PL" sz="1800" kern="1200"/>
        </a:p>
        <a:p>
          <a:pPr marL="171450" lvl="1" indent="-171450" algn="l" defTabSz="800100">
            <a:lnSpc>
              <a:spcPct val="90000"/>
            </a:lnSpc>
            <a:spcBef>
              <a:spcPct val="0"/>
            </a:spcBef>
            <a:spcAft>
              <a:spcPct val="15000"/>
            </a:spcAft>
            <a:buChar char="•"/>
          </a:pPr>
          <a:r>
            <a:rPr lang="en-US" sz="1800" b="0" i="0" kern="1200" baseline="0"/>
            <a:t>size of the organization</a:t>
          </a:r>
          <a:endParaRPr lang="pl-PL" sz="1800" kern="1200"/>
        </a:p>
        <a:p>
          <a:pPr marL="171450" lvl="1" indent="-171450" algn="l" defTabSz="800100">
            <a:lnSpc>
              <a:spcPct val="90000"/>
            </a:lnSpc>
            <a:spcBef>
              <a:spcPct val="0"/>
            </a:spcBef>
            <a:spcAft>
              <a:spcPct val="15000"/>
            </a:spcAft>
            <a:buChar char="•"/>
          </a:pPr>
          <a:r>
            <a:rPr lang="pl-PL" sz="1800" b="0" i="0" kern="1200" baseline="0" dirty="0" err="1"/>
            <a:t>organizational</a:t>
          </a:r>
          <a:r>
            <a:rPr lang="pl-PL" sz="1800" b="0" i="0" kern="1200" baseline="0" dirty="0"/>
            <a:t> </a:t>
          </a:r>
          <a:r>
            <a:rPr lang="en-US" sz="1800" b="0" i="0" kern="1200" baseline="0" dirty="0"/>
            <a:t>culture</a:t>
          </a:r>
          <a:endParaRPr lang="pl-PL" sz="1800" kern="1200" dirty="0"/>
        </a:p>
      </dsp:txBody>
      <dsp:txXfrm rot="-5400000">
        <a:off x="3785616" y="2523880"/>
        <a:ext cx="6647092" cy="1532257"/>
      </dsp:txXfrm>
    </dsp:sp>
    <dsp:sp modelId="{E8BDC86C-B158-4649-9E0B-54429DC2E88A}">
      <dsp:nvSpPr>
        <dsp:cNvPr id="0" name=""/>
        <dsp:cNvSpPr/>
      </dsp:nvSpPr>
      <dsp:spPr>
        <a:xfrm>
          <a:off x="0" y="2228732"/>
          <a:ext cx="3785616" cy="2122552"/>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pl-PL" sz="2600" b="0" i="0" kern="1200" baseline="0" dirty="0" err="1">
              <a:solidFill>
                <a:schemeClr val="tx1"/>
              </a:solidFill>
            </a:rPr>
            <a:t>Factors</a:t>
          </a:r>
          <a:r>
            <a:rPr lang="pl-PL" sz="2600" b="0" i="0" kern="1200" baseline="0" dirty="0">
              <a:solidFill>
                <a:schemeClr val="tx1"/>
              </a:solidFill>
            </a:rPr>
            <a:t> </a:t>
          </a:r>
          <a:r>
            <a:rPr lang="pl-PL" sz="2600" b="0" i="0" kern="1200" baseline="0" dirty="0" err="1">
              <a:solidFill>
                <a:schemeClr val="tx1"/>
              </a:solidFill>
            </a:rPr>
            <a:t>within</a:t>
          </a:r>
          <a:r>
            <a:rPr lang="pl-PL" sz="2600" b="0" i="0" kern="1200" baseline="0" dirty="0">
              <a:solidFill>
                <a:schemeClr val="tx1"/>
              </a:solidFill>
            </a:rPr>
            <a:t> </a:t>
          </a:r>
          <a:r>
            <a:rPr lang="pl-PL" sz="2600" b="0" i="0" kern="1200" baseline="0" dirty="0" err="1">
              <a:solidFill>
                <a:schemeClr val="tx1"/>
              </a:solidFill>
            </a:rPr>
            <a:t>organisations</a:t>
          </a:r>
          <a:r>
            <a:rPr lang="pl-PL" sz="2600" b="0" i="0" kern="1200" baseline="0" dirty="0">
              <a:solidFill>
                <a:schemeClr val="tx1"/>
              </a:solidFill>
            </a:rPr>
            <a:t> </a:t>
          </a:r>
          <a:r>
            <a:rPr lang="pl-PL" sz="2600" b="0" i="0" kern="1200" baseline="0" dirty="0" err="1">
              <a:solidFill>
                <a:schemeClr val="tx1"/>
              </a:solidFill>
            </a:rPr>
            <a:t>also</a:t>
          </a:r>
          <a:r>
            <a:rPr lang="pl-PL" sz="2600" kern="1200" dirty="0">
              <a:solidFill>
                <a:schemeClr val="tx1"/>
              </a:solidFill>
            </a:rPr>
            <a:t> </a:t>
          </a:r>
          <a:r>
            <a:rPr lang="en-US" sz="2600" b="0" i="0" kern="1200" baseline="0" dirty="0">
              <a:solidFill>
                <a:schemeClr val="tx1"/>
              </a:solidFill>
            </a:rPr>
            <a:t>affect the way recruitment and selection is handled. </a:t>
          </a:r>
          <a:endParaRPr lang="pl-PL" sz="2600" kern="1200" dirty="0">
            <a:solidFill>
              <a:schemeClr val="tx1"/>
            </a:solidFill>
          </a:endParaRPr>
        </a:p>
      </dsp:txBody>
      <dsp:txXfrm>
        <a:off x="103614" y="2332346"/>
        <a:ext cx="3578388" cy="19153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4C707-92ED-4D41-BD77-96C1A83E0946}">
      <dsp:nvSpPr>
        <dsp:cNvPr id="0" name=""/>
        <dsp:cNvSpPr/>
      </dsp:nvSpPr>
      <dsp:spPr>
        <a:xfrm>
          <a:off x="788669" y="0"/>
          <a:ext cx="8938260" cy="4351338"/>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2C23A-DA14-461D-B509-971BAC482B5E}">
      <dsp:nvSpPr>
        <dsp:cNvPr id="0" name=""/>
        <dsp:cNvSpPr/>
      </dsp:nvSpPr>
      <dsp:spPr>
        <a:xfrm>
          <a:off x="4621" y="1305401"/>
          <a:ext cx="2020453" cy="174053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0" i="0" kern="1200" baseline="0" dirty="0">
              <a:solidFill>
                <a:schemeClr val="tx1"/>
              </a:solidFill>
            </a:rPr>
            <a:t>defining the vacancy, </a:t>
          </a:r>
          <a:endParaRPr lang="pl-PL" sz="2300" kern="1200" dirty="0">
            <a:solidFill>
              <a:schemeClr val="tx1"/>
            </a:solidFill>
          </a:endParaRPr>
        </a:p>
      </dsp:txBody>
      <dsp:txXfrm>
        <a:off x="89587" y="1390367"/>
        <a:ext cx="1850521" cy="1570603"/>
      </dsp:txXfrm>
    </dsp:sp>
    <dsp:sp modelId="{3DB5DC51-E5D6-42BB-A073-39F3B5440BA0}">
      <dsp:nvSpPr>
        <dsp:cNvPr id="0" name=""/>
        <dsp:cNvSpPr/>
      </dsp:nvSpPr>
      <dsp:spPr>
        <a:xfrm>
          <a:off x="2126097" y="1305401"/>
          <a:ext cx="2020453" cy="1740535"/>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0" i="0" kern="1200" baseline="0" dirty="0">
              <a:solidFill>
                <a:schemeClr val="tx1"/>
              </a:solidFill>
            </a:rPr>
            <a:t>attracting applicants, </a:t>
          </a:r>
          <a:endParaRPr lang="pl-PL" sz="2300" kern="1200" dirty="0">
            <a:solidFill>
              <a:schemeClr val="tx1"/>
            </a:solidFill>
          </a:endParaRPr>
        </a:p>
      </dsp:txBody>
      <dsp:txXfrm>
        <a:off x="2211063" y="1390367"/>
        <a:ext cx="1850521" cy="1570603"/>
      </dsp:txXfrm>
    </dsp:sp>
    <dsp:sp modelId="{883E02DE-64CE-4711-A971-184E48C244CE}">
      <dsp:nvSpPr>
        <dsp:cNvPr id="0" name=""/>
        <dsp:cNvSpPr/>
      </dsp:nvSpPr>
      <dsp:spPr>
        <a:xfrm>
          <a:off x="4247573" y="1305401"/>
          <a:ext cx="2020453" cy="174053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0" i="0" kern="1200" baseline="0" dirty="0">
              <a:solidFill>
                <a:schemeClr val="tx1"/>
              </a:solidFill>
            </a:rPr>
            <a:t>assessing candidates,</a:t>
          </a:r>
          <a:endParaRPr lang="pl-PL" sz="2300" kern="1200" dirty="0">
            <a:solidFill>
              <a:schemeClr val="tx1"/>
            </a:solidFill>
          </a:endParaRPr>
        </a:p>
      </dsp:txBody>
      <dsp:txXfrm>
        <a:off x="4332539" y="1390367"/>
        <a:ext cx="1850521" cy="1570603"/>
      </dsp:txXfrm>
    </dsp:sp>
    <dsp:sp modelId="{937D825C-28F5-4BB7-9952-8F99C36114E4}">
      <dsp:nvSpPr>
        <dsp:cNvPr id="0" name=""/>
        <dsp:cNvSpPr/>
      </dsp:nvSpPr>
      <dsp:spPr>
        <a:xfrm>
          <a:off x="6369049" y="1305401"/>
          <a:ext cx="2020453" cy="1740535"/>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0" i="0" kern="1200" baseline="0" dirty="0">
              <a:solidFill>
                <a:schemeClr val="tx1"/>
              </a:solidFill>
            </a:rPr>
            <a:t>making appropriate</a:t>
          </a:r>
          <a:r>
            <a:rPr lang="pl-PL" sz="2300" b="0" i="0" kern="1200" baseline="0" dirty="0">
              <a:solidFill>
                <a:schemeClr val="tx1"/>
              </a:solidFill>
            </a:rPr>
            <a:t> </a:t>
          </a:r>
          <a:r>
            <a:rPr lang="en-US" sz="2300" b="0" i="0" kern="1200" baseline="0" dirty="0">
              <a:solidFill>
                <a:schemeClr val="tx1"/>
              </a:solidFill>
            </a:rPr>
            <a:t>decisions,</a:t>
          </a:r>
          <a:endParaRPr lang="pl-PL" sz="2300" kern="1200" dirty="0">
            <a:solidFill>
              <a:schemeClr val="tx1"/>
            </a:solidFill>
          </a:endParaRPr>
        </a:p>
      </dsp:txBody>
      <dsp:txXfrm>
        <a:off x="6454015" y="1390367"/>
        <a:ext cx="1850521" cy="1570603"/>
      </dsp:txXfrm>
    </dsp:sp>
    <dsp:sp modelId="{8F2AE72E-B753-4F08-88D4-0420A44CF9C1}">
      <dsp:nvSpPr>
        <dsp:cNvPr id="0" name=""/>
        <dsp:cNvSpPr/>
      </dsp:nvSpPr>
      <dsp:spPr>
        <a:xfrm>
          <a:off x="8490525" y="1305401"/>
          <a:ext cx="2020453" cy="174053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0" i="0" kern="1200" baseline="0" dirty="0">
              <a:solidFill>
                <a:schemeClr val="tx1"/>
              </a:solidFill>
            </a:rPr>
            <a:t>evaluating the effectiveness of the process</a:t>
          </a:r>
          <a:endParaRPr lang="pl-PL" sz="2300" kern="1200" dirty="0">
            <a:solidFill>
              <a:schemeClr val="tx1"/>
            </a:solidFill>
          </a:endParaRPr>
        </a:p>
      </dsp:txBody>
      <dsp:txXfrm>
        <a:off x="8575491" y="1390367"/>
        <a:ext cx="1850521" cy="15706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9083B-D71F-4CE7-AFCB-8C65504E1DA1}">
      <dsp:nvSpPr>
        <dsp:cNvPr id="0" name=""/>
        <dsp:cNvSpPr/>
      </dsp:nvSpPr>
      <dsp:spPr>
        <a:xfrm>
          <a:off x="0" y="232344"/>
          <a:ext cx="10515600" cy="71954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0" i="0" kern="1200" baseline="0" dirty="0">
              <a:solidFill>
                <a:schemeClr val="tx1"/>
              </a:solidFill>
            </a:rPr>
            <a:t>The key advantages of online recruitment are that it can:</a:t>
          </a:r>
          <a:endParaRPr lang="pl-PL" sz="3000" kern="1200" dirty="0">
            <a:solidFill>
              <a:schemeClr val="tx1"/>
            </a:solidFill>
          </a:endParaRPr>
        </a:p>
      </dsp:txBody>
      <dsp:txXfrm>
        <a:off x="35125" y="267469"/>
        <a:ext cx="10445350" cy="649299"/>
      </dsp:txXfrm>
    </dsp:sp>
    <dsp:sp modelId="{507F4A22-789F-419B-84CD-796C728EDE6A}">
      <dsp:nvSpPr>
        <dsp:cNvPr id="0" name=""/>
        <dsp:cNvSpPr/>
      </dsp:nvSpPr>
      <dsp:spPr>
        <a:xfrm>
          <a:off x="0" y="951894"/>
          <a:ext cx="10515600" cy="3167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b="0" i="0" kern="1200" baseline="0" dirty="0"/>
            <a:t>provide a shorter recruitment cycle and streamlined administration;</a:t>
          </a:r>
          <a:endParaRPr lang="pl-PL" sz="2300" kern="1200" dirty="0"/>
        </a:p>
        <a:p>
          <a:pPr marL="228600" lvl="1" indent="-228600" algn="l" defTabSz="1022350">
            <a:lnSpc>
              <a:spcPct val="90000"/>
            </a:lnSpc>
            <a:spcBef>
              <a:spcPct val="0"/>
            </a:spcBef>
            <a:spcAft>
              <a:spcPct val="20000"/>
            </a:spcAft>
            <a:buChar char="•"/>
          </a:pPr>
          <a:r>
            <a:rPr lang="en-US" sz="2300" b="0" i="0" kern="1200" baseline="0" dirty="0"/>
            <a:t>reduce recruitment costs if used instead of rather than as well as other methods;</a:t>
          </a:r>
          <a:endParaRPr lang="pl-PL" sz="2300" kern="1200" dirty="0"/>
        </a:p>
        <a:p>
          <a:pPr marL="228600" lvl="1" indent="-228600" algn="l" defTabSz="1022350">
            <a:lnSpc>
              <a:spcPct val="90000"/>
            </a:lnSpc>
            <a:spcBef>
              <a:spcPct val="0"/>
            </a:spcBef>
            <a:spcAft>
              <a:spcPct val="20000"/>
            </a:spcAft>
            <a:buChar char="•"/>
          </a:pPr>
          <a:r>
            <a:rPr lang="en-US" sz="2300" b="0" i="0" kern="1200" baseline="0" dirty="0"/>
            <a:t>reach a wide pool of applicants;</a:t>
          </a:r>
          <a:endParaRPr lang="pl-PL" sz="2300" kern="1200" dirty="0"/>
        </a:p>
        <a:p>
          <a:pPr marL="228600" lvl="1" indent="-228600" algn="l" defTabSz="1022350">
            <a:lnSpc>
              <a:spcPct val="90000"/>
            </a:lnSpc>
            <a:spcBef>
              <a:spcPct val="0"/>
            </a:spcBef>
            <a:spcAft>
              <a:spcPct val="20000"/>
            </a:spcAft>
            <a:buChar char="•"/>
          </a:pPr>
          <a:r>
            <a:rPr lang="en-US" sz="2300" b="0" i="0" kern="1200" baseline="0"/>
            <a:t>provide the image of an up-to-date organisation;</a:t>
          </a:r>
          <a:endParaRPr lang="pl-PL" sz="2300" kern="1200"/>
        </a:p>
        <a:p>
          <a:pPr marL="228600" lvl="1" indent="-228600" algn="l" defTabSz="1022350">
            <a:lnSpc>
              <a:spcPct val="90000"/>
            </a:lnSpc>
            <a:spcBef>
              <a:spcPct val="0"/>
            </a:spcBef>
            <a:spcAft>
              <a:spcPct val="20000"/>
            </a:spcAft>
            <a:buChar char="•"/>
          </a:pPr>
          <a:r>
            <a:rPr lang="pl-PL" sz="2300" b="0" i="0" kern="1200" baseline="0"/>
            <a:t>provide global coverage 24/7;</a:t>
          </a:r>
          <a:endParaRPr lang="pl-PL" sz="2300" kern="1200"/>
        </a:p>
        <a:p>
          <a:pPr marL="228600" lvl="1" indent="-228600" algn="l" defTabSz="1022350">
            <a:lnSpc>
              <a:spcPct val="90000"/>
            </a:lnSpc>
            <a:spcBef>
              <a:spcPct val="0"/>
            </a:spcBef>
            <a:spcAft>
              <a:spcPct val="20000"/>
            </a:spcAft>
            <a:buChar char="•"/>
          </a:pPr>
          <a:r>
            <a:rPr lang="en-US" sz="2300" b="0" i="0" kern="1200" baseline="0" dirty="0"/>
            <a:t>be a cost-effective way to build a talent bank for future vacancies;</a:t>
          </a:r>
          <a:endParaRPr lang="pl-PL" sz="2300" kern="1200" dirty="0"/>
        </a:p>
        <a:p>
          <a:pPr marL="228600" lvl="1" indent="-228600" algn="l" defTabSz="1022350">
            <a:lnSpc>
              <a:spcPct val="90000"/>
            </a:lnSpc>
            <a:spcBef>
              <a:spcPct val="0"/>
            </a:spcBef>
            <a:spcAft>
              <a:spcPct val="20000"/>
            </a:spcAft>
            <a:buChar char="•"/>
          </a:pPr>
          <a:r>
            <a:rPr lang="en-US" sz="2300" b="0" i="0" kern="1200" baseline="0"/>
            <a:t>help handle high volume job applications in a consistent way;</a:t>
          </a:r>
          <a:endParaRPr lang="pl-PL" sz="2300" kern="1200"/>
        </a:p>
        <a:p>
          <a:pPr marL="228600" lvl="1" indent="-228600" algn="l" defTabSz="1022350">
            <a:lnSpc>
              <a:spcPct val="90000"/>
            </a:lnSpc>
            <a:spcBef>
              <a:spcPct val="0"/>
            </a:spcBef>
            <a:spcAft>
              <a:spcPct val="20000"/>
            </a:spcAft>
            <a:buChar char="•"/>
          </a:pPr>
          <a:r>
            <a:rPr lang="en-US" sz="2300" b="0" i="0" kern="1200" baseline="0" dirty="0"/>
            <a:t>make internal vacancies known across multiple sites and separate divisions.</a:t>
          </a:r>
          <a:endParaRPr lang="pl-PL" sz="2300" kern="1200" dirty="0"/>
        </a:p>
      </dsp:txBody>
      <dsp:txXfrm>
        <a:off x="0" y="951894"/>
        <a:ext cx="10515600" cy="31670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8DE855-EC08-4445-BE35-364A1CF74CC8}">
      <dsp:nvSpPr>
        <dsp:cNvPr id="0" name=""/>
        <dsp:cNvSpPr/>
      </dsp:nvSpPr>
      <dsp:spPr>
        <a:xfrm>
          <a:off x="0" y="216999"/>
          <a:ext cx="10515600" cy="67158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0" i="0" kern="1200" baseline="0" dirty="0">
              <a:solidFill>
                <a:schemeClr val="tx1"/>
              </a:solidFill>
            </a:rPr>
            <a:t>The key disadvantages are that online recruitment can:</a:t>
          </a:r>
          <a:endParaRPr lang="pl-PL" sz="2800" kern="1200" dirty="0">
            <a:solidFill>
              <a:schemeClr val="tx1"/>
            </a:solidFill>
          </a:endParaRPr>
        </a:p>
      </dsp:txBody>
      <dsp:txXfrm>
        <a:off x="32784" y="249783"/>
        <a:ext cx="10450032" cy="606012"/>
      </dsp:txXfrm>
    </dsp:sp>
    <dsp:sp modelId="{C1F53C69-9581-40CA-A627-3DD73284515F}">
      <dsp:nvSpPr>
        <dsp:cNvPr id="0" name=""/>
        <dsp:cNvSpPr/>
      </dsp:nvSpPr>
      <dsp:spPr>
        <a:xfrm>
          <a:off x="0" y="888579"/>
          <a:ext cx="10515600" cy="3245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b="0" i="0" kern="1200" baseline="0" dirty="0"/>
            <a:t>limit the applicant audience as the internet is not the first choice for all job seekers;</a:t>
          </a:r>
          <a:endParaRPr lang="pl-PL" sz="2200" kern="1200" dirty="0"/>
        </a:p>
        <a:p>
          <a:pPr marL="228600" lvl="1" indent="-228600" algn="l" defTabSz="977900">
            <a:lnSpc>
              <a:spcPct val="90000"/>
            </a:lnSpc>
            <a:spcBef>
              <a:spcPct val="0"/>
            </a:spcBef>
            <a:spcAft>
              <a:spcPct val="20000"/>
            </a:spcAft>
            <a:buChar char="•"/>
          </a:pPr>
          <a:r>
            <a:rPr lang="pl-PL" sz="2200" b="0" i="0" kern="1200" baseline="0" dirty="0" err="1"/>
            <a:t>cause</a:t>
          </a:r>
          <a:r>
            <a:rPr lang="pl-PL" sz="2200" b="0" i="0" kern="1200" baseline="0" dirty="0"/>
            <a:t> </a:t>
          </a:r>
          <a:r>
            <a:rPr lang="pl-PL" sz="2200" b="0" i="0" kern="1200" baseline="0" dirty="0" err="1"/>
            <a:t>applications</a:t>
          </a:r>
          <a:r>
            <a:rPr lang="pl-PL" sz="2200" b="0" i="0" kern="1200" baseline="0" dirty="0"/>
            <a:t> </a:t>
          </a:r>
          <a:r>
            <a:rPr lang="pl-PL" sz="2200" b="0" i="0" kern="1200" baseline="0" dirty="0" err="1"/>
            <a:t>overload</a:t>
          </a:r>
          <a:r>
            <a:rPr lang="pl-PL" sz="2200" b="0" i="0" kern="1200" baseline="0" dirty="0"/>
            <a:t> </a:t>
          </a:r>
          <a:r>
            <a:rPr lang="pl-PL" sz="2200" b="0" i="0" kern="1200" baseline="0" dirty="0" err="1"/>
            <a:t>or</a:t>
          </a:r>
          <a:r>
            <a:rPr lang="pl-PL" sz="2200" b="0" i="0" kern="1200" baseline="0" dirty="0"/>
            <a:t> </a:t>
          </a:r>
          <a:r>
            <a:rPr lang="pl-PL" sz="2200" b="0" i="0" kern="1200" baseline="0" dirty="0" err="1"/>
            <a:t>inappropriate</a:t>
          </a:r>
          <a:r>
            <a:rPr lang="pl-PL" sz="2200" b="0" i="0" kern="1200" baseline="0" dirty="0"/>
            <a:t> </a:t>
          </a:r>
          <a:r>
            <a:rPr lang="pl-PL" sz="2200" b="0" i="0" kern="1200" baseline="0" dirty="0" err="1"/>
            <a:t>applications</a:t>
          </a:r>
          <a:r>
            <a:rPr lang="pl-PL" sz="2200" b="0" i="0" kern="1200" baseline="0" dirty="0"/>
            <a:t>;</a:t>
          </a:r>
          <a:endParaRPr lang="pl-PL" sz="2200" kern="1200" dirty="0"/>
        </a:p>
        <a:p>
          <a:pPr marL="228600" lvl="1" indent="-228600" algn="l" defTabSz="977900">
            <a:lnSpc>
              <a:spcPct val="90000"/>
            </a:lnSpc>
            <a:spcBef>
              <a:spcPct val="0"/>
            </a:spcBef>
            <a:spcAft>
              <a:spcPct val="20000"/>
            </a:spcAft>
            <a:buChar char="•"/>
          </a:pPr>
          <a:r>
            <a:rPr lang="en-US" sz="2200" b="0" i="0" kern="1200" baseline="0"/>
            <a:t>exclude those who cannot or do not want to search for a new job online;</a:t>
          </a:r>
          <a:endParaRPr lang="pl-PL" sz="2200" kern="1200"/>
        </a:p>
        <a:p>
          <a:pPr marL="228600" lvl="1" indent="-228600" algn="l" defTabSz="977900">
            <a:lnSpc>
              <a:spcPct val="90000"/>
            </a:lnSpc>
            <a:spcBef>
              <a:spcPct val="0"/>
            </a:spcBef>
            <a:spcAft>
              <a:spcPct val="20000"/>
            </a:spcAft>
            <a:buChar char="•"/>
          </a:pPr>
          <a:r>
            <a:rPr lang="en-US" sz="2200" b="0" i="0" kern="1200" baseline="0" dirty="0"/>
            <a:t>give rise to allegations of discrimination, particularly in the use of limited key words to</a:t>
          </a:r>
          <a:r>
            <a:rPr lang="pl-PL" sz="2200" b="0" i="0" kern="1200" baseline="0" dirty="0"/>
            <a:t> </a:t>
          </a:r>
          <a:r>
            <a:rPr lang="pl-PL" sz="2200" b="0" i="0" kern="1200" baseline="0" dirty="0" err="1"/>
            <a:t>screen</a:t>
          </a:r>
          <a:r>
            <a:rPr lang="pl-PL" sz="2200" b="0" i="0" kern="1200" baseline="0" dirty="0"/>
            <a:t> </a:t>
          </a:r>
          <a:r>
            <a:rPr lang="pl-PL" sz="2200" b="0" i="0" kern="1200" baseline="0" dirty="0" err="1"/>
            <a:t>CVs</a:t>
          </a:r>
          <a:r>
            <a:rPr lang="pl-PL" sz="2200" b="0" i="0" kern="1200" baseline="0" dirty="0"/>
            <a:t>;</a:t>
          </a:r>
          <a:endParaRPr lang="pl-PL" sz="2200" kern="1200" dirty="0"/>
        </a:p>
        <a:p>
          <a:pPr marL="228600" lvl="1" indent="-228600" algn="l" defTabSz="977900">
            <a:lnSpc>
              <a:spcPct val="90000"/>
            </a:lnSpc>
            <a:spcBef>
              <a:spcPct val="0"/>
            </a:spcBef>
            <a:spcAft>
              <a:spcPct val="20000"/>
            </a:spcAft>
            <a:buChar char="•"/>
          </a:pPr>
          <a:r>
            <a:rPr lang="en-US" sz="2200" b="0" i="0" kern="1200" baseline="0" dirty="0"/>
            <a:t>make the process impersonal which may be off-putting for some candidates;</a:t>
          </a:r>
          <a:endParaRPr lang="pl-PL" sz="2200" kern="1200" dirty="0"/>
        </a:p>
        <a:p>
          <a:pPr marL="228600" lvl="1" indent="-228600" algn="l" defTabSz="977900">
            <a:lnSpc>
              <a:spcPct val="90000"/>
            </a:lnSpc>
            <a:spcBef>
              <a:spcPct val="0"/>
            </a:spcBef>
            <a:spcAft>
              <a:spcPct val="20000"/>
            </a:spcAft>
            <a:buChar char="•"/>
          </a:pPr>
          <a:r>
            <a:rPr lang="en-US" sz="2200" b="0" i="0" kern="1200" baseline="0" dirty="0"/>
            <a:t>turn off candidates if the website is badly designed;</a:t>
          </a:r>
          <a:endParaRPr lang="pl-PL" sz="2200" kern="1200" dirty="0"/>
        </a:p>
        <a:p>
          <a:pPr marL="228600" lvl="1" indent="-228600" algn="l" defTabSz="977900">
            <a:lnSpc>
              <a:spcPct val="90000"/>
            </a:lnSpc>
            <a:spcBef>
              <a:spcPct val="0"/>
            </a:spcBef>
            <a:spcAft>
              <a:spcPct val="20000"/>
            </a:spcAft>
            <a:buChar char="•"/>
          </a:pPr>
          <a:r>
            <a:rPr lang="en-US" sz="2200" b="0" i="0" kern="1200" baseline="0" dirty="0"/>
            <a:t>lose out on candidates particularly if the </a:t>
          </a:r>
          <a:r>
            <a:rPr lang="en-US" sz="2200" b="0" i="0" kern="1200" baseline="0" dirty="0" err="1"/>
            <a:t>organisation’s</a:t>
          </a:r>
          <a:r>
            <a:rPr lang="en-US" sz="2200" b="0" i="0" kern="1200" baseline="0" dirty="0"/>
            <a:t> website is below the search engine</a:t>
          </a:r>
          <a:r>
            <a:rPr lang="pl-PL" sz="2200" b="0" i="0" kern="1200" baseline="0" dirty="0"/>
            <a:t> ranking of </a:t>
          </a:r>
          <a:r>
            <a:rPr lang="pl-PL" sz="2200" b="0" i="0" kern="1200" baseline="0" dirty="0" err="1"/>
            <a:t>competitors</a:t>
          </a:r>
          <a:r>
            <a:rPr lang="pl-PL" sz="2200" b="0" i="0" kern="1200" baseline="0" dirty="0"/>
            <a:t>.</a:t>
          </a:r>
          <a:endParaRPr lang="pl-PL" sz="2200" kern="1200" dirty="0"/>
        </a:p>
      </dsp:txBody>
      <dsp:txXfrm>
        <a:off x="0" y="888579"/>
        <a:ext cx="10515600" cy="32457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3C08CB-4508-4FD0-9194-061D5B310B28}">
      <dsp:nvSpPr>
        <dsp:cNvPr id="0" name=""/>
        <dsp:cNvSpPr/>
      </dsp:nvSpPr>
      <dsp:spPr>
        <a:xfrm>
          <a:off x="51" y="17829"/>
          <a:ext cx="4913783" cy="106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150368" rIns="263144" bIns="150368" numCol="1" spcCol="1270" anchor="ctr" anchorCtr="0">
          <a:noAutofit/>
        </a:bodyPr>
        <a:lstStyle/>
        <a:p>
          <a:pPr marL="0" lvl="0" indent="0" algn="ctr" defTabSz="1644650">
            <a:lnSpc>
              <a:spcPct val="90000"/>
            </a:lnSpc>
            <a:spcBef>
              <a:spcPct val="0"/>
            </a:spcBef>
            <a:spcAft>
              <a:spcPct val="35000"/>
            </a:spcAft>
            <a:buNone/>
          </a:pPr>
          <a:r>
            <a:rPr lang="pl-PL" sz="3700" kern="1200" dirty="0">
              <a:solidFill>
                <a:schemeClr val="tx1"/>
              </a:solidFill>
            </a:rPr>
            <a:t>TRADITIONAL</a:t>
          </a:r>
          <a:endParaRPr lang="pl-PL" sz="3700" kern="1200" dirty="0"/>
        </a:p>
      </dsp:txBody>
      <dsp:txXfrm>
        <a:off x="51" y="17829"/>
        <a:ext cx="4913783" cy="1065600"/>
      </dsp:txXfrm>
    </dsp:sp>
    <dsp:sp modelId="{C2C50933-FE34-4AA8-93D6-33D91655F601}">
      <dsp:nvSpPr>
        <dsp:cNvPr id="0" name=""/>
        <dsp:cNvSpPr/>
      </dsp:nvSpPr>
      <dsp:spPr>
        <a:xfrm>
          <a:off x="51" y="1083429"/>
          <a:ext cx="4913783" cy="3250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7358" tIns="197358" rIns="263144" bIns="296037" numCol="1" spcCol="1270" anchor="t" anchorCtr="0">
          <a:noAutofit/>
        </a:bodyPr>
        <a:lstStyle/>
        <a:p>
          <a:pPr marL="285750" lvl="1" indent="-285750" algn="l" defTabSz="1644650">
            <a:lnSpc>
              <a:spcPct val="90000"/>
            </a:lnSpc>
            <a:spcBef>
              <a:spcPct val="0"/>
            </a:spcBef>
            <a:spcAft>
              <a:spcPct val="15000"/>
            </a:spcAft>
            <a:buChar char="•"/>
          </a:pPr>
          <a:r>
            <a:rPr lang="pl-PL" sz="3700" kern="1200" dirty="0" err="1"/>
            <a:t>press</a:t>
          </a:r>
          <a:r>
            <a:rPr lang="pl-PL" sz="3700" kern="1200" dirty="0"/>
            <a:t> </a:t>
          </a:r>
          <a:r>
            <a:rPr lang="pl-PL" sz="3700" kern="1200" dirty="0" err="1"/>
            <a:t>advertising</a:t>
          </a:r>
          <a:endParaRPr lang="pl-PL" sz="3700" kern="1200" dirty="0"/>
        </a:p>
        <a:p>
          <a:pPr marL="285750" lvl="1" indent="-285750" algn="l" defTabSz="1644650">
            <a:lnSpc>
              <a:spcPct val="90000"/>
            </a:lnSpc>
            <a:spcBef>
              <a:spcPct val="0"/>
            </a:spcBef>
            <a:spcAft>
              <a:spcPct val="15000"/>
            </a:spcAft>
            <a:buChar char="•"/>
          </a:pPr>
          <a:r>
            <a:rPr lang="pl-PL" sz="3700" kern="1200" dirty="0" err="1"/>
            <a:t>interviews</a:t>
          </a:r>
          <a:r>
            <a:rPr lang="pl-PL" sz="3700" kern="1200" dirty="0"/>
            <a:t> (i.e. </a:t>
          </a:r>
          <a:r>
            <a:rPr lang="pl-PL" sz="3700" kern="1200" dirty="0" err="1"/>
            <a:t>telephone</a:t>
          </a:r>
          <a:r>
            <a:rPr lang="pl-PL" sz="3700" kern="1200" dirty="0"/>
            <a:t> </a:t>
          </a:r>
          <a:r>
            <a:rPr lang="pl-PL" sz="3700" kern="1200" dirty="0" err="1"/>
            <a:t>interviewing</a:t>
          </a:r>
          <a:r>
            <a:rPr lang="pl-PL" sz="3700" kern="1200" dirty="0"/>
            <a:t>)</a:t>
          </a:r>
        </a:p>
        <a:p>
          <a:pPr marL="285750" lvl="1" indent="-285750" algn="l" defTabSz="1644650">
            <a:lnSpc>
              <a:spcPct val="90000"/>
            </a:lnSpc>
            <a:spcBef>
              <a:spcPct val="0"/>
            </a:spcBef>
            <a:spcAft>
              <a:spcPct val="15000"/>
            </a:spcAft>
            <a:buChar char="•"/>
          </a:pPr>
          <a:r>
            <a:rPr lang="pl-PL" sz="3700" kern="1200" dirty="0" err="1"/>
            <a:t>references</a:t>
          </a:r>
          <a:endParaRPr lang="pl-PL" sz="3700" kern="1200" dirty="0"/>
        </a:p>
      </dsp:txBody>
      <dsp:txXfrm>
        <a:off x="51" y="1083429"/>
        <a:ext cx="4913783" cy="3250080"/>
      </dsp:txXfrm>
    </dsp:sp>
    <dsp:sp modelId="{5F159C8B-F5B8-4D35-8332-A10FAA8B3880}">
      <dsp:nvSpPr>
        <dsp:cNvPr id="0" name=""/>
        <dsp:cNvSpPr/>
      </dsp:nvSpPr>
      <dsp:spPr>
        <a:xfrm>
          <a:off x="5601764" y="17829"/>
          <a:ext cx="4913783" cy="106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150368" rIns="263144" bIns="150368" numCol="1" spcCol="1270" anchor="ctr" anchorCtr="0">
          <a:noAutofit/>
        </a:bodyPr>
        <a:lstStyle/>
        <a:p>
          <a:pPr marL="0" lvl="0" indent="0" algn="ctr" defTabSz="1644650">
            <a:lnSpc>
              <a:spcPct val="90000"/>
            </a:lnSpc>
            <a:spcBef>
              <a:spcPct val="0"/>
            </a:spcBef>
            <a:spcAft>
              <a:spcPct val="35000"/>
            </a:spcAft>
            <a:buNone/>
          </a:pPr>
          <a:r>
            <a:rPr lang="pl-PL" sz="3700" kern="1200" dirty="0">
              <a:solidFill>
                <a:schemeClr val="tx1"/>
              </a:solidFill>
            </a:rPr>
            <a:t>SOPHISTICATED</a:t>
          </a:r>
        </a:p>
      </dsp:txBody>
      <dsp:txXfrm>
        <a:off x="5601764" y="17829"/>
        <a:ext cx="4913783" cy="1065600"/>
      </dsp:txXfrm>
    </dsp:sp>
    <dsp:sp modelId="{1A777E75-6B15-482A-9E7D-EC765EEB256E}">
      <dsp:nvSpPr>
        <dsp:cNvPr id="0" name=""/>
        <dsp:cNvSpPr/>
      </dsp:nvSpPr>
      <dsp:spPr>
        <a:xfrm>
          <a:off x="5601764" y="1083429"/>
          <a:ext cx="4913783" cy="3250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7358" tIns="197358" rIns="263144" bIns="296037" numCol="1" spcCol="1270" anchor="t" anchorCtr="0">
          <a:noAutofit/>
        </a:bodyPr>
        <a:lstStyle/>
        <a:p>
          <a:pPr marL="285750" lvl="1" indent="-285750" algn="l" defTabSz="1644650">
            <a:lnSpc>
              <a:spcPct val="90000"/>
            </a:lnSpc>
            <a:spcBef>
              <a:spcPct val="0"/>
            </a:spcBef>
            <a:spcAft>
              <a:spcPct val="15000"/>
            </a:spcAft>
            <a:buChar char="•"/>
          </a:pPr>
          <a:r>
            <a:rPr lang="pl-PL" sz="3700" kern="1200" dirty="0" err="1"/>
            <a:t>psychometric</a:t>
          </a:r>
          <a:r>
            <a:rPr lang="pl-PL" sz="3700" kern="1200" dirty="0"/>
            <a:t> </a:t>
          </a:r>
          <a:r>
            <a:rPr lang="pl-PL" sz="3700" kern="1200" dirty="0" err="1"/>
            <a:t>tests</a:t>
          </a:r>
          <a:endParaRPr lang="pl-PL" sz="3700" kern="1200" dirty="0"/>
        </a:p>
        <a:p>
          <a:pPr marL="285750" lvl="1" indent="-285750" algn="l" defTabSz="1644650">
            <a:lnSpc>
              <a:spcPct val="90000"/>
            </a:lnSpc>
            <a:spcBef>
              <a:spcPct val="0"/>
            </a:spcBef>
            <a:spcAft>
              <a:spcPct val="15000"/>
            </a:spcAft>
            <a:buChar char="•"/>
          </a:pPr>
          <a:r>
            <a:rPr lang="pl-PL" sz="3700" kern="1200" dirty="0" err="1"/>
            <a:t>assessment</a:t>
          </a:r>
          <a:r>
            <a:rPr lang="pl-PL" sz="3700" kern="1200" dirty="0"/>
            <a:t> </a:t>
          </a:r>
          <a:r>
            <a:rPr lang="pl-PL" sz="3700" kern="1200" dirty="0" err="1"/>
            <a:t>centres</a:t>
          </a:r>
          <a:endParaRPr lang="pl-PL" sz="3700" kern="1200" dirty="0"/>
        </a:p>
      </dsp:txBody>
      <dsp:txXfrm>
        <a:off x="5601764" y="1083429"/>
        <a:ext cx="4913783" cy="32500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2C53F-5E56-4440-A945-462A3D56D95E}">
      <dsp:nvSpPr>
        <dsp:cNvPr id="0" name=""/>
        <dsp:cNvSpPr/>
      </dsp:nvSpPr>
      <dsp:spPr>
        <a:xfrm>
          <a:off x="0" y="176003"/>
          <a:ext cx="10515600" cy="1471860"/>
        </a:xfrm>
        <a:prstGeom prst="roundRect">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pl-PL" sz="3700" kern="1200" dirty="0">
              <a:solidFill>
                <a:schemeClr val="tx1"/>
              </a:solidFill>
            </a:rPr>
            <a:t>T</a:t>
          </a:r>
          <a:r>
            <a:rPr lang="en-US" sz="3700" b="0" i="0" kern="1200" baseline="0" dirty="0">
              <a:solidFill>
                <a:schemeClr val="tx1"/>
              </a:solidFill>
            </a:rPr>
            <a:t>HE MAIN REASONS WHY EMPLOYERS HAD DECIDED TO OUTSOURCE</a:t>
          </a:r>
          <a:r>
            <a:rPr lang="pl-PL" sz="3700" b="0" i="0" kern="1200" baseline="0" dirty="0">
              <a:solidFill>
                <a:schemeClr val="tx1"/>
              </a:solidFill>
            </a:rPr>
            <a:t> </a:t>
          </a:r>
          <a:r>
            <a:rPr lang="en-US" sz="3700" b="0" i="0" kern="1200" baseline="0" dirty="0">
              <a:solidFill>
                <a:schemeClr val="tx1"/>
              </a:solidFill>
            </a:rPr>
            <a:t>RECRUITMENT ACTIVITIES</a:t>
          </a:r>
          <a:r>
            <a:rPr lang="pl-PL" sz="3700" b="0" i="0" kern="1200" baseline="0" dirty="0">
              <a:solidFill>
                <a:schemeClr val="tx1"/>
              </a:solidFill>
            </a:rPr>
            <a:t>:</a:t>
          </a:r>
          <a:endParaRPr lang="pl-PL" sz="3700" kern="1200" dirty="0">
            <a:solidFill>
              <a:schemeClr val="tx1"/>
            </a:solidFill>
          </a:endParaRPr>
        </a:p>
      </dsp:txBody>
      <dsp:txXfrm>
        <a:off x="71850" y="247853"/>
        <a:ext cx="10371900" cy="1328160"/>
      </dsp:txXfrm>
    </dsp:sp>
    <dsp:sp modelId="{CA7189BC-114E-4197-AEF9-6EF29CF4A65C}">
      <dsp:nvSpPr>
        <dsp:cNvPr id="0" name=""/>
        <dsp:cNvSpPr/>
      </dsp:nvSpPr>
      <dsp:spPr>
        <a:xfrm>
          <a:off x="0" y="1647864"/>
          <a:ext cx="10515600" cy="2527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n-US" sz="2900" b="0" i="0" kern="1200" baseline="0"/>
            <a:t>to speed up recruitment; </a:t>
          </a:r>
          <a:endParaRPr lang="pl-PL" sz="2900" kern="1200"/>
        </a:p>
        <a:p>
          <a:pPr marL="285750" lvl="1" indent="-285750" algn="l" defTabSz="1289050">
            <a:lnSpc>
              <a:spcPct val="90000"/>
            </a:lnSpc>
            <a:spcBef>
              <a:spcPct val="0"/>
            </a:spcBef>
            <a:spcAft>
              <a:spcPct val="20000"/>
            </a:spcAft>
            <a:buChar char="•"/>
          </a:pPr>
          <a:r>
            <a:rPr lang="pl-PL" sz="2900" b="0" i="0" kern="1200" baseline="0"/>
            <a:t>to </a:t>
          </a:r>
          <a:r>
            <a:rPr lang="en-US" sz="2900" b="0" i="0" kern="1200" baseline="0"/>
            <a:t>gain access to greater expertise; </a:t>
          </a:r>
          <a:endParaRPr lang="pl-PL" sz="2900" kern="1200"/>
        </a:p>
        <a:p>
          <a:pPr marL="285750" lvl="1" indent="-285750" algn="l" defTabSz="1289050">
            <a:lnSpc>
              <a:spcPct val="90000"/>
            </a:lnSpc>
            <a:spcBef>
              <a:spcPct val="0"/>
            </a:spcBef>
            <a:spcAft>
              <a:spcPct val="20000"/>
            </a:spcAft>
            <a:buChar char="•"/>
          </a:pPr>
          <a:r>
            <a:rPr lang="pl-PL" sz="2900" kern="1200"/>
            <a:t>to </a:t>
          </a:r>
          <a:r>
            <a:rPr lang="en-US" sz="2900" b="0" i="0" kern="1200" baseline="0"/>
            <a:t>help make</a:t>
          </a:r>
          <a:r>
            <a:rPr lang="pl-PL" sz="2900" b="0" i="0" kern="1200" baseline="0"/>
            <a:t> </a:t>
          </a:r>
          <a:r>
            <a:rPr lang="en-US" sz="2900" b="0" i="0" kern="1200" baseline="0"/>
            <a:t>HR more strategic; </a:t>
          </a:r>
          <a:endParaRPr lang="pl-PL" sz="2900" kern="1200"/>
        </a:p>
        <a:p>
          <a:pPr marL="285750" lvl="1" indent="-285750" algn="l" defTabSz="1289050">
            <a:lnSpc>
              <a:spcPct val="90000"/>
            </a:lnSpc>
            <a:spcBef>
              <a:spcPct val="0"/>
            </a:spcBef>
            <a:spcAft>
              <a:spcPct val="20000"/>
            </a:spcAft>
            <a:buChar char="•"/>
          </a:pPr>
          <a:r>
            <a:rPr lang="pl-PL" sz="2900" kern="1200"/>
            <a:t>to </a:t>
          </a:r>
          <a:r>
            <a:rPr lang="en-US" sz="2900" b="0" i="0" kern="1200" baseline="0"/>
            <a:t>make recruitment more flexible and responsive; </a:t>
          </a:r>
          <a:endParaRPr lang="pl-PL" sz="2900" kern="1200"/>
        </a:p>
        <a:p>
          <a:pPr marL="285750" lvl="1" indent="-285750" algn="l" defTabSz="1289050">
            <a:lnSpc>
              <a:spcPct val="90000"/>
            </a:lnSpc>
            <a:spcBef>
              <a:spcPct val="0"/>
            </a:spcBef>
            <a:spcAft>
              <a:spcPct val="20000"/>
            </a:spcAft>
            <a:buChar char="•"/>
          </a:pPr>
          <a:r>
            <a:rPr lang="pl-PL" sz="2900" kern="1200"/>
            <a:t>to </a:t>
          </a:r>
          <a:r>
            <a:rPr lang="en-US" sz="2900" b="0" i="0" kern="1200" baseline="0"/>
            <a:t>achieve cost savings.</a:t>
          </a:r>
          <a:endParaRPr lang="pl-PL" sz="2900" kern="1200"/>
        </a:p>
      </dsp:txBody>
      <dsp:txXfrm>
        <a:off x="0" y="1647864"/>
        <a:ext cx="10515600" cy="25274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662FA9-0641-4041-B156-F1E82DDD1880}">
      <dsp:nvSpPr>
        <dsp:cNvPr id="0" name=""/>
        <dsp:cNvSpPr/>
      </dsp:nvSpPr>
      <dsp:spPr>
        <a:xfrm>
          <a:off x="0" y="81411"/>
          <a:ext cx="10515600" cy="99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short for the Latin phrase “curriculum vitae” meaning “course of life</a:t>
          </a:r>
          <a:r>
            <a:rPr lang="pl-PL" sz="2500" b="0" i="0" kern="1200" dirty="0">
              <a:solidFill>
                <a:schemeClr val="tx1"/>
              </a:solidFill>
            </a:rPr>
            <a:t>”;</a:t>
          </a:r>
          <a:endParaRPr lang="pl-PL" sz="2500" kern="1200" dirty="0">
            <a:solidFill>
              <a:schemeClr val="tx1"/>
            </a:solidFill>
          </a:endParaRPr>
        </a:p>
      </dsp:txBody>
      <dsp:txXfrm>
        <a:off x="48481" y="129892"/>
        <a:ext cx="10418638" cy="896166"/>
      </dsp:txXfrm>
    </dsp:sp>
    <dsp:sp modelId="{803B61FC-95F7-451C-BFC0-4285F5FBB6D8}">
      <dsp:nvSpPr>
        <dsp:cNvPr id="0" name=""/>
        <dsp:cNvSpPr/>
      </dsp:nvSpPr>
      <dsp:spPr>
        <a:xfrm>
          <a:off x="0" y="1146540"/>
          <a:ext cx="10515600" cy="9931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is a detailed document highlighting professional and academic history</a:t>
          </a:r>
          <a:r>
            <a:rPr lang="pl-PL" sz="2500" b="0" i="0" kern="1200" dirty="0">
              <a:solidFill>
                <a:schemeClr val="tx1"/>
              </a:solidFill>
            </a:rPr>
            <a:t>;</a:t>
          </a:r>
          <a:endParaRPr lang="pl-PL" sz="2500" kern="1200" dirty="0">
            <a:solidFill>
              <a:schemeClr val="tx1"/>
            </a:solidFill>
          </a:endParaRPr>
        </a:p>
      </dsp:txBody>
      <dsp:txXfrm>
        <a:off x="48481" y="1195021"/>
        <a:ext cx="10418638" cy="896166"/>
      </dsp:txXfrm>
    </dsp:sp>
    <dsp:sp modelId="{D7980AC8-172E-428B-9EB7-AE70145A8E7E}">
      <dsp:nvSpPr>
        <dsp:cNvPr id="0" name=""/>
        <dsp:cNvSpPr/>
      </dsp:nvSpPr>
      <dsp:spPr>
        <a:xfrm>
          <a:off x="0" y="2211669"/>
          <a:ext cx="10515600" cy="9931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typically include</a:t>
          </a:r>
          <a:r>
            <a:rPr lang="pl-PL" sz="2500" b="0" i="0" kern="1200" dirty="0">
              <a:solidFill>
                <a:schemeClr val="tx1"/>
              </a:solidFill>
            </a:rPr>
            <a:t>s</a:t>
          </a:r>
          <a:r>
            <a:rPr lang="en-US" sz="2500" b="0" i="0" kern="1200" dirty="0">
              <a:solidFill>
                <a:schemeClr val="tx1"/>
              </a:solidFill>
            </a:rPr>
            <a:t> information like work experience, achievements and awards, scholarships or grants, coursework, research projects and publications</a:t>
          </a:r>
          <a:r>
            <a:rPr lang="pl-PL" sz="2500" b="0" i="0" kern="1200" dirty="0">
              <a:solidFill>
                <a:schemeClr val="tx1"/>
              </a:solidFill>
            </a:rPr>
            <a:t>;</a:t>
          </a:r>
          <a:endParaRPr lang="pl-PL" sz="2500" kern="1200" dirty="0">
            <a:solidFill>
              <a:schemeClr val="tx1"/>
            </a:solidFill>
          </a:endParaRPr>
        </a:p>
      </dsp:txBody>
      <dsp:txXfrm>
        <a:off x="48481" y="2260150"/>
        <a:ext cx="10418638" cy="896166"/>
      </dsp:txXfrm>
    </dsp:sp>
    <dsp:sp modelId="{5B35D028-2593-4F68-8E9E-962AB5D01238}">
      <dsp:nvSpPr>
        <dsp:cNvPr id="0" name=""/>
        <dsp:cNvSpPr/>
      </dsp:nvSpPr>
      <dsp:spPr>
        <a:xfrm>
          <a:off x="0" y="3276797"/>
          <a:ext cx="10515600" cy="9931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i="0" kern="1200" dirty="0">
              <a:solidFill>
                <a:schemeClr val="tx1"/>
              </a:solidFill>
            </a:rPr>
            <a:t>typically two or three pages long</a:t>
          </a:r>
          <a:r>
            <a:rPr lang="pl-PL" sz="2500" b="0" i="0" kern="1200" dirty="0">
              <a:solidFill>
                <a:schemeClr val="tx1"/>
              </a:solidFill>
            </a:rPr>
            <a:t> (</a:t>
          </a:r>
          <a:r>
            <a:rPr lang="pl-PL" sz="2500" b="0" i="0" kern="1200" dirty="0" err="1">
              <a:solidFill>
                <a:schemeClr val="tx1"/>
              </a:solidFill>
            </a:rPr>
            <a:t>can</a:t>
          </a:r>
          <a:r>
            <a:rPr lang="pl-PL" sz="2500" b="0" i="0" kern="1200" dirty="0">
              <a:solidFill>
                <a:schemeClr val="tx1"/>
              </a:solidFill>
            </a:rPr>
            <a:t> be</a:t>
          </a:r>
          <a:r>
            <a:rPr lang="pl-PL" sz="2500" kern="1200" dirty="0">
              <a:solidFill>
                <a:schemeClr val="tx1"/>
              </a:solidFill>
            </a:rPr>
            <a:t> </a:t>
          </a:r>
          <a:r>
            <a:rPr lang="en-US" sz="2500" b="0" i="0" kern="1200" dirty="0">
              <a:solidFill>
                <a:schemeClr val="tx1"/>
              </a:solidFill>
            </a:rPr>
            <a:t>much longer for mid-level or senior job applicants</a:t>
          </a:r>
          <a:r>
            <a:rPr lang="pl-PL" sz="2500" b="0" i="0" kern="1200" dirty="0">
              <a:solidFill>
                <a:schemeClr val="tx1"/>
              </a:solidFill>
            </a:rPr>
            <a:t>).</a:t>
          </a:r>
          <a:endParaRPr lang="pl-PL" sz="2500" kern="1200" dirty="0">
            <a:solidFill>
              <a:schemeClr val="tx1"/>
            </a:solidFill>
          </a:endParaRPr>
        </a:p>
      </dsp:txBody>
      <dsp:txXfrm>
        <a:off x="48481" y="3325278"/>
        <a:ext cx="10418638" cy="89616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9F42261-5D31-4743-A782-D25FFF79F11B}" type="datetimeFigureOut">
              <a:rPr lang="en-GB" smtClean="0"/>
              <a:t>21/03/2023</a:t>
            </a:fld>
            <a:endParaRPr lang="en-GB"/>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40F4DA5-B858-4C46-857D-D90C37F4EA68}" type="slidenum">
              <a:rPr lang="en-GB" smtClean="0"/>
              <a:t>‹#›</a:t>
            </a:fld>
            <a:endParaRPr lang="en-GB"/>
          </a:p>
        </p:txBody>
      </p:sp>
    </p:spTree>
    <p:extLst>
      <p:ext uri="{BB962C8B-B14F-4D97-AF65-F5344CB8AC3E}">
        <p14:creationId xmlns:p14="http://schemas.microsoft.com/office/powerpoint/2010/main" val="3380448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2</a:t>
            </a:fld>
            <a:endParaRPr lang="en-GB"/>
          </a:p>
        </p:txBody>
      </p:sp>
    </p:spTree>
    <p:extLst>
      <p:ext uri="{BB962C8B-B14F-4D97-AF65-F5344CB8AC3E}">
        <p14:creationId xmlns:p14="http://schemas.microsoft.com/office/powerpoint/2010/main" val="2024026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11</a:t>
            </a:fld>
            <a:endParaRPr lang="en-GB"/>
          </a:p>
        </p:txBody>
      </p:sp>
    </p:spTree>
    <p:extLst>
      <p:ext uri="{BB962C8B-B14F-4D97-AF65-F5344CB8AC3E}">
        <p14:creationId xmlns:p14="http://schemas.microsoft.com/office/powerpoint/2010/main" val="2501510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12</a:t>
            </a:fld>
            <a:endParaRPr lang="en-GB"/>
          </a:p>
        </p:txBody>
      </p:sp>
    </p:spTree>
    <p:extLst>
      <p:ext uri="{BB962C8B-B14F-4D97-AF65-F5344CB8AC3E}">
        <p14:creationId xmlns:p14="http://schemas.microsoft.com/office/powerpoint/2010/main" val="3942315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13</a:t>
            </a:fld>
            <a:endParaRPr lang="en-GB"/>
          </a:p>
        </p:txBody>
      </p:sp>
    </p:spTree>
    <p:extLst>
      <p:ext uri="{BB962C8B-B14F-4D97-AF65-F5344CB8AC3E}">
        <p14:creationId xmlns:p14="http://schemas.microsoft.com/office/powerpoint/2010/main" val="4211824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14</a:t>
            </a:fld>
            <a:endParaRPr lang="en-GB"/>
          </a:p>
        </p:txBody>
      </p:sp>
    </p:spTree>
    <p:extLst>
      <p:ext uri="{BB962C8B-B14F-4D97-AF65-F5344CB8AC3E}">
        <p14:creationId xmlns:p14="http://schemas.microsoft.com/office/powerpoint/2010/main" val="694977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15</a:t>
            </a:fld>
            <a:endParaRPr lang="en-GB"/>
          </a:p>
        </p:txBody>
      </p:sp>
    </p:spTree>
    <p:extLst>
      <p:ext uri="{BB962C8B-B14F-4D97-AF65-F5344CB8AC3E}">
        <p14:creationId xmlns:p14="http://schemas.microsoft.com/office/powerpoint/2010/main" val="2574558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3</a:t>
            </a:fld>
            <a:endParaRPr lang="en-GB"/>
          </a:p>
        </p:txBody>
      </p:sp>
    </p:spTree>
    <p:extLst>
      <p:ext uri="{BB962C8B-B14F-4D97-AF65-F5344CB8AC3E}">
        <p14:creationId xmlns:p14="http://schemas.microsoft.com/office/powerpoint/2010/main" val="2616404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4</a:t>
            </a:fld>
            <a:endParaRPr lang="en-GB"/>
          </a:p>
        </p:txBody>
      </p:sp>
    </p:spTree>
    <p:extLst>
      <p:ext uri="{BB962C8B-B14F-4D97-AF65-F5344CB8AC3E}">
        <p14:creationId xmlns:p14="http://schemas.microsoft.com/office/powerpoint/2010/main" val="1711531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5</a:t>
            </a:fld>
            <a:endParaRPr lang="en-GB"/>
          </a:p>
        </p:txBody>
      </p:sp>
    </p:spTree>
    <p:extLst>
      <p:ext uri="{BB962C8B-B14F-4D97-AF65-F5344CB8AC3E}">
        <p14:creationId xmlns:p14="http://schemas.microsoft.com/office/powerpoint/2010/main" val="2573888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6</a:t>
            </a:fld>
            <a:endParaRPr lang="en-GB"/>
          </a:p>
        </p:txBody>
      </p:sp>
    </p:spTree>
    <p:extLst>
      <p:ext uri="{BB962C8B-B14F-4D97-AF65-F5344CB8AC3E}">
        <p14:creationId xmlns:p14="http://schemas.microsoft.com/office/powerpoint/2010/main" val="1647604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7</a:t>
            </a:fld>
            <a:endParaRPr lang="en-GB"/>
          </a:p>
        </p:txBody>
      </p:sp>
    </p:spTree>
    <p:extLst>
      <p:ext uri="{BB962C8B-B14F-4D97-AF65-F5344CB8AC3E}">
        <p14:creationId xmlns:p14="http://schemas.microsoft.com/office/powerpoint/2010/main" val="348651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8</a:t>
            </a:fld>
            <a:endParaRPr lang="en-GB"/>
          </a:p>
        </p:txBody>
      </p:sp>
    </p:spTree>
    <p:extLst>
      <p:ext uri="{BB962C8B-B14F-4D97-AF65-F5344CB8AC3E}">
        <p14:creationId xmlns:p14="http://schemas.microsoft.com/office/powerpoint/2010/main" val="664183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9</a:t>
            </a:fld>
            <a:endParaRPr lang="en-GB"/>
          </a:p>
        </p:txBody>
      </p:sp>
    </p:spTree>
    <p:extLst>
      <p:ext uri="{BB962C8B-B14F-4D97-AF65-F5344CB8AC3E}">
        <p14:creationId xmlns:p14="http://schemas.microsoft.com/office/powerpoint/2010/main" val="2639649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5"/>
          </p:nvPr>
        </p:nvSpPr>
        <p:spPr/>
        <p:txBody>
          <a:bodyPr/>
          <a:lstStyle/>
          <a:p>
            <a:fld id="{F3885507-5107-4F18-98D4-F30C2510D8E7}" type="slidenum">
              <a:rPr lang="en-GB" smtClean="0"/>
              <a:t>10</a:t>
            </a:fld>
            <a:endParaRPr lang="en-GB"/>
          </a:p>
        </p:txBody>
      </p:sp>
    </p:spTree>
    <p:extLst>
      <p:ext uri="{BB962C8B-B14F-4D97-AF65-F5344CB8AC3E}">
        <p14:creationId xmlns:p14="http://schemas.microsoft.com/office/powerpoint/2010/main" val="691516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AFC7D6-ADA8-4323-80E1-1E5094D1939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AB7EEF2-227C-40E1-98DB-243602593F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F1BBA770-FB1E-40D0-9789-B298789633AF}"/>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5" name="Symbol zastępczy stopki 4">
            <a:extLst>
              <a:ext uri="{FF2B5EF4-FFF2-40B4-BE49-F238E27FC236}">
                <a16:creationId xmlns:a16="http://schemas.microsoft.com/office/drawing/2014/main" id="{936A9BB6-4CC9-482C-B9ED-97323EFCC58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848CFA9-1300-437C-B575-19B517DBAFEB}"/>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36707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0A51D8-9636-43F3-93E2-C82196B1C7E1}"/>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C118CE2-4A95-47CB-BEED-75560C1EDE0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9C2E32A-05C0-4839-A7B9-A7D3B3E38788}"/>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5" name="Symbol zastępczy stopki 4">
            <a:extLst>
              <a:ext uri="{FF2B5EF4-FFF2-40B4-BE49-F238E27FC236}">
                <a16:creationId xmlns:a16="http://schemas.microsoft.com/office/drawing/2014/main" id="{2D288288-A4DE-44F5-8562-1CE2715D697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A001F5A-258B-4C7B-8FA3-E720CD239E53}"/>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2230966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AF88B72-39E7-4CCA-B383-0A92B49A07F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F6B4D1B1-5963-4D26-9BAF-6866E1518014}"/>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AF7FBFB-7967-4619-A073-89B427F51ED4}"/>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5" name="Symbol zastępczy stopki 4">
            <a:extLst>
              <a:ext uri="{FF2B5EF4-FFF2-40B4-BE49-F238E27FC236}">
                <a16:creationId xmlns:a16="http://schemas.microsoft.com/office/drawing/2014/main" id="{A72C5C0E-0DE3-4492-B23A-FDD1FB54D6C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95C4F0A-D25E-4A19-8246-A2685EABC3C0}"/>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979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009482-68E9-448B-BC44-BD7175E89A2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1547EAF-197B-4EC0-A82B-0B5902B4CE03}"/>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9150029-608B-4FB1-8801-D3B41F5329E2}"/>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5" name="Symbol zastępczy stopki 4">
            <a:extLst>
              <a:ext uri="{FF2B5EF4-FFF2-40B4-BE49-F238E27FC236}">
                <a16:creationId xmlns:a16="http://schemas.microsoft.com/office/drawing/2014/main" id="{39D8D73E-3ABE-4E3C-A585-312A6DEAE3C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2117524-9744-402F-B4A9-F40CDB672CB0}"/>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1253986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27289E-2061-42E9-8F04-494ACBCF953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FC96563D-B04C-4640-AB51-B6F3C4BD81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41F3483-0C3C-45CC-9B9E-CC67D9A4BA1A}"/>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5" name="Symbol zastępczy stopki 4">
            <a:extLst>
              <a:ext uri="{FF2B5EF4-FFF2-40B4-BE49-F238E27FC236}">
                <a16:creationId xmlns:a16="http://schemas.microsoft.com/office/drawing/2014/main" id="{EEC0E84F-C317-4571-A2EA-524395AE9CF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051C0E3-BA46-43ED-9A20-B1CF6B7A87D3}"/>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139763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2ECF8A-DB07-44C6-9F79-4A5CEC96119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04BDAE4-7B80-43BE-BB49-D37BB538FE47}"/>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156BBA5A-D082-42D4-A397-3FD4CA5001CC}"/>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C3E060A-B554-4561-A637-8BF51E885864}"/>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6" name="Symbol zastępczy stopki 5">
            <a:extLst>
              <a:ext uri="{FF2B5EF4-FFF2-40B4-BE49-F238E27FC236}">
                <a16:creationId xmlns:a16="http://schemas.microsoft.com/office/drawing/2014/main" id="{5170B66C-6547-4A44-AF87-985D66CC003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96FF191-6863-453A-83AA-74D9911E82FD}"/>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9425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D6EDF9-FC14-4462-93E1-59B271CF92D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6F70705C-A99F-4A7B-BC37-70D59EF08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50511130-F0B8-4D43-87A5-CBA53E0314FA}"/>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BAB1B20-5E92-474C-A45B-0E4EC92D22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E27E1977-A65A-4AD6-B2BB-04C75A051207}"/>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FE12EC1-66EF-420B-A7A3-ABB480375736}"/>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8" name="Symbol zastępczy stopki 7">
            <a:extLst>
              <a:ext uri="{FF2B5EF4-FFF2-40B4-BE49-F238E27FC236}">
                <a16:creationId xmlns:a16="http://schemas.microsoft.com/office/drawing/2014/main" id="{F530EE68-603A-410F-8AEF-1A6E929651CF}"/>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8139148-3A92-478C-A3AE-00622A291B7B}"/>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801605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1D3780-B69E-4AE1-AC48-E93609F9B33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2B7A79D-015A-4A09-BEDF-8477AF99F36E}"/>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4" name="Symbol zastępczy stopki 3">
            <a:extLst>
              <a:ext uri="{FF2B5EF4-FFF2-40B4-BE49-F238E27FC236}">
                <a16:creationId xmlns:a16="http://schemas.microsoft.com/office/drawing/2014/main" id="{312DFFAE-9015-4020-BA0E-91A358C9889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514BB90-4CFA-4E2F-BBCE-7F9BF7D1DDB5}"/>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589472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89642C9-A52E-46BF-94FB-F2A917273517}"/>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3" name="Symbol zastępczy stopki 2">
            <a:extLst>
              <a:ext uri="{FF2B5EF4-FFF2-40B4-BE49-F238E27FC236}">
                <a16:creationId xmlns:a16="http://schemas.microsoft.com/office/drawing/2014/main" id="{EC79EF60-9A4F-489F-915D-64F80AE08625}"/>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A7E9737-71B8-441E-968F-6F42110BAFDC}"/>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2454748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0B74E3-7EA1-4342-B35E-58433CCFEAC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8FBD72B-B859-4D1E-B3C3-74C75952E0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952CB143-02BB-4F78-81EF-1ED759AD0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0E6B781-3B7C-4AC7-9183-28F990A25801}"/>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6" name="Symbol zastępczy stopki 5">
            <a:extLst>
              <a:ext uri="{FF2B5EF4-FFF2-40B4-BE49-F238E27FC236}">
                <a16:creationId xmlns:a16="http://schemas.microsoft.com/office/drawing/2014/main" id="{C7AD12A4-46C5-4A38-B633-617F2BA7CA4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9ABC4A4-7CEA-4DD9-9228-832200235032}"/>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56235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89A426-BCF2-4176-842F-A6CBA72ADD4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A4F7001A-D715-46DD-910B-6801483264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00809BEB-067A-4532-89CC-EF644D2BE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43FCE77-6A48-490A-A7CE-687CCDA9580A}"/>
              </a:ext>
            </a:extLst>
          </p:cNvPr>
          <p:cNvSpPr>
            <a:spLocks noGrp="1"/>
          </p:cNvSpPr>
          <p:nvPr>
            <p:ph type="dt" sz="half" idx="10"/>
          </p:nvPr>
        </p:nvSpPr>
        <p:spPr/>
        <p:txBody>
          <a:bodyPr/>
          <a:lstStyle/>
          <a:p>
            <a:fld id="{5547D2B5-B6C6-44BA-9588-EE4C9C719E79}" type="datetimeFigureOut">
              <a:rPr lang="pl-PL" smtClean="0"/>
              <a:t>21.03.2023</a:t>
            </a:fld>
            <a:endParaRPr lang="pl-PL"/>
          </a:p>
        </p:txBody>
      </p:sp>
      <p:sp>
        <p:nvSpPr>
          <p:cNvPr id="6" name="Symbol zastępczy stopki 5">
            <a:extLst>
              <a:ext uri="{FF2B5EF4-FFF2-40B4-BE49-F238E27FC236}">
                <a16:creationId xmlns:a16="http://schemas.microsoft.com/office/drawing/2014/main" id="{2A8199B0-D970-42C5-A78A-CEC99B7C1E1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3280ED8-4761-4DE2-B34F-99C72B619EB8}"/>
              </a:ext>
            </a:extLst>
          </p:cNvPr>
          <p:cNvSpPr>
            <a:spLocks noGrp="1"/>
          </p:cNvSpPr>
          <p:nvPr>
            <p:ph type="sldNum" sz="quarter" idx="12"/>
          </p:nvPr>
        </p:nvSpPr>
        <p:spPr/>
        <p:txBody>
          <a:bodyPr/>
          <a:lstStyle/>
          <a:p>
            <a:fld id="{4D0B2972-22C1-4C29-9B2B-CB5A45906821}" type="slidenum">
              <a:rPr lang="pl-PL" smtClean="0"/>
              <a:t>‹#›</a:t>
            </a:fld>
            <a:endParaRPr lang="pl-PL"/>
          </a:p>
        </p:txBody>
      </p:sp>
    </p:spTree>
    <p:extLst>
      <p:ext uri="{BB962C8B-B14F-4D97-AF65-F5344CB8AC3E}">
        <p14:creationId xmlns:p14="http://schemas.microsoft.com/office/powerpoint/2010/main" val="331905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7E0F7D4-BAA7-424F-9D49-451AD3893A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8A2AC856-9A80-4E47-818F-602C3894F9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6E26806-F5ED-422E-BE9A-C32203187C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47D2B5-B6C6-44BA-9588-EE4C9C719E79}" type="datetimeFigureOut">
              <a:rPr lang="pl-PL" smtClean="0"/>
              <a:t>21.03.2023</a:t>
            </a:fld>
            <a:endParaRPr lang="pl-PL"/>
          </a:p>
        </p:txBody>
      </p:sp>
      <p:sp>
        <p:nvSpPr>
          <p:cNvPr id="5" name="Symbol zastępczy stopki 4">
            <a:extLst>
              <a:ext uri="{FF2B5EF4-FFF2-40B4-BE49-F238E27FC236}">
                <a16:creationId xmlns:a16="http://schemas.microsoft.com/office/drawing/2014/main" id="{4DC011CE-33FA-49D1-A68A-DECE9BAB2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E199D00-CA9B-4FB2-AF2B-D68202D937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0B2972-22C1-4C29-9B2B-CB5A45906821}" type="slidenum">
              <a:rPr lang="pl-PL" smtClean="0"/>
              <a:t>‹#›</a:t>
            </a:fld>
            <a:endParaRPr lang="pl-PL"/>
          </a:p>
        </p:txBody>
      </p:sp>
    </p:spTree>
    <p:extLst>
      <p:ext uri="{BB962C8B-B14F-4D97-AF65-F5344CB8AC3E}">
        <p14:creationId xmlns:p14="http://schemas.microsoft.com/office/powerpoint/2010/main" val="1059438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sylwiaczub.pl/rejestr-osob-skazanych-wykonujacych-bezplatne-prace-spoleczne-dyskusja/"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hacktheunion.org/2013/09/24/were-removing-labor-error-and-waste/" TargetMode="External"/><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4.xml.rels><?xml version="1.0" encoding="UTF-8" standalone="yes"?>
<Relationships xmlns="http://schemas.openxmlformats.org/package/2006/relationships"><Relationship Id="rId3" Type="http://schemas.openxmlformats.org/officeDocument/2006/relationships/hyperlink" Target="http://www.nearnormalcy.com/"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s://www.youtube.com/watch?v=HG68Ymazo18"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CF0527-6A4B-4A4B-8AB1-5E5462E0D9D0}"/>
              </a:ext>
            </a:extLst>
          </p:cNvPr>
          <p:cNvSpPr>
            <a:spLocks noGrp="1"/>
          </p:cNvSpPr>
          <p:nvPr>
            <p:ph type="ctrTitle"/>
          </p:nvPr>
        </p:nvSpPr>
        <p:spPr>
          <a:xfrm>
            <a:off x="1524000" y="1857533"/>
            <a:ext cx="9144000" cy="2387600"/>
          </a:xfrm>
        </p:spPr>
        <p:txBody>
          <a:bodyPr/>
          <a:lstStyle/>
          <a:p>
            <a:r>
              <a:rPr lang="pl-PL" dirty="0"/>
              <a:t>Human </a:t>
            </a:r>
            <a:r>
              <a:rPr lang="pl-PL"/>
              <a:t>Resources </a:t>
            </a:r>
            <a:r>
              <a:rPr lang="pl-PL" dirty="0"/>
              <a:t>Management</a:t>
            </a:r>
          </a:p>
        </p:txBody>
      </p:sp>
      <p:sp>
        <p:nvSpPr>
          <p:cNvPr id="3" name="Podtytuł 2">
            <a:extLst>
              <a:ext uri="{FF2B5EF4-FFF2-40B4-BE49-F238E27FC236}">
                <a16:creationId xmlns:a16="http://schemas.microsoft.com/office/drawing/2014/main" id="{00ABE1AE-BE5F-472B-93B4-E9DCF6D614D7}"/>
              </a:ext>
            </a:extLst>
          </p:cNvPr>
          <p:cNvSpPr>
            <a:spLocks noGrp="1"/>
          </p:cNvSpPr>
          <p:nvPr>
            <p:ph type="subTitle" idx="1"/>
          </p:nvPr>
        </p:nvSpPr>
        <p:spPr>
          <a:xfrm>
            <a:off x="1524000" y="6224658"/>
            <a:ext cx="9144000" cy="1655762"/>
          </a:xfrm>
        </p:spPr>
        <p:txBody>
          <a:bodyPr/>
          <a:lstStyle/>
          <a:p>
            <a:r>
              <a:rPr lang="pl-PL" dirty="0"/>
              <a:t>dr Karina Pilarz</a:t>
            </a:r>
          </a:p>
        </p:txBody>
      </p:sp>
    </p:spTree>
    <p:extLst>
      <p:ext uri="{BB962C8B-B14F-4D97-AF65-F5344CB8AC3E}">
        <p14:creationId xmlns:p14="http://schemas.microsoft.com/office/powerpoint/2010/main" val="991870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B569E6-2CF5-4228-9F6F-0E22475CC1E9}"/>
              </a:ext>
            </a:extLst>
          </p:cNvPr>
          <p:cNvSpPr>
            <a:spLocks noGrp="1"/>
          </p:cNvSpPr>
          <p:nvPr>
            <p:ph type="title"/>
          </p:nvPr>
        </p:nvSpPr>
        <p:spPr/>
        <p:txBody>
          <a:bodyPr>
            <a:normAutofit fontScale="90000"/>
          </a:bodyPr>
          <a:lstStyle/>
          <a:p>
            <a:pPr algn="ctr"/>
            <a:br>
              <a:rPr lang="pl-PL" sz="6700" dirty="0"/>
            </a:br>
            <a:r>
              <a:rPr lang="pl-PL" sz="6700" dirty="0" err="1"/>
              <a:t>Examples</a:t>
            </a:r>
            <a:r>
              <a:rPr lang="pl-PL" sz="6700" dirty="0"/>
              <a:t> of </a:t>
            </a:r>
            <a:r>
              <a:rPr lang="pl-PL" sz="6700" dirty="0" err="1"/>
              <a:t>s</a:t>
            </a:r>
            <a:r>
              <a:rPr lang="pl-PL" sz="6700" dirty="0" err="1">
                <a:solidFill>
                  <a:schemeClr val="tx1"/>
                </a:solidFill>
              </a:rPr>
              <a:t>election</a:t>
            </a:r>
            <a:r>
              <a:rPr lang="pl-PL" sz="6700" dirty="0">
                <a:solidFill>
                  <a:schemeClr val="tx1"/>
                </a:solidFill>
              </a:rPr>
              <a:t> </a:t>
            </a:r>
            <a:r>
              <a:rPr lang="pl-PL" sz="6700" dirty="0" err="1">
                <a:solidFill>
                  <a:schemeClr val="tx1"/>
                </a:solidFill>
              </a:rPr>
              <a:t>techniques</a:t>
            </a:r>
            <a:br>
              <a:rPr lang="pl-PL" dirty="0"/>
            </a:br>
            <a:endParaRPr lang="pl-PL" dirty="0"/>
          </a:p>
        </p:txBody>
      </p:sp>
      <p:graphicFrame>
        <p:nvGraphicFramePr>
          <p:cNvPr id="4" name="Symbol zastępczy zawartości 3">
            <a:extLst>
              <a:ext uri="{FF2B5EF4-FFF2-40B4-BE49-F238E27FC236}">
                <a16:creationId xmlns:a16="http://schemas.microsoft.com/office/drawing/2014/main" id="{F9B2F090-2BFD-439E-BDE0-3930BBC9334C}"/>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54842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21CDDE-6A1B-417E-94D5-1E73EC0F6368}"/>
              </a:ext>
            </a:extLst>
          </p:cNvPr>
          <p:cNvSpPr>
            <a:spLocks noGrp="1"/>
          </p:cNvSpPr>
          <p:nvPr>
            <p:ph type="title"/>
          </p:nvPr>
        </p:nvSpPr>
        <p:spPr/>
        <p:txBody>
          <a:bodyPr/>
          <a:lstStyle/>
          <a:p>
            <a:r>
              <a:rPr lang="pl-PL" dirty="0" err="1"/>
              <a:t>Assessment</a:t>
            </a:r>
            <a:r>
              <a:rPr lang="pl-PL" dirty="0"/>
              <a:t> </a:t>
            </a:r>
            <a:r>
              <a:rPr lang="pl-PL" dirty="0" err="1"/>
              <a:t>centres</a:t>
            </a:r>
            <a:endParaRPr lang="pl-PL" dirty="0"/>
          </a:p>
        </p:txBody>
      </p:sp>
      <p:sp>
        <p:nvSpPr>
          <p:cNvPr id="3" name="Symbol zastępczy zawartości 2">
            <a:extLst>
              <a:ext uri="{FF2B5EF4-FFF2-40B4-BE49-F238E27FC236}">
                <a16:creationId xmlns:a16="http://schemas.microsoft.com/office/drawing/2014/main" id="{04FD2000-2254-4328-8AAB-F6C703EA377C}"/>
              </a:ext>
            </a:extLst>
          </p:cNvPr>
          <p:cNvSpPr>
            <a:spLocks noGrp="1"/>
          </p:cNvSpPr>
          <p:nvPr>
            <p:ph idx="1"/>
          </p:nvPr>
        </p:nvSpPr>
        <p:spPr/>
        <p:txBody>
          <a:bodyPr>
            <a:noAutofit/>
          </a:bodyPr>
          <a:lstStyle/>
          <a:p>
            <a:pPr algn="just"/>
            <a:r>
              <a:rPr lang="en-US" sz="1800" b="0" i="0" u="none" strike="noStrike" baseline="0" dirty="0">
                <a:latin typeface="Minion-Regular"/>
              </a:rPr>
              <a:t>An assessment </a:t>
            </a:r>
            <a:r>
              <a:rPr lang="en-US" sz="1800" b="0" i="0" u="none" strike="noStrike" baseline="0" dirty="0" err="1">
                <a:latin typeface="Minion-Regular"/>
              </a:rPr>
              <a:t>centre</a:t>
            </a:r>
            <a:r>
              <a:rPr lang="en-US" sz="1800" b="0" i="0" u="none" strike="noStrike" baseline="0" dirty="0">
                <a:latin typeface="Minion-Regular"/>
              </a:rPr>
              <a:t> is not a place but rather a process that ‘consists of a small group of participants</a:t>
            </a:r>
            <a:r>
              <a:rPr lang="pl-PL" sz="1800" b="0" i="0" u="none" strike="noStrike" baseline="0" dirty="0">
                <a:latin typeface="Minion-Regular"/>
              </a:rPr>
              <a:t> </a:t>
            </a:r>
            <a:r>
              <a:rPr lang="en-US" sz="1800" b="0" i="0" u="none" strike="noStrike" baseline="0" dirty="0">
                <a:latin typeface="Minion-Regular"/>
              </a:rPr>
              <a:t>who undertake a series of tests and exercises under observation, with a view to the</a:t>
            </a:r>
            <a:r>
              <a:rPr lang="pl-PL" sz="1800" b="0" i="0" u="none" strike="noStrike" baseline="0" dirty="0">
                <a:latin typeface="Minion-Regular"/>
              </a:rPr>
              <a:t> </a:t>
            </a:r>
            <a:r>
              <a:rPr lang="en-US" sz="1800" b="0" i="0" u="none" strike="noStrike" baseline="0" dirty="0">
                <a:latin typeface="Minion-Regular"/>
              </a:rPr>
              <a:t>assessment of their skills and competencies, their suitability for particular roles and their</a:t>
            </a:r>
            <a:r>
              <a:rPr lang="pl-PL" sz="1800" b="0" i="0" u="none" strike="noStrike" baseline="0" dirty="0">
                <a:latin typeface="Minion-Regular"/>
              </a:rPr>
              <a:t> </a:t>
            </a:r>
            <a:r>
              <a:rPr lang="en-US" sz="1800" b="0" i="0" u="none" strike="noStrike" baseline="0" dirty="0">
                <a:latin typeface="Minion-Regular"/>
              </a:rPr>
              <a:t>potential for development’ (Fowler)</a:t>
            </a:r>
            <a:r>
              <a:rPr lang="pl-PL" sz="1800" b="0" i="0" u="none" strike="noStrike" baseline="0" dirty="0">
                <a:latin typeface="Minion-Regular"/>
              </a:rPr>
              <a:t>;</a:t>
            </a:r>
          </a:p>
          <a:p>
            <a:pPr algn="just"/>
            <a:r>
              <a:rPr lang="pl-PL" sz="1800" dirty="0">
                <a:latin typeface="Minion-Regular"/>
              </a:rPr>
              <a:t>a</a:t>
            </a:r>
            <a:r>
              <a:rPr lang="en-US" sz="1800" b="0" i="0" u="none" strike="noStrike" baseline="0" dirty="0">
                <a:latin typeface="Minion-Regular"/>
              </a:rPr>
              <a:t> variety of individual and group assessment techniques are used, at least one of which is a</a:t>
            </a:r>
            <a:r>
              <a:rPr lang="pl-PL" sz="1800" b="0" i="0" u="none" strike="noStrike" baseline="0" dirty="0">
                <a:latin typeface="Minion-Regular"/>
              </a:rPr>
              <a:t> </a:t>
            </a:r>
            <a:r>
              <a:rPr lang="pl-PL" sz="1800" b="0" i="0" u="none" strike="noStrike" baseline="0" dirty="0" err="1">
                <a:latin typeface="Minion-Regular"/>
              </a:rPr>
              <a:t>work</a:t>
            </a:r>
            <a:r>
              <a:rPr lang="pl-PL" sz="1800" b="0" i="0" u="none" strike="noStrike" baseline="0" dirty="0">
                <a:latin typeface="Minion-Regular"/>
              </a:rPr>
              <a:t> </a:t>
            </a:r>
            <a:r>
              <a:rPr lang="pl-PL" sz="1800" b="0" i="0" u="none" strike="noStrike" baseline="0" dirty="0" err="1">
                <a:latin typeface="Minion-Regular"/>
              </a:rPr>
              <a:t>simulation</a:t>
            </a:r>
            <a:r>
              <a:rPr lang="pl-PL" sz="1800" b="0" i="0" u="none" strike="noStrike" baseline="0" dirty="0">
                <a:latin typeface="Minion-Regular"/>
              </a:rPr>
              <a:t>;</a:t>
            </a:r>
            <a:endParaRPr lang="pl-PL" sz="1800" dirty="0">
              <a:latin typeface="Minion-Regular"/>
            </a:endParaRPr>
          </a:p>
          <a:p>
            <a:pPr algn="just"/>
            <a:r>
              <a:rPr lang="pl-PL" sz="1800" dirty="0">
                <a:latin typeface="Minion-Regular"/>
              </a:rPr>
              <a:t>m</a:t>
            </a:r>
            <a:r>
              <a:rPr lang="en-US" sz="1800" b="0" i="0" u="none" strike="noStrike" baseline="0" dirty="0" err="1">
                <a:latin typeface="Minion-Regular"/>
              </a:rPr>
              <a:t>ultiple</a:t>
            </a:r>
            <a:r>
              <a:rPr lang="en-US" sz="1800" b="0" i="0" u="none" strike="noStrike" baseline="0" dirty="0">
                <a:latin typeface="Minion-Regular"/>
              </a:rPr>
              <a:t> assessors are used (frequently the ratio is one assessor per two candidates)</a:t>
            </a:r>
            <a:r>
              <a:rPr lang="pl-PL" sz="1800" b="0" i="0" u="none" strike="noStrike" baseline="0" dirty="0">
                <a:latin typeface="Minion-Regular"/>
              </a:rPr>
              <a:t>;</a:t>
            </a:r>
          </a:p>
          <a:p>
            <a:pPr algn="just"/>
            <a:r>
              <a:rPr lang="pl-PL" sz="1800" dirty="0">
                <a:latin typeface="Minion-Regular"/>
              </a:rPr>
              <a:t>t</a:t>
            </a:r>
            <a:r>
              <a:rPr lang="en-US" sz="1800" b="0" i="0" u="none" strike="noStrike" baseline="0" dirty="0" err="1">
                <a:latin typeface="Minion-Regular"/>
              </a:rPr>
              <a:t>hese</a:t>
            </a:r>
            <a:r>
              <a:rPr lang="pl-PL" sz="1800" b="0" i="0" u="none" strike="noStrike" baseline="0" dirty="0">
                <a:latin typeface="Minion-Regular"/>
              </a:rPr>
              <a:t> </a:t>
            </a:r>
            <a:r>
              <a:rPr lang="en-US" sz="1800" b="0" i="0" u="none" strike="noStrike" baseline="0" dirty="0">
                <a:latin typeface="Minion-Regular"/>
              </a:rPr>
              <a:t>assessors should have received training prior to participating in the </a:t>
            </a:r>
            <a:r>
              <a:rPr lang="en-US" sz="1800" b="0" i="0" u="none" strike="noStrike" baseline="0" dirty="0" err="1">
                <a:latin typeface="Minion-Regular"/>
              </a:rPr>
              <a:t>centre</a:t>
            </a:r>
            <a:r>
              <a:rPr lang="pl-PL" sz="1800" dirty="0">
                <a:latin typeface="Minion-Regular"/>
              </a:rPr>
              <a:t>;</a:t>
            </a:r>
          </a:p>
          <a:p>
            <a:pPr algn="just"/>
            <a:r>
              <a:rPr lang="pl-PL" sz="1800" dirty="0">
                <a:latin typeface="Minion-Regular"/>
              </a:rPr>
              <a:t>s</a:t>
            </a:r>
            <a:r>
              <a:rPr lang="en-US" sz="1800" b="0" i="0" u="none" strike="noStrike" baseline="0" dirty="0">
                <a:latin typeface="Minion-Regular"/>
              </a:rPr>
              <a:t>election decisions are based on pooled information from assessors and techniques</a:t>
            </a:r>
            <a:r>
              <a:rPr lang="pl-PL" sz="1800" b="0" i="0" u="none" strike="noStrike" baseline="0" dirty="0">
                <a:latin typeface="Minion-Regular"/>
              </a:rPr>
              <a:t>;</a:t>
            </a:r>
            <a:endParaRPr lang="en-US" sz="1800" b="0" i="0" u="none" strike="noStrike" baseline="0" dirty="0">
              <a:latin typeface="Minion-Regular"/>
            </a:endParaRPr>
          </a:p>
          <a:p>
            <a:pPr algn="just"/>
            <a:r>
              <a:rPr lang="pl-PL" sz="1800" dirty="0">
                <a:latin typeface="Minion-Regular"/>
              </a:rPr>
              <a:t>j</a:t>
            </a:r>
            <a:r>
              <a:rPr lang="en-US" sz="1800" b="0" i="0" u="none" strike="noStrike" baseline="0" dirty="0" err="1">
                <a:latin typeface="Minion-Regular"/>
              </a:rPr>
              <a:t>ob</a:t>
            </a:r>
            <a:r>
              <a:rPr lang="en-US" sz="1800" b="0" i="0" u="none" strike="noStrike" baseline="0" dirty="0">
                <a:latin typeface="Minion-Regular"/>
              </a:rPr>
              <a:t> analysis is used to identify the </a:t>
            </a:r>
            <a:r>
              <a:rPr lang="en-US" sz="1800" b="0" i="0" u="none" strike="noStrike" baseline="0" dirty="0" err="1">
                <a:latin typeface="Minion-Regular"/>
              </a:rPr>
              <a:t>behaviours</a:t>
            </a:r>
            <a:r>
              <a:rPr lang="en-US" sz="1800" b="0" i="0" u="none" strike="noStrike" baseline="0" dirty="0">
                <a:latin typeface="Minion-Regular"/>
              </a:rPr>
              <a:t> and characteristics to be measured by the</a:t>
            </a:r>
            <a:r>
              <a:rPr lang="pl-PL" sz="1800" b="0" i="0" u="none" strike="noStrike" baseline="0" dirty="0">
                <a:latin typeface="Minion-Regular"/>
              </a:rPr>
              <a:t> </a:t>
            </a:r>
            <a:r>
              <a:rPr lang="pl-PL" sz="1800" b="0" i="0" u="none" strike="noStrike" baseline="0" dirty="0" err="1">
                <a:latin typeface="Minion-Regular"/>
              </a:rPr>
              <a:t>assessment</a:t>
            </a:r>
            <a:r>
              <a:rPr lang="pl-PL" sz="1800" b="0" i="0" u="none" strike="noStrike" baseline="0" dirty="0">
                <a:latin typeface="Minion-Regular"/>
              </a:rPr>
              <a:t> </a:t>
            </a:r>
            <a:r>
              <a:rPr lang="pl-PL" sz="1800" b="0" i="0" u="none" strike="noStrike" baseline="0" dirty="0" err="1">
                <a:latin typeface="Minion-Regular"/>
              </a:rPr>
              <a:t>centre</a:t>
            </a:r>
            <a:r>
              <a:rPr lang="pl-PL" sz="1800" b="0" i="0" u="none" strike="noStrike" baseline="0" dirty="0">
                <a:latin typeface="Minion-Regular"/>
              </a:rPr>
              <a:t>.</a:t>
            </a:r>
          </a:p>
          <a:p>
            <a:pPr algn="just"/>
            <a:r>
              <a:rPr lang="pl-PL" sz="1800" dirty="0">
                <a:latin typeface="Minion-Regular"/>
              </a:rPr>
              <a:t>t</a:t>
            </a:r>
            <a:r>
              <a:rPr lang="en-US" sz="1800" b="0" i="0" u="none" strike="noStrike" baseline="0" dirty="0">
                <a:latin typeface="Minion-Regular"/>
              </a:rPr>
              <a:t>he assessment</a:t>
            </a:r>
            <a:r>
              <a:rPr lang="pl-PL" sz="1800" b="0" i="0" u="none" strike="noStrike" baseline="0" dirty="0">
                <a:latin typeface="Minion-Regular"/>
              </a:rPr>
              <a:t> </a:t>
            </a:r>
            <a:r>
              <a:rPr lang="en-US" sz="1800" b="0" i="0" u="none" strike="noStrike" baseline="0" dirty="0" err="1">
                <a:latin typeface="Minion-Regular"/>
              </a:rPr>
              <a:t>centre</a:t>
            </a:r>
            <a:r>
              <a:rPr lang="en-US" sz="1800" b="0" i="0" u="none" strike="noStrike" baseline="0" dirty="0">
                <a:latin typeface="Minion-Regular"/>
              </a:rPr>
              <a:t> process allows </a:t>
            </a:r>
            <a:r>
              <a:rPr lang="en-US" sz="1800" b="0" i="0" u="none" strike="noStrike" baseline="0" dirty="0" err="1">
                <a:latin typeface="Minion-Regular"/>
              </a:rPr>
              <a:t>organisations</a:t>
            </a:r>
            <a:r>
              <a:rPr lang="en-US" sz="1800" b="0" i="0" u="none" strike="noStrike" baseline="0" dirty="0">
                <a:latin typeface="Minion-Regular"/>
              </a:rPr>
              <a:t> to observe candidate </a:t>
            </a:r>
            <a:r>
              <a:rPr lang="en-US" sz="1800" b="0" i="0" u="none" strike="noStrike" baseline="0" dirty="0" err="1">
                <a:latin typeface="Minion-Regular"/>
              </a:rPr>
              <a:t>behaviour</a:t>
            </a:r>
            <a:r>
              <a:rPr lang="en-US" sz="1800" b="0" i="0" u="none" strike="noStrike" baseline="0" dirty="0">
                <a:latin typeface="Minion-Regular"/>
              </a:rPr>
              <a:t> in a work-related setting</a:t>
            </a:r>
            <a:r>
              <a:rPr lang="pl-PL" sz="1800" b="0" i="0" u="none" strike="noStrike" baseline="0" dirty="0">
                <a:latin typeface="Minion-Regular"/>
              </a:rPr>
              <a:t>;</a:t>
            </a:r>
          </a:p>
          <a:p>
            <a:pPr algn="just"/>
            <a:r>
              <a:rPr lang="en-US" sz="1800" b="0" i="0" u="none" strike="noStrike" baseline="0" dirty="0">
                <a:latin typeface="Minion-Regular"/>
              </a:rPr>
              <a:t>the combination of techniques used helps to improve the consistency and objectivity of the</a:t>
            </a:r>
            <a:r>
              <a:rPr lang="pl-PL" sz="1800" b="0" i="0" u="none" strike="noStrike" baseline="0" dirty="0">
                <a:latin typeface="Minion-Regular"/>
              </a:rPr>
              <a:t> </a:t>
            </a:r>
            <a:r>
              <a:rPr lang="en-US" sz="1800" b="0" i="0" u="none" strike="noStrike" baseline="0" dirty="0">
                <a:latin typeface="Minion-Regular"/>
              </a:rPr>
              <a:t>selection </a:t>
            </a:r>
            <a:r>
              <a:rPr lang="en-US" sz="1800" b="0" i="0" u="none" strike="noStrike" baseline="0" dirty="0" err="1">
                <a:latin typeface="Minion-Regular"/>
              </a:rPr>
              <a:t>proces</a:t>
            </a:r>
            <a:r>
              <a:rPr lang="pl-PL" sz="1800" b="0" i="0" u="none" strike="noStrike" baseline="0" dirty="0">
                <a:latin typeface="Minion-Regular"/>
              </a:rPr>
              <a:t>s;</a:t>
            </a:r>
          </a:p>
          <a:p>
            <a:pPr algn="just"/>
            <a:r>
              <a:rPr lang="pl-PL" sz="1800" dirty="0">
                <a:latin typeface="Minion-Regular"/>
              </a:rPr>
              <a:t>t</a:t>
            </a:r>
            <a:r>
              <a:rPr lang="en-US" sz="1800" b="0" i="0" u="none" strike="noStrike" baseline="0">
                <a:latin typeface="Minion-Regular"/>
              </a:rPr>
              <a:t>he </a:t>
            </a:r>
            <a:r>
              <a:rPr lang="en-US" sz="1800" b="0" i="0" u="none" strike="noStrike" baseline="0" dirty="0">
                <a:latin typeface="Minion-Regular"/>
              </a:rPr>
              <a:t>use of such a sophisticated technique</a:t>
            </a:r>
            <a:r>
              <a:rPr lang="pl-PL" sz="1800" b="0" i="0" u="none" strike="noStrike" baseline="0" dirty="0">
                <a:latin typeface="Minion-Regular"/>
              </a:rPr>
              <a:t> </a:t>
            </a:r>
            <a:r>
              <a:rPr lang="en-US" sz="1800" b="0" i="0" u="none" strike="noStrike" baseline="0" dirty="0">
                <a:latin typeface="Minion-Regular"/>
              </a:rPr>
              <a:t>can also help </a:t>
            </a:r>
            <a:r>
              <a:rPr lang="en-US" sz="1800" b="0" i="0" u="none" strike="noStrike" baseline="0" dirty="0" err="1">
                <a:latin typeface="Minion-Regular"/>
              </a:rPr>
              <a:t>th</a:t>
            </a:r>
            <a:r>
              <a:rPr lang="pl-PL" sz="1800" b="0" i="0" u="none" strike="noStrike" baseline="0" dirty="0">
                <a:latin typeface="Minion-Regular"/>
              </a:rPr>
              <a:t>e </a:t>
            </a:r>
            <a:r>
              <a:rPr lang="en-US" sz="1800" b="0" i="0" u="none" strike="noStrike" baseline="0" dirty="0" err="1">
                <a:latin typeface="Minion-Regular"/>
              </a:rPr>
              <a:t>organisation</a:t>
            </a:r>
            <a:r>
              <a:rPr lang="en-US" sz="1800" b="0" i="0" u="none" strike="noStrike" baseline="0" dirty="0">
                <a:latin typeface="Minion-Regular"/>
              </a:rPr>
              <a:t> to display a positive image to potential candidates.</a:t>
            </a:r>
            <a:endParaRPr lang="pl-PL" sz="1800" dirty="0">
              <a:latin typeface="Minion-Regular"/>
            </a:endParaRPr>
          </a:p>
        </p:txBody>
      </p:sp>
    </p:spTree>
    <p:extLst>
      <p:ext uri="{BB962C8B-B14F-4D97-AF65-F5344CB8AC3E}">
        <p14:creationId xmlns:p14="http://schemas.microsoft.com/office/powerpoint/2010/main" val="1604930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3842AF-4E4B-4AE5-8943-4055144B4AE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58334E6-1D42-4299-A2D9-5C3665576F51}"/>
              </a:ext>
            </a:extLst>
          </p:cNvPr>
          <p:cNvSpPr>
            <a:spLocks noGrp="1"/>
          </p:cNvSpPr>
          <p:nvPr>
            <p:ph idx="1"/>
          </p:nvPr>
        </p:nvSpPr>
        <p:spPr>
          <a:xfrm>
            <a:off x="838200" y="2038350"/>
            <a:ext cx="10515600" cy="4351338"/>
          </a:xfrm>
        </p:spPr>
        <p:txBody>
          <a:bodyPr>
            <a:normAutofit/>
          </a:bodyPr>
          <a:lstStyle/>
          <a:p>
            <a:pPr marL="0" indent="0" algn="just">
              <a:buNone/>
            </a:pPr>
            <a:r>
              <a:rPr lang="pl-PL" sz="4000" b="0" i="0" u="none" strike="noStrike" baseline="0" dirty="0">
                <a:latin typeface="Minion-Regular"/>
              </a:rPr>
              <a:t>The </a:t>
            </a:r>
            <a:r>
              <a:rPr lang="pl-PL" sz="4000" b="0" i="0" u="none" strike="noStrike" baseline="0" dirty="0" err="1">
                <a:latin typeface="Minion-Regular"/>
              </a:rPr>
              <a:t>drawbacks</a:t>
            </a:r>
            <a:r>
              <a:rPr lang="pl-PL" sz="4000" b="0" i="0" u="none" strike="noStrike" baseline="0" dirty="0">
                <a:latin typeface="Minion-Regular"/>
              </a:rPr>
              <a:t> </a:t>
            </a:r>
            <a:r>
              <a:rPr lang="pl-PL" sz="4000" b="0" i="0" u="none" strike="noStrike" baseline="0" dirty="0" err="1">
                <a:latin typeface="Minion-Regular"/>
              </a:rPr>
              <a:t>primarily</a:t>
            </a:r>
            <a:r>
              <a:rPr lang="pl-PL" sz="4000" b="0" i="0" u="none" strike="noStrike" baseline="0" dirty="0">
                <a:latin typeface="Minion-Regular"/>
              </a:rPr>
              <a:t> </a:t>
            </a:r>
            <a:r>
              <a:rPr lang="pl-PL" sz="4000" b="0" i="0" u="none" strike="noStrike" baseline="0" dirty="0" err="1">
                <a:latin typeface="Minion-Regular"/>
              </a:rPr>
              <a:t>relate</a:t>
            </a:r>
            <a:r>
              <a:rPr lang="pl-PL" sz="4000" b="0" i="0" u="none" strike="noStrike" baseline="0" dirty="0">
                <a:latin typeface="Minion-Regular"/>
              </a:rPr>
              <a:t> </a:t>
            </a:r>
            <a:r>
              <a:rPr lang="en-US" sz="4000" b="0" i="0" u="none" strike="noStrike" baseline="0" dirty="0">
                <a:latin typeface="Minion-Regular"/>
              </a:rPr>
              <a:t>to the costs and resources required. For this reason, assessment </a:t>
            </a:r>
            <a:r>
              <a:rPr lang="en-US" sz="4000" b="0" i="0" u="none" strike="noStrike" baseline="0" dirty="0" err="1">
                <a:latin typeface="Minion-Regular"/>
              </a:rPr>
              <a:t>centres</a:t>
            </a:r>
            <a:r>
              <a:rPr lang="en-US" sz="4000" b="0" i="0" u="none" strike="noStrike" baseline="0" dirty="0">
                <a:latin typeface="Minion-Regular"/>
              </a:rPr>
              <a:t> are most likely to be</a:t>
            </a:r>
            <a:r>
              <a:rPr lang="pl-PL" sz="4000" b="0" i="0" u="none" strike="noStrike" baseline="0" dirty="0">
                <a:latin typeface="Minion-Regular"/>
              </a:rPr>
              <a:t> </a:t>
            </a:r>
            <a:r>
              <a:rPr lang="en-US" sz="4000" b="0" i="0" u="none" strike="noStrike" baseline="0" dirty="0">
                <a:latin typeface="Minion-Regular"/>
              </a:rPr>
              <a:t>used in public sector </a:t>
            </a:r>
            <a:r>
              <a:rPr lang="en-US" sz="4000" b="0" i="0" u="none" strike="noStrike" baseline="0" dirty="0" err="1">
                <a:latin typeface="Minion-Regular"/>
              </a:rPr>
              <a:t>organisations</a:t>
            </a:r>
            <a:r>
              <a:rPr lang="en-US" sz="4000" b="0" i="0" u="none" strike="noStrike" baseline="0" dirty="0">
                <a:latin typeface="Minion-Regular"/>
              </a:rPr>
              <a:t> and by larger private sector employers.</a:t>
            </a:r>
            <a:endParaRPr lang="pl-PL" sz="4000" dirty="0"/>
          </a:p>
        </p:txBody>
      </p:sp>
    </p:spTree>
    <p:extLst>
      <p:ext uri="{BB962C8B-B14F-4D97-AF65-F5344CB8AC3E}">
        <p14:creationId xmlns:p14="http://schemas.microsoft.com/office/powerpoint/2010/main" val="2656686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0C5FBA-704E-4608-BB3D-06602C6C68B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0B2E51C-AE06-41CD-AF47-2BBB857FF2D3}"/>
              </a:ext>
            </a:extLst>
          </p:cNvPr>
          <p:cNvSpPr>
            <a:spLocks noGrp="1"/>
          </p:cNvSpPr>
          <p:nvPr>
            <p:ph idx="1"/>
          </p:nvPr>
        </p:nvSpPr>
        <p:spPr/>
        <p:txBody>
          <a:bodyPr/>
          <a:lstStyle/>
          <a:p>
            <a:pPr marL="0" indent="0" algn="l">
              <a:buNone/>
            </a:pPr>
            <a:endParaRPr lang="pl-PL" sz="1800" b="0" i="0" u="none" strike="noStrike" baseline="0" dirty="0">
              <a:latin typeface="Minion-Regular"/>
            </a:endParaRPr>
          </a:p>
          <a:p>
            <a:pPr marL="0" indent="0" algn="l">
              <a:buNone/>
            </a:pPr>
            <a:endParaRPr lang="pl-PL" sz="1800" dirty="0">
              <a:latin typeface="Minion-Regular"/>
            </a:endParaRPr>
          </a:p>
          <a:p>
            <a:pPr marL="0" indent="0" algn="just">
              <a:buNone/>
            </a:pPr>
            <a:r>
              <a:rPr lang="en-US" sz="3200" b="0" i="0" u="none" strike="noStrike" baseline="0" dirty="0">
                <a:latin typeface="Minion-Regular"/>
              </a:rPr>
              <a:t>One of the more unconventional and controversial selection tools is </a:t>
            </a:r>
            <a:r>
              <a:rPr lang="en-US" sz="3200" i="0" u="sng" strike="noStrike" baseline="0" dirty="0">
                <a:latin typeface="Minion-Regular"/>
              </a:rPr>
              <a:t>graphology</a:t>
            </a:r>
            <a:r>
              <a:rPr lang="en-US" sz="3200" b="0" i="0" u="none" strike="noStrike" baseline="0" dirty="0">
                <a:latin typeface="Minion-Regular"/>
              </a:rPr>
              <a:t>, based on the</a:t>
            </a:r>
            <a:r>
              <a:rPr lang="pl-PL" sz="3200" b="0" i="0" u="none" strike="noStrike" baseline="0" dirty="0">
                <a:latin typeface="Minion-Regular"/>
              </a:rPr>
              <a:t> </a:t>
            </a:r>
            <a:r>
              <a:rPr lang="en-US" sz="3200" b="0" i="0" u="none" strike="noStrike" baseline="0" dirty="0">
                <a:latin typeface="Minion-Regular"/>
              </a:rPr>
              <a:t>idea that </a:t>
            </a:r>
            <a:r>
              <a:rPr lang="en-US" sz="3200" b="0" i="0" u="sng" strike="noStrike" baseline="0" dirty="0">
                <a:latin typeface="Minion-Regular"/>
              </a:rPr>
              <a:t>handwriting analysis can reveal personal traits and characteristics</a:t>
            </a:r>
            <a:r>
              <a:rPr lang="en-US" sz="3200" b="0" i="0" u="none" strike="noStrike" baseline="0" dirty="0">
                <a:latin typeface="Minion-Regular"/>
              </a:rPr>
              <a:t>.</a:t>
            </a:r>
            <a:endParaRPr lang="pl-PL" sz="3200" dirty="0"/>
          </a:p>
        </p:txBody>
      </p:sp>
    </p:spTree>
    <p:extLst>
      <p:ext uri="{BB962C8B-B14F-4D97-AF65-F5344CB8AC3E}">
        <p14:creationId xmlns:p14="http://schemas.microsoft.com/office/powerpoint/2010/main" val="821743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1133A7-A7EF-496D-8777-15F0689197C8}"/>
              </a:ext>
            </a:extLst>
          </p:cNvPr>
          <p:cNvSpPr>
            <a:spLocks noGrp="1"/>
          </p:cNvSpPr>
          <p:nvPr>
            <p:ph type="title"/>
          </p:nvPr>
        </p:nvSpPr>
        <p:spPr/>
        <p:txBody>
          <a:bodyPr/>
          <a:lstStyle/>
          <a:p>
            <a:r>
              <a:rPr lang="pl-PL" dirty="0"/>
              <a:t>OUTSOURCING</a:t>
            </a:r>
          </a:p>
        </p:txBody>
      </p:sp>
      <p:sp>
        <p:nvSpPr>
          <p:cNvPr id="3" name="Symbol zastępczy zawartości 2">
            <a:extLst>
              <a:ext uri="{FF2B5EF4-FFF2-40B4-BE49-F238E27FC236}">
                <a16:creationId xmlns:a16="http://schemas.microsoft.com/office/drawing/2014/main" id="{1B7BE43A-88D8-4CDB-9DF9-DA6FD2DC6DAD}"/>
              </a:ext>
            </a:extLst>
          </p:cNvPr>
          <p:cNvSpPr>
            <a:spLocks noGrp="1"/>
          </p:cNvSpPr>
          <p:nvPr>
            <p:ph idx="1"/>
          </p:nvPr>
        </p:nvSpPr>
        <p:spPr/>
        <p:txBody>
          <a:bodyPr>
            <a:noAutofit/>
          </a:bodyPr>
          <a:lstStyle/>
          <a:p>
            <a:pPr algn="l"/>
            <a:endParaRPr lang="pl-PL" sz="2000" b="0" i="0" u="none" strike="noStrike" baseline="0" dirty="0">
              <a:latin typeface="Minion-Regular"/>
            </a:endParaRPr>
          </a:p>
          <a:p>
            <a:pPr algn="l"/>
            <a:endParaRPr lang="pl-PL" sz="2000" dirty="0">
              <a:latin typeface="Minion-Regular"/>
            </a:endParaRPr>
          </a:p>
          <a:p>
            <a:pPr algn="l"/>
            <a:endParaRPr lang="pl-PL" sz="2000" b="0" i="0" u="none" strike="noStrike" baseline="0" dirty="0">
              <a:latin typeface="Minion-Regular"/>
            </a:endParaRPr>
          </a:p>
          <a:p>
            <a:pPr algn="l"/>
            <a:r>
              <a:rPr lang="en-US" b="0" i="0" u="none" strike="noStrike" baseline="0" dirty="0">
                <a:latin typeface="Minion-Regular"/>
              </a:rPr>
              <a:t>‘Outsourcing’ is the term used to describe the transfer of a distinct business function from</a:t>
            </a:r>
            <a:r>
              <a:rPr lang="pl-PL" b="0" i="0" u="none" strike="noStrike" baseline="0" dirty="0">
                <a:latin typeface="Minion-Regular"/>
              </a:rPr>
              <a:t> </a:t>
            </a:r>
            <a:r>
              <a:rPr lang="en-US" b="0" i="0" u="none" strike="noStrike" baseline="0" dirty="0">
                <a:latin typeface="Minion-Regular"/>
              </a:rPr>
              <a:t>inside the business to an external third party</a:t>
            </a:r>
            <a:r>
              <a:rPr lang="pl-PL" b="0" i="0" u="none" strike="noStrike" baseline="0" dirty="0">
                <a:latin typeface="Minion-Regular"/>
              </a:rPr>
              <a:t>;</a:t>
            </a:r>
          </a:p>
          <a:p>
            <a:pPr algn="l"/>
            <a:r>
              <a:rPr lang="en-US" b="0" i="0" u="none" strike="noStrike" baseline="0" dirty="0">
                <a:latin typeface="Minion-Regular"/>
              </a:rPr>
              <a:t>the activities likely to be outsourced are at</a:t>
            </a:r>
            <a:r>
              <a:rPr lang="pl-PL" b="0" i="0" u="none" strike="noStrike" baseline="0" dirty="0">
                <a:latin typeface="Minion-Regular"/>
              </a:rPr>
              <a:t> </a:t>
            </a:r>
            <a:r>
              <a:rPr lang="en-US" b="0" i="0" u="none" strike="noStrike" baseline="0" dirty="0">
                <a:latin typeface="Minion-Regular"/>
              </a:rPr>
              <a:t>the early stages of the process, i.e. advertising, managing responses from applicants and</a:t>
            </a:r>
            <a:r>
              <a:rPr lang="pl-PL" b="0" i="0" u="none" strike="noStrike" baseline="0" dirty="0">
                <a:latin typeface="Minion-Regular"/>
              </a:rPr>
              <a:t> </a:t>
            </a:r>
            <a:r>
              <a:rPr lang="en-US" b="0" i="0" u="none" strike="noStrike" baseline="0" dirty="0">
                <a:latin typeface="Minion-Regular"/>
              </a:rPr>
              <a:t>undertaking an initial sift of applications. </a:t>
            </a:r>
            <a:endParaRPr lang="pl-PL" dirty="0">
              <a:latin typeface="Minion-Regular"/>
            </a:endParaRPr>
          </a:p>
        </p:txBody>
      </p:sp>
    </p:spTree>
    <p:extLst>
      <p:ext uri="{BB962C8B-B14F-4D97-AF65-F5344CB8AC3E}">
        <p14:creationId xmlns:p14="http://schemas.microsoft.com/office/powerpoint/2010/main" val="1994901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AF7B0A-9929-4775-A563-D50430388905}"/>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4A5979AA-B934-4262-8371-34D7B518EF11}"/>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4702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52D1DE-AFFF-4B40-AC8A-A8F57FE5C7DD}"/>
              </a:ext>
            </a:extLst>
          </p:cNvPr>
          <p:cNvSpPr>
            <a:spLocks noGrp="1"/>
          </p:cNvSpPr>
          <p:nvPr>
            <p:ph type="title"/>
          </p:nvPr>
        </p:nvSpPr>
        <p:spPr/>
        <p:txBody>
          <a:bodyPr/>
          <a:lstStyle/>
          <a:p>
            <a:r>
              <a:rPr lang="pl-PL" dirty="0" err="1"/>
              <a:t>Discussion</a:t>
            </a:r>
            <a:endParaRPr lang="pl-PL" dirty="0"/>
          </a:p>
        </p:txBody>
      </p:sp>
      <p:sp>
        <p:nvSpPr>
          <p:cNvPr id="3" name="Symbol zastępczy zawartości 2">
            <a:extLst>
              <a:ext uri="{FF2B5EF4-FFF2-40B4-BE49-F238E27FC236}">
                <a16:creationId xmlns:a16="http://schemas.microsoft.com/office/drawing/2014/main" id="{5CA6271D-A528-49B9-93FF-09C3EC8BCB21}"/>
              </a:ext>
            </a:extLst>
          </p:cNvPr>
          <p:cNvSpPr>
            <a:spLocks noGrp="1"/>
          </p:cNvSpPr>
          <p:nvPr>
            <p:ph idx="1"/>
          </p:nvPr>
        </p:nvSpPr>
        <p:spPr/>
        <p:txBody>
          <a:bodyPr/>
          <a:lstStyle/>
          <a:p>
            <a:r>
              <a:rPr lang="pl-PL" dirty="0" err="1"/>
              <a:t>What’s</a:t>
            </a:r>
            <a:r>
              <a:rPr lang="pl-PL" dirty="0"/>
              <a:t> a CV?</a:t>
            </a:r>
          </a:p>
          <a:p>
            <a:r>
              <a:rPr lang="pl-PL" dirty="0" err="1"/>
              <a:t>What</a:t>
            </a:r>
            <a:r>
              <a:rPr lang="pl-PL" dirty="0"/>
              <a:t> to </a:t>
            </a:r>
            <a:r>
              <a:rPr lang="pl-PL" dirty="0" err="1"/>
              <a:t>include</a:t>
            </a:r>
            <a:r>
              <a:rPr lang="pl-PL" dirty="0"/>
              <a:t> in </a:t>
            </a:r>
            <a:r>
              <a:rPr lang="pl-PL" dirty="0" err="1"/>
              <a:t>your</a:t>
            </a:r>
            <a:r>
              <a:rPr lang="pl-PL" dirty="0"/>
              <a:t> CV?</a:t>
            </a:r>
          </a:p>
          <a:p>
            <a:endParaRPr lang="pl-PL" dirty="0"/>
          </a:p>
        </p:txBody>
      </p:sp>
      <p:pic>
        <p:nvPicPr>
          <p:cNvPr id="5" name="Obraz 4">
            <a:extLst>
              <a:ext uri="{FF2B5EF4-FFF2-40B4-BE49-F238E27FC236}">
                <a16:creationId xmlns:a16="http://schemas.microsoft.com/office/drawing/2014/main" id="{9D1CBA75-4F74-42B6-906C-87FE56567F3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651907" y="3084844"/>
            <a:ext cx="8717992" cy="3408031"/>
          </a:xfrm>
          <a:prstGeom prst="rect">
            <a:avLst/>
          </a:prstGeom>
        </p:spPr>
      </p:pic>
      <p:sp>
        <p:nvSpPr>
          <p:cNvPr id="6" name="pole tekstowe 5">
            <a:extLst>
              <a:ext uri="{FF2B5EF4-FFF2-40B4-BE49-F238E27FC236}">
                <a16:creationId xmlns:a16="http://schemas.microsoft.com/office/drawing/2014/main" id="{ACF6C21F-E633-4A40-9258-2F910FC3D819}"/>
              </a:ext>
            </a:extLst>
          </p:cNvPr>
          <p:cNvSpPr txBox="1"/>
          <p:nvPr/>
        </p:nvSpPr>
        <p:spPr>
          <a:xfrm>
            <a:off x="1651907" y="6492875"/>
            <a:ext cx="8717992" cy="230832"/>
          </a:xfrm>
          <a:prstGeom prst="rect">
            <a:avLst/>
          </a:prstGeom>
          <a:noFill/>
        </p:spPr>
        <p:txBody>
          <a:bodyPr wrap="square" rtlCol="0">
            <a:spAutoFit/>
          </a:bodyPr>
          <a:lstStyle/>
          <a:p>
            <a:r>
              <a:rPr lang="pl-PL" sz="900">
                <a:hlinkClick r:id="rId3" tooltip="https://sylwiaczub.pl/rejestr-osob-skazanych-wykonujacych-bezplatne-prace-spoleczne-dyskusja/"/>
              </a:rPr>
              <a:t>To zdjęcie</a:t>
            </a:r>
            <a:r>
              <a:rPr lang="pl-PL" sz="900"/>
              <a:t>, autor: Nieznany autor, licencja: </a:t>
            </a:r>
            <a:r>
              <a:rPr lang="pl-PL" sz="900">
                <a:hlinkClick r:id="rId4" tooltip="https://creativecommons.org/licenses/by/3.0/"/>
              </a:rPr>
              <a:t>CC BY</a:t>
            </a:r>
            <a:endParaRPr lang="pl-PL" sz="900"/>
          </a:p>
        </p:txBody>
      </p:sp>
    </p:spTree>
    <p:extLst>
      <p:ext uri="{BB962C8B-B14F-4D97-AF65-F5344CB8AC3E}">
        <p14:creationId xmlns:p14="http://schemas.microsoft.com/office/powerpoint/2010/main" val="1624006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E5E7F4-CC6C-4A05-8E29-5E32A63F1762}"/>
              </a:ext>
            </a:extLst>
          </p:cNvPr>
          <p:cNvSpPr>
            <a:spLocks noGrp="1"/>
          </p:cNvSpPr>
          <p:nvPr>
            <p:ph type="title"/>
          </p:nvPr>
        </p:nvSpPr>
        <p:spPr/>
        <p:txBody>
          <a:bodyPr/>
          <a:lstStyle/>
          <a:p>
            <a:r>
              <a:rPr lang="pl-PL" dirty="0"/>
              <a:t>Job </a:t>
            </a:r>
            <a:r>
              <a:rPr lang="pl-PL" dirty="0" err="1"/>
              <a:t>search</a:t>
            </a:r>
            <a:endParaRPr lang="pl-PL" dirty="0"/>
          </a:p>
        </p:txBody>
      </p:sp>
      <p:sp>
        <p:nvSpPr>
          <p:cNvPr id="3" name="Symbol zastępczy zawartości 2">
            <a:extLst>
              <a:ext uri="{FF2B5EF4-FFF2-40B4-BE49-F238E27FC236}">
                <a16:creationId xmlns:a16="http://schemas.microsoft.com/office/drawing/2014/main" id="{C2CB64E9-5BBF-4A8A-92FC-8C830C4102A3}"/>
              </a:ext>
            </a:extLst>
          </p:cNvPr>
          <p:cNvSpPr>
            <a:spLocks noGrp="1"/>
          </p:cNvSpPr>
          <p:nvPr>
            <p:ph idx="1"/>
          </p:nvPr>
        </p:nvSpPr>
        <p:spPr/>
        <p:txBody>
          <a:bodyPr>
            <a:noAutofit/>
          </a:bodyPr>
          <a:lstStyle/>
          <a:p>
            <a:pPr algn="just"/>
            <a:r>
              <a:rPr lang="en-US" b="0" i="0" u="none" strike="noStrike" baseline="0" dirty="0"/>
              <a:t>Job search is the process of gathering information about potential job opportunities</a:t>
            </a:r>
            <a:r>
              <a:rPr lang="pl-PL" b="0" i="0" u="none" strike="noStrike" baseline="0" dirty="0"/>
              <a:t>;</a:t>
            </a:r>
          </a:p>
          <a:p>
            <a:pPr algn="just"/>
            <a:r>
              <a:rPr lang="pl-PL" dirty="0"/>
              <a:t>i</a:t>
            </a:r>
            <a:r>
              <a:rPr lang="en-US" b="0" i="0" u="none" strike="noStrike" baseline="0" dirty="0"/>
              <a:t>t is the</a:t>
            </a:r>
            <a:r>
              <a:rPr lang="pl-PL" b="0" i="0" u="none" strike="noStrike" baseline="0" dirty="0"/>
              <a:t> </a:t>
            </a:r>
            <a:r>
              <a:rPr lang="en-US" b="0" i="0" u="none" strike="noStrike" baseline="0" dirty="0"/>
              <a:t>individual corollary of recruiting and together they form the basis for successful</a:t>
            </a:r>
            <a:r>
              <a:rPr lang="pl-PL" b="0" i="0" u="none" strike="noStrike" baseline="0" dirty="0"/>
              <a:t> person–</a:t>
            </a:r>
            <a:r>
              <a:rPr lang="pl-PL" b="0" i="0" u="none" strike="noStrike" baseline="0" dirty="0" err="1"/>
              <a:t>job</a:t>
            </a:r>
            <a:r>
              <a:rPr lang="pl-PL" b="0" i="0" u="none" strike="noStrike" baseline="0" dirty="0"/>
              <a:t> </a:t>
            </a:r>
            <a:r>
              <a:rPr lang="pl-PL" b="0" i="0" u="none" strike="noStrike" baseline="0" dirty="0" err="1"/>
              <a:t>matching</a:t>
            </a:r>
            <a:r>
              <a:rPr lang="pl-PL" dirty="0"/>
              <a:t>;</a:t>
            </a:r>
          </a:p>
          <a:p>
            <a:pPr algn="just"/>
            <a:r>
              <a:rPr lang="pl-PL" b="0" i="0" u="none" strike="noStrike" baseline="0" dirty="0" err="1"/>
              <a:t>job</a:t>
            </a:r>
            <a:r>
              <a:rPr lang="pl-PL" b="0" i="0" u="none" strike="noStrike" baseline="0" dirty="0"/>
              <a:t> </a:t>
            </a:r>
            <a:r>
              <a:rPr lang="pl-PL" b="0" i="0" u="none" strike="noStrike" baseline="0" dirty="0" err="1"/>
              <a:t>search</a:t>
            </a:r>
            <a:r>
              <a:rPr lang="pl-PL" b="0" i="0" u="none" strike="noStrike" baseline="0" dirty="0"/>
              <a:t> </a:t>
            </a:r>
            <a:r>
              <a:rPr lang="pl-PL" b="0" i="0" u="none" strike="noStrike" baseline="0" dirty="0" err="1"/>
              <a:t>is</a:t>
            </a:r>
            <a:r>
              <a:rPr lang="pl-PL" b="0" i="0" u="none" strike="noStrike" baseline="0" dirty="0"/>
              <a:t> </a:t>
            </a:r>
            <a:r>
              <a:rPr lang="pl-PL" b="0" i="0" u="none" strike="noStrike" baseline="0" dirty="0" err="1"/>
              <a:t>sequen</a:t>
            </a:r>
            <a:r>
              <a:rPr lang="en-US" b="0" i="0" u="none" strike="noStrike" baseline="0" dirty="0" err="1"/>
              <a:t>tial</a:t>
            </a:r>
            <a:r>
              <a:rPr lang="en-US" b="0" i="0" u="none" strike="noStrike" baseline="0" dirty="0"/>
              <a:t>, and</a:t>
            </a:r>
            <a:r>
              <a:rPr lang="pl-PL" b="0" i="0" u="none" strike="noStrike" baseline="0" dirty="0"/>
              <a:t> </a:t>
            </a:r>
            <a:r>
              <a:rPr lang="en-US" b="0" i="0" u="none" strike="noStrike" baseline="0" dirty="0"/>
              <a:t>jobs are evaluated against preestablished standards on a few important criteria,</a:t>
            </a:r>
            <a:r>
              <a:rPr lang="pl-PL" b="0" i="0" u="none" strike="noStrike" baseline="0" dirty="0"/>
              <a:t> </a:t>
            </a:r>
            <a:r>
              <a:rPr lang="en-US" b="0" i="0" u="none" strike="noStrike" baseline="0" dirty="0"/>
              <a:t>such as</a:t>
            </a:r>
            <a:r>
              <a:rPr lang="pl-PL" b="0" i="0" u="none" strike="noStrike" baseline="0" dirty="0"/>
              <a:t>:</a:t>
            </a:r>
            <a:r>
              <a:rPr lang="en-US" b="0" i="0" u="none" strike="noStrike" baseline="0" dirty="0"/>
              <a:t> </a:t>
            </a:r>
            <a:endParaRPr lang="pl-PL" b="0" i="0" u="none" strike="noStrike" baseline="0" dirty="0"/>
          </a:p>
          <a:p>
            <a:pPr marL="628650" indent="-266700" algn="just">
              <a:buFont typeface="Wingdings" panose="05000000000000000000" pitchFamily="2" charset="2"/>
              <a:buChar char="ü"/>
            </a:pPr>
            <a:r>
              <a:rPr lang="en-US" b="0" i="0" u="none" strike="noStrike" baseline="0" dirty="0"/>
              <a:t>the nature of the work required,</a:t>
            </a:r>
          </a:p>
          <a:p>
            <a:pPr marL="628650" indent="-266700" algn="just">
              <a:buFont typeface="Wingdings" panose="05000000000000000000" pitchFamily="2" charset="2"/>
              <a:buChar char="ü"/>
            </a:pPr>
            <a:r>
              <a:rPr lang="en-US" b="0" i="0" u="none" strike="noStrike" baseline="0" dirty="0"/>
              <a:t>the rewards the job offers, </a:t>
            </a:r>
            <a:endParaRPr lang="pl-PL" dirty="0"/>
          </a:p>
          <a:p>
            <a:pPr marL="628650" indent="-266700" algn="just">
              <a:buFont typeface="Wingdings" panose="05000000000000000000" pitchFamily="2" charset="2"/>
              <a:buChar char="ü"/>
            </a:pPr>
            <a:r>
              <a:rPr lang="en-US" b="0" i="0" u="none" strike="noStrike" baseline="0" dirty="0"/>
              <a:t>the degree</a:t>
            </a:r>
            <a:r>
              <a:rPr lang="pl-PL" b="0" i="0" u="none" strike="noStrike" baseline="0" dirty="0"/>
              <a:t> </a:t>
            </a:r>
            <a:r>
              <a:rPr lang="en-US" b="0" i="0" u="none" strike="noStrike" baseline="0" dirty="0"/>
              <a:t>of person–organization ‘‘fit’’ based on job requirements, values, personality, or needs</a:t>
            </a:r>
            <a:r>
              <a:rPr lang="pl-PL" b="0" i="0" u="none" strike="noStrike" baseline="0" dirty="0"/>
              <a:t>.</a:t>
            </a:r>
            <a:endParaRPr lang="pl-PL" dirty="0"/>
          </a:p>
        </p:txBody>
      </p:sp>
    </p:spTree>
    <p:extLst>
      <p:ext uri="{BB962C8B-B14F-4D97-AF65-F5344CB8AC3E}">
        <p14:creationId xmlns:p14="http://schemas.microsoft.com/office/powerpoint/2010/main" val="2881731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7E99C7-BFD6-4B1A-8414-B3679A900EBC}"/>
              </a:ext>
            </a:extLst>
          </p:cNvPr>
          <p:cNvSpPr>
            <a:spLocks noGrp="1"/>
          </p:cNvSpPr>
          <p:nvPr>
            <p:ph type="title"/>
          </p:nvPr>
        </p:nvSpPr>
        <p:spPr/>
        <p:txBody>
          <a:bodyPr/>
          <a:lstStyle/>
          <a:p>
            <a:r>
              <a:rPr lang="pl-PL" dirty="0"/>
              <a:t>CV</a:t>
            </a:r>
          </a:p>
        </p:txBody>
      </p:sp>
      <p:graphicFrame>
        <p:nvGraphicFramePr>
          <p:cNvPr id="4" name="Symbol zastępczy zawartości 3">
            <a:extLst>
              <a:ext uri="{FF2B5EF4-FFF2-40B4-BE49-F238E27FC236}">
                <a16:creationId xmlns:a16="http://schemas.microsoft.com/office/drawing/2014/main" id="{56C1D097-CE5F-4D16-9E0C-5C581A78ACBD}"/>
              </a:ext>
            </a:extLst>
          </p:cNvPr>
          <p:cNvGraphicFramePr>
            <a:graphicFrameLocks noGrp="1"/>
          </p:cNvGraphicFramePr>
          <p:nvPr>
            <p:ph idx="1"/>
            <p:extLst>
              <p:ext uri="{D42A27DB-BD31-4B8C-83A1-F6EECF244321}">
                <p14:modId xmlns:p14="http://schemas.microsoft.com/office/powerpoint/2010/main" val="2296838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982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3CAFBB-EE6F-4F3F-9446-095461897324}"/>
              </a:ext>
            </a:extLst>
          </p:cNvPr>
          <p:cNvSpPr>
            <a:spLocks noGrp="1"/>
          </p:cNvSpPr>
          <p:nvPr>
            <p:ph type="title"/>
          </p:nvPr>
        </p:nvSpPr>
        <p:spPr/>
        <p:txBody>
          <a:bodyPr/>
          <a:lstStyle/>
          <a:p>
            <a:r>
              <a:rPr lang="pl-PL" dirty="0"/>
              <a:t>CV format</a:t>
            </a:r>
          </a:p>
        </p:txBody>
      </p:sp>
      <p:graphicFrame>
        <p:nvGraphicFramePr>
          <p:cNvPr id="6" name="Symbol zastępczy zawartości 5">
            <a:extLst>
              <a:ext uri="{FF2B5EF4-FFF2-40B4-BE49-F238E27FC236}">
                <a16:creationId xmlns:a16="http://schemas.microsoft.com/office/drawing/2014/main" id="{CC7D27E5-A336-40D3-A7A2-F96140261C45}"/>
              </a:ext>
            </a:extLst>
          </p:cNvPr>
          <p:cNvGraphicFramePr>
            <a:graphicFrameLocks noGrp="1"/>
          </p:cNvGraphicFramePr>
          <p:nvPr>
            <p:ph idx="1"/>
            <p:extLst>
              <p:ext uri="{D42A27DB-BD31-4B8C-83A1-F6EECF244321}">
                <p14:modId xmlns:p14="http://schemas.microsoft.com/office/powerpoint/2010/main" val="31753359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1342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171460-E2A0-4F91-AD03-12FC3B89E189}"/>
              </a:ext>
            </a:extLst>
          </p:cNvPr>
          <p:cNvSpPr>
            <a:spLocks noGrp="1"/>
          </p:cNvSpPr>
          <p:nvPr>
            <p:ph type="title"/>
          </p:nvPr>
        </p:nvSpPr>
        <p:spPr/>
        <p:txBody>
          <a:bodyPr>
            <a:noAutofit/>
          </a:bodyPr>
          <a:lstStyle/>
          <a:p>
            <a:r>
              <a:rPr lang="pl-PL" sz="3200" dirty="0"/>
              <a:t>Basic </a:t>
            </a:r>
            <a:r>
              <a:rPr lang="pl-PL" sz="3200" dirty="0" err="1"/>
              <a:t>information</a:t>
            </a:r>
            <a:r>
              <a:rPr lang="pl-PL" sz="3200" dirty="0"/>
              <a:t> </a:t>
            </a:r>
            <a:r>
              <a:rPr lang="pl-PL" sz="3200" dirty="0" err="1"/>
              <a:t>about</a:t>
            </a:r>
            <a:r>
              <a:rPr lang="pl-PL" sz="3200" dirty="0"/>
              <a:t> the </a:t>
            </a:r>
            <a:r>
              <a:rPr lang="pl-PL" sz="3200" dirty="0" err="1"/>
              <a:t>recruitment</a:t>
            </a:r>
            <a:r>
              <a:rPr lang="pl-PL" sz="3200" dirty="0"/>
              <a:t> </a:t>
            </a:r>
            <a:r>
              <a:rPr lang="pl-PL" sz="3200" dirty="0" err="1"/>
              <a:t>process</a:t>
            </a:r>
            <a:endParaRPr lang="pl-PL" sz="3200" dirty="0"/>
          </a:p>
        </p:txBody>
      </p:sp>
      <p:sp>
        <p:nvSpPr>
          <p:cNvPr id="3" name="Symbol zastępczy zawartości 2">
            <a:extLst>
              <a:ext uri="{FF2B5EF4-FFF2-40B4-BE49-F238E27FC236}">
                <a16:creationId xmlns:a16="http://schemas.microsoft.com/office/drawing/2014/main" id="{913FE823-67DB-4686-97B2-F905C71A7661}"/>
              </a:ext>
            </a:extLst>
          </p:cNvPr>
          <p:cNvSpPr>
            <a:spLocks noGrp="1"/>
          </p:cNvSpPr>
          <p:nvPr>
            <p:ph idx="1"/>
          </p:nvPr>
        </p:nvSpPr>
        <p:spPr/>
        <p:txBody>
          <a:bodyPr>
            <a:normAutofit/>
          </a:bodyPr>
          <a:lstStyle/>
          <a:p>
            <a:pPr marL="0" indent="0" algn="just">
              <a:buNone/>
            </a:pPr>
            <a:r>
              <a:rPr lang="en-US" sz="2000" b="0" i="0" u="none" strike="noStrike" baseline="0" dirty="0">
                <a:latin typeface="Minion-Regular"/>
              </a:rPr>
              <a:t>The recruitment and selection process is concerned with </a:t>
            </a:r>
            <a:r>
              <a:rPr lang="en-US" sz="2000" b="1" i="0" u="none" strike="noStrike" baseline="0" dirty="0">
                <a:solidFill>
                  <a:srgbClr val="0070C0"/>
                </a:solidFill>
                <a:latin typeface="Minion-Regular"/>
              </a:rPr>
              <a:t>identifying, attracting and choosing</a:t>
            </a:r>
          </a:p>
          <a:p>
            <a:pPr marL="0" indent="0" algn="just">
              <a:buNone/>
            </a:pPr>
            <a:r>
              <a:rPr lang="en-US" sz="2000" b="1" i="0" u="none" strike="noStrike" baseline="0" dirty="0">
                <a:solidFill>
                  <a:srgbClr val="0070C0"/>
                </a:solidFill>
                <a:latin typeface="Minion-Regular"/>
              </a:rPr>
              <a:t>suitable people to meet an </a:t>
            </a:r>
            <a:r>
              <a:rPr lang="en-US" sz="2000" b="1" i="0" u="none" strike="noStrike" baseline="0" dirty="0" err="1">
                <a:solidFill>
                  <a:srgbClr val="0070C0"/>
                </a:solidFill>
                <a:latin typeface="Minion-Regular"/>
              </a:rPr>
              <a:t>organisation’s</a:t>
            </a:r>
            <a:r>
              <a:rPr lang="en-US" sz="2000" b="1" i="0" u="none" strike="noStrike" baseline="0" dirty="0">
                <a:solidFill>
                  <a:srgbClr val="0070C0"/>
                </a:solidFill>
                <a:latin typeface="Minion-Regular"/>
              </a:rPr>
              <a:t> human resource requirements</a:t>
            </a:r>
            <a:r>
              <a:rPr lang="en-US" sz="2000" b="0" i="0" u="none" strike="noStrike" baseline="0" dirty="0">
                <a:latin typeface="Minion-Regular"/>
              </a:rPr>
              <a:t>. </a:t>
            </a:r>
            <a:endParaRPr lang="pl-PL" sz="2000" b="0" i="0" u="none" strike="noStrike" baseline="0" dirty="0">
              <a:latin typeface="Minion-Regular"/>
            </a:endParaRPr>
          </a:p>
          <a:p>
            <a:pPr marL="0" indent="0" algn="just">
              <a:buNone/>
            </a:pPr>
            <a:r>
              <a:rPr lang="en-US" sz="2000" b="0" i="0" u="none" strike="noStrike" baseline="0" dirty="0">
                <a:latin typeface="Minion-Regular"/>
              </a:rPr>
              <a:t>They are integrated</a:t>
            </a:r>
            <a:r>
              <a:rPr lang="pl-PL" sz="2000" b="0" i="0" u="none" strike="noStrike" baseline="0" dirty="0">
                <a:latin typeface="Minion-Regular"/>
              </a:rPr>
              <a:t> </a:t>
            </a:r>
            <a:r>
              <a:rPr lang="en-US" sz="2000" b="0" i="0" u="none" strike="noStrike" baseline="0" dirty="0">
                <a:latin typeface="Minion-Regular"/>
              </a:rPr>
              <a:t>activities</a:t>
            </a:r>
            <a:r>
              <a:rPr lang="pl-PL" sz="2000" b="0" i="0" u="none" strike="noStrike" baseline="0" dirty="0">
                <a:latin typeface="Minion-Regular"/>
              </a:rPr>
              <a:t>. The </a:t>
            </a:r>
            <a:r>
              <a:rPr lang="pl-PL" sz="2000" b="0" i="0" u="none" strike="noStrike" baseline="0" dirty="0" err="1">
                <a:latin typeface="Minion-Regular"/>
              </a:rPr>
              <a:t>moot</a:t>
            </a:r>
            <a:r>
              <a:rPr lang="pl-PL" sz="2000" b="0" i="0" u="none" strike="noStrike" baseline="0" dirty="0">
                <a:latin typeface="Minion-Regular"/>
              </a:rPr>
              <a:t> point </a:t>
            </a:r>
            <a:r>
              <a:rPr lang="pl-PL" sz="2000" b="0" i="0" u="none" strike="noStrike" baseline="0" dirty="0" err="1">
                <a:latin typeface="Minion-Regular"/>
              </a:rPr>
              <a:t>is</a:t>
            </a:r>
            <a:r>
              <a:rPr lang="pl-PL" sz="2000" b="0" i="0" u="none" strike="noStrike" baseline="0" dirty="0">
                <a:latin typeface="Minion-Regular"/>
              </a:rPr>
              <a:t> </a:t>
            </a:r>
            <a:r>
              <a:rPr lang="en-US" sz="2000" b="0" i="0" u="none" strike="noStrike" baseline="0" dirty="0">
                <a:latin typeface="Minion-Regular"/>
              </a:rPr>
              <a:t>where recruitment stops and selection begins</a:t>
            </a:r>
            <a:r>
              <a:rPr lang="pl-PL" sz="2000" b="0" i="0" u="none" strike="noStrike" baseline="0" dirty="0">
                <a:latin typeface="Minion-Regular"/>
              </a:rPr>
              <a:t>.</a:t>
            </a:r>
          </a:p>
          <a:p>
            <a:pPr marL="0" indent="0" algn="just">
              <a:buNone/>
            </a:pPr>
            <a:endParaRPr lang="pl-PL" sz="2000" b="0" i="0" u="none" strike="noStrike" baseline="0" dirty="0">
              <a:latin typeface="Minion-Regular"/>
            </a:endParaRPr>
          </a:p>
          <a:p>
            <a:pPr marL="0" indent="0" algn="just">
              <a:buNone/>
            </a:pPr>
            <a:r>
              <a:rPr lang="en-US" sz="2000" b="0" i="0" u="none" strike="noStrike" baseline="0" dirty="0">
                <a:latin typeface="Minion-Regular"/>
              </a:rPr>
              <a:t>Whitehill (1991)</a:t>
            </a:r>
            <a:r>
              <a:rPr lang="pl-PL" sz="2000" b="0" i="0" u="none" strike="noStrike" baseline="0" dirty="0">
                <a:latin typeface="Minion-Regular"/>
              </a:rPr>
              <a:t> </a:t>
            </a:r>
            <a:r>
              <a:rPr lang="en-US" sz="2000" b="0" i="0" u="none" strike="noStrike" baseline="0" dirty="0">
                <a:latin typeface="Minion-Regular"/>
              </a:rPr>
              <a:t>describes </a:t>
            </a:r>
            <a:r>
              <a:rPr lang="en-US" sz="2000" b="1" i="0" u="none" strike="noStrike" baseline="0" dirty="0">
                <a:latin typeface="Minion-Regular"/>
              </a:rPr>
              <a:t>the recruitment process as a positive one</a:t>
            </a:r>
            <a:r>
              <a:rPr lang="en-US" sz="2000" b="0" i="0" u="none" strike="noStrike" baseline="0" dirty="0">
                <a:latin typeface="Minion-Regular"/>
              </a:rPr>
              <a:t>, ‘</a:t>
            </a:r>
            <a:r>
              <a:rPr lang="en-US" sz="2000" b="0" i="1" u="none" strike="noStrike" baseline="0" dirty="0">
                <a:latin typeface="Minion-Regular"/>
              </a:rPr>
              <a:t>building a roster of potentially qualified</a:t>
            </a:r>
            <a:r>
              <a:rPr lang="pl-PL" sz="2000" b="0" i="1" u="none" strike="noStrike" baseline="0" dirty="0">
                <a:latin typeface="Minion-Regular"/>
              </a:rPr>
              <a:t> </a:t>
            </a:r>
            <a:r>
              <a:rPr lang="en-US" sz="2000" b="0" i="1" u="none" strike="noStrike" baseline="0" dirty="0">
                <a:latin typeface="Minion-Regular"/>
              </a:rPr>
              <a:t>applicants</a:t>
            </a:r>
            <a:r>
              <a:rPr lang="en-US" sz="2000" b="0" i="0" u="none" strike="noStrike" baseline="0" dirty="0">
                <a:latin typeface="Minion-Regular"/>
              </a:rPr>
              <a:t>’, as opposed to </a:t>
            </a:r>
            <a:r>
              <a:rPr lang="en-US" sz="2000" b="1" i="0" u="none" strike="noStrike" baseline="0" dirty="0">
                <a:latin typeface="Minion-Regular"/>
              </a:rPr>
              <a:t>the ‘negative’ process of selection</a:t>
            </a:r>
            <a:r>
              <a:rPr lang="en-US" sz="2000" b="0" i="0" u="none" strike="noStrike" baseline="0" dirty="0">
                <a:latin typeface="Minion-Regular"/>
              </a:rPr>
              <a:t>. </a:t>
            </a:r>
            <a:endParaRPr lang="pl-PL" sz="2000" b="0" i="0" u="none" strike="noStrike" baseline="0" dirty="0">
              <a:latin typeface="Minion-Regular"/>
            </a:endParaRPr>
          </a:p>
          <a:p>
            <a:pPr marL="0" indent="0" algn="just">
              <a:buNone/>
            </a:pPr>
            <a:r>
              <a:rPr lang="en-US" sz="2000" b="0" i="0" u="none" strike="noStrike" baseline="0" dirty="0">
                <a:latin typeface="Minion-Regular"/>
              </a:rPr>
              <a:t>So, a useful definition of recruitment</a:t>
            </a:r>
            <a:r>
              <a:rPr lang="pl-PL" sz="2000" b="0" i="0" u="none" strike="noStrike" baseline="0" dirty="0">
                <a:latin typeface="Minion-Regular"/>
              </a:rPr>
              <a:t> </a:t>
            </a:r>
            <a:r>
              <a:rPr lang="en-US" sz="2000" b="0" i="0" u="none" strike="noStrike" baseline="0" dirty="0">
                <a:latin typeface="Minion-Regular"/>
              </a:rPr>
              <a:t>is ‘</a:t>
            </a:r>
            <a:r>
              <a:rPr lang="en-US" sz="2000" b="0" i="1" u="none" strike="noStrike" baseline="0" dirty="0">
                <a:latin typeface="Minion-Regular"/>
              </a:rPr>
              <a:t>searching for and obtaining potential job candidates in sufficient numbers and</a:t>
            </a:r>
            <a:r>
              <a:rPr lang="pl-PL" sz="2000" b="0" i="1" u="none" strike="noStrike" baseline="0" dirty="0">
                <a:latin typeface="Minion-Regular"/>
              </a:rPr>
              <a:t> </a:t>
            </a:r>
            <a:r>
              <a:rPr lang="en-US" sz="2000" b="0" i="1" u="none" strike="noStrike" baseline="0" dirty="0">
                <a:latin typeface="Minion-Regular"/>
              </a:rPr>
              <a:t>quality so that the </a:t>
            </a:r>
            <a:r>
              <a:rPr lang="en-US" sz="2000" b="0" i="1" u="none" strike="noStrike" baseline="0" dirty="0" err="1">
                <a:latin typeface="Minion-Regular"/>
              </a:rPr>
              <a:t>organisation</a:t>
            </a:r>
            <a:r>
              <a:rPr lang="en-US" sz="2000" b="0" i="1" u="none" strike="noStrike" baseline="0" dirty="0">
                <a:latin typeface="Minion-Regular"/>
              </a:rPr>
              <a:t> can select the most appropriate people to fill its job needs</a:t>
            </a:r>
            <a:r>
              <a:rPr lang="en-US" sz="2000" b="0" i="0" u="none" strike="noStrike" baseline="0" dirty="0">
                <a:latin typeface="Minion-Regular"/>
              </a:rPr>
              <a:t>’</a:t>
            </a:r>
            <a:r>
              <a:rPr lang="pl-PL" sz="2000" b="0" i="0" u="none" strike="noStrike" baseline="0" dirty="0">
                <a:latin typeface="Minion-Regular"/>
              </a:rPr>
              <a:t>.</a:t>
            </a:r>
            <a:endParaRPr lang="en-US" sz="2000" b="0" i="0" u="none" strike="noStrike" baseline="0" dirty="0">
              <a:latin typeface="Minion-Regular"/>
            </a:endParaRPr>
          </a:p>
          <a:p>
            <a:pPr marL="0" indent="0" algn="just">
              <a:buNone/>
            </a:pPr>
            <a:r>
              <a:rPr lang="pl-PL" sz="2000" dirty="0">
                <a:latin typeface="Minion-Regular"/>
              </a:rPr>
              <a:t>S</a:t>
            </a:r>
            <a:r>
              <a:rPr lang="en-US" sz="2000" b="0" i="0" u="none" strike="noStrike" baseline="0" dirty="0">
                <a:latin typeface="Minion-Regular"/>
              </a:rPr>
              <a:t>election is concerned more with ‘</a:t>
            </a:r>
            <a:r>
              <a:rPr lang="en-US" sz="2000" b="0" i="1" u="none" strike="noStrike" baseline="0" dirty="0">
                <a:latin typeface="Minion-Regular"/>
              </a:rPr>
              <a:t>predicting which</a:t>
            </a:r>
            <a:r>
              <a:rPr lang="pl-PL" sz="2000" b="0" i="1" u="none" strike="noStrike" baseline="0" dirty="0">
                <a:latin typeface="Minion-Regular"/>
              </a:rPr>
              <a:t> </a:t>
            </a:r>
            <a:r>
              <a:rPr lang="en-US" sz="2000" b="0" i="1" u="none" strike="noStrike" baseline="0" dirty="0">
                <a:latin typeface="Minion-Regular"/>
              </a:rPr>
              <a:t>candidates will make the most appropriate contribution to the </a:t>
            </a:r>
            <a:r>
              <a:rPr lang="en-US" sz="2000" b="0" i="1" u="none" strike="noStrike" baseline="0" dirty="0" err="1">
                <a:latin typeface="Minion-Regular"/>
              </a:rPr>
              <a:t>organisation</a:t>
            </a:r>
            <a:r>
              <a:rPr lang="en-US" sz="2000" b="0" i="1" u="none" strike="noStrike" baseline="0" dirty="0">
                <a:latin typeface="Minion-Regular"/>
              </a:rPr>
              <a:t> – now and in the</a:t>
            </a:r>
            <a:r>
              <a:rPr lang="pl-PL" sz="2000" b="0" i="1" u="none" strike="noStrike" baseline="0" dirty="0">
                <a:latin typeface="Minion-Regular"/>
              </a:rPr>
              <a:t> </a:t>
            </a:r>
            <a:r>
              <a:rPr lang="pl-PL" sz="2000" b="0" i="1" u="none" strike="noStrike" baseline="0" dirty="0" err="1">
                <a:latin typeface="Minion-Regular"/>
              </a:rPr>
              <a:t>future</a:t>
            </a:r>
            <a:r>
              <a:rPr lang="pl-PL" sz="2000" b="0" i="0" u="none" strike="noStrike" baseline="0" dirty="0">
                <a:latin typeface="Minion-Regular"/>
              </a:rPr>
              <a:t>’ (Hackett).</a:t>
            </a:r>
            <a:endParaRPr lang="pl-PL" sz="2000" dirty="0"/>
          </a:p>
        </p:txBody>
      </p:sp>
    </p:spTree>
    <p:extLst>
      <p:ext uri="{BB962C8B-B14F-4D97-AF65-F5344CB8AC3E}">
        <p14:creationId xmlns:p14="http://schemas.microsoft.com/office/powerpoint/2010/main" val="1619031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6C221D-02FA-4FF9-A9DE-B26294D57649}"/>
              </a:ext>
            </a:extLst>
          </p:cNvPr>
          <p:cNvSpPr>
            <a:spLocks noGrp="1"/>
          </p:cNvSpPr>
          <p:nvPr>
            <p:ph type="title"/>
          </p:nvPr>
        </p:nvSpPr>
        <p:spPr/>
        <p:txBody>
          <a:bodyPr/>
          <a:lstStyle/>
          <a:p>
            <a:r>
              <a:rPr lang="pl-PL" dirty="0"/>
              <a:t>How to </a:t>
            </a:r>
            <a:r>
              <a:rPr lang="pl-PL" dirty="0" err="1"/>
              <a:t>write</a:t>
            </a:r>
            <a:r>
              <a:rPr lang="pl-PL" dirty="0"/>
              <a:t> a CV</a:t>
            </a:r>
          </a:p>
        </p:txBody>
      </p:sp>
      <p:graphicFrame>
        <p:nvGraphicFramePr>
          <p:cNvPr id="4" name="Symbol zastępczy zawartości 3">
            <a:extLst>
              <a:ext uri="{FF2B5EF4-FFF2-40B4-BE49-F238E27FC236}">
                <a16:creationId xmlns:a16="http://schemas.microsoft.com/office/drawing/2014/main" id="{4A75AB9F-0EAC-4889-8815-44288B4A2118}"/>
              </a:ext>
            </a:extLst>
          </p:cNvPr>
          <p:cNvGraphicFramePr>
            <a:graphicFrameLocks noGrp="1"/>
          </p:cNvGraphicFramePr>
          <p:nvPr>
            <p:ph idx="1"/>
            <p:extLst>
              <p:ext uri="{D42A27DB-BD31-4B8C-83A1-F6EECF244321}">
                <p14:modId xmlns:p14="http://schemas.microsoft.com/office/powerpoint/2010/main" val="41000556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4491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4FA41C-7110-4209-8E06-556E34B26696}"/>
              </a:ext>
            </a:extLst>
          </p:cNvPr>
          <p:cNvSpPr>
            <a:spLocks noGrp="1"/>
          </p:cNvSpPr>
          <p:nvPr>
            <p:ph type="title"/>
          </p:nvPr>
        </p:nvSpPr>
        <p:spPr/>
        <p:txBody>
          <a:bodyPr/>
          <a:lstStyle/>
          <a:p>
            <a:r>
              <a:rPr lang="pl-PL" dirty="0"/>
              <a:t>CV </a:t>
            </a:r>
            <a:r>
              <a:rPr lang="pl-PL" dirty="0" err="1"/>
              <a:t>examples</a:t>
            </a:r>
            <a:endParaRPr lang="pl-PL" dirty="0"/>
          </a:p>
        </p:txBody>
      </p:sp>
      <p:pic>
        <p:nvPicPr>
          <p:cNvPr id="1026" name="Picture 2" descr="template-image">
            <a:extLst>
              <a:ext uri="{FF2B5EF4-FFF2-40B4-BE49-F238E27FC236}">
                <a16:creationId xmlns:a16="http://schemas.microsoft.com/office/drawing/2014/main" id="{32F06D75-883B-41AF-9C6C-9F7C0A8055B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04264" y="103238"/>
            <a:ext cx="4701119" cy="66515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ree CV templates, resume examples, free downloadable, curriculum vitae,  key skills, jobs">
            <a:extLst>
              <a:ext uri="{FF2B5EF4-FFF2-40B4-BE49-F238E27FC236}">
                <a16:creationId xmlns:a16="http://schemas.microsoft.com/office/drawing/2014/main" id="{ACA15B02-7D19-42F6-B7D7-50FCEFC475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3362" y="1365454"/>
            <a:ext cx="4289286" cy="540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915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83BE256-7096-408C-9067-B95EE4D7152D}"/>
              </a:ext>
            </a:extLst>
          </p:cNvPr>
          <p:cNvSpPr>
            <a:spLocks noGrp="1"/>
          </p:cNvSpPr>
          <p:nvPr>
            <p:ph type="title"/>
          </p:nvPr>
        </p:nvSpPr>
        <p:spPr>
          <a:xfrm>
            <a:off x="572493" y="238539"/>
            <a:ext cx="11018520" cy="1434415"/>
          </a:xfrm>
        </p:spPr>
        <p:txBody>
          <a:bodyPr anchor="b">
            <a:normAutofit/>
          </a:bodyPr>
          <a:lstStyle/>
          <a:p>
            <a:r>
              <a:rPr lang="pl-PL" sz="5400" dirty="0"/>
              <a:t>CV </a:t>
            </a:r>
            <a:r>
              <a:rPr lang="pl-PL" sz="5400" dirty="0" err="1"/>
              <a:t>mistakes</a:t>
            </a:r>
            <a:endParaRPr lang="pl-PL" sz="5400" dirty="0"/>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E4446EC2-9EBA-4C56-98B3-D852F835E575}"/>
              </a:ext>
            </a:extLst>
          </p:cNvPr>
          <p:cNvSpPr>
            <a:spLocks noGrp="1"/>
          </p:cNvSpPr>
          <p:nvPr>
            <p:ph idx="1"/>
          </p:nvPr>
        </p:nvSpPr>
        <p:spPr>
          <a:xfrm>
            <a:off x="572493" y="2071316"/>
            <a:ext cx="6713552" cy="4119172"/>
          </a:xfrm>
        </p:spPr>
        <p:txBody>
          <a:bodyPr anchor="t">
            <a:normAutofit/>
          </a:bodyPr>
          <a:lstStyle/>
          <a:p>
            <a:r>
              <a:rPr lang="pl-PL" sz="1500" dirty="0" err="1"/>
              <a:t>Having</a:t>
            </a:r>
            <a:r>
              <a:rPr lang="pl-PL" sz="1500" dirty="0"/>
              <a:t> </a:t>
            </a:r>
            <a:r>
              <a:rPr lang="pl-PL" sz="1500" dirty="0" err="1"/>
              <a:t>spelling</a:t>
            </a:r>
            <a:r>
              <a:rPr lang="pl-PL" sz="1500" dirty="0"/>
              <a:t> </a:t>
            </a:r>
            <a:r>
              <a:rPr lang="pl-PL" sz="1500" dirty="0" err="1"/>
              <a:t>errors</a:t>
            </a:r>
            <a:r>
              <a:rPr lang="pl-PL" sz="1500" dirty="0"/>
              <a:t> and </a:t>
            </a:r>
            <a:r>
              <a:rPr lang="pl-PL" sz="1500" dirty="0" err="1"/>
              <a:t>bad</a:t>
            </a:r>
            <a:r>
              <a:rPr lang="pl-PL" sz="1500" dirty="0"/>
              <a:t> </a:t>
            </a:r>
            <a:r>
              <a:rPr lang="pl-PL" sz="1500" dirty="0" err="1"/>
              <a:t>grammar</a:t>
            </a:r>
            <a:r>
              <a:rPr lang="pl-PL" sz="1500" dirty="0"/>
              <a:t> (</a:t>
            </a:r>
            <a:r>
              <a:rPr lang="pl-PL" sz="1500" dirty="0" err="1"/>
              <a:t>you</a:t>
            </a:r>
            <a:r>
              <a:rPr lang="pl-PL" sz="1500" dirty="0"/>
              <a:t> </a:t>
            </a:r>
            <a:r>
              <a:rPr lang="pl-PL" sz="1500" dirty="0" err="1"/>
              <a:t>can</a:t>
            </a:r>
            <a:r>
              <a:rPr lang="pl-PL" sz="1500" dirty="0"/>
              <a:t> </a:t>
            </a:r>
            <a:r>
              <a:rPr lang="pl-PL" sz="1500" dirty="0" err="1"/>
              <a:t>put</a:t>
            </a:r>
            <a:r>
              <a:rPr lang="pl-PL" sz="1500" dirty="0"/>
              <a:t> </a:t>
            </a:r>
            <a:r>
              <a:rPr lang="pl-PL" sz="1500" dirty="0" err="1"/>
              <a:t>your</a:t>
            </a:r>
            <a:r>
              <a:rPr lang="pl-PL" sz="1500" dirty="0"/>
              <a:t> </a:t>
            </a:r>
            <a:r>
              <a:rPr lang="pl-PL" sz="1500" dirty="0" err="1"/>
              <a:t>application</a:t>
            </a:r>
            <a:r>
              <a:rPr lang="pl-PL" sz="1500" dirty="0"/>
              <a:t> </a:t>
            </a:r>
            <a:r>
              <a:rPr lang="pl-PL" sz="1500" dirty="0" err="1"/>
              <a:t>through</a:t>
            </a:r>
            <a:r>
              <a:rPr lang="pl-PL" sz="1500" dirty="0"/>
              <a:t> a </a:t>
            </a:r>
            <a:r>
              <a:rPr lang="pl-PL" sz="1500" dirty="0" err="1"/>
              <a:t>spell</a:t>
            </a:r>
            <a:r>
              <a:rPr lang="pl-PL" sz="1500" dirty="0"/>
              <a:t> and </a:t>
            </a:r>
            <a:r>
              <a:rPr lang="pl-PL" sz="1500" dirty="0" err="1"/>
              <a:t>grammar</a:t>
            </a:r>
            <a:r>
              <a:rPr lang="pl-PL" sz="1500" dirty="0"/>
              <a:t> </a:t>
            </a:r>
            <a:r>
              <a:rPr lang="pl-PL" sz="1500" dirty="0" err="1"/>
              <a:t>checker</a:t>
            </a:r>
            <a:r>
              <a:rPr lang="pl-PL" sz="1500" dirty="0"/>
              <a:t>);</a:t>
            </a:r>
          </a:p>
          <a:p>
            <a:r>
              <a:rPr lang="pl-PL" sz="1500" dirty="0" err="1"/>
              <a:t>Exaggerating</a:t>
            </a:r>
            <a:r>
              <a:rPr lang="pl-PL" sz="1500" dirty="0"/>
              <a:t> the </a:t>
            </a:r>
            <a:r>
              <a:rPr lang="pl-PL" sz="1500" dirty="0" err="1"/>
              <a:t>truth</a:t>
            </a:r>
            <a:r>
              <a:rPr lang="pl-PL" sz="1500" dirty="0"/>
              <a:t>/</a:t>
            </a:r>
            <a:r>
              <a:rPr lang="pl-PL" sz="1500" dirty="0" err="1"/>
              <a:t>lying</a:t>
            </a:r>
            <a:r>
              <a:rPr lang="pl-PL" sz="1500" dirty="0"/>
              <a:t> (</a:t>
            </a:r>
            <a:r>
              <a:rPr lang="pl-PL" sz="1500" dirty="0" err="1"/>
              <a:t>never</a:t>
            </a:r>
            <a:r>
              <a:rPr lang="pl-PL" sz="1500" dirty="0"/>
              <a:t> </a:t>
            </a:r>
            <a:r>
              <a:rPr lang="pl-PL" sz="1500" dirty="0" err="1"/>
              <a:t>assume</a:t>
            </a:r>
            <a:r>
              <a:rPr lang="pl-PL" sz="1500" dirty="0"/>
              <a:t> </a:t>
            </a:r>
            <a:r>
              <a:rPr lang="pl-PL" sz="1500" dirty="0" err="1"/>
              <a:t>that</a:t>
            </a:r>
            <a:r>
              <a:rPr lang="pl-PL" sz="1500" dirty="0"/>
              <a:t> </a:t>
            </a:r>
            <a:r>
              <a:rPr lang="pl-PL" sz="1500" dirty="0" err="1"/>
              <a:t>recruiters</a:t>
            </a:r>
            <a:r>
              <a:rPr lang="pl-PL" sz="1500" dirty="0"/>
              <a:t> </a:t>
            </a:r>
            <a:r>
              <a:rPr lang="pl-PL" sz="1500" dirty="0" err="1"/>
              <a:t>won’t</a:t>
            </a:r>
            <a:r>
              <a:rPr lang="pl-PL" sz="1500" dirty="0"/>
              <a:t> </a:t>
            </a:r>
            <a:r>
              <a:rPr lang="pl-PL" sz="1500" dirty="0" err="1"/>
              <a:t>make</a:t>
            </a:r>
            <a:r>
              <a:rPr lang="pl-PL" sz="1500" dirty="0"/>
              <a:t> </a:t>
            </a:r>
            <a:r>
              <a:rPr lang="pl-PL" sz="1500" dirty="0" err="1"/>
              <a:t>enquiries</a:t>
            </a:r>
            <a:r>
              <a:rPr lang="pl-PL" sz="1500" dirty="0"/>
              <a:t> to </a:t>
            </a:r>
            <a:r>
              <a:rPr lang="pl-PL" sz="1500" dirty="0" err="1"/>
              <a:t>corroborate</a:t>
            </a:r>
            <a:r>
              <a:rPr lang="pl-PL" sz="1500" dirty="0"/>
              <a:t> the </a:t>
            </a:r>
            <a:r>
              <a:rPr lang="pl-PL" sz="1500" dirty="0" err="1"/>
              <a:t>facts</a:t>
            </a:r>
            <a:r>
              <a:rPr lang="pl-PL" sz="1500" dirty="0"/>
              <a:t>);</a:t>
            </a:r>
          </a:p>
          <a:p>
            <a:r>
              <a:rPr lang="pl-PL" sz="1500" dirty="0" err="1"/>
              <a:t>Poor</a:t>
            </a:r>
            <a:r>
              <a:rPr lang="pl-PL" sz="1500" dirty="0"/>
              <a:t> </a:t>
            </a:r>
            <a:r>
              <a:rPr lang="pl-PL" sz="1500" dirty="0" err="1"/>
              <a:t>formatting</a:t>
            </a:r>
            <a:r>
              <a:rPr lang="pl-PL" sz="1500" dirty="0"/>
              <a:t> (</a:t>
            </a:r>
            <a:r>
              <a:rPr lang="pl-PL" sz="1500" dirty="0" err="1"/>
              <a:t>you</a:t>
            </a:r>
            <a:r>
              <a:rPr lang="pl-PL" sz="1500" dirty="0"/>
              <a:t> </a:t>
            </a:r>
            <a:r>
              <a:rPr lang="pl-PL" sz="1500" dirty="0" err="1"/>
              <a:t>need</a:t>
            </a:r>
            <a:r>
              <a:rPr lang="pl-PL" sz="1500" dirty="0"/>
              <a:t> to </a:t>
            </a:r>
            <a:r>
              <a:rPr lang="pl-PL" sz="1500" dirty="0" err="1"/>
              <a:t>pay</a:t>
            </a:r>
            <a:r>
              <a:rPr lang="pl-PL" sz="1500" dirty="0"/>
              <a:t> </a:t>
            </a:r>
            <a:r>
              <a:rPr lang="pl-PL" sz="1500" dirty="0" err="1"/>
              <a:t>close</a:t>
            </a:r>
            <a:r>
              <a:rPr lang="pl-PL" sz="1500" dirty="0"/>
              <a:t> </a:t>
            </a:r>
            <a:r>
              <a:rPr lang="pl-PL" sz="1500" dirty="0" err="1"/>
              <a:t>attention</a:t>
            </a:r>
            <a:r>
              <a:rPr lang="pl-PL" sz="1500" dirty="0"/>
              <a:t> to </a:t>
            </a:r>
            <a:r>
              <a:rPr lang="pl-PL" sz="1500" dirty="0" err="1"/>
              <a:t>detail</a:t>
            </a:r>
            <a:r>
              <a:rPr lang="pl-PL" sz="1500" dirty="0"/>
              <a:t>);</a:t>
            </a:r>
          </a:p>
          <a:p>
            <a:r>
              <a:rPr lang="pl-PL" sz="1500" dirty="0" err="1"/>
              <a:t>Making</a:t>
            </a:r>
            <a:r>
              <a:rPr lang="pl-PL" sz="1500" dirty="0"/>
              <a:t> CV </a:t>
            </a:r>
            <a:r>
              <a:rPr lang="pl-PL" sz="1500" dirty="0" err="1"/>
              <a:t>too</a:t>
            </a:r>
            <a:r>
              <a:rPr lang="pl-PL" sz="1500" dirty="0"/>
              <a:t> </a:t>
            </a:r>
            <a:r>
              <a:rPr lang="pl-PL" sz="1500" dirty="0" err="1"/>
              <a:t>long</a:t>
            </a:r>
            <a:r>
              <a:rPr lang="pl-PL" sz="1500" dirty="0"/>
              <a:t> (</a:t>
            </a:r>
            <a:r>
              <a:rPr lang="pl-PL" sz="1500" dirty="0" err="1"/>
              <a:t>more</a:t>
            </a:r>
            <a:r>
              <a:rPr lang="pl-PL" sz="1500" dirty="0"/>
              <a:t> </a:t>
            </a:r>
            <a:r>
              <a:rPr lang="pl-PL" sz="1500" dirty="0" err="1"/>
              <a:t>than</a:t>
            </a:r>
            <a:r>
              <a:rPr lang="pl-PL" sz="1500" dirty="0"/>
              <a:t> 1-2 </a:t>
            </a:r>
            <a:r>
              <a:rPr lang="pl-PL" sz="1500" dirty="0" err="1"/>
              <a:t>pages</a:t>
            </a:r>
            <a:r>
              <a:rPr lang="pl-PL" sz="1500" dirty="0"/>
              <a:t>);</a:t>
            </a:r>
          </a:p>
          <a:p>
            <a:r>
              <a:rPr lang="pl-PL" sz="1500" dirty="0" err="1"/>
              <a:t>An</a:t>
            </a:r>
            <a:r>
              <a:rPr lang="pl-PL" sz="1500" dirty="0"/>
              <a:t> </a:t>
            </a:r>
            <a:r>
              <a:rPr lang="pl-PL" sz="1500" dirty="0" err="1"/>
              <a:t>unoriginal</a:t>
            </a:r>
            <a:r>
              <a:rPr lang="pl-PL" sz="1500" dirty="0"/>
              <a:t> </a:t>
            </a:r>
            <a:r>
              <a:rPr lang="pl-PL" sz="1500" dirty="0" err="1"/>
              <a:t>personal</a:t>
            </a:r>
            <a:r>
              <a:rPr lang="pl-PL" sz="1500" dirty="0"/>
              <a:t> profile (</a:t>
            </a:r>
            <a:r>
              <a:rPr lang="en-US" sz="1500" i="0" dirty="0">
                <a:effectLst/>
              </a:rPr>
              <a:t>writing a short personal statement at the top of a CV is essential</a:t>
            </a:r>
            <a:r>
              <a:rPr lang="pl-PL" sz="1500" i="0" dirty="0">
                <a:effectLst/>
              </a:rPr>
              <a:t>, </a:t>
            </a:r>
            <a:r>
              <a:rPr lang="en-US" sz="1500" i="0" dirty="0">
                <a:effectLst/>
              </a:rPr>
              <a:t>it should give an idea to a prospective employer of the type of person</a:t>
            </a:r>
            <a:r>
              <a:rPr lang="pl-PL" sz="1500" i="0" dirty="0">
                <a:effectLst/>
              </a:rPr>
              <a:t>, </a:t>
            </a:r>
            <a:r>
              <a:rPr lang="en-US" sz="1500" i="0" dirty="0">
                <a:effectLst/>
              </a:rPr>
              <a:t>work ethic, values</a:t>
            </a:r>
            <a:r>
              <a:rPr lang="pl-PL" sz="1500" i="0" dirty="0">
                <a:effectLst/>
              </a:rPr>
              <a:t>);</a:t>
            </a:r>
          </a:p>
          <a:p>
            <a:r>
              <a:rPr lang="pl-PL" sz="1500" dirty="0" err="1"/>
              <a:t>Putting</a:t>
            </a:r>
            <a:r>
              <a:rPr lang="pl-PL" sz="1500" dirty="0"/>
              <a:t> the </a:t>
            </a:r>
            <a:r>
              <a:rPr lang="pl-PL" sz="1500" dirty="0" err="1"/>
              <a:t>wrong</a:t>
            </a:r>
            <a:r>
              <a:rPr lang="pl-PL" sz="1500" dirty="0"/>
              <a:t> </a:t>
            </a:r>
            <a:r>
              <a:rPr lang="pl-PL" sz="1500" dirty="0" err="1"/>
              <a:t>contact</a:t>
            </a:r>
            <a:r>
              <a:rPr lang="pl-PL" sz="1500" dirty="0"/>
              <a:t> </a:t>
            </a:r>
            <a:r>
              <a:rPr lang="pl-PL" sz="1500" dirty="0" err="1"/>
              <a:t>information</a:t>
            </a:r>
            <a:r>
              <a:rPr lang="pl-PL" sz="1500" dirty="0"/>
              <a:t>, </a:t>
            </a:r>
            <a:r>
              <a:rPr lang="pl-PL" sz="1500" dirty="0" err="1"/>
              <a:t>using</a:t>
            </a:r>
            <a:r>
              <a:rPr lang="pl-PL" sz="1500" dirty="0"/>
              <a:t> </a:t>
            </a:r>
            <a:r>
              <a:rPr lang="pl-PL" sz="1500" dirty="0" err="1"/>
              <a:t>an</a:t>
            </a:r>
            <a:r>
              <a:rPr lang="pl-PL" sz="1500" dirty="0"/>
              <a:t> </a:t>
            </a:r>
            <a:r>
              <a:rPr lang="pl-PL" sz="1500" dirty="0" err="1"/>
              <a:t>inappropriate</a:t>
            </a:r>
            <a:r>
              <a:rPr lang="pl-PL" sz="1500" dirty="0"/>
              <a:t> email </a:t>
            </a:r>
            <a:r>
              <a:rPr lang="pl-PL" sz="1500" dirty="0" err="1"/>
              <a:t>address</a:t>
            </a:r>
            <a:r>
              <a:rPr lang="pl-PL" sz="1500" dirty="0"/>
              <a:t>;</a:t>
            </a:r>
          </a:p>
          <a:p>
            <a:r>
              <a:rPr lang="pl-PL" sz="1500" dirty="0"/>
              <a:t>Not </a:t>
            </a:r>
            <a:r>
              <a:rPr lang="pl-PL" sz="1500" dirty="0" err="1"/>
              <a:t>including</a:t>
            </a:r>
            <a:r>
              <a:rPr lang="pl-PL" sz="1500" dirty="0"/>
              <a:t> </a:t>
            </a:r>
            <a:r>
              <a:rPr lang="pl-PL" sz="1500" dirty="0" err="1"/>
              <a:t>hobbies</a:t>
            </a:r>
            <a:r>
              <a:rPr lang="pl-PL" sz="1500" dirty="0"/>
              <a:t> and </a:t>
            </a:r>
            <a:r>
              <a:rPr lang="pl-PL" sz="1500" dirty="0" err="1"/>
              <a:t>interests</a:t>
            </a:r>
            <a:r>
              <a:rPr lang="pl-PL" sz="1500" dirty="0"/>
              <a:t> (</a:t>
            </a:r>
            <a:r>
              <a:rPr lang="en-US" sz="1500" i="0" dirty="0">
                <a:effectLst/>
              </a:rPr>
              <a:t>hobbies can show teamwork, leadership, time management and communication skills</a:t>
            </a:r>
            <a:r>
              <a:rPr lang="pl-PL" sz="1500" i="0" dirty="0">
                <a:effectLst/>
              </a:rPr>
              <a:t>);</a:t>
            </a:r>
          </a:p>
          <a:p>
            <a:r>
              <a:rPr lang="en-US" sz="1500" i="0" dirty="0">
                <a:effectLst/>
              </a:rPr>
              <a:t>Not tailoring CV to the specific role</a:t>
            </a:r>
            <a:r>
              <a:rPr lang="pl-PL" sz="1500" i="0" dirty="0">
                <a:effectLst/>
              </a:rPr>
              <a:t>.</a:t>
            </a:r>
            <a:endParaRPr lang="en-US" sz="1500" i="0" dirty="0">
              <a:effectLst/>
            </a:endParaRPr>
          </a:p>
        </p:txBody>
      </p:sp>
      <p:pic>
        <p:nvPicPr>
          <p:cNvPr id="5" name="Obraz 4" descr="Obraz zawierający tekst, pomarańczowy, znak, kolorowy&#10;&#10;Opis wygenerowany automatycznie">
            <a:extLst>
              <a:ext uri="{FF2B5EF4-FFF2-40B4-BE49-F238E27FC236}">
                <a16:creationId xmlns:a16="http://schemas.microsoft.com/office/drawing/2014/main" id="{D1ED4E05-853A-454E-B3CB-E66D20A80975}"/>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9174" r="15373" b="-4"/>
          <a:stretch/>
        </p:blipFill>
        <p:spPr>
          <a:xfrm>
            <a:off x="7675658" y="2093976"/>
            <a:ext cx="3941064" cy="4096512"/>
          </a:xfrm>
          <a:prstGeom prst="rect">
            <a:avLst/>
          </a:prstGeom>
        </p:spPr>
      </p:pic>
      <p:sp>
        <p:nvSpPr>
          <p:cNvPr id="6" name="pole tekstowe 5">
            <a:extLst>
              <a:ext uri="{FF2B5EF4-FFF2-40B4-BE49-F238E27FC236}">
                <a16:creationId xmlns:a16="http://schemas.microsoft.com/office/drawing/2014/main" id="{C94870F6-919B-4052-9707-77AC3CFF2F16}"/>
              </a:ext>
            </a:extLst>
          </p:cNvPr>
          <p:cNvSpPr txBox="1"/>
          <p:nvPr/>
        </p:nvSpPr>
        <p:spPr>
          <a:xfrm>
            <a:off x="9399448" y="5990433"/>
            <a:ext cx="2217274" cy="200055"/>
          </a:xfrm>
          <a:prstGeom prst="rect">
            <a:avLst/>
          </a:prstGeom>
          <a:solidFill>
            <a:srgbClr val="000000"/>
          </a:solidFill>
        </p:spPr>
        <p:txBody>
          <a:bodyPr wrap="none" rtlCol="0">
            <a:spAutoFit/>
          </a:bodyPr>
          <a:lstStyle/>
          <a:p>
            <a:pPr algn="r">
              <a:spcAft>
                <a:spcPts val="600"/>
              </a:spcAft>
            </a:pPr>
            <a:r>
              <a:rPr lang="pl-PL" sz="700">
                <a:solidFill>
                  <a:srgbClr val="FFFFFF"/>
                </a:solidFill>
                <a:hlinkClick r:id="rId3" tooltip="https://www.hacktheunion.org/2013/09/24/were-removing-labor-error-and-waste/">
                  <a:extLst>
                    <a:ext uri="{A12FA001-AC4F-418D-AE19-62706E023703}">
                      <ahyp:hlinkClr xmlns:ahyp="http://schemas.microsoft.com/office/drawing/2018/hyperlinkcolor" val="tx"/>
                    </a:ext>
                  </a:extLst>
                </a:hlinkClick>
              </a:rPr>
              <a:t>To zdjęcie</a:t>
            </a:r>
            <a:r>
              <a:rPr lang="pl-PL" sz="700">
                <a:solidFill>
                  <a:srgbClr val="FFFFFF"/>
                </a:solidFill>
              </a:rPr>
              <a:t>, autor: Nieznany autor, licencja: </a:t>
            </a:r>
            <a:r>
              <a:rPr lang="pl-PL"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pl-PL" sz="700">
              <a:solidFill>
                <a:srgbClr val="FFFFFF"/>
              </a:solidFill>
            </a:endParaRPr>
          </a:p>
        </p:txBody>
      </p:sp>
    </p:spTree>
    <p:extLst>
      <p:ext uri="{BB962C8B-B14F-4D97-AF65-F5344CB8AC3E}">
        <p14:creationId xmlns:p14="http://schemas.microsoft.com/office/powerpoint/2010/main" val="2154312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8401CA-7ADB-4FC2-9642-8D300FEE79EF}"/>
              </a:ext>
            </a:extLst>
          </p:cNvPr>
          <p:cNvSpPr>
            <a:spLocks noGrp="1"/>
          </p:cNvSpPr>
          <p:nvPr>
            <p:ph type="title"/>
          </p:nvPr>
        </p:nvSpPr>
        <p:spPr/>
        <p:txBody>
          <a:bodyPr/>
          <a:lstStyle/>
          <a:p>
            <a:r>
              <a:rPr lang="pl-PL" dirty="0"/>
              <a:t>Resume</a:t>
            </a:r>
            <a:endParaRPr lang="en-GB" dirty="0"/>
          </a:p>
        </p:txBody>
      </p:sp>
      <p:graphicFrame>
        <p:nvGraphicFramePr>
          <p:cNvPr id="4" name="Symbol zastępczy zawartości 3">
            <a:extLst>
              <a:ext uri="{FF2B5EF4-FFF2-40B4-BE49-F238E27FC236}">
                <a16:creationId xmlns:a16="http://schemas.microsoft.com/office/drawing/2014/main" id="{9B0432AF-8D71-4268-8235-21FC86B2176F}"/>
              </a:ext>
            </a:extLst>
          </p:cNvPr>
          <p:cNvGraphicFramePr>
            <a:graphicFrameLocks noGrp="1"/>
          </p:cNvGraphicFramePr>
          <p:nvPr>
            <p:ph idx="1"/>
            <p:extLst>
              <p:ext uri="{D42A27DB-BD31-4B8C-83A1-F6EECF244321}">
                <p14:modId xmlns:p14="http://schemas.microsoft.com/office/powerpoint/2010/main" val="37299778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7937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0">
            <a:extLst>
              <a:ext uri="{FF2B5EF4-FFF2-40B4-BE49-F238E27FC236}">
                <a16:creationId xmlns:a16="http://schemas.microsoft.com/office/drawing/2014/main" id="{3AFE8227-C443-417B-BA91-520EB1EF4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AFB8CB6-69F9-4ABC-8801-97E94775187F}"/>
              </a:ext>
            </a:extLst>
          </p:cNvPr>
          <p:cNvSpPr>
            <a:spLocks noGrp="1"/>
          </p:cNvSpPr>
          <p:nvPr>
            <p:ph type="title"/>
          </p:nvPr>
        </p:nvSpPr>
        <p:spPr>
          <a:xfrm>
            <a:off x="8643193" y="221396"/>
            <a:ext cx="3091607" cy="677931"/>
          </a:xfrm>
        </p:spPr>
        <p:txBody>
          <a:bodyPr anchor="b">
            <a:normAutofit/>
          </a:bodyPr>
          <a:lstStyle/>
          <a:p>
            <a:r>
              <a:rPr lang="pl-PL" sz="4000" dirty="0" err="1"/>
              <a:t>Cover</a:t>
            </a:r>
            <a:r>
              <a:rPr lang="pl-PL" sz="4000" dirty="0"/>
              <a:t> </a:t>
            </a:r>
            <a:r>
              <a:rPr lang="pl-PL" sz="4000" dirty="0" err="1"/>
              <a:t>letter</a:t>
            </a:r>
            <a:endParaRPr lang="pl-PL" sz="4000" dirty="0"/>
          </a:p>
        </p:txBody>
      </p:sp>
      <p:pic>
        <p:nvPicPr>
          <p:cNvPr id="5" name="Obraz 4" descr="Obraz zawierający tekst, osoba&#10;&#10;Opis wygenerowany automatycznie">
            <a:extLst>
              <a:ext uri="{FF2B5EF4-FFF2-40B4-BE49-F238E27FC236}">
                <a16:creationId xmlns:a16="http://schemas.microsoft.com/office/drawing/2014/main" id="{6CD5A263-AE92-488F-B26B-BA1006DB0C4C}"/>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5245" r="23521" b="-1"/>
          <a:stretch/>
        </p:blipFill>
        <p:spPr>
          <a:xfrm>
            <a:off x="20" y="431"/>
            <a:ext cx="8115280" cy="6408311"/>
          </a:xfrm>
          <a:prstGeom prst="rect">
            <a:avLst/>
          </a:prstGeom>
        </p:spPr>
      </p:pic>
      <p:sp>
        <p:nvSpPr>
          <p:cNvPr id="3" name="Symbol zastępczy zawartości 2">
            <a:extLst>
              <a:ext uri="{FF2B5EF4-FFF2-40B4-BE49-F238E27FC236}">
                <a16:creationId xmlns:a16="http://schemas.microsoft.com/office/drawing/2014/main" id="{9BB8AB76-164D-422F-BD78-2FFDA15415C0}"/>
              </a:ext>
            </a:extLst>
          </p:cNvPr>
          <p:cNvSpPr>
            <a:spLocks noGrp="1"/>
          </p:cNvSpPr>
          <p:nvPr>
            <p:ph idx="1"/>
          </p:nvPr>
        </p:nvSpPr>
        <p:spPr>
          <a:xfrm>
            <a:off x="8209503" y="1195753"/>
            <a:ext cx="3848519" cy="5124659"/>
          </a:xfrm>
        </p:spPr>
        <p:txBody>
          <a:bodyPr>
            <a:normAutofit lnSpcReduction="10000"/>
          </a:bodyPr>
          <a:lstStyle/>
          <a:p>
            <a:r>
              <a:rPr lang="en-US" sz="1800" b="0" i="0" dirty="0">
                <a:effectLst/>
              </a:rPr>
              <a:t>A cover letter is a document sent alongside your CV when applying for jobs</a:t>
            </a:r>
            <a:r>
              <a:rPr lang="pl-PL" sz="1800" b="0" i="0" dirty="0">
                <a:effectLst/>
              </a:rPr>
              <a:t>;</a:t>
            </a:r>
          </a:p>
          <a:p>
            <a:r>
              <a:rPr lang="pl-PL" sz="1800" dirty="0"/>
              <a:t>i</a:t>
            </a:r>
            <a:r>
              <a:rPr lang="en-US" sz="1800" b="0" i="0" dirty="0">
                <a:effectLst/>
              </a:rPr>
              <a:t>t acts as a personal introduction and helps to sell your application</a:t>
            </a:r>
            <a:r>
              <a:rPr lang="pl-PL" sz="1800" b="0" i="0" dirty="0">
                <a:effectLst/>
              </a:rPr>
              <a:t>;</a:t>
            </a:r>
          </a:p>
          <a:p>
            <a:r>
              <a:rPr lang="pl-PL" sz="1800" dirty="0"/>
              <a:t>a</a:t>
            </a:r>
            <a:r>
              <a:rPr lang="en-US" sz="1800" b="0" i="0" dirty="0">
                <a:effectLst/>
              </a:rPr>
              <a:t> cover letter is necessary as it gives you the chance to explain to an employer why you're the best candidate for the job</a:t>
            </a:r>
            <a:r>
              <a:rPr lang="pl-PL" sz="1800" b="0" i="0" dirty="0">
                <a:effectLst/>
              </a:rPr>
              <a:t>;</a:t>
            </a:r>
          </a:p>
          <a:p>
            <a:r>
              <a:rPr lang="pl-PL" sz="1800" b="0" i="0" dirty="0">
                <a:effectLst/>
              </a:rPr>
              <a:t>y</a:t>
            </a:r>
            <a:r>
              <a:rPr lang="en-US" sz="1800" b="0" i="0" dirty="0" err="1">
                <a:effectLst/>
              </a:rPr>
              <a:t>ou</a:t>
            </a:r>
            <a:r>
              <a:rPr lang="en-US" sz="1800" b="0" i="0" dirty="0">
                <a:effectLst/>
              </a:rPr>
              <a:t> do this by highlighting relevant skills and experience; </a:t>
            </a:r>
            <a:endParaRPr lang="pl-PL" sz="1800" b="0" i="0" dirty="0">
              <a:effectLst/>
            </a:endParaRPr>
          </a:p>
          <a:p>
            <a:r>
              <a:rPr lang="en-US" sz="1800" b="0" i="0" dirty="0">
                <a:effectLst/>
              </a:rPr>
              <a:t>therefore you should always write your cover letter with the position you're applying for in mind</a:t>
            </a:r>
            <a:r>
              <a:rPr lang="pl-PL" sz="1800" b="0" i="0" dirty="0">
                <a:effectLst/>
              </a:rPr>
              <a:t>;</a:t>
            </a:r>
          </a:p>
          <a:p>
            <a:r>
              <a:rPr lang="en-US" sz="1800" b="0" i="0" dirty="0">
                <a:effectLst/>
              </a:rPr>
              <a:t>cover letters should complement your CV but not duplicate it</a:t>
            </a:r>
            <a:r>
              <a:rPr lang="pl-PL" sz="1800" b="0" i="0" dirty="0">
                <a:effectLst/>
              </a:rPr>
              <a:t>;</a:t>
            </a:r>
          </a:p>
          <a:p>
            <a:r>
              <a:rPr lang="pl-PL" sz="1800" dirty="0"/>
              <a:t>t</a:t>
            </a:r>
            <a:r>
              <a:rPr lang="en-US" sz="1800" b="0" i="0" dirty="0" err="1">
                <a:effectLst/>
              </a:rPr>
              <a:t>ypically</a:t>
            </a:r>
            <a:r>
              <a:rPr lang="en-US" sz="1800" b="0" i="0" dirty="0">
                <a:effectLst/>
              </a:rPr>
              <a:t> three to five short paragraphs, cover letters should not exceed one A4 page</a:t>
            </a:r>
            <a:r>
              <a:rPr lang="pl-PL" sz="1800" dirty="0"/>
              <a:t>.</a:t>
            </a:r>
            <a:endParaRPr lang="pl-PL" sz="1800" b="0" i="0" dirty="0">
              <a:effectLst/>
            </a:endParaRPr>
          </a:p>
          <a:p>
            <a:endParaRPr lang="pl-PL" sz="1400" dirty="0"/>
          </a:p>
        </p:txBody>
      </p:sp>
      <p:sp>
        <p:nvSpPr>
          <p:cNvPr id="27" name="Rectangle 22">
            <a:extLst>
              <a:ext uri="{FF2B5EF4-FFF2-40B4-BE49-F238E27FC236}">
                <a16:creationId xmlns:a16="http://schemas.microsoft.com/office/drawing/2014/main" id="{907741FC-B544-4A6E-B831-6789D0423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F0BE7ED-7814-4273-B18A-F26CC038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ole tekstowe 5">
            <a:extLst>
              <a:ext uri="{FF2B5EF4-FFF2-40B4-BE49-F238E27FC236}">
                <a16:creationId xmlns:a16="http://schemas.microsoft.com/office/drawing/2014/main" id="{B677E11D-20F8-4902-8FF9-0683380BE7FA}"/>
              </a:ext>
            </a:extLst>
          </p:cNvPr>
          <p:cNvSpPr txBox="1"/>
          <p:nvPr/>
        </p:nvSpPr>
        <p:spPr>
          <a:xfrm>
            <a:off x="5878790" y="6208687"/>
            <a:ext cx="2236510" cy="200055"/>
          </a:xfrm>
          <a:prstGeom prst="rect">
            <a:avLst/>
          </a:prstGeom>
          <a:solidFill>
            <a:srgbClr val="000000"/>
          </a:solidFill>
        </p:spPr>
        <p:txBody>
          <a:bodyPr wrap="none" rtlCol="0">
            <a:spAutoFit/>
          </a:bodyPr>
          <a:lstStyle/>
          <a:p>
            <a:pPr algn="r">
              <a:spcAft>
                <a:spcPts val="600"/>
              </a:spcAft>
            </a:pPr>
            <a:r>
              <a:rPr lang="pl-PL" sz="700">
                <a:solidFill>
                  <a:srgbClr val="FFFFFF"/>
                </a:solidFill>
                <a:hlinkClick r:id="rId3" tooltip="http://www.nearnormalcy.com/">
                  <a:extLst>
                    <a:ext uri="{A12FA001-AC4F-418D-AE19-62706E023703}">
                      <ahyp:hlinkClr xmlns:ahyp="http://schemas.microsoft.com/office/drawing/2018/hyperlinkcolor" val="tx"/>
                    </a:ext>
                  </a:extLst>
                </a:hlinkClick>
              </a:rPr>
              <a:t>To zdjęcie</a:t>
            </a:r>
            <a:r>
              <a:rPr lang="pl-PL" sz="700">
                <a:solidFill>
                  <a:srgbClr val="FFFFFF"/>
                </a:solidFill>
              </a:rPr>
              <a:t>, autor: Nieznany autor, licencja: </a:t>
            </a:r>
            <a:r>
              <a:rPr lang="pl-PL"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pl-PL" sz="700">
              <a:solidFill>
                <a:srgbClr val="FFFFFF"/>
              </a:solidFill>
            </a:endParaRPr>
          </a:p>
        </p:txBody>
      </p:sp>
    </p:spTree>
    <p:extLst>
      <p:ext uri="{BB962C8B-B14F-4D97-AF65-F5344CB8AC3E}">
        <p14:creationId xmlns:p14="http://schemas.microsoft.com/office/powerpoint/2010/main" val="1109876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88F906-3BC6-4DDE-9B68-D2C202352190}"/>
              </a:ext>
            </a:extLst>
          </p:cNvPr>
          <p:cNvSpPr>
            <a:spLocks noGrp="1"/>
          </p:cNvSpPr>
          <p:nvPr>
            <p:ph type="title"/>
          </p:nvPr>
        </p:nvSpPr>
        <p:spPr/>
        <p:txBody>
          <a:bodyPr/>
          <a:lstStyle/>
          <a:p>
            <a:r>
              <a:rPr lang="en-US" b="0" i="0" dirty="0">
                <a:effectLst/>
              </a:rPr>
              <a:t>How to address a cover letter</a:t>
            </a:r>
            <a:endParaRPr lang="pl-PL" dirty="0"/>
          </a:p>
        </p:txBody>
      </p:sp>
      <p:sp>
        <p:nvSpPr>
          <p:cNvPr id="3" name="Symbol zastępczy zawartości 2">
            <a:extLst>
              <a:ext uri="{FF2B5EF4-FFF2-40B4-BE49-F238E27FC236}">
                <a16:creationId xmlns:a16="http://schemas.microsoft.com/office/drawing/2014/main" id="{92E5B034-0982-4B73-AA7B-8BC5C2899C06}"/>
              </a:ext>
            </a:extLst>
          </p:cNvPr>
          <p:cNvSpPr>
            <a:spLocks noGrp="1"/>
          </p:cNvSpPr>
          <p:nvPr>
            <p:ph idx="1"/>
          </p:nvPr>
        </p:nvSpPr>
        <p:spPr/>
        <p:txBody>
          <a:bodyPr>
            <a:normAutofit fontScale="92500" lnSpcReduction="10000"/>
          </a:bodyPr>
          <a:lstStyle/>
          <a:p>
            <a:pPr algn="just"/>
            <a:r>
              <a:rPr lang="en-US" b="0" i="0" dirty="0">
                <a:effectLst/>
                <a:latin typeface="Source Sans Pro" panose="020B0503030403020204" pitchFamily="34" charset="0"/>
              </a:rPr>
              <a:t>Always try and address your cover letter directly to the person who will be reading it</a:t>
            </a:r>
            <a:r>
              <a:rPr lang="pl-PL" b="0" i="0" dirty="0">
                <a:effectLst/>
                <a:latin typeface="Source Sans Pro" panose="020B0503030403020204" pitchFamily="34" charset="0"/>
              </a:rPr>
              <a:t>;</a:t>
            </a:r>
          </a:p>
          <a:p>
            <a:pPr algn="just"/>
            <a:r>
              <a:rPr lang="en-US" b="0" i="0" dirty="0">
                <a:effectLst/>
                <a:latin typeface="Source Sans Pro" panose="020B0503030403020204" pitchFamily="34" charset="0"/>
              </a:rPr>
              <a:t>you're more likely to receive a reply if you send it to the right person</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algn="just"/>
            <a:r>
              <a:rPr lang="pl-PL" dirty="0">
                <a:latin typeface="Source Sans Pro" panose="020B0503030403020204" pitchFamily="34" charset="0"/>
              </a:rPr>
              <a:t>i</a:t>
            </a:r>
            <a:r>
              <a:rPr lang="en-US" b="0" i="0" dirty="0">
                <a:effectLst/>
                <a:latin typeface="Source Sans Pro" panose="020B0503030403020204" pitchFamily="34" charset="0"/>
              </a:rPr>
              <a:t>f you're struggling to find a named contact you can use a general greeting such as:</a:t>
            </a:r>
          </a:p>
          <a:p>
            <a:pPr marL="542925" indent="-271463" algn="just">
              <a:buFont typeface="Wingdings" panose="05000000000000000000" pitchFamily="2" charset="2"/>
              <a:buChar char="ü"/>
            </a:pPr>
            <a:r>
              <a:rPr lang="en-US" b="0" i="0" dirty="0">
                <a:effectLst/>
                <a:latin typeface="Source Sans Pro" panose="020B0503030403020204" pitchFamily="34" charset="0"/>
              </a:rPr>
              <a:t>Dear</a:t>
            </a:r>
            <a:r>
              <a:rPr lang="pl-PL" b="0" i="0" dirty="0">
                <a:effectLst/>
                <a:latin typeface="Source Sans Pro" panose="020B0503030403020204" pitchFamily="34" charset="0"/>
              </a:rPr>
              <a:t> </a:t>
            </a:r>
            <a:r>
              <a:rPr lang="en-US" b="0" i="0" dirty="0">
                <a:effectLst/>
                <a:latin typeface="Source Sans Pro" panose="020B0503030403020204" pitchFamily="34" charset="0"/>
              </a:rPr>
              <a:t>Sir/Madam</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marL="542925" indent="-271463" algn="just">
              <a:buFont typeface="Wingdings" panose="05000000000000000000" pitchFamily="2" charset="2"/>
              <a:buChar char="ü"/>
            </a:pPr>
            <a:r>
              <a:rPr lang="en-US" b="0" i="0" dirty="0">
                <a:effectLst/>
                <a:latin typeface="Source Sans Pro" panose="020B0503030403020204" pitchFamily="34" charset="0"/>
              </a:rPr>
              <a:t>Dear Hiring </a:t>
            </a:r>
            <a:r>
              <a:rPr lang="pl-PL" b="0" i="0" dirty="0">
                <a:effectLst/>
                <a:latin typeface="Source Sans Pro" panose="020B0503030403020204" pitchFamily="34" charset="0"/>
              </a:rPr>
              <a:t>M</a:t>
            </a:r>
            <a:r>
              <a:rPr lang="en-US" b="0" i="0" dirty="0" err="1">
                <a:effectLst/>
                <a:latin typeface="Source Sans Pro" panose="020B0503030403020204" pitchFamily="34" charset="0"/>
              </a:rPr>
              <a:t>anager</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marL="542925" indent="-271463" algn="just">
              <a:buFont typeface="Wingdings" panose="05000000000000000000" pitchFamily="2" charset="2"/>
              <a:buChar char="ü"/>
            </a:pPr>
            <a:r>
              <a:rPr lang="en-US" b="0" i="0" dirty="0">
                <a:effectLst/>
                <a:latin typeface="Source Sans Pro" panose="020B0503030403020204" pitchFamily="34" charset="0"/>
              </a:rPr>
              <a:t>Dear Human </a:t>
            </a:r>
            <a:r>
              <a:rPr lang="pl-PL" b="0" i="0" dirty="0">
                <a:effectLst/>
                <a:latin typeface="Source Sans Pro" panose="020B0503030403020204" pitchFamily="34" charset="0"/>
              </a:rPr>
              <a:t>R</a:t>
            </a:r>
            <a:r>
              <a:rPr lang="en-US" b="0" i="0" dirty="0" err="1">
                <a:effectLst/>
                <a:latin typeface="Source Sans Pro" panose="020B0503030403020204" pitchFamily="34" charset="0"/>
              </a:rPr>
              <a:t>esources</a:t>
            </a:r>
            <a:r>
              <a:rPr lang="en-US" b="0" i="0" dirty="0">
                <a:effectLst/>
                <a:latin typeface="Source Sans Pro" panose="020B0503030403020204" pitchFamily="34" charset="0"/>
              </a:rPr>
              <a:t> </a:t>
            </a:r>
            <a:r>
              <a:rPr lang="pl-PL" dirty="0">
                <a:latin typeface="Source Sans Pro" panose="020B0503030403020204" pitchFamily="34" charset="0"/>
              </a:rPr>
              <a:t>D</a:t>
            </a:r>
            <a:r>
              <a:rPr lang="en-US" b="0" i="0" dirty="0" err="1">
                <a:effectLst/>
                <a:latin typeface="Source Sans Pro" panose="020B0503030403020204" pitchFamily="34" charset="0"/>
              </a:rPr>
              <a:t>irector</a:t>
            </a:r>
            <a:r>
              <a:rPr lang="pl-PL" b="0" i="0" dirty="0">
                <a:effectLst/>
                <a:latin typeface="Source Sans Pro" panose="020B0503030403020204" pitchFamily="34" charset="0"/>
              </a:rPr>
              <a:t>;</a:t>
            </a:r>
            <a:endParaRPr lang="en-US" b="0" i="0" dirty="0">
              <a:effectLst/>
              <a:latin typeface="Source Sans Pro" panose="020B0503030403020204" pitchFamily="34" charset="0"/>
            </a:endParaRPr>
          </a:p>
          <a:p>
            <a:pPr algn="just"/>
            <a:r>
              <a:rPr lang="en-US" b="0" i="0" dirty="0">
                <a:effectLst/>
                <a:latin typeface="Source Sans Pro" panose="020B0503030403020204" pitchFamily="34" charset="0"/>
              </a:rPr>
              <a:t>general greetings should only be used once you have exhausted methods of finding a named contact.</a:t>
            </a:r>
          </a:p>
          <a:p>
            <a:endParaRPr lang="pl-PL" dirty="0"/>
          </a:p>
        </p:txBody>
      </p:sp>
    </p:spTree>
    <p:extLst>
      <p:ext uri="{BB962C8B-B14F-4D97-AF65-F5344CB8AC3E}">
        <p14:creationId xmlns:p14="http://schemas.microsoft.com/office/powerpoint/2010/main" val="1587255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4067278-04FE-4AB3-82A4-15AFBA08EBB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4800" b="1" kern="1200" dirty="0">
                <a:solidFill>
                  <a:srgbClr val="FFFFFF"/>
                </a:solidFill>
                <a:latin typeface="+mj-lt"/>
                <a:ea typeface="+mj-ea"/>
                <a:cs typeface="+mj-cs"/>
              </a:rPr>
              <a:t>Job interview</a:t>
            </a:r>
          </a:p>
        </p:txBody>
      </p:sp>
      <p:pic>
        <p:nvPicPr>
          <p:cNvPr id="1054" name="Picture 30" descr="Job Interview Questions, Answers, and Tips to Prepare">
            <a:extLst>
              <a:ext uri="{FF2B5EF4-FFF2-40B4-BE49-F238E27FC236}">
                <a16:creationId xmlns:a16="http://schemas.microsoft.com/office/drawing/2014/main" id="{4F2752FA-4C1C-4FD1-8408-18A2D170CA0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777316" y="1167602"/>
            <a:ext cx="6780700" cy="4520466"/>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Job Interview Questions, Answers, and Tips to Prepare">
            <a:extLst>
              <a:ext uri="{FF2B5EF4-FFF2-40B4-BE49-F238E27FC236}">
                <a16:creationId xmlns:a16="http://schemas.microsoft.com/office/drawing/2014/main" id="{AE871FDE-0D0B-4D21-A2D7-65540627BA8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Tree>
    <p:extLst>
      <p:ext uri="{BB962C8B-B14F-4D97-AF65-F5344CB8AC3E}">
        <p14:creationId xmlns:p14="http://schemas.microsoft.com/office/powerpoint/2010/main" val="3243729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C34CA9-D5E1-4B44-88D2-7AECCB5E8908}"/>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FD0C5406-2198-4EA5-B93E-06F96627DC75}"/>
              </a:ext>
            </a:extLst>
          </p:cNvPr>
          <p:cNvSpPr>
            <a:spLocks noGrp="1"/>
          </p:cNvSpPr>
          <p:nvPr>
            <p:ph idx="1"/>
          </p:nvPr>
        </p:nvSpPr>
        <p:spPr/>
        <p:txBody>
          <a:bodyPr>
            <a:normAutofit/>
          </a:bodyPr>
          <a:lstStyle/>
          <a:p>
            <a:pPr marL="0" indent="0" algn="just">
              <a:buNone/>
            </a:pPr>
            <a:r>
              <a:rPr lang="en-US" b="1" i="0" u="none" strike="noStrike" baseline="0" dirty="0">
                <a:solidFill>
                  <a:srgbClr val="FF0066"/>
                </a:solidFill>
              </a:rPr>
              <a:t>The employment interview </a:t>
            </a:r>
            <a:r>
              <a:rPr lang="en-US" b="0" i="0" u="none" strike="noStrike" baseline="0" dirty="0"/>
              <a:t>is defined as a dialogue initiated by one or more persons to gather</a:t>
            </a:r>
            <a:r>
              <a:rPr lang="pl-PL" b="0" i="0" u="none" strike="noStrike" baseline="0" dirty="0"/>
              <a:t> </a:t>
            </a:r>
            <a:r>
              <a:rPr lang="en-US" b="0" i="0" u="none" strike="noStrike" baseline="0" dirty="0"/>
              <a:t>and evaluate information on the qualifications of</a:t>
            </a:r>
            <a:r>
              <a:rPr lang="pl-PL" b="0" i="0" u="none" strike="noStrike" baseline="0" dirty="0"/>
              <a:t> </a:t>
            </a:r>
            <a:r>
              <a:rPr lang="en-US" b="0" i="0" u="none" strike="noStrike" baseline="0" dirty="0"/>
              <a:t>a job applicant</a:t>
            </a:r>
            <a:r>
              <a:rPr lang="pl-PL" b="0" i="0" u="none" strike="noStrike" baseline="0" dirty="0"/>
              <a:t>. </a:t>
            </a:r>
            <a:r>
              <a:rPr lang="en-US" b="0" i="0" u="none" strike="noStrike" baseline="0" dirty="0"/>
              <a:t>Except for reference checks and</a:t>
            </a:r>
            <a:r>
              <a:rPr lang="pl-PL" b="0" i="0" u="none" strike="noStrike" baseline="0" dirty="0"/>
              <a:t> </a:t>
            </a:r>
            <a:r>
              <a:rPr lang="en-US" b="0" i="0" u="none" strike="noStrike" baseline="0" dirty="0"/>
              <a:t>application blanks, this is the most frequently</a:t>
            </a:r>
            <a:r>
              <a:rPr lang="pl-PL" b="0" i="0" u="none" strike="noStrike" baseline="0" dirty="0"/>
              <a:t> </a:t>
            </a:r>
            <a:r>
              <a:rPr lang="en-US" b="0" i="0" u="none" strike="noStrike" baseline="0" dirty="0"/>
              <a:t>used technique of personnel selection.</a:t>
            </a:r>
          </a:p>
          <a:p>
            <a:pPr marL="0" indent="0" algn="just">
              <a:buNone/>
            </a:pPr>
            <a:r>
              <a:rPr lang="en-US" b="0" i="0" u="none" strike="noStrike" baseline="0" dirty="0"/>
              <a:t>Even when other selection procedures are used,</a:t>
            </a:r>
            <a:r>
              <a:rPr lang="pl-PL" b="0" i="0" u="none" strike="noStrike" baseline="0" dirty="0"/>
              <a:t> </a:t>
            </a:r>
            <a:r>
              <a:rPr lang="en-US" b="0" i="0" u="none" strike="noStrike" baseline="0" dirty="0"/>
              <a:t>information often influences the final decision</a:t>
            </a:r>
            <a:r>
              <a:rPr lang="pl-PL" b="0" i="0" u="none" strike="noStrike" baseline="0" dirty="0"/>
              <a:t> </a:t>
            </a:r>
            <a:r>
              <a:rPr lang="en-US" b="0" i="0" u="none" strike="noStrike" baseline="0" dirty="0"/>
              <a:t>only after it has been filtered through inter</a:t>
            </a:r>
            <a:r>
              <a:rPr lang="pl-PL" b="0" i="0" u="none" strike="noStrike" baseline="0" dirty="0" err="1"/>
              <a:t>viewer</a:t>
            </a:r>
            <a:r>
              <a:rPr lang="pl-PL" b="0" i="0" u="none" strike="noStrike" baseline="0" dirty="0"/>
              <a:t> </a:t>
            </a:r>
            <a:r>
              <a:rPr lang="pl-PL" b="0" i="0" u="none" strike="noStrike" baseline="0" dirty="0" err="1"/>
              <a:t>judgments</a:t>
            </a:r>
            <a:r>
              <a:rPr lang="pl-PL" b="0" i="0" u="none" strike="noStrike" baseline="0" dirty="0"/>
              <a:t>.</a:t>
            </a:r>
            <a:endParaRPr lang="pl-PL" sz="4000" dirty="0"/>
          </a:p>
        </p:txBody>
      </p:sp>
    </p:spTree>
    <p:extLst>
      <p:ext uri="{BB962C8B-B14F-4D97-AF65-F5344CB8AC3E}">
        <p14:creationId xmlns:p14="http://schemas.microsoft.com/office/powerpoint/2010/main" val="919232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86D5D6-4AD3-48BD-BE80-1BA04157C194}"/>
              </a:ext>
            </a:extLst>
          </p:cNvPr>
          <p:cNvSpPr>
            <a:spLocks noGrp="1"/>
          </p:cNvSpPr>
          <p:nvPr>
            <p:ph type="title"/>
          </p:nvPr>
        </p:nvSpPr>
        <p:spPr/>
        <p:txBody>
          <a:bodyPr/>
          <a:lstStyle/>
          <a:p>
            <a:r>
              <a:rPr lang="pl-PL" dirty="0"/>
              <a:t>How to </a:t>
            </a:r>
            <a:r>
              <a:rPr lang="pl-PL" dirty="0" err="1"/>
              <a:t>prepare</a:t>
            </a:r>
            <a:r>
              <a:rPr lang="pl-PL" dirty="0"/>
              <a:t> for a </a:t>
            </a:r>
            <a:r>
              <a:rPr lang="pl-PL" dirty="0" err="1"/>
              <a:t>job</a:t>
            </a:r>
            <a:r>
              <a:rPr lang="pl-PL" dirty="0"/>
              <a:t> interview</a:t>
            </a:r>
          </a:p>
        </p:txBody>
      </p:sp>
      <p:sp>
        <p:nvSpPr>
          <p:cNvPr id="3" name="Symbol zastępczy zawartości 2">
            <a:extLst>
              <a:ext uri="{FF2B5EF4-FFF2-40B4-BE49-F238E27FC236}">
                <a16:creationId xmlns:a16="http://schemas.microsoft.com/office/drawing/2014/main" id="{252FF7FE-F8B6-44F1-8CD5-11CD4AC4665D}"/>
              </a:ext>
            </a:extLst>
          </p:cNvPr>
          <p:cNvSpPr>
            <a:spLocks noGrp="1"/>
          </p:cNvSpPr>
          <p:nvPr>
            <p:ph idx="1"/>
          </p:nvPr>
        </p:nvSpPr>
        <p:spPr/>
        <p:txBody>
          <a:bodyPr>
            <a:normAutofit fontScale="92500"/>
          </a:bodyPr>
          <a:lstStyle/>
          <a:p>
            <a:pPr marL="514350" indent="-514350" algn="just">
              <a:buAutoNum type="arabicPeriod"/>
            </a:pPr>
            <a:r>
              <a:rPr lang="pl-PL" dirty="0"/>
              <a:t>Read and </a:t>
            </a:r>
            <a:r>
              <a:rPr lang="pl-PL" dirty="0" err="1"/>
              <a:t>review</a:t>
            </a:r>
            <a:r>
              <a:rPr lang="pl-PL" dirty="0"/>
              <a:t> the </a:t>
            </a:r>
            <a:r>
              <a:rPr lang="pl-PL" dirty="0" err="1"/>
              <a:t>job</a:t>
            </a:r>
            <a:r>
              <a:rPr lang="pl-PL" dirty="0"/>
              <a:t> </a:t>
            </a:r>
            <a:r>
              <a:rPr lang="pl-PL" dirty="0" err="1"/>
              <a:t>description</a:t>
            </a:r>
            <a:r>
              <a:rPr lang="pl-PL" dirty="0"/>
              <a:t> (</a:t>
            </a:r>
            <a:r>
              <a:rPr lang="en-US" i="0" dirty="0">
                <a:solidFill>
                  <a:srgbClr val="2D2D2D"/>
                </a:solidFill>
                <a:effectLst/>
              </a:rPr>
              <a:t>a list of the qualifications, qualities and background the employer is looking for in an ideal candidate</a:t>
            </a:r>
            <a:r>
              <a:rPr lang="pl-PL" i="0" dirty="0">
                <a:solidFill>
                  <a:srgbClr val="2D2D2D"/>
                </a:solidFill>
                <a:effectLst/>
              </a:rPr>
              <a:t>)</a:t>
            </a:r>
          </a:p>
          <a:p>
            <a:pPr marL="514350" indent="-514350" algn="just">
              <a:buFont typeface="Arial" panose="020B0604020202020204" pitchFamily="34" charset="0"/>
              <a:buAutoNum type="arabicPeriod"/>
            </a:pPr>
            <a:r>
              <a:rPr lang="en-US" i="0" dirty="0">
                <a:solidFill>
                  <a:srgbClr val="2D2D2D"/>
                </a:solidFill>
                <a:effectLst/>
              </a:rPr>
              <a:t>Consider why you are interviewing</a:t>
            </a:r>
            <a:r>
              <a:rPr lang="pl-PL" i="0" dirty="0">
                <a:solidFill>
                  <a:srgbClr val="2D2D2D"/>
                </a:solidFill>
                <a:effectLst/>
              </a:rPr>
              <a:t> (</a:t>
            </a:r>
            <a:r>
              <a:rPr lang="pl-PL" dirty="0">
                <a:solidFill>
                  <a:srgbClr val="2D2D2D"/>
                </a:solidFill>
              </a:rPr>
              <a:t>y</a:t>
            </a:r>
            <a:r>
              <a:rPr lang="en-US" i="0" dirty="0" err="1">
                <a:solidFill>
                  <a:srgbClr val="2D2D2D"/>
                </a:solidFill>
                <a:effectLst/>
              </a:rPr>
              <a:t>ou</a:t>
            </a:r>
            <a:r>
              <a:rPr lang="en-US" i="0" dirty="0">
                <a:solidFill>
                  <a:srgbClr val="2D2D2D"/>
                </a:solidFill>
                <a:effectLst/>
              </a:rPr>
              <a:t> should be prepared to explain your interest in the opportunity and why you’re the best person for the role</a:t>
            </a:r>
            <a:r>
              <a:rPr lang="pl-PL" i="0" dirty="0">
                <a:solidFill>
                  <a:srgbClr val="2D2D2D"/>
                </a:solidFill>
                <a:effectLst/>
              </a:rPr>
              <a:t>)</a:t>
            </a:r>
          </a:p>
          <a:p>
            <a:pPr marL="514350" indent="-514350" algn="just">
              <a:buFont typeface="+mj-lt"/>
              <a:buAutoNum type="arabicPeriod"/>
            </a:pPr>
            <a:r>
              <a:rPr lang="pl-PL" dirty="0" err="1">
                <a:solidFill>
                  <a:srgbClr val="2D2D2D"/>
                </a:solidFill>
              </a:rPr>
              <a:t>Research</a:t>
            </a:r>
            <a:r>
              <a:rPr lang="pl-PL" dirty="0">
                <a:solidFill>
                  <a:srgbClr val="2D2D2D"/>
                </a:solidFill>
              </a:rPr>
              <a:t> the </a:t>
            </a:r>
            <a:r>
              <a:rPr lang="pl-PL" dirty="0" err="1">
                <a:solidFill>
                  <a:srgbClr val="2D2D2D"/>
                </a:solidFill>
              </a:rPr>
              <a:t>company</a:t>
            </a:r>
            <a:r>
              <a:rPr lang="pl-PL" dirty="0">
                <a:solidFill>
                  <a:srgbClr val="2D2D2D"/>
                </a:solidFill>
              </a:rPr>
              <a:t> (</a:t>
            </a:r>
            <a:r>
              <a:rPr lang="pl-PL" dirty="0" err="1">
                <a:solidFill>
                  <a:srgbClr val="2D2D2D"/>
                </a:solidFill>
              </a:rPr>
              <a:t>c</a:t>
            </a:r>
            <a:r>
              <a:rPr lang="pl-PL" dirty="0" err="1"/>
              <a:t>ompany</a:t>
            </a:r>
            <a:r>
              <a:rPr lang="pl-PL" dirty="0"/>
              <a:t> </a:t>
            </a:r>
            <a:r>
              <a:rPr lang="pl-PL" dirty="0" err="1"/>
              <a:t>website</a:t>
            </a:r>
            <a:r>
              <a:rPr lang="pl-PL" dirty="0"/>
              <a:t>, </a:t>
            </a:r>
            <a:r>
              <a:rPr lang="pl-PL" dirty="0" err="1"/>
              <a:t>culture</a:t>
            </a:r>
            <a:r>
              <a:rPr lang="pl-PL" dirty="0"/>
              <a:t>, </a:t>
            </a:r>
            <a:r>
              <a:rPr lang="pl-PL" dirty="0" err="1"/>
              <a:t>competitors</a:t>
            </a:r>
            <a:r>
              <a:rPr lang="pl-PL" dirty="0"/>
              <a:t>)</a:t>
            </a:r>
          </a:p>
          <a:p>
            <a:pPr marL="514350" indent="-514350" algn="just">
              <a:buFont typeface="+mj-lt"/>
              <a:buAutoNum type="arabicPeriod"/>
            </a:pPr>
            <a:r>
              <a:rPr lang="en-US" i="0" dirty="0">
                <a:solidFill>
                  <a:srgbClr val="2D2D2D"/>
                </a:solidFill>
                <a:effectLst/>
              </a:rPr>
              <a:t>Consider your answers to common interview questions</a:t>
            </a:r>
            <a:r>
              <a:rPr lang="pl-PL" i="0" dirty="0">
                <a:solidFill>
                  <a:srgbClr val="2D2D2D"/>
                </a:solidFill>
                <a:effectLst/>
              </a:rPr>
              <a:t> (</a:t>
            </a:r>
            <a:r>
              <a:rPr lang="en-US" i="0" dirty="0">
                <a:solidFill>
                  <a:srgbClr val="2D2D2D"/>
                </a:solidFill>
                <a:effectLst/>
              </a:rPr>
              <a:t>Why do you want to work here?</a:t>
            </a:r>
            <a:r>
              <a:rPr lang="pl-PL" i="0" dirty="0">
                <a:solidFill>
                  <a:srgbClr val="2D2D2D"/>
                </a:solidFill>
                <a:effectLst/>
              </a:rPr>
              <a:t>, </a:t>
            </a:r>
            <a:r>
              <a:rPr lang="en-US" i="0" dirty="0">
                <a:solidFill>
                  <a:srgbClr val="2D2D2D"/>
                </a:solidFill>
                <a:effectLst/>
              </a:rPr>
              <a:t>What are your greatest strengths?</a:t>
            </a:r>
            <a:r>
              <a:rPr lang="pl-PL" i="0" dirty="0">
                <a:solidFill>
                  <a:srgbClr val="2D2D2D"/>
                </a:solidFill>
                <a:effectLst/>
              </a:rPr>
              <a:t>)</a:t>
            </a:r>
            <a:endParaRPr lang="pl-PL" dirty="0"/>
          </a:p>
          <a:p>
            <a:pPr marL="514350" indent="-514350" algn="just">
              <a:buFont typeface="+mj-lt"/>
              <a:buAutoNum type="arabicPeriod"/>
            </a:pPr>
            <a:r>
              <a:rPr lang="pl-PL" dirty="0"/>
              <a:t>Plan </a:t>
            </a:r>
            <a:r>
              <a:rPr lang="pl-PL" dirty="0" err="1"/>
              <a:t>your</a:t>
            </a:r>
            <a:r>
              <a:rPr lang="pl-PL" dirty="0"/>
              <a:t> </a:t>
            </a:r>
            <a:r>
              <a:rPr lang="pl-PL" dirty="0" err="1"/>
              <a:t>journey</a:t>
            </a:r>
            <a:r>
              <a:rPr lang="pl-PL" dirty="0"/>
              <a:t> to the </a:t>
            </a:r>
            <a:r>
              <a:rPr lang="pl-PL" dirty="0" err="1"/>
              <a:t>job</a:t>
            </a:r>
            <a:r>
              <a:rPr lang="pl-PL" dirty="0"/>
              <a:t> interview (</a:t>
            </a:r>
            <a:r>
              <a:rPr lang="pl-PL" dirty="0" err="1"/>
              <a:t>make</a:t>
            </a:r>
            <a:r>
              <a:rPr lang="pl-PL" dirty="0"/>
              <a:t> </a:t>
            </a:r>
            <a:r>
              <a:rPr lang="pl-PL" dirty="0" err="1"/>
              <a:t>sure</a:t>
            </a:r>
            <a:r>
              <a:rPr lang="pl-PL" dirty="0"/>
              <a:t> </a:t>
            </a:r>
            <a:r>
              <a:rPr lang="pl-PL" dirty="0" err="1"/>
              <a:t>you</a:t>
            </a:r>
            <a:r>
              <a:rPr lang="pl-PL" dirty="0"/>
              <a:t> </a:t>
            </a:r>
            <a:r>
              <a:rPr lang="pl-PL" dirty="0" err="1"/>
              <a:t>arrive</a:t>
            </a:r>
            <a:r>
              <a:rPr lang="pl-PL" dirty="0"/>
              <a:t> on </a:t>
            </a:r>
            <a:r>
              <a:rPr lang="pl-PL" dirty="0" err="1"/>
              <a:t>time</a:t>
            </a:r>
            <a:r>
              <a:rPr lang="pl-PL" dirty="0"/>
              <a:t>, </a:t>
            </a:r>
            <a:r>
              <a:rPr lang="pl-PL" dirty="0">
                <a:solidFill>
                  <a:srgbClr val="2D2D2D"/>
                </a:solidFill>
              </a:rPr>
              <a:t>s</a:t>
            </a:r>
            <a:r>
              <a:rPr lang="en-US" i="0" dirty="0" err="1">
                <a:solidFill>
                  <a:srgbClr val="2D2D2D"/>
                </a:solidFill>
                <a:effectLst/>
              </a:rPr>
              <a:t>earch</a:t>
            </a:r>
            <a:r>
              <a:rPr lang="en-US" i="0" dirty="0">
                <a:solidFill>
                  <a:srgbClr val="2D2D2D"/>
                </a:solidFill>
                <a:effectLst/>
              </a:rPr>
              <a:t> the location in advance</a:t>
            </a:r>
            <a:r>
              <a:rPr lang="pl-PL" dirty="0"/>
              <a:t>)</a:t>
            </a:r>
          </a:p>
        </p:txBody>
      </p:sp>
    </p:spTree>
    <p:extLst>
      <p:ext uri="{BB962C8B-B14F-4D97-AF65-F5344CB8AC3E}">
        <p14:creationId xmlns:p14="http://schemas.microsoft.com/office/powerpoint/2010/main" val="2568099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DCAB39-539C-470B-B74E-1E2FAE3DE086}"/>
              </a:ext>
            </a:extLst>
          </p:cNvPr>
          <p:cNvSpPr>
            <a:spLocks noGrp="1"/>
          </p:cNvSpPr>
          <p:nvPr>
            <p:ph type="title"/>
          </p:nvPr>
        </p:nvSpPr>
        <p:spPr/>
        <p:txBody>
          <a:bodyPr/>
          <a:lstStyle/>
          <a:p>
            <a:r>
              <a:rPr lang="pl-PL" dirty="0"/>
              <a:t>How to </a:t>
            </a:r>
            <a:r>
              <a:rPr lang="pl-PL" dirty="0" err="1"/>
              <a:t>act</a:t>
            </a:r>
            <a:r>
              <a:rPr lang="pl-PL" dirty="0"/>
              <a:t> in a </a:t>
            </a:r>
            <a:r>
              <a:rPr lang="pl-PL" dirty="0" err="1"/>
              <a:t>job</a:t>
            </a:r>
            <a:r>
              <a:rPr lang="pl-PL" dirty="0"/>
              <a:t> interview</a:t>
            </a:r>
          </a:p>
        </p:txBody>
      </p:sp>
      <p:graphicFrame>
        <p:nvGraphicFramePr>
          <p:cNvPr id="4" name="Symbol zastępczy zawartości 3">
            <a:extLst>
              <a:ext uri="{FF2B5EF4-FFF2-40B4-BE49-F238E27FC236}">
                <a16:creationId xmlns:a16="http://schemas.microsoft.com/office/drawing/2014/main" id="{823AB58E-7248-4833-A574-3F01AB30F645}"/>
              </a:ext>
            </a:extLst>
          </p:cNvPr>
          <p:cNvGraphicFramePr>
            <a:graphicFrameLocks noGrp="1"/>
          </p:cNvGraphicFramePr>
          <p:nvPr>
            <p:ph idx="1"/>
            <p:extLst>
              <p:ext uri="{D42A27DB-BD31-4B8C-83A1-F6EECF244321}">
                <p14:modId xmlns:p14="http://schemas.microsoft.com/office/powerpoint/2010/main" val="2205529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6710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FD28F-EA45-4C9B-BA12-4174FE1FAFAE}"/>
              </a:ext>
            </a:extLst>
          </p:cNvPr>
          <p:cNvSpPr>
            <a:spLocks noGrp="1"/>
          </p:cNvSpPr>
          <p:nvPr>
            <p:ph type="title"/>
          </p:nvPr>
        </p:nvSpPr>
        <p:spPr/>
        <p:txBody>
          <a:bodyPr>
            <a:normAutofit fontScale="90000"/>
          </a:bodyPr>
          <a:lstStyle/>
          <a:p>
            <a:br>
              <a:rPr lang="pl-PL" sz="3600" dirty="0">
                <a:latin typeface="Minion-Regular"/>
              </a:rPr>
            </a:br>
            <a:r>
              <a:rPr lang="en-US" sz="3600" dirty="0">
                <a:latin typeface="Minion-Regular"/>
              </a:rPr>
              <a:t>The processes of recruitment and selection take place within a framework of external and</a:t>
            </a:r>
            <a:r>
              <a:rPr lang="pl-PL" sz="3600" dirty="0">
                <a:latin typeface="Minion-Regular"/>
              </a:rPr>
              <a:t> </a:t>
            </a:r>
            <a:r>
              <a:rPr lang="pl-PL" sz="3600" dirty="0" err="1">
                <a:latin typeface="Minion-Regular"/>
              </a:rPr>
              <a:t>internal</a:t>
            </a:r>
            <a:r>
              <a:rPr lang="pl-PL" sz="3600" dirty="0">
                <a:latin typeface="Minion-Regular"/>
              </a:rPr>
              <a:t> </a:t>
            </a:r>
            <a:r>
              <a:rPr lang="pl-PL" sz="3600" dirty="0" err="1">
                <a:latin typeface="Minion-Regular"/>
              </a:rPr>
              <a:t>influences</a:t>
            </a:r>
            <a:r>
              <a:rPr lang="pl-PL" sz="3600" dirty="0">
                <a:latin typeface="Minion-Regular"/>
              </a:rPr>
              <a:t>.</a:t>
            </a:r>
            <a:br>
              <a:rPr lang="pl-PL" sz="3600" dirty="0">
                <a:latin typeface="Minion-Regular"/>
              </a:rPr>
            </a:br>
            <a:endParaRPr lang="pl-PL" dirty="0"/>
          </a:p>
        </p:txBody>
      </p:sp>
      <p:graphicFrame>
        <p:nvGraphicFramePr>
          <p:cNvPr id="4" name="Symbol zastępczy zawartości 3">
            <a:extLst>
              <a:ext uri="{FF2B5EF4-FFF2-40B4-BE49-F238E27FC236}">
                <a16:creationId xmlns:a16="http://schemas.microsoft.com/office/drawing/2014/main" id="{2D6A162F-B30A-48DD-8031-D4D672A2C3A1}"/>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3517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DC4F9C-D2A4-4AE7-85A7-FB1C5BE4B418}"/>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D14301B-3154-4F60-A28B-DEF7DA0B50C3}"/>
              </a:ext>
            </a:extLst>
          </p:cNvPr>
          <p:cNvSpPr>
            <a:spLocks noGrp="1"/>
          </p:cNvSpPr>
          <p:nvPr>
            <p:ph idx="1"/>
          </p:nvPr>
        </p:nvSpPr>
        <p:spPr/>
        <p:txBody>
          <a:bodyPr/>
          <a:lstStyle/>
          <a:p>
            <a:endParaRPr lang="pl-PL" sz="3600" dirty="0">
              <a:hlinkClick r:id="rId2"/>
            </a:endParaRPr>
          </a:p>
          <a:p>
            <a:r>
              <a:rPr lang="pl-PL" sz="3600" dirty="0">
                <a:hlinkClick r:id="rId2"/>
              </a:rPr>
              <a:t>https://www.youtube.com/watch?v=uG2aEh5xBJE</a:t>
            </a:r>
          </a:p>
          <a:p>
            <a:r>
              <a:rPr lang="pl-PL" sz="3600" dirty="0">
                <a:hlinkClick r:id="rId2"/>
              </a:rPr>
              <a:t>https://www.youtube.com/watch?v=hrZSfMly_Ck</a:t>
            </a:r>
          </a:p>
          <a:p>
            <a:r>
              <a:rPr lang="pl-PL" sz="3600" dirty="0">
                <a:hlinkClick r:id="rId2"/>
              </a:rPr>
              <a:t>https://www.youtube.com/watch?v=HG68Ymazo18</a:t>
            </a:r>
            <a:endParaRPr lang="pl-PL" sz="3600" dirty="0"/>
          </a:p>
          <a:p>
            <a:endParaRPr lang="pl-PL" dirty="0"/>
          </a:p>
          <a:p>
            <a:endParaRPr lang="pl-PL" dirty="0"/>
          </a:p>
        </p:txBody>
      </p:sp>
    </p:spTree>
    <p:extLst>
      <p:ext uri="{BB962C8B-B14F-4D97-AF65-F5344CB8AC3E}">
        <p14:creationId xmlns:p14="http://schemas.microsoft.com/office/powerpoint/2010/main" val="58302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B3B8D9-04EB-488C-B3F1-9EE2BEF909CC}"/>
              </a:ext>
            </a:extLst>
          </p:cNvPr>
          <p:cNvSpPr>
            <a:spLocks noGrp="1"/>
          </p:cNvSpPr>
          <p:nvPr>
            <p:ph type="title"/>
          </p:nvPr>
        </p:nvSpPr>
        <p:spPr/>
        <p:txBody>
          <a:bodyPr/>
          <a:lstStyle/>
          <a:p>
            <a:r>
              <a:rPr lang="pl-PL" dirty="0"/>
              <a:t>Job </a:t>
            </a:r>
            <a:r>
              <a:rPr lang="pl-PL" dirty="0" err="1"/>
              <a:t>loss</a:t>
            </a:r>
            <a:r>
              <a:rPr lang="pl-PL" dirty="0"/>
              <a:t> - </a:t>
            </a:r>
            <a:r>
              <a:rPr lang="pl-PL" dirty="0" err="1"/>
              <a:t>outplacement</a:t>
            </a:r>
            <a:endParaRPr lang="pl-PL" dirty="0"/>
          </a:p>
        </p:txBody>
      </p:sp>
      <p:graphicFrame>
        <p:nvGraphicFramePr>
          <p:cNvPr id="4" name="Symbol zastępczy zawartości 3">
            <a:extLst>
              <a:ext uri="{FF2B5EF4-FFF2-40B4-BE49-F238E27FC236}">
                <a16:creationId xmlns:a16="http://schemas.microsoft.com/office/drawing/2014/main" id="{397B9D7B-7FE9-44B0-8081-2605A99BB925}"/>
              </a:ext>
            </a:extLst>
          </p:cNvPr>
          <p:cNvGraphicFramePr>
            <a:graphicFrameLocks noGrp="1"/>
          </p:cNvGraphicFramePr>
          <p:nvPr>
            <p:ph idx="1"/>
            <p:extLst>
              <p:ext uri="{D42A27DB-BD31-4B8C-83A1-F6EECF244321}">
                <p14:modId xmlns:p14="http://schemas.microsoft.com/office/powerpoint/2010/main" val="6724900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3172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22AE0F-EC47-4CD9-8B4E-62D4DA538F4F}"/>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094C2618-FD21-46B4-94AD-B21FB6BE7B50}"/>
              </a:ext>
            </a:extLst>
          </p:cNvPr>
          <p:cNvSpPr>
            <a:spLocks noGrp="1"/>
          </p:cNvSpPr>
          <p:nvPr>
            <p:ph idx="1"/>
          </p:nvPr>
        </p:nvSpPr>
        <p:spPr/>
        <p:txBody>
          <a:bodyPr/>
          <a:lstStyle/>
          <a:p>
            <a:pPr marL="0" indent="0" algn="just">
              <a:buNone/>
            </a:pPr>
            <a:endParaRPr lang="pl-PL" b="0" i="0" dirty="0">
              <a:effectLst/>
            </a:endParaRPr>
          </a:p>
          <a:p>
            <a:pPr marL="0" indent="0" algn="just">
              <a:buNone/>
            </a:pPr>
            <a:r>
              <a:rPr lang="en-US" b="0" i="0" dirty="0">
                <a:effectLst/>
              </a:rPr>
              <a:t>Outplacement is a well-established service in the UK, adopted by thousands of responsible </a:t>
            </a:r>
            <a:r>
              <a:rPr lang="en-US" b="0" i="0" dirty="0" err="1">
                <a:effectLst/>
              </a:rPr>
              <a:t>organisations</a:t>
            </a:r>
            <a:r>
              <a:rPr lang="en-US" b="0" i="0" dirty="0">
                <a:effectLst/>
              </a:rPr>
              <a:t> who </a:t>
            </a:r>
            <a:r>
              <a:rPr lang="en-US" b="0" i="0" dirty="0" err="1">
                <a:effectLst/>
              </a:rPr>
              <a:t>recognise</a:t>
            </a:r>
            <a:r>
              <a:rPr lang="en-US" b="0" i="0" dirty="0">
                <a:effectLst/>
              </a:rPr>
              <a:t> the importance of supporting employees as they leave the business. </a:t>
            </a:r>
            <a:endParaRPr lang="pl-PL" b="0" i="0" dirty="0">
              <a:effectLst/>
            </a:endParaRPr>
          </a:p>
          <a:p>
            <a:pPr marL="0" indent="0" algn="just">
              <a:buNone/>
            </a:pPr>
            <a:r>
              <a:rPr lang="en-US" b="0" i="0" dirty="0">
                <a:effectLst/>
              </a:rPr>
              <a:t>Historically, outplacement was predominantly </a:t>
            </a:r>
            <a:r>
              <a:rPr lang="en-US" b="0" i="0" dirty="0" err="1">
                <a:effectLst/>
              </a:rPr>
              <a:t>focussed</a:t>
            </a:r>
            <a:r>
              <a:rPr lang="en-US" b="0" i="0" dirty="0">
                <a:effectLst/>
              </a:rPr>
              <a:t> on those in senior positions but in a modern context, </a:t>
            </a:r>
            <a:r>
              <a:rPr lang="en-US" b="0" i="0" dirty="0" err="1">
                <a:effectLst/>
              </a:rPr>
              <a:t>organisations</a:t>
            </a:r>
            <a:r>
              <a:rPr lang="en-US" b="0" i="0" dirty="0">
                <a:effectLst/>
              </a:rPr>
              <a:t> now provide employees with Outplacement Support at all levels and grades.</a:t>
            </a:r>
            <a:endParaRPr lang="pl-PL" dirty="0"/>
          </a:p>
        </p:txBody>
      </p:sp>
    </p:spTree>
    <p:extLst>
      <p:ext uri="{BB962C8B-B14F-4D97-AF65-F5344CB8AC3E}">
        <p14:creationId xmlns:p14="http://schemas.microsoft.com/office/powerpoint/2010/main" val="39692369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B4B926-5DC0-45CE-8C60-23030225D2B8}"/>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F0A860CB-61C9-4AA3-93E1-E83BF24C511D}"/>
              </a:ext>
            </a:extLst>
          </p:cNvPr>
          <p:cNvGraphicFramePr>
            <a:graphicFrameLocks noGrp="1"/>
          </p:cNvGraphicFramePr>
          <p:nvPr>
            <p:ph idx="1"/>
            <p:extLst>
              <p:ext uri="{D42A27DB-BD31-4B8C-83A1-F6EECF244321}">
                <p14:modId xmlns:p14="http://schemas.microsoft.com/office/powerpoint/2010/main" val="2172958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1504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99698F-B178-44D2-B388-444C980FC708}"/>
              </a:ext>
            </a:extLst>
          </p:cNvPr>
          <p:cNvSpPr>
            <a:spLocks noGrp="1"/>
          </p:cNvSpPr>
          <p:nvPr>
            <p:ph type="title"/>
          </p:nvPr>
        </p:nvSpPr>
        <p:spPr/>
        <p:txBody>
          <a:bodyPr/>
          <a:lstStyle/>
          <a:p>
            <a:r>
              <a:rPr lang="pl-PL" b="0" i="0" dirty="0" err="1">
                <a:solidFill>
                  <a:srgbClr val="232323"/>
                </a:solidFill>
                <a:effectLst/>
                <a:latin typeface="+mn-lt"/>
              </a:rPr>
              <a:t>Why</a:t>
            </a:r>
            <a:r>
              <a:rPr lang="pl-PL" b="0" i="0" dirty="0">
                <a:solidFill>
                  <a:srgbClr val="232323"/>
                </a:solidFill>
                <a:effectLst/>
                <a:latin typeface="+mn-lt"/>
              </a:rPr>
              <a:t> </a:t>
            </a:r>
            <a:r>
              <a:rPr lang="pl-PL" b="0" i="0" dirty="0" err="1">
                <a:solidFill>
                  <a:srgbClr val="232323"/>
                </a:solidFill>
                <a:effectLst/>
                <a:latin typeface="+mn-lt"/>
              </a:rPr>
              <a:t>is</a:t>
            </a:r>
            <a:r>
              <a:rPr lang="pl-PL" b="0" i="0" dirty="0">
                <a:solidFill>
                  <a:srgbClr val="232323"/>
                </a:solidFill>
                <a:effectLst/>
                <a:latin typeface="+mn-lt"/>
              </a:rPr>
              <a:t> </a:t>
            </a:r>
            <a:r>
              <a:rPr lang="pl-PL" b="0" i="0" dirty="0" err="1">
                <a:solidFill>
                  <a:srgbClr val="232323"/>
                </a:solidFill>
                <a:effectLst/>
                <a:latin typeface="+mn-lt"/>
              </a:rPr>
              <a:t>outplacement</a:t>
            </a:r>
            <a:r>
              <a:rPr lang="pl-PL" b="0" i="0" dirty="0">
                <a:solidFill>
                  <a:srgbClr val="232323"/>
                </a:solidFill>
                <a:effectLst/>
                <a:latin typeface="+mn-lt"/>
              </a:rPr>
              <a:t> </a:t>
            </a:r>
            <a:r>
              <a:rPr lang="pl-PL" b="0" i="0" dirty="0" err="1">
                <a:solidFill>
                  <a:srgbClr val="232323"/>
                </a:solidFill>
                <a:effectLst/>
                <a:latin typeface="+mn-lt"/>
              </a:rPr>
              <a:t>important</a:t>
            </a:r>
            <a:r>
              <a:rPr lang="pl-PL" b="0" i="0" dirty="0">
                <a:solidFill>
                  <a:srgbClr val="232323"/>
                </a:solidFill>
                <a:effectLst/>
                <a:latin typeface="+mn-lt"/>
              </a:rPr>
              <a:t>?</a:t>
            </a:r>
            <a:endParaRPr lang="pl-PL" dirty="0">
              <a:latin typeface="+mn-lt"/>
            </a:endParaRPr>
          </a:p>
        </p:txBody>
      </p:sp>
      <p:graphicFrame>
        <p:nvGraphicFramePr>
          <p:cNvPr id="4" name="Symbol zastępczy zawartości 3">
            <a:extLst>
              <a:ext uri="{FF2B5EF4-FFF2-40B4-BE49-F238E27FC236}">
                <a16:creationId xmlns:a16="http://schemas.microsoft.com/office/drawing/2014/main" id="{B697CBCE-29BF-46BF-B94D-CC2DDB54EB22}"/>
              </a:ext>
            </a:extLst>
          </p:cNvPr>
          <p:cNvGraphicFramePr>
            <a:graphicFrameLocks noGrp="1"/>
          </p:cNvGraphicFramePr>
          <p:nvPr>
            <p:ph idx="1"/>
            <p:extLst>
              <p:ext uri="{D42A27DB-BD31-4B8C-83A1-F6EECF244321}">
                <p14:modId xmlns:p14="http://schemas.microsoft.com/office/powerpoint/2010/main" val="1794238529"/>
              </p:ext>
            </p:extLst>
          </p:nvPr>
        </p:nvGraphicFramePr>
        <p:xfrm>
          <a:off x="90435" y="1306286"/>
          <a:ext cx="11977635" cy="5436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5495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70705D-BEE0-4EE1-AD88-E6CCE6E1D13E}"/>
              </a:ext>
            </a:extLst>
          </p:cNvPr>
          <p:cNvSpPr>
            <a:spLocks noGrp="1"/>
          </p:cNvSpPr>
          <p:nvPr>
            <p:ph type="title"/>
          </p:nvPr>
        </p:nvSpPr>
        <p:spPr/>
        <p:txBody>
          <a:bodyPr/>
          <a:lstStyle/>
          <a:p>
            <a:r>
              <a:rPr lang="en-GB" dirty="0"/>
              <a:t>Tasks</a:t>
            </a:r>
          </a:p>
        </p:txBody>
      </p:sp>
      <p:sp>
        <p:nvSpPr>
          <p:cNvPr id="3" name="Symbol zastępczy zawartości 2">
            <a:extLst>
              <a:ext uri="{FF2B5EF4-FFF2-40B4-BE49-F238E27FC236}">
                <a16:creationId xmlns:a16="http://schemas.microsoft.com/office/drawing/2014/main" id="{65D1D5BA-B893-4FB9-83A9-8FDF1CDD33A9}"/>
              </a:ext>
            </a:extLst>
          </p:cNvPr>
          <p:cNvSpPr>
            <a:spLocks noGrp="1"/>
          </p:cNvSpPr>
          <p:nvPr>
            <p:ph idx="1"/>
          </p:nvPr>
        </p:nvSpPr>
        <p:spPr/>
        <p:txBody>
          <a:bodyPr/>
          <a:lstStyle/>
          <a:p>
            <a:r>
              <a:rPr lang="pl-PL" dirty="0" err="1">
                <a:solidFill>
                  <a:srgbClr val="2D2D2D"/>
                </a:solidFill>
              </a:rPr>
              <a:t>Prepare</a:t>
            </a:r>
            <a:r>
              <a:rPr lang="pl-PL" dirty="0">
                <a:solidFill>
                  <a:srgbClr val="2D2D2D"/>
                </a:solidFill>
              </a:rPr>
              <a:t> </a:t>
            </a:r>
            <a:r>
              <a:rPr lang="pl-PL" dirty="0" err="1">
                <a:solidFill>
                  <a:srgbClr val="2D2D2D"/>
                </a:solidFill>
              </a:rPr>
              <a:t>short</a:t>
            </a:r>
            <a:r>
              <a:rPr lang="en-US" i="0" dirty="0">
                <a:solidFill>
                  <a:srgbClr val="2D2D2D"/>
                </a:solidFill>
                <a:effectLst/>
              </a:rPr>
              <a:t> answers to common interview questions</a:t>
            </a:r>
            <a:r>
              <a:rPr lang="pl-PL" i="0" dirty="0">
                <a:solidFill>
                  <a:srgbClr val="2D2D2D"/>
                </a:solidFill>
                <a:effectLst/>
              </a:rPr>
              <a:t> (</a:t>
            </a:r>
            <a:r>
              <a:rPr lang="pl-PL" i="0" dirty="0" err="1">
                <a:solidFill>
                  <a:srgbClr val="2D2D2D"/>
                </a:solidFill>
                <a:effectLst/>
              </a:rPr>
              <a:t>choose</a:t>
            </a:r>
            <a:r>
              <a:rPr lang="pl-PL" i="0" dirty="0">
                <a:solidFill>
                  <a:srgbClr val="2D2D2D"/>
                </a:solidFill>
                <a:effectLst/>
              </a:rPr>
              <a:t> 2):</a:t>
            </a:r>
          </a:p>
          <a:p>
            <a:pPr marL="1169988" indent="-457200" algn="l">
              <a:buFont typeface="Wingdings" panose="05000000000000000000" pitchFamily="2" charset="2"/>
              <a:buChar char="Ø"/>
            </a:pPr>
            <a:r>
              <a:rPr lang="en-US" b="0" i="0" dirty="0">
                <a:solidFill>
                  <a:srgbClr val="202124"/>
                </a:solidFill>
                <a:effectLst/>
              </a:rPr>
              <a:t>Why do you want to work at this company?</a:t>
            </a:r>
          </a:p>
          <a:p>
            <a:pPr marL="1169988" indent="-457200" algn="l">
              <a:buFont typeface="Wingdings" panose="05000000000000000000" pitchFamily="2" charset="2"/>
              <a:buChar char="Ø"/>
            </a:pPr>
            <a:r>
              <a:rPr lang="en-US" b="0" i="0" dirty="0">
                <a:solidFill>
                  <a:srgbClr val="202124"/>
                </a:solidFill>
                <a:effectLst/>
              </a:rPr>
              <a:t>Why should we hire you?</a:t>
            </a:r>
          </a:p>
          <a:p>
            <a:pPr marL="1169988" indent="-457200" algn="l">
              <a:buFont typeface="Wingdings" panose="05000000000000000000" pitchFamily="2" charset="2"/>
              <a:buChar char="Ø"/>
            </a:pPr>
            <a:r>
              <a:rPr lang="en-US" b="0" i="0" dirty="0">
                <a:solidFill>
                  <a:srgbClr val="202124"/>
                </a:solidFill>
                <a:effectLst/>
              </a:rPr>
              <a:t>What can you bring to the company?</a:t>
            </a:r>
          </a:p>
          <a:p>
            <a:pPr marL="1169988" indent="-457200" algn="l">
              <a:buFont typeface="Wingdings" panose="05000000000000000000" pitchFamily="2" charset="2"/>
              <a:buChar char="Ø"/>
            </a:pPr>
            <a:r>
              <a:rPr lang="en-US" b="0" i="0" dirty="0">
                <a:solidFill>
                  <a:srgbClr val="202124"/>
                </a:solidFill>
                <a:effectLst/>
              </a:rPr>
              <a:t>What are your greatest strengths?</a:t>
            </a:r>
            <a:endParaRPr lang="pl-PL" dirty="0">
              <a:solidFill>
                <a:srgbClr val="202124"/>
              </a:solidFill>
            </a:endParaRPr>
          </a:p>
          <a:p>
            <a:pPr marL="180975" indent="-180975"/>
            <a:r>
              <a:rPr lang="pl-PL" dirty="0">
                <a:solidFill>
                  <a:srgbClr val="202124"/>
                </a:solidFill>
              </a:rPr>
              <a:t>Write</a:t>
            </a:r>
            <a:r>
              <a:rPr lang="pl-PL" b="0" i="0" dirty="0">
                <a:solidFill>
                  <a:srgbClr val="202124"/>
                </a:solidFill>
                <a:effectLst/>
              </a:rPr>
              <a:t> a CV </a:t>
            </a:r>
            <a:r>
              <a:rPr lang="pl-PL" dirty="0">
                <a:solidFill>
                  <a:srgbClr val="202124"/>
                </a:solidFill>
              </a:rPr>
              <a:t>and </a:t>
            </a:r>
            <a:r>
              <a:rPr lang="pl-PL" b="0" i="0" dirty="0" err="1">
                <a:solidFill>
                  <a:srgbClr val="202124"/>
                </a:solidFill>
                <a:effectLst/>
              </a:rPr>
              <a:t>cover</a:t>
            </a:r>
            <a:r>
              <a:rPr lang="pl-PL" b="0" i="0" dirty="0">
                <a:solidFill>
                  <a:srgbClr val="202124"/>
                </a:solidFill>
                <a:effectLst/>
              </a:rPr>
              <a:t> </a:t>
            </a:r>
            <a:r>
              <a:rPr lang="pl-PL" b="0" i="0" dirty="0" err="1">
                <a:solidFill>
                  <a:srgbClr val="202124"/>
                </a:solidFill>
                <a:effectLst/>
              </a:rPr>
              <a:t>letter</a:t>
            </a:r>
            <a:r>
              <a:rPr lang="pl-PL" b="0" i="0" dirty="0">
                <a:solidFill>
                  <a:srgbClr val="202124"/>
                </a:solidFill>
                <a:effectLst/>
              </a:rPr>
              <a:t> for manager </a:t>
            </a:r>
            <a:r>
              <a:rPr lang="pl-PL" b="0" i="0" dirty="0" err="1">
                <a:solidFill>
                  <a:srgbClr val="202124"/>
                </a:solidFill>
                <a:effectLst/>
              </a:rPr>
              <a:t>position</a:t>
            </a:r>
            <a:r>
              <a:rPr lang="pl-PL" b="0" i="0" dirty="0">
                <a:solidFill>
                  <a:srgbClr val="202124"/>
                </a:solidFill>
                <a:effectLst/>
              </a:rPr>
              <a:t> (</a:t>
            </a:r>
            <a:r>
              <a:rPr lang="pl-PL" b="0" i="0" dirty="0" err="1">
                <a:solidFill>
                  <a:srgbClr val="202124"/>
                </a:solidFill>
                <a:effectLst/>
              </a:rPr>
              <a:t>can</a:t>
            </a:r>
            <a:r>
              <a:rPr lang="pl-PL" b="0" i="0" dirty="0">
                <a:solidFill>
                  <a:srgbClr val="202124"/>
                </a:solidFill>
                <a:effectLst/>
              </a:rPr>
              <a:t> be </a:t>
            </a:r>
            <a:r>
              <a:rPr lang="pl-PL" b="0" i="0" dirty="0" err="1">
                <a:solidFill>
                  <a:srgbClr val="202124"/>
                </a:solidFill>
                <a:effectLst/>
              </a:rPr>
              <a:t>an</a:t>
            </a:r>
            <a:r>
              <a:rPr lang="pl-PL" b="0" i="0" dirty="0">
                <a:solidFill>
                  <a:srgbClr val="202124"/>
                </a:solidFill>
                <a:effectLst/>
              </a:rPr>
              <a:t> </a:t>
            </a:r>
            <a:r>
              <a:rPr lang="pl-PL" b="0" i="0" dirty="0" err="1">
                <a:solidFill>
                  <a:srgbClr val="202124"/>
                </a:solidFill>
                <a:effectLst/>
              </a:rPr>
              <a:t>imaginary</a:t>
            </a:r>
            <a:r>
              <a:rPr lang="pl-PL" b="0" i="0" dirty="0">
                <a:solidFill>
                  <a:srgbClr val="202124"/>
                </a:solidFill>
                <a:effectLst/>
              </a:rPr>
              <a:t> person).</a:t>
            </a:r>
            <a:endParaRPr lang="en-US" b="0" i="0" dirty="0">
              <a:solidFill>
                <a:srgbClr val="202124"/>
              </a:solidFill>
              <a:effectLst/>
            </a:endParaRPr>
          </a:p>
          <a:p>
            <a:pPr marL="0" indent="0">
              <a:buNone/>
            </a:pPr>
            <a:endParaRPr lang="en-GB" dirty="0"/>
          </a:p>
        </p:txBody>
      </p:sp>
    </p:spTree>
    <p:extLst>
      <p:ext uri="{BB962C8B-B14F-4D97-AF65-F5344CB8AC3E}">
        <p14:creationId xmlns:p14="http://schemas.microsoft.com/office/powerpoint/2010/main" val="20549475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3DF4DE-2BAF-9DB4-EEE7-DA07EE35A3A4}"/>
              </a:ext>
            </a:extLst>
          </p:cNvPr>
          <p:cNvSpPr>
            <a:spLocks noGrp="1"/>
          </p:cNvSpPr>
          <p:nvPr>
            <p:ph type="title"/>
          </p:nvPr>
        </p:nvSpPr>
        <p:spPr/>
        <p:txBody>
          <a:bodyPr/>
          <a:lstStyle/>
          <a:p>
            <a:r>
              <a:rPr lang="pl-PL" dirty="0"/>
              <a:t>HOMEWORK</a:t>
            </a:r>
            <a:endParaRPr lang="en-GB" dirty="0"/>
          </a:p>
        </p:txBody>
      </p:sp>
      <p:graphicFrame>
        <p:nvGraphicFramePr>
          <p:cNvPr id="4" name="Tabela 4">
            <a:extLst>
              <a:ext uri="{FF2B5EF4-FFF2-40B4-BE49-F238E27FC236}">
                <a16:creationId xmlns:a16="http://schemas.microsoft.com/office/drawing/2014/main" id="{D8F27F2B-60CD-8564-49AA-6A07DC23DC79}"/>
              </a:ext>
            </a:extLst>
          </p:cNvPr>
          <p:cNvGraphicFramePr>
            <a:graphicFrameLocks noGrp="1"/>
          </p:cNvGraphicFramePr>
          <p:nvPr>
            <p:ph idx="1"/>
            <p:extLst>
              <p:ext uri="{D42A27DB-BD31-4B8C-83A1-F6EECF244321}">
                <p14:modId xmlns:p14="http://schemas.microsoft.com/office/powerpoint/2010/main" val="165357415"/>
              </p:ext>
            </p:extLst>
          </p:nvPr>
        </p:nvGraphicFramePr>
        <p:xfrm>
          <a:off x="838203" y="3150333"/>
          <a:ext cx="10515597" cy="74168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4167822836"/>
                    </a:ext>
                  </a:extLst>
                </a:gridCol>
                <a:gridCol w="3505199">
                  <a:extLst>
                    <a:ext uri="{9D8B030D-6E8A-4147-A177-3AD203B41FA5}">
                      <a16:colId xmlns:a16="http://schemas.microsoft.com/office/drawing/2014/main" val="4046528660"/>
                    </a:ext>
                  </a:extLst>
                </a:gridCol>
                <a:gridCol w="3505199">
                  <a:extLst>
                    <a:ext uri="{9D8B030D-6E8A-4147-A177-3AD203B41FA5}">
                      <a16:colId xmlns:a16="http://schemas.microsoft.com/office/drawing/2014/main" val="2711818372"/>
                    </a:ext>
                  </a:extLst>
                </a:gridCol>
              </a:tblGrid>
              <a:tr h="370840">
                <a:tc>
                  <a:txBody>
                    <a:bodyPr/>
                    <a:lstStyle/>
                    <a:p>
                      <a:endParaRPr lang="en-GB"/>
                    </a:p>
                  </a:txBody>
                  <a:tcPr/>
                </a:tc>
                <a:tc>
                  <a:txBody>
                    <a:bodyPr/>
                    <a:lstStyle/>
                    <a:p>
                      <a:r>
                        <a:rPr lang="pl-PL" dirty="0">
                          <a:solidFill>
                            <a:schemeClr val="tx1"/>
                          </a:solidFill>
                        </a:rPr>
                        <a:t>ADVANTAGES</a:t>
                      </a:r>
                      <a:endParaRPr lang="en-GB" dirty="0">
                        <a:solidFill>
                          <a:schemeClr val="tx1"/>
                        </a:solidFill>
                      </a:endParaRPr>
                    </a:p>
                  </a:txBody>
                  <a:tcPr/>
                </a:tc>
                <a:tc>
                  <a:txBody>
                    <a:bodyPr/>
                    <a:lstStyle/>
                    <a:p>
                      <a:r>
                        <a:rPr lang="pl-PL" dirty="0">
                          <a:solidFill>
                            <a:schemeClr val="tx1"/>
                          </a:solidFill>
                        </a:rPr>
                        <a:t>DISADVANTAGES</a:t>
                      </a:r>
                      <a:endParaRPr lang="en-GB" dirty="0">
                        <a:solidFill>
                          <a:schemeClr val="tx1"/>
                        </a:solidFill>
                      </a:endParaRPr>
                    </a:p>
                  </a:txBody>
                  <a:tcPr/>
                </a:tc>
                <a:extLst>
                  <a:ext uri="{0D108BD9-81ED-4DB2-BD59-A6C34878D82A}">
                    <a16:rowId xmlns:a16="http://schemas.microsoft.com/office/drawing/2014/main" val="105579698"/>
                  </a:ext>
                </a:extLst>
              </a:tr>
              <a:tr h="370840">
                <a:tc>
                  <a:txBody>
                    <a:bodyPr/>
                    <a:lstStyle/>
                    <a:p>
                      <a:r>
                        <a:rPr lang="pl-PL" dirty="0"/>
                        <a:t>OUTPLACEMENT</a:t>
                      </a:r>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805106230"/>
                  </a:ext>
                </a:extLst>
              </a:tr>
            </a:tbl>
          </a:graphicData>
        </a:graphic>
      </p:graphicFrame>
    </p:spTree>
    <p:extLst>
      <p:ext uri="{BB962C8B-B14F-4D97-AF65-F5344CB8AC3E}">
        <p14:creationId xmlns:p14="http://schemas.microsoft.com/office/powerpoint/2010/main" val="1546652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464406-69E6-43B3-9487-AA431B1312BC}"/>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8A6E4F75-7281-4D35-95F3-50C46429DAB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87556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44F51F-C520-47C8-8A89-8295109A649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02381AC-4AF8-4250-B315-CED1BDFEEB69}"/>
              </a:ext>
            </a:extLst>
          </p:cNvPr>
          <p:cNvSpPr>
            <a:spLocks noGrp="1"/>
          </p:cNvSpPr>
          <p:nvPr>
            <p:ph idx="1"/>
          </p:nvPr>
        </p:nvSpPr>
        <p:spPr/>
        <p:txBody>
          <a:bodyPr>
            <a:normAutofit/>
          </a:bodyPr>
          <a:lstStyle/>
          <a:p>
            <a:pPr marL="0" indent="0" algn="just">
              <a:buNone/>
            </a:pPr>
            <a:r>
              <a:rPr lang="pl-PL" sz="4000" u="sng" dirty="0" err="1">
                <a:latin typeface="Minion-Regular"/>
              </a:rPr>
              <a:t>Another</a:t>
            </a:r>
            <a:r>
              <a:rPr lang="pl-PL" sz="4000" u="sng" dirty="0">
                <a:latin typeface="Minion-Regular"/>
              </a:rPr>
              <a:t> </a:t>
            </a:r>
            <a:r>
              <a:rPr lang="pl-PL" sz="4000" u="sng" dirty="0" err="1">
                <a:latin typeface="Minion-Regular"/>
              </a:rPr>
              <a:t>external</a:t>
            </a:r>
            <a:r>
              <a:rPr lang="pl-PL" sz="4000" u="sng" dirty="0">
                <a:latin typeface="Minion-Regular"/>
              </a:rPr>
              <a:t> </a:t>
            </a:r>
            <a:r>
              <a:rPr lang="pl-PL" sz="4000" u="sng" dirty="0" err="1">
                <a:latin typeface="Minion-Regular"/>
              </a:rPr>
              <a:t>factors</a:t>
            </a:r>
            <a:r>
              <a:rPr lang="pl-PL" sz="4000" u="sng" dirty="0">
                <a:latin typeface="Minion-Regular"/>
              </a:rPr>
              <a:t>:</a:t>
            </a:r>
          </a:p>
          <a:p>
            <a:pPr algn="just"/>
            <a:r>
              <a:rPr lang="pl-PL" sz="4000" dirty="0" err="1">
                <a:latin typeface="Minion-Regular"/>
              </a:rPr>
              <a:t>government</a:t>
            </a:r>
            <a:r>
              <a:rPr lang="pl-PL" sz="4000" dirty="0">
                <a:latin typeface="Minion-Regular"/>
              </a:rPr>
              <a:t> policy and </a:t>
            </a:r>
            <a:r>
              <a:rPr lang="pl-PL" sz="4000" dirty="0" err="1">
                <a:latin typeface="Minion-Regular"/>
              </a:rPr>
              <a:t>legislation</a:t>
            </a:r>
            <a:r>
              <a:rPr lang="pl-PL" sz="4000" dirty="0">
                <a:latin typeface="Minion-Regular"/>
              </a:rPr>
              <a:t> (</a:t>
            </a:r>
            <a:r>
              <a:rPr lang="pl-PL" sz="4000" dirty="0" err="1">
                <a:latin typeface="Minion-Regular"/>
              </a:rPr>
              <a:t>like</a:t>
            </a:r>
            <a:r>
              <a:rPr lang="pl-PL" sz="4000" dirty="0">
                <a:latin typeface="Minion-Regular"/>
              </a:rPr>
              <a:t> a</a:t>
            </a:r>
            <a:r>
              <a:rPr lang="en-US" sz="4000" b="0" i="0" u="none" strike="noStrike" baseline="0" dirty="0" err="1">
                <a:latin typeface="Minion-Regular"/>
              </a:rPr>
              <a:t>cts</a:t>
            </a:r>
            <a:r>
              <a:rPr lang="en-US" sz="4000" b="0" i="0" u="none" strike="noStrike" baseline="0" dirty="0">
                <a:latin typeface="Minion-Regular"/>
              </a:rPr>
              <a:t> specifically designed to prevent discrimination in employment</a:t>
            </a:r>
            <a:r>
              <a:rPr lang="pl-PL" sz="4000" b="0" i="0" u="none" strike="noStrike" baseline="0" dirty="0">
                <a:latin typeface="Minion-Regular"/>
              </a:rPr>
              <a:t>)</a:t>
            </a:r>
            <a:r>
              <a:rPr lang="pl-PL" sz="4000" dirty="0">
                <a:latin typeface="Minion-Regular"/>
              </a:rPr>
              <a:t>;</a:t>
            </a:r>
          </a:p>
          <a:p>
            <a:pPr algn="just"/>
            <a:r>
              <a:rPr lang="pl-PL" sz="4000" dirty="0" err="1">
                <a:latin typeface="Minion-Regular"/>
              </a:rPr>
              <a:t>technological</a:t>
            </a:r>
            <a:r>
              <a:rPr lang="pl-PL" sz="4000" dirty="0">
                <a:latin typeface="Minion-Regular"/>
              </a:rPr>
              <a:t> </a:t>
            </a:r>
            <a:r>
              <a:rPr lang="pl-PL" sz="4000" dirty="0" err="1">
                <a:latin typeface="Minion-Regular"/>
              </a:rPr>
              <a:t>developments</a:t>
            </a:r>
            <a:r>
              <a:rPr lang="pl-PL" sz="4000" dirty="0">
                <a:latin typeface="Minion-Regular"/>
              </a:rPr>
              <a:t>. </a:t>
            </a:r>
          </a:p>
        </p:txBody>
      </p:sp>
    </p:spTree>
    <p:extLst>
      <p:ext uri="{BB962C8B-B14F-4D97-AF65-F5344CB8AC3E}">
        <p14:creationId xmlns:p14="http://schemas.microsoft.com/office/powerpoint/2010/main" val="4182962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083995-4F2A-4AB1-A7FC-B1453C5934EE}"/>
              </a:ext>
            </a:extLst>
          </p:cNvPr>
          <p:cNvSpPr>
            <a:spLocks noGrp="1"/>
          </p:cNvSpPr>
          <p:nvPr>
            <p:ph type="title"/>
          </p:nvPr>
        </p:nvSpPr>
        <p:spPr/>
        <p:txBody>
          <a:bodyPr/>
          <a:lstStyle/>
          <a:p>
            <a:endParaRPr lang="pl-PL"/>
          </a:p>
        </p:txBody>
      </p:sp>
      <p:graphicFrame>
        <p:nvGraphicFramePr>
          <p:cNvPr id="5" name="Symbol zastępczy zawartości 4">
            <a:extLst>
              <a:ext uri="{FF2B5EF4-FFF2-40B4-BE49-F238E27FC236}">
                <a16:creationId xmlns:a16="http://schemas.microsoft.com/office/drawing/2014/main" id="{04BB5CCD-20D1-4AFC-9CC4-F52D999B2E5D}"/>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0139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C8004-47C5-42E9-ACDB-C8C8A2E1FAA5}"/>
              </a:ext>
            </a:extLst>
          </p:cNvPr>
          <p:cNvSpPr>
            <a:spLocks noGrp="1"/>
          </p:cNvSpPr>
          <p:nvPr>
            <p:ph type="title"/>
          </p:nvPr>
        </p:nvSpPr>
        <p:spPr/>
        <p:txBody>
          <a:bodyPr>
            <a:normAutofit/>
          </a:bodyPr>
          <a:lstStyle/>
          <a:p>
            <a:r>
              <a:rPr lang="en-US" sz="4000" b="0" i="0" u="none" strike="noStrike" baseline="0" dirty="0">
                <a:latin typeface="Minion-Regular"/>
              </a:rPr>
              <a:t>The key stages of a systematic approach to recruitment and selection</a:t>
            </a:r>
            <a:endParaRPr lang="pl-PL" sz="8000" dirty="0"/>
          </a:p>
        </p:txBody>
      </p:sp>
      <p:graphicFrame>
        <p:nvGraphicFramePr>
          <p:cNvPr id="4" name="Symbol zastępczy zawartości 3">
            <a:extLst>
              <a:ext uri="{FF2B5EF4-FFF2-40B4-BE49-F238E27FC236}">
                <a16:creationId xmlns:a16="http://schemas.microsoft.com/office/drawing/2014/main" id="{C404E29D-F6D8-4274-A19F-CF60F17E3218}"/>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56847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5E50DC-4E10-4EB7-883F-BB20D1D42272}"/>
              </a:ext>
            </a:extLst>
          </p:cNvPr>
          <p:cNvSpPr>
            <a:spLocks noGrp="1"/>
          </p:cNvSpPr>
          <p:nvPr>
            <p:ph type="title"/>
          </p:nvPr>
        </p:nvSpPr>
        <p:spPr/>
        <p:txBody>
          <a:bodyPr/>
          <a:lstStyle/>
          <a:p>
            <a:r>
              <a:rPr lang="pl-PL" dirty="0"/>
              <a:t>Online </a:t>
            </a:r>
            <a:r>
              <a:rPr lang="pl-PL" dirty="0" err="1"/>
              <a:t>recruitment</a:t>
            </a:r>
            <a:endParaRPr lang="pl-PL" dirty="0"/>
          </a:p>
        </p:txBody>
      </p:sp>
      <p:graphicFrame>
        <p:nvGraphicFramePr>
          <p:cNvPr id="4" name="Symbol zastępczy zawartości 3">
            <a:extLst>
              <a:ext uri="{FF2B5EF4-FFF2-40B4-BE49-F238E27FC236}">
                <a16:creationId xmlns:a16="http://schemas.microsoft.com/office/drawing/2014/main" id="{D3DCFB35-1F5D-4273-8BB2-33B6646F64F4}"/>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611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4196CC-B118-42FF-A1CF-6F1C2FB145DE}"/>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BDAD9B1B-320C-42BF-9DBE-D010D14A9E4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156736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2365</Words>
  <Application>Microsoft Office PowerPoint</Application>
  <PresentationFormat>Panoramiczny</PresentationFormat>
  <Paragraphs>233</Paragraphs>
  <Slides>36</Slides>
  <Notes>14</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36</vt:i4>
      </vt:variant>
    </vt:vector>
  </HeadingPairs>
  <TitlesOfParts>
    <vt:vector size="43" baseType="lpstr">
      <vt:lpstr>Arial</vt:lpstr>
      <vt:lpstr>Calibri</vt:lpstr>
      <vt:lpstr>Calibri Light</vt:lpstr>
      <vt:lpstr>Minion-Regular</vt:lpstr>
      <vt:lpstr>Source Sans Pro</vt:lpstr>
      <vt:lpstr>Wingdings</vt:lpstr>
      <vt:lpstr>Motyw pakietu Office</vt:lpstr>
      <vt:lpstr>Human Resources Management</vt:lpstr>
      <vt:lpstr>Basic information about the recruitment process</vt:lpstr>
      <vt:lpstr> The processes of recruitment and selection take place within a framework of external and internal influences. </vt:lpstr>
      <vt:lpstr>Prezentacja programu PowerPoint</vt:lpstr>
      <vt:lpstr>Prezentacja programu PowerPoint</vt:lpstr>
      <vt:lpstr>Prezentacja programu PowerPoint</vt:lpstr>
      <vt:lpstr>The key stages of a systematic approach to recruitment and selection</vt:lpstr>
      <vt:lpstr>Online recruitment</vt:lpstr>
      <vt:lpstr>Prezentacja programu PowerPoint</vt:lpstr>
      <vt:lpstr> Examples of selection techniques </vt:lpstr>
      <vt:lpstr>Assessment centres</vt:lpstr>
      <vt:lpstr>Prezentacja programu PowerPoint</vt:lpstr>
      <vt:lpstr>Prezentacja programu PowerPoint</vt:lpstr>
      <vt:lpstr>OUTSOURCING</vt:lpstr>
      <vt:lpstr>Prezentacja programu PowerPoint</vt:lpstr>
      <vt:lpstr>Discussion</vt:lpstr>
      <vt:lpstr>Job search</vt:lpstr>
      <vt:lpstr>CV</vt:lpstr>
      <vt:lpstr>CV format</vt:lpstr>
      <vt:lpstr>How to write a CV</vt:lpstr>
      <vt:lpstr>CV examples</vt:lpstr>
      <vt:lpstr>CV mistakes</vt:lpstr>
      <vt:lpstr>Resume</vt:lpstr>
      <vt:lpstr>Cover letter</vt:lpstr>
      <vt:lpstr>How to address a cover letter</vt:lpstr>
      <vt:lpstr>Job interview</vt:lpstr>
      <vt:lpstr>Prezentacja programu PowerPoint</vt:lpstr>
      <vt:lpstr>How to prepare for a job interview</vt:lpstr>
      <vt:lpstr>How to act in a job interview</vt:lpstr>
      <vt:lpstr>Prezentacja programu PowerPoint</vt:lpstr>
      <vt:lpstr>Job loss - outplacement</vt:lpstr>
      <vt:lpstr>Prezentacja programu PowerPoint</vt:lpstr>
      <vt:lpstr>Prezentacja programu PowerPoint</vt:lpstr>
      <vt:lpstr>Why is outplacement important?</vt:lpstr>
      <vt:lpstr>Tasks</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Karina Pilarz</dc:creator>
  <cp:lastModifiedBy>Karina Pilarz</cp:lastModifiedBy>
  <cp:revision>18</cp:revision>
  <cp:lastPrinted>2022-03-18T12:40:51Z</cp:lastPrinted>
  <dcterms:created xsi:type="dcterms:W3CDTF">2022-01-18T11:19:33Z</dcterms:created>
  <dcterms:modified xsi:type="dcterms:W3CDTF">2023-03-21T11:38:22Z</dcterms:modified>
</cp:coreProperties>
</file>