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4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9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8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8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3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9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7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7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1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91A392-B620-43C4-829E-14133685E1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139" r="-1" b="956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89BA839-CB23-414B-9FD2-81A2290F7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10000" dirty="0" err="1"/>
              <a:t>Introduction</a:t>
            </a:r>
            <a:r>
              <a:rPr lang="pl-PL" sz="10000"/>
              <a:t> to Criminal Law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8C26CC-E942-47E7-A0D7-3C940764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pl-PL" sz="5400" dirty="0"/>
              <a:t>Alicja Limburska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4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1202C5-923D-4A14-BE4E-4A8C5618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 of the course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0D6EB0-F61F-433B-ABB9-BF995E913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" y="1929384"/>
            <a:ext cx="10988040" cy="4563491"/>
          </a:xfrm>
        </p:spPr>
        <p:txBody>
          <a:bodyPr>
            <a:normAutofit fontScale="92500" lnSpcReduction="10000"/>
          </a:bodyPr>
          <a:lstStyle/>
          <a:p>
            <a:r>
              <a:rPr lang="pl-PL" sz="3600" dirty="0"/>
              <a:t>Classes </a:t>
            </a:r>
            <a:r>
              <a:rPr lang="en-GB" sz="3600" dirty="0"/>
              <a:t>will</a:t>
            </a:r>
            <a:r>
              <a:rPr lang="pl-PL" sz="3600" dirty="0"/>
              <a:t> </a:t>
            </a:r>
            <a:r>
              <a:rPr lang="pl-PL" sz="3600" dirty="0" err="1"/>
              <a:t>take</a:t>
            </a:r>
            <a:r>
              <a:rPr lang="pl-PL" sz="3600" dirty="0"/>
              <a:t> place </a:t>
            </a:r>
            <a:r>
              <a:rPr lang="pl-PL" sz="3600" dirty="0" err="1"/>
              <a:t>only</a:t>
            </a:r>
            <a:r>
              <a:rPr lang="pl-PL" sz="3600" dirty="0"/>
              <a:t> </a:t>
            </a:r>
            <a:r>
              <a:rPr lang="pl-PL" sz="3600" dirty="0" err="1"/>
              <a:t>at</a:t>
            </a:r>
            <a:r>
              <a:rPr lang="pl-PL" sz="3600" dirty="0"/>
              <a:t> University!</a:t>
            </a:r>
          </a:p>
          <a:p>
            <a:r>
              <a:rPr lang="pl-PL" sz="3600" dirty="0" err="1"/>
              <a:t>Each</a:t>
            </a:r>
            <a:r>
              <a:rPr lang="pl-PL" sz="3600" dirty="0"/>
              <a:t> student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obliged</a:t>
            </a:r>
            <a:r>
              <a:rPr lang="pl-PL" sz="3600" dirty="0"/>
              <a:t> to </a:t>
            </a:r>
            <a:r>
              <a:rPr lang="pl-PL" sz="3600" dirty="0" err="1"/>
              <a:t>participate</a:t>
            </a:r>
            <a:r>
              <a:rPr lang="pl-PL" sz="3600" dirty="0"/>
              <a:t> in </a:t>
            </a:r>
            <a:r>
              <a:rPr lang="pl-PL" sz="3600" dirty="0" err="1"/>
              <a:t>classes</a:t>
            </a:r>
            <a:endParaRPr lang="pl-PL" sz="3600" dirty="0"/>
          </a:p>
          <a:p>
            <a:r>
              <a:rPr lang="pl-PL" sz="3600" dirty="0" err="1"/>
              <a:t>During</a:t>
            </a:r>
            <a:r>
              <a:rPr lang="pl-PL" sz="3600" dirty="0"/>
              <a:t> </a:t>
            </a:r>
            <a:r>
              <a:rPr lang="pl-PL" sz="3600" dirty="0" err="1"/>
              <a:t>classes</a:t>
            </a:r>
            <a:r>
              <a:rPr lang="pl-PL" sz="3600" dirty="0"/>
              <a:t> we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deal</a:t>
            </a:r>
            <a:r>
              <a:rPr lang="pl-PL" sz="3600" dirty="0"/>
              <a:t> with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basic</a:t>
            </a:r>
            <a:r>
              <a:rPr lang="pl-PL" sz="3600" dirty="0"/>
              <a:t> </a:t>
            </a:r>
            <a:r>
              <a:rPr lang="pl-PL" sz="3600" dirty="0" err="1"/>
              <a:t>concepts</a:t>
            </a:r>
            <a:r>
              <a:rPr lang="pl-PL" sz="3600" dirty="0"/>
              <a:t> of </a:t>
            </a:r>
            <a:r>
              <a:rPr lang="pl-PL" sz="3600" dirty="0" err="1"/>
              <a:t>criminal</a:t>
            </a:r>
            <a:r>
              <a:rPr lang="pl-PL" sz="3600" dirty="0"/>
              <a:t> law, </a:t>
            </a:r>
            <a:r>
              <a:rPr lang="pl-PL" sz="3600" dirty="0" err="1"/>
              <a:t>criminal</a:t>
            </a:r>
            <a:r>
              <a:rPr lang="pl-PL" sz="3600" dirty="0"/>
              <a:t> </a:t>
            </a:r>
            <a:r>
              <a:rPr lang="pl-PL" sz="3600" dirty="0" err="1"/>
              <a:t>responsibility</a:t>
            </a:r>
            <a:r>
              <a:rPr lang="pl-PL" sz="3600" dirty="0"/>
              <a:t> and </a:t>
            </a:r>
            <a:r>
              <a:rPr lang="pl-PL" sz="3600" dirty="0" err="1"/>
              <a:t>certain</a:t>
            </a:r>
            <a:r>
              <a:rPr lang="pl-PL" sz="3600" dirty="0"/>
              <a:t> </a:t>
            </a:r>
            <a:r>
              <a:rPr lang="pl-PL" sz="3600" dirty="0" err="1"/>
              <a:t>types</a:t>
            </a:r>
            <a:r>
              <a:rPr lang="pl-PL" sz="3600" dirty="0"/>
              <a:t> of </a:t>
            </a:r>
            <a:r>
              <a:rPr lang="pl-PL" sz="3600" dirty="0" err="1"/>
              <a:t>crimes</a:t>
            </a:r>
            <a:endParaRPr lang="pl-PL" sz="3600" dirty="0"/>
          </a:p>
          <a:p>
            <a:r>
              <a:rPr lang="pl-PL" sz="3600" dirty="0" err="1"/>
              <a:t>Each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begin</a:t>
            </a:r>
            <a:r>
              <a:rPr lang="pl-PL" sz="3600" dirty="0"/>
              <a:t> with a </a:t>
            </a:r>
            <a:r>
              <a:rPr lang="pl-PL" sz="3600" dirty="0" err="1"/>
              <a:t>short</a:t>
            </a:r>
            <a:r>
              <a:rPr lang="pl-PL" sz="3600" dirty="0"/>
              <a:t> </a:t>
            </a:r>
            <a:r>
              <a:rPr lang="pl-PL" sz="3600" dirty="0" err="1"/>
              <a:t>introduction</a:t>
            </a:r>
            <a:r>
              <a:rPr lang="pl-PL" sz="3600" dirty="0"/>
              <a:t> by the </a:t>
            </a:r>
            <a:r>
              <a:rPr lang="pl-PL" sz="3600" dirty="0" err="1"/>
              <a:t>lecturer</a:t>
            </a:r>
            <a:endParaRPr lang="pl-PL" sz="3600" dirty="0"/>
          </a:p>
          <a:p>
            <a:r>
              <a:rPr lang="pl-PL" sz="3600" dirty="0"/>
              <a:t>The </a:t>
            </a:r>
            <a:r>
              <a:rPr lang="pl-PL" sz="3600" dirty="0" err="1"/>
              <a:t>main</a:t>
            </a:r>
            <a:r>
              <a:rPr lang="pl-PL" sz="3600" dirty="0"/>
              <a:t> part of </a:t>
            </a:r>
            <a:r>
              <a:rPr lang="pl-PL" sz="3600" dirty="0" err="1"/>
              <a:t>each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consist</a:t>
            </a:r>
            <a:r>
              <a:rPr lang="pl-PL" sz="3600" dirty="0"/>
              <a:t> of </a:t>
            </a:r>
            <a:r>
              <a:rPr lang="pl-PL" sz="3600" dirty="0" err="1"/>
              <a:t>presentations</a:t>
            </a:r>
            <a:r>
              <a:rPr lang="pl-PL" sz="3600" dirty="0"/>
              <a:t> </a:t>
            </a:r>
            <a:r>
              <a:rPr lang="pl-PL" sz="3600" dirty="0" err="1"/>
              <a:t>given</a:t>
            </a:r>
            <a:r>
              <a:rPr lang="pl-PL" sz="3600" dirty="0"/>
              <a:t> by </a:t>
            </a:r>
            <a:r>
              <a:rPr lang="pl-PL" sz="3600" dirty="0" err="1"/>
              <a:t>students</a:t>
            </a:r>
            <a:r>
              <a:rPr lang="pl-PL" sz="3600" dirty="0"/>
              <a:t> on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subjects</a:t>
            </a:r>
            <a:endParaRPr lang="pl-PL" sz="3600" dirty="0"/>
          </a:p>
          <a:p>
            <a:r>
              <a:rPr lang="pl-PL" sz="3600" dirty="0" err="1"/>
              <a:t>Duscussion</a:t>
            </a:r>
            <a:r>
              <a:rPr lang="pl-PL" sz="3600" dirty="0"/>
              <a:t> and </a:t>
            </a:r>
            <a:r>
              <a:rPr lang="pl-PL" sz="3600" dirty="0" err="1"/>
              <a:t>active</a:t>
            </a:r>
            <a:r>
              <a:rPr lang="pl-PL" sz="3600" dirty="0"/>
              <a:t> </a:t>
            </a:r>
            <a:r>
              <a:rPr lang="pl-PL" sz="3600" dirty="0" err="1"/>
              <a:t>participation</a:t>
            </a:r>
            <a:r>
              <a:rPr lang="pl-PL" sz="3600" dirty="0"/>
              <a:t> in </a:t>
            </a:r>
            <a:r>
              <a:rPr lang="pl-PL" sz="3600" dirty="0" err="1"/>
              <a:t>classes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welocome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10172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79E706-25A8-42E3-96BD-282F855D2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to pass?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F1B00A-7428-4934-8AB2-A6049A61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376424"/>
            <a:ext cx="10530840" cy="34960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600" dirty="0"/>
              <a:t>To </a:t>
            </a:r>
            <a:r>
              <a:rPr lang="pl-PL" sz="3600" dirty="0" err="1"/>
              <a:t>complete</a:t>
            </a:r>
            <a:r>
              <a:rPr lang="pl-PL" sz="3600" dirty="0"/>
              <a:t> the course </a:t>
            </a:r>
            <a:r>
              <a:rPr lang="pl-PL" sz="3600" u="sng" dirty="0" err="1"/>
              <a:t>every</a:t>
            </a:r>
            <a:r>
              <a:rPr lang="pl-PL" sz="3600" u="sng" dirty="0"/>
              <a:t> student </a:t>
            </a:r>
            <a:r>
              <a:rPr lang="pl-PL" sz="3600" u="sng" dirty="0" err="1"/>
              <a:t>is</a:t>
            </a:r>
            <a:r>
              <a:rPr lang="pl-PL" sz="3600" u="sng" dirty="0"/>
              <a:t> </a:t>
            </a:r>
            <a:r>
              <a:rPr lang="pl-PL" sz="3600" u="sng" dirty="0" err="1"/>
              <a:t>obliged</a:t>
            </a:r>
            <a:r>
              <a:rPr lang="pl-PL" sz="3600" u="sng" dirty="0"/>
              <a:t> to </a:t>
            </a:r>
            <a:r>
              <a:rPr lang="pl-PL" sz="3600" u="sng" dirty="0" err="1"/>
              <a:t>give</a:t>
            </a:r>
            <a:r>
              <a:rPr lang="pl-PL" sz="3600" u="sng" dirty="0"/>
              <a:t> a </a:t>
            </a:r>
            <a:r>
              <a:rPr lang="pl-PL" sz="3600" u="sng" dirty="0" err="1"/>
              <a:t>presentation</a:t>
            </a:r>
            <a:r>
              <a:rPr lang="pl-PL" sz="3600" u="sng" dirty="0"/>
              <a:t> </a:t>
            </a:r>
            <a:r>
              <a:rPr lang="pl-PL" sz="3600" dirty="0"/>
              <a:t>on a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subject</a:t>
            </a:r>
            <a:r>
              <a:rPr lang="pl-PL" sz="3600" dirty="0"/>
              <a:t>!</a:t>
            </a:r>
          </a:p>
          <a:p>
            <a:pPr marL="893763">
              <a:buNone/>
            </a:pPr>
            <a:r>
              <a:rPr lang="pl-PL" sz="3600" dirty="0"/>
              <a:t>Presentation:</a:t>
            </a:r>
          </a:p>
          <a:p>
            <a:pPr marL="893763"/>
            <a:r>
              <a:rPr lang="pl-PL" sz="3600" dirty="0" err="1"/>
              <a:t>shall</a:t>
            </a:r>
            <a:r>
              <a:rPr lang="pl-PL" sz="3600" dirty="0"/>
              <a:t> be </a:t>
            </a:r>
            <a:r>
              <a:rPr lang="pl-PL" sz="3600" dirty="0" err="1"/>
              <a:t>prepared</a:t>
            </a:r>
            <a:r>
              <a:rPr lang="pl-PL" sz="3600" dirty="0"/>
              <a:t> be </a:t>
            </a:r>
            <a:r>
              <a:rPr lang="pl-PL" sz="3600" dirty="0" err="1"/>
              <a:t>prepared</a:t>
            </a:r>
            <a:r>
              <a:rPr lang="pl-PL" sz="3600" dirty="0"/>
              <a:t> by one </a:t>
            </a:r>
            <a:r>
              <a:rPr lang="pl-PL" sz="3600" dirty="0" err="1"/>
              <a:t>or</a:t>
            </a:r>
            <a:r>
              <a:rPr lang="pl-PL" sz="3600" dirty="0"/>
              <a:t> </a:t>
            </a:r>
            <a:r>
              <a:rPr lang="pl-PL" sz="3600" dirty="0" err="1"/>
              <a:t>two</a:t>
            </a:r>
            <a:r>
              <a:rPr lang="pl-PL" sz="3600" dirty="0"/>
              <a:t> </a:t>
            </a:r>
            <a:r>
              <a:rPr lang="pl-PL" sz="3600" dirty="0" err="1"/>
              <a:t>students</a:t>
            </a:r>
            <a:endParaRPr lang="pl-PL" sz="3600" dirty="0"/>
          </a:p>
          <a:p>
            <a:pPr marL="893763"/>
            <a:r>
              <a:rPr lang="pl-PL" sz="3600" dirty="0" err="1"/>
              <a:t>consists</a:t>
            </a:r>
            <a:r>
              <a:rPr lang="pl-PL" sz="3600" dirty="0"/>
              <a:t> of a Power Point and </a:t>
            </a:r>
            <a:r>
              <a:rPr lang="pl-PL" sz="3600" dirty="0" err="1"/>
              <a:t>an</a:t>
            </a:r>
            <a:r>
              <a:rPr lang="pl-PL" sz="3600" dirty="0"/>
              <a:t> </a:t>
            </a:r>
            <a:r>
              <a:rPr lang="pl-PL" sz="3600" dirty="0" err="1"/>
              <a:t>oral</a:t>
            </a:r>
            <a:r>
              <a:rPr lang="pl-PL" sz="3600" dirty="0"/>
              <a:t> </a:t>
            </a:r>
            <a:r>
              <a:rPr lang="pl-PL" sz="3600" dirty="0" err="1"/>
              <a:t>commentary</a:t>
            </a:r>
            <a:r>
              <a:rPr lang="pl-PL" sz="3600" dirty="0"/>
              <a:t>.</a:t>
            </a:r>
          </a:p>
          <a:p>
            <a:pPr marL="893763"/>
            <a:r>
              <a:rPr lang="pl-PL" sz="3600" dirty="0" err="1"/>
              <a:t>should</a:t>
            </a:r>
            <a:r>
              <a:rPr lang="pl-PL" sz="3600" dirty="0"/>
              <a:t> </a:t>
            </a:r>
            <a:r>
              <a:rPr lang="pl-PL" sz="3600" dirty="0" err="1"/>
              <a:t>take</a:t>
            </a:r>
            <a:r>
              <a:rPr lang="pl-PL" sz="3600" dirty="0"/>
              <a:t> 20-25 </a:t>
            </a:r>
            <a:r>
              <a:rPr lang="pl-PL" sz="3600" dirty="0" err="1"/>
              <a:t>minutes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76909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DC6DD3C-F00A-4F8B-9DF0-9845279ED8CB}"/>
              </a:ext>
            </a:extLst>
          </p:cNvPr>
          <p:cNvSpPr txBox="1"/>
          <p:nvPr/>
        </p:nvSpPr>
        <p:spPr>
          <a:xfrm>
            <a:off x="741680" y="840155"/>
            <a:ext cx="103936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3600" dirty="0" err="1"/>
              <a:t>Every</a:t>
            </a:r>
            <a:r>
              <a:rPr lang="pl-PL" sz="3600" dirty="0"/>
              <a:t> student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have</a:t>
            </a:r>
            <a:r>
              <a:rPr lang="pl-PL" sz="3600" dirty="0"/>
              <a:t> the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topic</a:t>
            </a:r>
            <a:r>
              <a:rPr lang="pl-PL" sz="3600" dirty="0"/>
              <a:t> and the </a:t>
            </a:r>
            <a:r>
              <a:rPr lang="pl-PL" sz="3600" dirty="0" err="1"/>
              <a:t>date</a:t>
            </a:r>
            <a:r>
              <a:rPr lang="pl-PL" sz="3600" dirty="0"/>
              <a:t> of the </a:t>
            </a:r>
            <a:r>
              <a:rPr lang="pl-PL" sz="3600" dirty="0" err="1"/>
              <a:t>presentation</a:t>
            </a:r>
            <a:r>
              <a:rPr lang="pl-PL" sz="3600" dirty="0"/>
              <a:t>!!</a:t>
            </a:r>
          </a:p>
          <a:p>
            <a:pPr algn="just"/>
            <a:endParaRPr lang="pl-PL" sz="3600" dirty="0"/>
          </a:p>
          <a:p>
            <a:pPr algn="just"/>
            <a:r>
              <a:rPr lang="pl-PL" sz="3600" dirty="0" err="1"/>
              <a:t>If</a:t>
            </a:r>
            <a:r>
              <a:rPr lang="pl-PL" sz="3600" dirty="0"/>
              <a:t> </a:t>
            </a:r>
            <a:r>
              <a:rPr lang="pl-PL" sz="3600" dirty="0" err="1"/>
              <a:t>someone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not </a:t>
            </a:r>
            <a:r>
              <a:rPr lang="pl-PL" sz="3600" dirty="0" err="1"/>
              <a:t>prepared</a:t>
            </a:r>
            <a:r>
              <a:rPr lang="pl-PL" sz="3600" dirty="0"/>
              <a:t> on the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day</a:t>
            </a:r>
            <a:r>
              <a:rPr lang="pl-PL" sz="3600" dirty="0"/>
              <a:t> </a:t>
            </a:r>
            <a:r>
              <a:rPr lang="pl-PL" sz="3600" dirty="0" err="1"/>
              <a:t>without</a:t>
            </a:r>
            <a:r>
              <a:rPr lang="pl-PL" sz="3600" dirty="0"/>
              <a:t> a </a:t>
            </a:r>
            <a:r>
              <a:rPr lang="pl-PL" sz="3600" dirty="0" err="1"/>
              <a:t>justification</a:t>
            </a:r>
            <a:r>
              <a:rPr lang="pl-PL" sz="3600" dirty="0"/>
              <a:t>,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u="sng" dirty="0" err="1"/>
              <a:t>will</a:t>
            </a:r>
            <a:r>
              <a:rPr lang="pl-PL" sz="3600" u="sng" dirty="0"/>
              <a:t> </a:t>
            </a:r>
            <a:r>
              <a:rPr lang="pl-PL" sz="3600" u="sng" dirty="0" err="1"/>
              <a:t>get</a:t>
            </a:r>
            <a:r>
              <a:rPr lang="pl-PL" sz="3600" u="sng" dirty="0"/>
              <a:t> a 2</a:t>
            </a:r>
            <a:r>
              <a:rPr lang="pl-PL" sz="3600" dirty="0"/>
              <a:t>!!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have</a:t>
            </a:r>
            <a:r>
              <a:rPr lang="pl-PL" sz="3600" dirty="0"/>
              <a:t> </a:t>
            </a:r>
            <a:r>
              <a:rPr lang="pl-PL" sz="3600" dirty="0" err="1"/>
              <a:t>another</a:t>
            </a:r>
            <a:r>
              <a:rPr lang="pl-PL" sz="3600" dirty="0"/>
              <a:t> </a:t>
            </a:r>
            <a:r>
              <a:rPr lang="pl-PL" sz="3600" dirty="0" err="1"/>
              <a:t>chance</a:t>
            </a:r>
            <a:r>
              <a:rPr lang="pl-PL" sz="3600" dirty="0"/>
              <a:t> </a:t>
            </a:r>
            <a:r>
              <a:rPr lang="pl-PL" sz="3600" dirty="0" err="1"/>
              <a:t>during</a:t>
            </a:r>
            <a:r>
              <a:rPr lang="pl-PL" sz="3600" dirty="0"/>
              <a:t> the </a:t>
            </a:r>
            <a:r>
              <a:rPr lang="pl-PL" sz="3600" dirty="0" err="1"/>
              <a:t>last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in the term. In </a:t>
            </a:r>
            <a:r>
              <a:rPr lang="pl-PL" sz="3600" dirty="0" err="1"/>
              <a:t>such</a:t>
            </a:r>
            <a:r>
              <a:rPr lang="pl-PL" sz="3600" dirty="0"/>
              <a:t> a </a:t>
            </a:r>
            <a:r>
              <a:rPr lang="pl-PL" sz="3600" dirty="0" err="1"/>
              <a:t>case</a:t>
            </a:r>
            <a:r>
              <a:rPr lang="pl-PL" sz="3600" dirty="0"/>
              <a:t> the </a:t>
            </a:r>
            <a:r>
              <a:rPr lang="pl-PL" sz="3600" dirty="0" err="1"/>
              <a:t>best</a:t>
            </a:r>
            <a:r>
              <a:rPr lang="pl-PL" sz="3600" dirty="0"/>
              <a:t> </a:t>
            </a:r>
            <a:r>
              <a:rPr lang="pl-PL" sz="3600" dirty="0" err="1"/>
              <a:t>grade</a:t>
            </a:r>
            <a:r>
              <a:rPr lang="pl-PL" sz="3600" dirty="0"/>
              <a:t>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dirty="0" err="1"/>
              <a:t>can</a:t>
            </a:r>
            <a:r>
              <a:rPr lang="pl-PL" sz="3600" dirty="0"/>
              <a:t> </a:t>
            </a:r>
            <a:r>
              <a:rPr lang="pl-PL" sz="3600" dirty="0" err="1"/>
              <a:t>get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a 3.</a:t>
            </a:r>
          </a:p>
          <a:p>
            <a:pPr algn="just"/>
            <a:endParaRPr lang="pl-PL" sz="3600" dirty="0"/>
          </a:p>
          <a:p>
            <a:pPr algn="just"/>
            <a:r>
              <a:rPr lang="pl-PL" sz="3600" dirty="0" err="1"/>
              <a:t>Having</a:t>
            </a:r>
            <a:r>
              <a:rPr lang="pl-PL" sz="3600" dirty="0"/>
              <a:t> a </a:t>
            </a:r>
            <a:r>
              <a:rPr lang="pl-PL" sz="3600" dirty="0" err="1"/>
              <a:t>job</a:t>
            </a:r>
            <a:r>
              <a:rPr lang="pl-PL" sz="3600" dirty="0"/>
              <a:t>, no </a:t>
            </a:r>
            <a:r>
              <a:rPr lang="pl-PL" sz="3600" dirty="0" err="1"/>
              <a:t>time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</a:t>
            </a:r>
            <a:r>
              <a:rPr lang="pl-PL" sz="3600" dirty="0" err="1"/>
              <a:t>problems</a:t>
            </a:r>
            <a:r>
              <a:rPr lang="pl-PL" sz="3600" dirty="0"/>
              <a:t> with </a:t>
            </a:r>
            <a:r>
              <a:rPr lang="pl-PL" sz="3600" dirty="0" err="1"/>
              <a:t>communication</a:t>
            </a:r>
            <a:r>
              <a:rPr lang="pl-PL" sz="3600" dirty="0"/>
              <a:t> with a co-</a:t>
            </a:r>
            <a:r>
              <a:rPr lang="pl-PL" sz="3600" dirty="0" err="1"/>
              <a:t>author</a:t>
            </a:r>
            <a:r>
              <a:rPr lang="pl-PL" sz="3600" dirty="0"/>
              <a:t> of </a:t>
            </a:r>
            <a:r>
              <a:rPr lang="pl-PL" sz="3600" dirty="0" err="1"/>
              <a:t>presentaion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u="sng" dirty="0"/>
              <a:t>no </a:t>
            </a:r>
            <a:r>
              <a:rPr lang="pl-PL" sz="3600" u="sng" dirty="0" err="1"/>
              <a:t>justification</a:t>
            </a:r>
            <a:r>
              <a:rPr lang="pl-PL" sz="36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38752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D8F97AC-2473-4DEB-B4B4-9E3A8511E449}"/>
              </a:ext>
            </a:extLst>
          </p:cNvPr>
          <p:cNvSpPr txBox="1"/>
          <p:nvPr/>
        </p:nvSpPr>
        <p:spPr>
          <a:xfrm>
            <a:off x="917257" y="1175504"/>
            <a:ext cx="103574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dirty="0" err="1"/>
              <a:t>Students</a:t>
            </a:r>
            <a:r>
              <a:rPr lang="pl-PL" sz="3600" dirty="0"/>
              <a:t> HAVE TO </a:t>
            </a:r>
            <a:r>
              <a:rPr lang="pl-PL" sz="3600" dirty="0" err="1"/>
              <a:t>send</a:t>
            </a:r>
            <a:r>
              <a:rPr lang="pl-PL" sz="3600" dirty="0"/>
              <a:t> me the Power Point via email </a:t>
            </a:r>
            <a:r>
              <a:rPr lang="pl-PL" sz="3600" dirty="0" err="1"/>
              <a:t>at</a:t>
            </a:r>
            <a:r>
              <a:rPr lang="pl-PL" sz="3600" dirty="0"/>
              <a:t> </a:t>
            </a:r>
            <a:r>
              <a:rPr lang="pl-PL" sz="3600" dirty="0" err="1"/>
              <a:t>least</a:t>
            </a:r>
            <a:r>
              <a:rPr lang="pl-PL" sz="3600" dirty="0"/>
              <a:t> one </a:t>
            </a:r>
            <a:r>
              <a:rPr lang="pl-PL" sz="3600" dirty="0" err="1"/>
              <a:t>day</a:t>
            </a:r>
            <a:r>
              <a:rPr lang="pl-PL" sz="3600" dirty="0"/>
              <a:t> </a:t>
            </a:r>
            <a:r>
              <a:rPr lang="pl-PL" sz="3600" dirty="0" err="1"/>
              <a:t>before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, </a:t>
            </a:r>
            <a:r>
              <a:rPr lang="pl-PL" sz="3600" dirty="0" err="1"/>
              <a:t>prior</a:t>
            </a:r>
            <a:r>
              <a:rPr lang="pl-PL" sz="3600" dirty="0"/>
              <a:t> 8 PM!! </a:t>
            </a:r>
          </a:p>
          <a:p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0445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C47416F-FB0E-4E7A-9DFE-65EA31A444F8}"/>
              </a:ext>
            </a:extLst>
          </p:cNvPr>
          <p:cNvSpPr txBox="1"/>
          <p:nvPr/>
        </p:nvSpPr>
        <p:spPr>
          <a:xfrm>
            <a:off x="701040" y="1114475"/>
            <a:ext cx="10566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3600" dirty="0"/>
              <a:t>Presentation </a:t>
            </a:r>
            <a:r>
              <a:rPr lang="pl-PL" sz="3600" dirty="0" err="1"/>
              <a:t>should</a:t>
            </a:r>
            <a:r>
              <a:rPr lang="pl-PL" sz="3600" dirty="0"/>
              <a:t> </a:t>
            </a:r>
            <a:r>
              <a:rPr lang="pl-PL" sz="3600" dirty="0" err="1"/>
              <a:t>include</a:t>
            </a:r>
            <a:r>
              <a:rPr lang="pl-PL" sz="3600" dirty="0"/>
              <a:t> </a:t>
            </a:r>
            <a:r>
              <a:rPr lang="pl-PL" sz="3600" dirty="0" err="1"/>
              <a:t>explanation</a:t>
            </a:r>
            <a:r>
              <a:rPr lang="pl-PL" sz="3600" dirty="0"/>
              <a:t> of the </a:t>
            </a:r>
            <a:r>
              <a:rPr lang="pl-PL" sz="3600" dirty="0" err="1"/>
              <a:t>discussed</a:t>
            </a:r>
            <a:r>
              <a:rPr lang="pl-PL" sz="3600" dirty="0"/>
              <a:t> </a:t>
            </a:r>
            <a:r>
              <a:rPr lang="pl-PL" sz="3600" dirty="0" err="1"/>
              <a:t>concept</a:t>
            </a:r>
            <a:r>
              <a:rPr lang="pl-PL" sz="3600" dirty="0"/>
              <a:t>,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statistics</a:t>
            </a:r>
            <a:r>
              <a:rPr lang="pl-PL" sz="3600" dirty="0"/>
              <a:t> (</a:t>
            </a:r>
            <a:r>
              <a:rPr lang="pl-PL" sz="3600" dirty="0" err="1"/>
              <a:t>if</a:t>
            </a:r>
            <a:r>
              <a:rPr lang="pl-PL" sz="3600" dirty="0"/>
              <a:t> </a:t>
            </a:r>
            <a:r>
              <a:rPr lang="pl-PL" sz="3600" dirty="0" err="1"/>
              <a:t>possible</a:t>
            </a:r>
            <a:r>
              <a:rPr lang="pl-PL" sz="3600" dirty="0"/>
              <a:t>), </a:t>
            </a:r>
            <a:r>
              <a:rPr lang="pl-PL" sz="3600" dirty="0" err="1"/>
              <a:t>analysis</a:t>
            </a:r>
            <a:r>
              <a:rPr lang="pl-PL" sz="3600" dirty="0"/>
              <a:t> of </a:t>
            </a:r>
            <a:r>
              <a:rPr lang="pl-PL" sz="3600" dirty="0" err="1"/>
              <a:t>domestic</a:t>
            </a:r>
            <a:r>
              <a:rPr lang="pl-PL" sz="3600" dirty="0"/>
              <a:t> and </a:t>
            </a:r>
            <a:r>
              <a:rPr lang="pl-PL" sz="3600" dirty="0" err="1"/>
              <a:t>international</a:t>
            </a:r>
            <a:r>
              <a:rPr lang="pl-PL" sz="3600" dirty="0"/>
              <a:t> law and </a:t>
            </a:r>
            <a:r>
              <a:rPr lang="pl-PL" sz="3600" dirty="0" err="1"/>
              <a:t>discussing</a:t>
            </a:r>
            <a:r>
              <a:rPr lang="pl-PL" sz="3600" dirty="0"/>
              <a:t>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controversies</a:t>
            </a:r>
            <a:r>
              <a:rPr lang="pl-PL" sz="3600" dirty="0"/>
              <a:t> on the </a:t>
            </a:r>
            <a:r>
              <a:rPr lang="pl-PL" sz="3600" dirty="0" err="1"/>
              <a:t>topic</a:t>
            </a:r>
            <a:r>
              <a:rPr lang="pl-PL" sz="3600" dirty="0"/>
              <a:t> –  </a:t>
            </a:r>
            <a:r>
              <a:rPr lang="pl-PL" sz="3600" dirty="0" err="1"/>
              <a:t>including</a:t>
            </a:r>
            <a:r>
              <a:rPr lang="pl-PL" sz="3600" dirty="0"/>
              <a:t> a </a:t>
            </a:r>
            <a:r>
              <a:rPr lang="pl-PL" sz="3600" dirty="0" err="1"/>
              <a:t>perspective</a:t>
            </a:r>
            <a:r>
              <a:rPr lang="pl-PL" sz="3600" dirty="0"/>
              <a:t> of </a:t>
            </a:r>
            <a:r>
              <a:rPr lang="pl-PL" sz="3600" dirty="0" err="1"/>
              <a:t>students</a:t>
            </a:r>
            <a:r>
              <a:rPr lang="pl-PL" sz="3600" dirty="0"/>
              <a:t>’ country of </a:t>
            </a:r>
            <a:r>
              <a:rPr lang="pl-PL" sz="3600" dirty="0" err="1"/>
              <a:t>origin</a:t>
            </a:r>
            <a:r>
              <a:rPr lang="pl-PL" sz="3600" dirty="0"/>
              <a:t>.</a:t>
            </a:r>
          </a:p>
          <a:p>
            <a:pPr algn="just"/>
            <a:endParaRPr lang="pl-PL" sz="3600" dirty="0"/>
          </a:p>
          <a:p>
            <a:pPr algn="ctr"/>
            <a:r>
              <a:rPr lang="pl-PL" sz="3600" dirty="0"/>
              <a:t>To sum </a:t>
            </a:r>
            <a:r>
              <a:rPr lang="pl-PL" sz="3600" dirty="0" err="1"/>
              <a:t>up</a:t>
            </a:r>
            <a:r>
              <a:rPr lang="pl-PL" sz="3600" dirty="0"/>
              <a:t> – </a:t>
            </a:r>
            <a:r>
              <a:rPr lang="pl-PL" sz="3600" dirty="0" err="1"/>
              <a:t>everyone</a:t>
            </a:r>
            <a:r>
              <a:rPr lang="pl-PL" sz="3600" dirty="0"/>
              <a:t> </a:t>
            </a:r>
            <a:r>
              <a:rPr lang="pl-PL" sz="3600" dirty="0" err="1"/>
              <a:t>has</a:t>
            </a:r>
            <a:r>
              <a:rPr lang="pl-PL" sz="3600" dirty="0"/>
              <a:t> to </a:t>
            </a:r>
            <a:r>
              <a:rPr lang="pl-PL" sz="3600" dirty="0" err="1"/>
              <a:t>prepare</a:t>
            </a:r>
            <a:r>
              <a:rPr lang="pl-PL" sz="3600" dirty="0"/>
              <a:t> a </a:t>
            </a:r>
            <a:r>
              <a:rPr lang="pl-PL" sz="3600" dirty="0" err="1"/>
              <a:t>presentation</a:t>
            </a:r>
            <a:r>
              <a:rPr lang="pl-PL" sz="3600" dirty="0"/>
              <a:t> and talk </a:t>
            </a:r>
            <a:r>
              <a:rPr lang="pl-PL" sz="3600" dirty="0" err="1"/>
              <a:t>about</a:t>
            </a:r>
            <a:r>
              <a:rPr lang="pl-PL" sz="3600" dirty="0"/>
              <a:t> </a:t>
            </a:r>
            <a:r>
              <a:rPr lang="pl-PL" sz="3600" dirty="0" err="1"/>
              <a:t>it</a:t>
            </a:r>
            <a:r>
              <a:rPr lang="pl-PL" sz="3600" dirty="0"/>
              <a:t> (</a:t>
            </a:r>
            <a:r>
              <a:rPr lang="pl-PL" sz="3600" dirty="0" err="1"/>
              <a:t>alone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with a </a:t>
            </a:r>
            <a:r>
              <a:rPr lang="pl-PL" sz="3600" dirty="0" err="1"/>
              <a:t>friend</a:t>
            </a:r>
            <a:r>
              <a:rPr lang="pl-PL" sz="3600" dirty="0"/>
              <a:t>) </a:t>
            </a:r>
            <a:br>
              <a:rPr lang="pl-PL" sz="3600" dirty="0"/>
            </a:br>
            <a:r>
              <a:rPr lang="pl-PL" sz="3600" dirty="0" err="1"/>
              <a:t>at</a:t>
            </a:r>
            <a:r>
              <a:rPr lang="pl-PL" sz="3600" dirty="0"/>
              <a:t> </a:t>
            </a:r>
            <a:r>
              <a:rPr lang="pl-PL" sz="3600" dirty="0" err="1"/>
              <a:t>least</a:t>
            </a:r>
            <a:r>
              <a:rPr lang="pl-PL" sz="3600" dirty="0"/>
              <a:t> 20 </a:t>
            </a:r>
            <a:r>
              <a:rPr lang="pl-PL" sz="3600" dirty="0" err="1"/>
              <a:t>minutes</a:t>
            </a:r>
            <a:r>
              <a:rPr lang="pl-PL" sz="3600" dirty="0"/>
              <a:t> </a:t>
            </a:r>
            <a:r>
              <a:rPr lang="pl-PL" sz="3600" dirty="0" err="1"/>
              <a:t>during</a:t>
            </a:r>
            <a:r>
              <a:rPr lang="pl-PL" sz="3600" dirty="0"/>
              <a:t> </a:t>
            </a:r>
            <a:r>
              <a:rPr lang="pl-PL" sz="3600" dirty="0" err="1"/>
              <a:t>our</a:t>
            </a:r>
            <a:r>
              <a:rPr lang="pl-PL" sz="3600" dirty="0"/>
              <a:t> </a:t>
            </a:r>
            <a:r>
              <a:rPr lang="pl-PL" sz="3600" dirty="0" err="1"/>
              <a:t>classes</a:t>
            </a:r>
            <a:r>
              <a:rPr lang="pl-PL" sz="36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5127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B564C-F2E5-C94F-2416-C9BEAD42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Anti-plagiarism</a:t>
            </a:r>
            <a:r>
              <a:rPr lang="pl-PL" dirty="0"/>
              <a:t> policy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A5A69A-A7DA-1F20-D6E8-60259EFA89E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8264" y="1928813"/>
            <a:ext cx="10515600" cy="3549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 err="1"/>
              <a:t>Remember</a:t>
            </a:r>
            <a:r>
              <a:rPr lang="pl-PL" dirty="0"/>
              <a:t> – </a:t>
            </a:r>
            <a:r>
              <a:rPr lang="pl-PL" dirty="0" err="1"/>
              <a:t>plagiarism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b="1" dirty="0"/>
              <a:t>a </a:t>
            </a:r>
            <a:r>
              <a:rPr lang="pl-PL" b="1" dirty="0" err="1"/>
              <a:t>disciplinary</a:t>
            </a:r>
            <a:r>
              <a:rPr lang="pl-PL" b="1" dirty="0"/>
              <a:t> of f e </a:t>
            </a:r>
            <a:r>
              <a:rPr lang="pl-PL" b="1" dirty="0" err="1"/>
              <a:t>nce</a:t>
            </a:r>
            <a:r>
              <a:rPr lang="pl-PL" b="1" dirty="0"/>
              <a:t> </a:t>
            </a:r>
            <a:r>
              <a:rPr lang="pl-PL" dirty="0"/>
              <a:t>and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result</a:t>
            </a:r>
            <a:r>
              <a:rPr lang="pl-PL" dirty="0"/>
              <a:t> in </a:t>
            </a:r>
            <a:r>
              <a:rPr lang="pl-PL" dirty="0" err="1"/>
              <a:t>expulsion</a:t>
            </a:r>
            <a:r>
              <a:rPr lang="pl-PL" dirty="0"/>
              <a:t> from the University!</a:t>
            </a:r>
          </a:p>
          <a:p>
            <a:pPr marL="0" indent="0">
              <a:buNone/>
            </a:pPr>
            <a:r>
              <a:rPr lang="pl-PL" u="sng" dirty="0"/>
              <a:t>How to </a:t>
            </a:r>
            <a:r>
              <a:rPr lang="pl-PL" u="sng" dirty="0" err="1"/>
              <a:t>avoid</a:t>
            </a:r>
            <a:r>
              <a:rPr lang="pl-PL" u="sng" dirty="0"/>
              <a:t> </a:t>
            </a:r>
            <a:r>
              <a:rPr lang="pl-PL" u="sng" dirty="0" err="1"/>
              <a:t>plagiarism</a:t>
            </a:r>
            <a:r>
              <a:rPr lang="pl-PL" u="sng" dirty="0"/>
              <a:t> in </a:t>
            </a:r>
            <a:r>
              <a:rPr lang="pl-PL" u="sng" dirty="0" err="1"/>
              <a:t>your</a:t>
            </a:r>
            <a:r>
              <a:rPr lang="pl-PL" u="sng" dirty="0"/>
              <a:t> </a:t>
            </a:r>
            <a:r>
              <a:rPr lang="pl-PL" u="sng" dirty="0" err="1"/>
              <a:t>work</a:t>
            </a:r>
            <a:r>
              <a:rPr lang="pl-PL" u="sng" dirty="0"/>
              <a:t>?</a:t>
            </a:r>
          </a:p>
          <a:p>
            <a:r>
              <a:rPr lang="pl-PL" dirty="0" err="1"/>
              <a:t>Keep</a:t>
            </a:r>
            <a:r>
              <a:rPr lang="pl-PL" dirty="0"/>
              <a:t> </a:t>
            </a:r>
            <a:r>
              <a:rPr lang="pl-PL" dirty="0" err="1"/>
              <a:t>track</a:t>
            </a:r>
            <a:r>
              <a:rPr lang="pl-PL" dirty="0"/>
              <a:t> of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sources</a:t>
            </a:r>
            <a:endParaRPr lang="pl-PL" dirty="0"/>
          </a:p>
          <a:p>
            <a:r>
              <a:rPr lang="pl-PL" dirty="0" err="1"/>
              <a:t>Paraphrase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quote</a:t>
            </a:r>
            <a:r>
              <a:rPr lang="pl-PL" dirty="0"/>
              <a:t> from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must</a:t>
            </a:r>
            <a:r>
              <a:rPr lang="pl-PL" dirty="0"/>
              <a:t> not </a:t>
            </a:r>
            <a:r>
              <a:rPr lang="pl-PL" dirty="0" err="1"/>
              <a:t>copy</a:t>
            </a:r>
            <a:r>
              <a:rPr lang="pl-PL" dirty="0"/>
              <a:t> and </a:t>
            </a:r>
            <a:r>
              <a:rPr lang="pl-PL" dirty="0" err="1"/>
              <a:t>paste</a:t>
            </a:r>
            <a:r>
              <a:rPr lang="pl-PL" dirty="0"/>
              <a:t>!!!</a:t>
            </a:r>
          </a:p>
          <a:p>
            <a:r>
              <a:rPr lang="pl-PL" dirty="0" err="1"/>
              <a:t>Always</a:t>
            </a:r>
            <a:r>
              <a:rPr lang="pl-PL" dirty="0"/>
              <a:t> </a:t>
            </a:r>
            <a:r>
              <a:rPr lang="pl-PL" dirty="0" err="1"/>
              <a:t>credit</a:t>
            </a:r>
            <a:r>
              <a:rPr lang="pl-PL" dirty="0"/>
              <a:t> the </a:t>
            </a:r>
            <a:r>
              <a:rPr lang="pl-PL" dirty="0" err="1"/>
              <a:t>original</a:t>
            </a:r>
            <a:r>
              <a:rPr lang="pl-PL" dirty="0"/>
              <a:t> </a:t>
            </a:r>
            <a:r>
              <a:rPr lang="pl-PL" dirty="0" err="1"/>
              <a:t>author</a:t>
            </a:r>
            <a:r>
              <a:rPr lang="pl-PL" dirty="0"/>
              <a:t> in in-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citation</a:t>
            </a:r>
            <a:r>
              <a:rPr lang="pl-PL" dirty="0"/>
              <a:t> and in the </a:t>
            </a:r>
            <a:r>
              <a:rPr lang="pl-PL" dirty="0" err="1"/>
              <a:t>reference</a:t>
            </a:r>
            <a:r>
              <a:rPr lang="pl-PL" dirty="0"/>
              <a:t> list</a:t>
            </a:r>
          </a:p>
          <a:p>
            <a:r>
              <a:rPr lang="pl-PL" dirty="0"/>
              <a:t>Do not </a:t>
            </a:r>
            <a:r>
              <a:rPr lang="pl-PL" dirty="0" err="1"/>
              <a:t>use</a:t>
            </a:r>
            <a:r>
              <a:rPr lang="pl-PL" dirty="0"/>
              <a:t> AI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generators</a:t>
            </a:r>
            <a:r>
              <a:rPr lang="pl-PL" dirty="0"/>
              <a:t> –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won’t</a:t>
            </a:r>
            <a:r>
              <a:rPr lang="pl-PL" dirty="0"/>
              <a:t> </a:t>
            </a:r>
            <a:r>
              <a:rPr lang="pl-PL" dirty="0" err="1"/>
              <a:t>help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living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46995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425"/>
      </a:dk2>
      <a:lt2>
        <a:srgbClr val="E2E3E8"/>
      </a:lt2>
      <a:accent1>
        <a:srgbClr val="B8A130"/>
      </a:accent1>
      <a:accent2>
        <a:srgbClr val="C66927"/>
      </a:accent2>
      <a:accent3>
        <a:srgbClr val="D73839"/>
      </a:accent3>
      <a:accent4>
        <a:srgbClr val="C62769"/>
      </a:accent4>
      <a:accent5>
        <a:srgbClr val="D738BD"/>
      </a:accent5>
      <a:accent6>
        <a:srgbClr val="9E27C6"/>
      </a:accent6>
      <a:hlink>
        <a:srgbClr val="5E70C9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376</Words>
  <Application>Microsoft Office PowerPoint</Application>
  <PresentationFormat>Panoramiczny</PresentationFormat>
  <Paragraphs>31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Modern Love</vt:lpstr>
      <vt:lpstr>The Hand</vt:lpstr>
      <vt:lpstr>SketchyVTI</vt:lpstr>
      <vt:lpstr>Introduction to Criminal Law</vt:lpstr>
      <vt:lpstr>Schedule of the course</vt:lpstr>
      <vt:lpstr>How to pass?</vt:lpstr>
      <vt:lpstr>Prezentacja programu PowerPoint</vt:lpstr>
      <vt:lpstr>Prezentacja programu PowerPoint</vt:lpstr>
      <vt:lpstr>Prezentacja programu PowerPoint</vt:lpstr>
      <vt:lpstr>Anti-plagiarism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Criminal Law</dc:title>
  <dc:creator>Alicja Limburska</dc:creator>
  <cp:lastModifiedBy>Alicja Limburska</cp:lastModifiedBy>
  <cp:revision>11</cp:revision>
  <dcterms:created xsi:type="dcterms:W3CDTF">2020-10-06T19:06:49Z</dcterms:created>
  <dcterms:modified xsi:type="dcterms:W3CDTF">2023-10-09T08:00:36Z</dcterms:modified>
</cp:coreProperties>
</file>