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A2D7EF-6204-EC2A-1C59-78ECC628A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EA14A4E-5DA3-7AF5-5D03-4D87792B7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E8ED27A-EB5B-3412-1D23-CACEDD01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999725-2A37-F104-FFA3-557FB417E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3AC677-DB26-0C88-9A4F-23EC3F46E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08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92E95F-9B41-7810-4242-7ADD80B95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F8FE55A-0A98-560F-D167-93149EAAE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C6BC212-E3B2-40CB-8FDC-2DEB853BA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18961C-FD58-F089-B6F5-377097421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237E5A-FB6C-2744-9649-E8B81C4DC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4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5E28F37-F1C5-FAB6-9F1E-B5588D8FF5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57D65E2-3617-65F3-0905-6F9990C5F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DF9B998-A03B-14AF-69C2-BFF81F2E3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DE613A1-E888-2080-D5DA-E7DCF6818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E0084E-0AEA-246A-F56C-CC2AFCE06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08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E74B34-0933-FAB8-F6DA-17CBC2896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F416D7-2D17-4733-4153-6A200ABFF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D8B1BB3-C12E-A3F0-304C-B904AD604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1F3705-1E88-A5C2-C47D-3A61A40F9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0473688-8333-3794-23D4-E7ACBC8A4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8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6406A5-EC93-A622-8D69-A1C790A42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25D4F1A-5CB3-30A3-95D5-8CBDF2431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AA1738B-C5D4-CFE2-EF1D-EC7AADFEC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51E522-F1E0-C591-9597-64A89D38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2D3BD8-9526-69CD-3E47-E0B5C1B74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12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4C5DF1-3F47-A7B0-0C22-A62066259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883780-3615-716C-7F4D-E6A7B1C716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811712D-65CB-231A-0B0B-ADFE77B72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855F210-7FE9-4799-2F21-CA7EF9D4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F39A18-3542-960E-B163-DAF6985E9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1E1A56D-5102-75E2-5E33-2D754A6E1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3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8C4E34-5A32-611E-1201-D2FA16848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A424B45-6EEA-37FB-9B65-CB9B309D6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15DA96-2709-5914-3534-70CF62B208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AADBE10-BCE2-E62E-0B7C-C2E83E8802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7536FAA-BE14-5406-608C-310D69DF5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15242C7-D43A-AD0F-7F02-EAC121C9E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793FC76-6709-12C6-40AE-7A7B53836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7305B24-C012-C7CF-CBF1-D4EDDE73B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67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63809E-B049-985F-9350-2D80FE589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8361217C-70CF-0487-361E-14C64EB85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F0E9115-417B-EAFF-591D-08D2B1F5D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766686B-9603-74F5-CF26-8D6161E0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01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BCF9075-08CC-1620-4D0D-3C30D3C02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34A6C72-9648-B229-20B5-527C38B6A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EDA3C37-6BB5-162A-CE8C-8C1AA0FE9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21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ED2DA3-ED7C-61DF-6955-BCCC03C29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9F16F7-612C-6DAB-DDC1-598D51763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4C7AD0E-9295-E6D1-44B0-B1B99D7B5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39D1316-22B7-53AA-4037-C0F359A25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C5DD271-C728-81E3-3430-1423CD125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D2DA345-F886-4AB7-8359-1FACE2CE7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59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267DF3-7890-B658-40F1-9FD40D654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7D4163B-A695-1814-5E7D-9BE7669FE6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B002139-A53F-E770-1F93-C8472FC67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B288556-FC84-C618-CB87-1A5E60731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64F022F-F6B5-6683-FBB3-04A09F613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4E3AE4C-CB10-0CA4-DE77-0EC9F22F0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22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7FA7D46-CA34-BD5B-F453-10027AEC0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87F60CD-D9A8-9F0A-DDDA-27A10BDCB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5C1D76-5A1B-1D96-CA2D-98A6586A0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919CB-0CC7-4B1B-8403-1975F7821A69}" type="datetimeFigureOut">
              <a:rPr lang="en-GB" smtClean="0"/>
              <a:t>03/04/2023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FE4674-D422-994E-830F-3D892D8FD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CC48CB-F66A-2E0E-3CCD-7D0A4A621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B81CF-3AE2-47A9-975D-8D4A4212DB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73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sluzbacywilna/ksap" TargetMode="External"/><Relationship Id="rId2" Type="http://schemas.openxmlformats.org/officeDocument/2006/relationships/hyperlink" Target="https://www.gov.pl/web/100lats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ba.gov.p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B57C160-E178-4FDE-6F73-A2E8B56E0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pl-PL" sz="8800" b="1" dirty="0"/>
              <a:t>LINKI</a:t>
            </a:r>
            <a:endParaRPr lang="en-GB" sz="8800" b="1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id="{CD2804DB-5B96-E1B2-2A55-78404CD6D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pl-PL"/>
              <a:t>100lecie służby cywilnej w Polsce: </a:t>
            </a:r>
            <a:r>
              <a:rPr lang="pl-PL">
                <a:hlinkClick r:id="rId2"/>
              </a:rPr>
              <a:t>https://www.gov.pl/web/100latsc</a:t>
            </a:r>
            <a:endParaRPr lang="pl-PL"/>
          </a:p>
          <a:p>
            <a:r>
              <a:rPr lang="pl-PL"/>
              <a:t>KSAP: </a:t>
            </a:r>
            <a:r>
              <a:rPr lang="pl-PL">
                <a:hlinkClick r:id="rId3"/>
              </a:rPr>
              <a:t>https://www.gov.pl/web/sluzbacywilna/ksap</a:t>
            </a:r>
            <a:endParaRPr lang="pl-PL"/>
          </a:p>
          <a:p>
            <a:r>
              <a:rPr lang="pl-PL"/>
              <a:t>CBA: </a:t>
            </a:r>
            <a:r>
              <a:rPr lang="pl-PL">
                <a:hlinkClick r:id="rId4"/>
              </a:rPr>
              <a:t>https://www.cba.gov.pl/</a:t>
            </a:r>
            <a:endParaRPr lang="pl-PL"/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9160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Panoramiczny</PresentationFormat>
  <Paragraphs>4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LINKI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LINKI</dc:title>
  <dc:creator>Karina Pilarz</dc:creator>
  <cp:lastModifiedBy>Karina Pilarz</cp:lastModifiedBy>
  <cp:revision>1</cp:revision>
  <dcterms:created xsi:type="dcterms:W3CDTF">2023-04-03T11:18:33Z</dcterms:created>
  <dcterms:modified xsi:type="dcterms:W3CDTF">2023-04-03T11:26:04Z</dcterms:modified>
</cp:coreProperties>
</file>