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62" r:id="rId3"/>
    <p:sldId id="260" r:id="rId4"/>
    <p:sldId id="258" r:id="rId5"/>
    <p:sldId id="257" r:id="rId6"/>
    <p:sldId id="259" r:id="rId7"/>
    <p:sldId id="263" r:id="rId8"/>
    <p:sldId id="261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61B463-A434-4553-8FE4-1F2F0AAD0FE7}" v="354" dt="2023-01-13T18:17:03.031"/>
    <p1510:client id="{CE2ACC56-CD71-4CAD-A877-9E5EEEE3D821}" v="47" dt="2023-01-14T11:43:04.5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Syzdół" userId="S::307932@uwr.edu.pl::db6acfb7-cced-4c41-98a8-af3e307c85cb" providerId="AD" clId="Web-{3661B463-A434-4553-8FE4-1F2F0AAD0FE7}"/>
    <pc:docChg chg="addSld delSld modSld sldOrd addMainMaster delMainMaster">
      <pc:chgData name="Joanna Syzdół" userId="S::307932@uwr.edu.pl::db6acfb7-cced-4c41-98a8-af3e307c85cb" providerId="AD" clId="Web-{3661B463-A434-4553-8FE4-1F2F0AAD0FE7}" dt="2023-01-13T18:17:03.031" v="396" actId="14100"/>
      <pc:docMkLst>
        <pc:docMk/>
      </pc:docMkLst>
      <pc:sldChg chg="addSp delSp modSp mod setBg modClrScheme addAnim chgLayout">
        <pc:chgData name="Joanna Syzdół" userId="S::307932@uwr.edu.pl::db6acfb7-cced-4c41-98a8-af3e307c85cb" providerId="AD" clId="Web-{3661B463-A434-4553-8FE4-1F2F0AAD0FE7}" dt="2023-01-13T18:08:13.166" v="304"/>
        <pc:sldMkLst>
          <pc:docMk/>
          <pc:sldMk cId="650317164" sldId="256"/>
        </pc:sldMkLst>
        <pc:spChg chg="mod">
          <ac:chgData name="Joanna Syzdół" userId="S::307932@uwr.edu.pl::db6acfb7-cced-4c41-98a8-af3e307c85cb" providerId="AD" clId="Web-{3661B463-A434-4553-8FE4-1F2F0AAD0FE7}" dt="2023-01-13T18:08:13.150" v="301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Joanna Syzdół" userId="S::307932@uwr.edu.pl::db6acfb7-cced-4c41-98a8-af3e307c85cb" providerId="AD" clId="Web-{3661B463-A434-4553-8FE4-1F2F0AAD0FE7}" dt="2023-01-13T18:08:13.150" v="301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Joanna Syzdół" userId="S::307932@uwr.edu.pl::db6acfb7-cced-4c41-98a8-af3e307c85cb" providerId="AD" clId="Web-{3661B463-A434-4553-8FE4-1F2F0AAD0FE7}" dt="2023-01-13T17:31:29.682" v="47"/>
          <ac:spMkLst>
            <pc:docMk/>
            <pc:sldMk cId="650317164" sldId="256"/>
            <ac:spMk id="9" creationId="{B6D694DB-A3FC-4F14-A225-17BEBA4416DA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8:13.150" v="302"/>
          <ac:spMkLst>
            <pc:docMk/>
            <pc:sldMk cId="650317164" sldId="256"/>
            <ac:spMk id="13" creationId="{EA2846BE-460A-477B-A2F4-52F298BF43EE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8:13.150" v="302"/>
          <ac:spMkLst>
            <pc:docMk/>
            <pc:sldMk cId="650317164" sldId="256"/>
            <ac:spMk id="15" creationId="{C8401D34-2155-4B53-A686-7345BE15C466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8:13.150" v="302"/>
          <ac:spMkLst>
            <pc:docMk/>
            <pc:sldMk cId="650317164" sldId="256"/>
            <ac:spMk id="17" creationId="{E37BCD97-E1A4-4EBB-8D1C-8CC0B55A64B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8:13.150" v="302"/>
          <ac:spMkLst>
            <pc:docMk/>
            <pc:sldMk cId="650317164" sldId="256"/>
            <ac:spMk id="19" creationId="{5EDC1F21-AC5B-4D05-9108-5E5D2894884F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8:13.150" v="302"/>
          <ac:spMkLst>
            <pc:docMk/>
            <pc:sldMk cId="650317164" sldId="256"/>
            <ac:spMk id="20" creationId="{8C37C960-91F5-4F61-B2CD-8A037920720B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8:13.150" v="302"/>
          <ac:spMkLst>
            <pc:docMk/>
            <pc:sldMk cId="650317164" sldId="256"/>
            <ac:spMk id="21" creationId="{A5C31099-1BBD-40CE-BC60-FCE50741940D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8:13.150" v="301"/>
          <ac:spMkLst>
            <pc:docMk/>
            <pc:sldMk cId="650317164" sldId="256"/>
            <ac:spMk id="27" creationId="{4E1EF4E8-5513-4BF5-BC41-04645281C67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8:13.150" v="301"/>
          <ac:spMkLst>
            <pc:docMk/>
            <pc:sldMk cId="650317164" sldId="256"/>
            <ac:spMk id="29" creationId="{406D8C29-9DDA-48D0-AF70-905FDB2CE393}"/>
          </ac:spMkLst>
        </pc:spChg>
        <pc:spChg chg="add">
          <ac:chgData name="Joanna Syzdół" userId="S::307932@uwr.edu.pl::db6acfb7-cced-4c41-98a8-af3e307c85cb" providerId="AD" clId="Web-{3661B463-A434-4553-8FE4-1F2F0AAD0FE7}" dt="2023-01-13T18:08:13.150" v="302"/>
          <ac:spMkLst>
            <pc:docMk/>
            <pc:sldMk cId="650317164" sldId="256"/>
            <ac:spMk id="31" creationId="{32BCBDFC-4ADF-4297-B113-3B3F524F285E}"/>
          </ac:spMkLst>
        </pc:spChg>
        <pc:spChg chg="add">
          <ac:chgData name="Joanna Syzdół" userId="S::307932@uwr.edu.pl::db6acfb7-cced-4c41-98a8-af3e307c85cb" providerId="AD" clId="Web-{3661B463-A434-4553-8FE4-1F2F0AAD0FE7}" dt="2023-01-13T18:08:13.150" v="302"/>
          <ac:spMkLst>
            <pc:docMk/>
            <pc:sldMk cId="650317164" sldId="256"/>
            <ac:spMk id="32" creationId="{8C37C960-91F5-4F61-B2CD-8A037920720B}"/>
          </ac:spMkLst>
        </pc:spChg>
        <pc:spChg chg="add">
          <ac:chgData name="Joanna Syzdół" userId="S::307932@uwr.edu.pl::db6acfb7-cced-4c41-98a8-af3e307c85cb" providerId="AD" clId="Web-{3661B463-A434-4553-8FE4-1F2F0AAD0FE7}" dt="2023-01-13T18:08:13.150" v="302"/>
          <ac:spMkLst>
            <pc:docMk/>
            <pc:sldMk cId="650317164" sldId="256"/>
            <ac:spMk id="33" creationId="{CD1FC1EF-ABB9-4B80-9582-E47C76BD0670}"/>
          </ac:spMkLst>
        </pc:spChg>
        <pc:spChg chg="add">
          <ac:chgData name="Joanna Syzdół" userId="S::307932@uwr.edu.pl::db6acfb7-cced-4c41-98a8-af3e307c85cb" providerId="AD" clId="Web-{3661B463-A434-4553-8FE4-1F2F0AAD0FE7}" dt="2023-01-13T18:08:13.150" v="302"/>
          <ac:spMkLst>
            <pc:docMk/>
            <pc:sldMk cId="650317164" sldId="256"/>
            <ac:spMk id="34" creationId="{A5C31099-1BBD-40CE-BC60-FCE50741940D}"/>
          </ac:spMkLst>
        </pc:spChg>
        <pc:spChg chg="add">
          <ac:chgData name="Joanna Syzdół" userId="S::307932@uwr.edu.pl::db6acfb7-cced-4c41-98a8-af3e307c85cb" providerId="AD" clId="Web-{3661B463-A434-4553-8FE4-1F2F0AAD0FE7}" dt="2023-01-13T18:08:13.150" v="302"/>
          <ac:spMkLst>
            <pc:docMk/>
            <pc:sldMk cId="650317164" sldId="256"/>
            <ac:spMk id="35" creationId="{1088ED32-3423-429F-96E6-C5BF1A957DB8}"/>
          </ac:spMkLst>
        </pc:spChg>
        <pc:spChg chg="add">
          <ac:chgData name="Joanna Syzdół" userId="S::307932@uwr.edu.pl::db6acfb7-cced-4c41-98a8-af3e307c85cb" providerId="AD" clId="Web-{3661B463-A434-4553-8FE4-1F2F0AAD0FE7}" dt="2023-01-13T18:08:13.150" v="302"/>
          <ac:spMkLst>
            <pc:docMk/>
            <pc:sldMk cId="650317164" sldId="256"/>
            <ac:spMk id="37" creationId="{C7C788C1-07E3-4AC3-B8E7-37A0856A0D24}"/>
          </ac:spMkLst>
        </pc:spChg>
        <pc:spChg chg="add">
          <ac:chgData name="Joanna Syzdół" userId="S::307932@uwr.edu.pl::db6acfb7-cced-4c41-98a8-af3e307c85cb" providerId="AD" clId="Web-{3661B463-A434-4553-8FE4-1F2F0AAD0FE7}" dt="2023-01-13T18:08:13.150" v="302"/>
          <ac:spMkLst>
            <pc:docMk/>
            <pc:sldMk cId="650317164" sldId="256"/>
            <ac:spMk id="39" creationId="{BBB1F149-105F-4CE9-A59E-12133DCF58F9}"/>
          </ac:spMkLst>
        </pc:spChg>
        <pc:grpChg chg="add del">
          <ac:chgData name="Joanna Syzdół" userId="S::307932@uwr.edu.pl::db6acfb7-cced-4c41-98a8-af3e307c85cb" providerId="AD" clId="Web-{3661B463-A434-4553-8FE4-1F2F0AAD0FE7}" dt="2023-01-13T17:31:29.682" v="47"/>
          <ac:grpSpMkLst>
            <pc:docMk/>
            <pc:sldMk cId="650317164" sldId="256"/>
            <ac:grpSpMk id="11" creationId="{3A87D413-7BAA-462C-B2E4-D3E7F1B8498D}"/>
          </ac:grpSpMkLst>
        </pc:grpChg>
        <pc:picChg chg="add del">
          <ac:chgData name="Joanna Syzdół" userId="S::307932@uwr.edu.pl::db6acfb7-cced-4c41-98a8-af3e307c85cb" providerId="AD" clId="Web-{3661B463-A434-4553-8FE4-1F2F0AAD0FE7}" dt="2023-01-13T17:31:29.682" v="47"/>
          <ac:picMkLst>
            <pc:docMk/>
            <pc:sldMk cId="650317164" sldId="256"/>
            <ac:picMk id="4" creationId="{97302080-485C-0F17-76FB-19C009FA977D}"/>
          </ac:picMkLst>
        </pc:picChg>
        <pc:picChg chg="add mod">
          <ac:chgData name="Joanna Syzdół" userId="S::307932@uwr.edu.pl::db6acfb7-cced-4c41-98a8-af3e307c85cb" providerId="AD" clId="Web-{3661B463-A434-4553-8FE4-1F2F0AAD0FE7}" dt="2023-01-13T18:08:13.150" v="302"/>
          <ac:picMkLst>
            <pc:docMk/>
            <pc:sldMk cId="650317164" sldId="256"/>
            <ac:picMk id="22" creationId="{ED75CEAD-49F7-947A-CE34-EE3FE0856989}"/>
          </ac:picMkLst>
        </pc:picChg>
      </pc:sldChg>
      <pc:sldChg chg="addSp delSp modSp new mod setBg">
        <pc:chgData name="Joanna Syzdół" userId="S::307932@uwr.edu.pl::db6acfb7-cced-4c41-98a8-af3e307c85cb" providerId="AD" clId="Web-{3661B463-A434-4553-8FE4-1F2F0AAD0FE7}" dt="2023-01-13T18:07:25.492" v="299"/>
        <pc:sldMkLst>
          <pc:docMk/>
          <pc:sldMk cId="2500230369" sldId="257"/>
        </pc:sldMkLst>
        <pc:spChg chg="mod">
          <ac:chgData name="Joanna Syzdół" userId="S::307932@uwr.edu.pl::db6acfb7-cced-4c41-98a8-af3e307c85cb" providerId="AD" clId="Web-{3661B463-A434-4553-8FE4-1F2F0AAD0FE7}" dt="2023-01-13T18:07:25.492" v="299"/>
          <ac:spMkLst>
            <pc:docMk/>
            <pc:sldMk cId="2500230369" sldId="257"/>
            <ac:spMk id="2" creationId="{CFD49A96-095C-B565-FF03-99531C660118}"/>
          </ac:spMkLst>
        </pc:spChg>
        <pc:spChg chg="mod">
          <ac:chgData name="Joanna Syzdół" userId="S::307932@uwr.edu.pl::db6acfb7-cced-4c41-98a8-af3e307c85cb" providerId="AD" clId="Web-{3661B463-A434-4553-8FE4-1F2F0AAD0FE7}" dt="2023-01-13T18:07:25.492" v="299"/>
          <ac:spMkLst>
            <pc:docMk/>
            <pc:sldMk cId="2500230369" sldId="257"/>
            <ac:spMk id="3" creationId="{9C32C9B3-9018-2CA1-6F60-233A1CDCD86A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7:25.477" v="298"/>
          <ac:spMkLst>
            <pc:docMk/>
            <pc:sldMk cId="2500230369" sldId="257"/>
            <ac:spMk id="8" creationId="{32768DCD-B824-413A-B330-8D57ADB3724C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7:25.477" v="298"/>
          <ac:spMkLst>
            <pc:docMk/>
            <pc:sldMk cId="2500230369" sldId="257"/>
            <ac:spMk id="10" creationId="{96E45848-BEDA-4F24-9C4E-DA212095826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7:25.477" v="298"/>
          <ac:spMkLst>
            <pc:docMk/>
            <pc:sldMk cId="2500230369" sldId="257"/>
            <ac:spMk id="12" creationId="{B2BB8117-A903-442C-9223-A4FEB85C3271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7:25.477" v="298"/>
          <ac:spMkLst>
            <pc:docMk/>
            <pc:sldMk cId="2500230369" sldId="257"/>
            <ac:spMk id="14" creationId="{C59300B8-3117-43F8-9F8E-68DB9F002F9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7:25.477" v="298"/>
          <ac:spMkLst>
            <pc:docMk/>
            <pc:sldMk cId="2500230369" sldId="257"/>
            <ac:spMk id="16" creationId="{1AFAE680-42C1-4104-B74F-B0A8F1FB264A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7:25.477" v="298"/>
          <ac:spMkLst>
            <pc:docMk/>
            <pc:sldMk cId="2500230369" sldId="257"/>
            <ac:spMk id="18" creationId="{828A8BA9-B3FE-4C96-A0A1-72A0D2C85578}"/>
          </ac:spMkLst>
        </pc:spChg>
        <pc:spChg chg="add">
          <ac:chgData name="Joanna Syzdół" userId="S::307932@uwr.edu.pl::db6acfb7-cced-4c41-98a8-af3e307c85cb" providerId="AD" clId="Web-{3661B463-A434-4553-8FE4-1F2F0AAD0FE7}" dt="2023-01-13T18:07:25.492" v="299"/>
          <ac:spMkLst>
            <pc:docMk/>
            <pc:sldMk cId="2500230369" sldId="257"/>
            <ac:spMk id="20" creationId="{1566AC62-7AC7-4ED5-A03D-E28AC560E482}"/>
          </ac:spMkLst>
        </pc:spChg>
        <pc:spChg chg="add">
          <ac:chgData name="Joanna Syzdół" userId="S::307932@uwr.edu.pl::db6acfb7-cced-4c41-98a8-af3e307c85cb" providerId="AD" clId="Web-{3661B463-A434-4553-8FE4-1F2F0AAD0FE7}" dt="2023-01-13T18:07:25.492" v="299"/>
          <ac:spMkLst>
            <pc:docMk/>
            <pc:sldMk cId="2500230369" sldId="257"/>
            <ac:spMk id="21" creationId="{19B36E71-93BD-4984-AC9C-CC9FB9CC06D6}"/>
          </ac:spMkLst>
        </pc:spChg>
        <pc:spChg chg="add">
          <ac:chgData name="Joanna Syzdół" userId="S::307932@uwr.edu.pl::db6acfb7-cced-4c41-98a8-af3e307c85cb" providerId="AD" clId="Web-{3661B463-A434-4553-8FE4-1F2F0AAD0FE7}" dt="2023-01-13T18:07:25.492" v="299"/>
          <ac:spMkLst>
            <pc:docMk/>
            <pc:sldMk cId="2500230369" sldId="257"/>
            <ac:spMk id="22" creationId="{3A767031-C99F-4567-B7D9-353331C77909}"/>
          </ac:spMkLst>
        </pc:spChg>
        <pc:spChg chg="add">
          <ac:chgData name="Joanna Syzdół" userId="S::307932@uwr.edu.pl::db6acfb7-cced-4c41-98a8-af3e307c85cb" providerId="AD" clId="Web-{3661B463-A434-4553-8FE4-1F2F0AAD0FE7}" dt="2023-01-13T18:07:25.492" v="299"/>
          <ac:spMkLst>
            <pc:docMk/>
            <pc:sldMk cId="2500230369" sldId="257"/>
            <ac:spMk id="23" creationId="{63FEDEE9-12A6-4011-A532-8071D6086BF8}"/>
          </ac:spMkLst>
        </pc:spChg>
        <pc:spChg chg="add">
          <ac:chgData name="Joanna Syzdół" userId="S::307932@uwr.edu.pl::db6acfb7-cced-4c41-98a8-af3e307c85cb" providerId="AD" clId="Web-{3661B463-A434-4553-8FE4-1F2F0AAD0FE7}" dt="2023-01-13T18:07:25.492" v="299"/>
          <ac:spMkLst>
            <pc:docMk/>
            <pc:sldMk cId="2500230369" sldId="257"/>
            <ac:spMk id="24" creationId="{57C37CE9-19CE-49DF-A887-2214EBB1F097}"/>
          </ac:spMkLst>
        </pc:spChg>
        <pc:spChg chg="add">
          <ac:chgData name="Joanna Syzdół" userId="S::307932@uwr.edu.pl::db6acfb7-cced-4c41-98a8-af3e307c85cb" providerId="AD" clId="Web-{3661B463-A434-4553-8FE4-1F2F0AAD0FE7}" dt="2023-01-13T18:07:25.492" v="299"/>
          <ac:spMkLst>
            <pc:docMk/>
            <pc:sldMk cId="2500230369" sldId="257"/>
            <ac:spMk id="25" creationId="{7EF84E8E-7E93-4DEE-BCFB-2AE29098B5C3}"/>
          </ac:spMkLst>
        </pc:spChg>
        <pc:spChg chg="add">
          <ac:chgData name="Joanna Syzdół" userId="S::307932@uwr.edu.pl::db6acfb7-cced-4c41-98a8-af3e307c85cb" providerId="AD" clId="Web-{3661B463-A434-4553-8FE4-1F2F0AAD0FE7}" dt="2023-01-13T18:07:25.492" v="299"/>
          <ac:spMkLst>
            <pc:docMk/>
            <pc:sldMk cId="2500230369" sldId="257"/>
            <ac:spMk id="26" creationId="{9046502B-E9B6-4225-B8EE-BC5D644686B0}"/>
          </ac:spMkLst>
        </pc:spChg>
      </pc:sldChg>
      <pc:sldChg chg="addSp delSp modSp new mod ord setBg">
        <pc:chgData name="Joanna Syzdół" userId="S::307932@uwr.edu.pl::db6acfb7-cced-4c41-98a8-af3e307c85cb" providerId="AD" clId="Web-{3661B463-A434-4553-8FE4-1F2F0AAD0FE7}" dt="2023-01-13T18:09:52.357" v="345"/>
        <pc:sldMkLst>
          <pc:docMk/>
          <pc:sldMk cId="4237529922" sldId="258"/>
        </pc:sldMkLst>
        <pc:spChg chg="mod">
          <ac:chgData name="Joanna Syzdół" userId="S::307932@uwr.edu.pl::db6acfb7-cced-4c41-98a8-af3e307c85cb" providerId="AD" clId="Web-{3661B463-A434-4553-8FE4-1F2F0AAD0FE7}" dt="2023-01-13T18:07:13.679" v="296"/>
          <ac:spMkLst>
            <pc:docMk/>
            <pc:sldMk cId="4237529922" sldId="258"/>
            <ac:spMk id="2" creationId="{F7EB5B7A-3891-06D0-02CB-438FED70481A}"/>
          </ac:spMkLst>
        </pc:spChg>
        <pc:spChg chg="mod">
          <ac:chgData name="Joanna Syzdół" userId="S::307932@uwr.edu.pl::db6acfb7-cced-4c41-98a8-af3e307c85cb" providerId="AD" clId="Web-{3661B463-A434-4553-8FE4-1F2F0AAD0FE7}" dt="2023-01-13T18:07:13.679" v="296"/>
          <ac:spMkLst>
            <pc:docMk/>
            <pc:sldMk cId="4237529922" sldId="258"/>
            <ac:spMk id="3" creationId="{703342AE-A861-A94C-1693-D554A469ECE7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52.357" v="345"/>
          <ac:spMkLst>
            <pc:docMk/>
            <pc:sldMk cId="4237529922" sldId="258"/>
            <ac:spMk id="8" creationId="{32768DCD-B824-413A-B330-8D57ADB3724C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52.357" v="345"/>
          <ac:spMkLst>
            <pc:docMk/>
            <pc:sldMk cId="4237529922" sldId="258"/>
            <ac:spMk id="10" creationId="{96E45848-BEDA-4F24-9C4E-DA212095826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52.357" v="345"/>
          <ac:spMkLst>
            <pc:docMk/>
            <pc:sldMk cId="4237529922" sldId="258"/>
            <ac:spMk id="12" creationId="{B2BB8117-A903-442C-9223-A4FEB85C3271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52.357" v="345"/>
          <ac:spMkLst>
            <pc:docMk/>
            <pc:sldMk cId="4237529922" sldId="258"/>
            <ac:spMk id="14" creationId="{C59300B8-3117-43F8-9F8E-68DB9F002F9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52.357" v="345"/>
          <ac:spMkLst>
            <pc:docMk/>
            <pc:sldMk cId="4237529922" sldId="258"/>
            <ac:spMk id="16" creationId="{1AFAE680-42C1-4104-B74F-B0A8F1FB264A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52.357" v="345"/>
          <ac:spMkLst>
            <pc:docMk/>
            <pc:sldMk cId="4237529922" sldId="258"/>
            <ac:spMk id="18" creationId="{828A8BA9-B3FE-4C96-A0A1-72A0D2C85578}"/>
          </ac:spMkLst>
        </pc:spChg>
        <pc:spChg chg="add">
          <ac:chgData name="Joanna Syzdół" userId="S::307932@uwr.edu.pl::db6acfb7-cced-4c41-98a8-af3e307c85cb" providerId="AD" clId="Web-{3661B463-A434-4553-8FE4-1F2F0AAD0FE7}" dt="2023-01-13T18:09:52.357" v="345"/>
          <ac:spMkLst>
            <pc:docMk/>
            <pc:sldMk cId="4237529922" sldId="258"/>
            <ac:spMk id="23" creationId="{32768DCD-B824-413A-B330-8D57ADB3724C}"/>
          </ac:spMkLst>
        </pc:spChg>
        <pc:spChg chg="add">
          <ac:chgData name="Joanna Syzdół" userId="S::307932@uwr.edu.pl::db6acfb7-cced-4c41-98a8-af3e307c85cb" providerId="AD" clId="Web-{3661B463-A434-4553-8FE4-1F2F0AAD0FE7}" dt="2023-01-13T18:09:52.357" v="345"/>
          <ac:spMkLst>
            <pc:docMk/>
            <pc:sldMk cId="4237529922" sldId="258"/>
            <ac:spMk id="25" creationId="{96E45848-BEDA-4F24-9C4E-DA2120958262}"/>
          </ac:spMkLst>
        </pc:spChg>
        <pc:spChg chg="add">
          <ac:chgData name="Joanna Syzdół" userId="S::307932@uwr.edu.pl::db6acfb7-cced-4c41-98a8-af3e307c85cb" providerId="AD" clId="Web-{3661B463-A434-4553-8FE4-1F2F0AAD0FE7}" dt="2023-01-13T18:09:52.357" v="345"/>
          <ac:spMkLst>
            <pc:docMk/>
            <pc:sldMk cId="4237529922" sldId="258"/>
            <ac:spMk id="27" creationId="{B2BB8117-A903-442C-9223-A4FEB85C3271}"/>
          </ac:spMkLst>
        </pc:spChg>
        <pc:spChg chg="add">
          <ac:chgData name="Joanna Syzdół" userId="S::307932@uwr.edu.pl::db6acfb7-cced-4c41-98a8-af3e307c85cb" providerId="AD" clId="Web-{3661B463-A434-4553-8FE4-1F2F0AAD0FE7}" dt="2023-01-13T18:09:52.357" v="345"/>
          <ac:spMkLst>
            <pc:docMk/>
            <pc:sldMk cId="4237529922" sldId="258"/>
            <ac:spMk id="29" creationId="{C59300B8-3117-43F8-9F8E-68DB9F002F92}"/>
          </ac:spMkLst>
        </pc:spChg>
        <pc:spChg chg="add">
          <ac:chgData name="Joanna Syzdół" userId="S::307932@uwr.edu.pl::db6acfb7-cced-4c41-98a8-af3e307c85cb" providerId="AD" clId="Web-{3661B463-A434-4553-8FE4-1F2F0AAD0FE7}" dt="2023-01-13T18:09:52.357" v="345"/>
          <ac:spMkLst>
            <pc:docMk/>
            <pc:sldMk cId="4237529922" sldId="258"/>
            <ac:spMk id="31" creationId="{1AFAE680-42C1-4104-B74F-B0A8F1FB264A}"/>
          </ac:spMkLst>
        </pc:spChg>
        <pc:spChg chg="add">
          <ac:chgData name="Joanna Syzdół" userId="S::307932@uwr.edu.pl::db6acfb7-cced-4c41-98a8-af3e307c85cb" providerId="AD" clId="Web-{3661B463-A434-4553-8FE4-1F2F0AAD0FE7}" dt="2023-01-13T18:09:52.357" v="345"/>
          <ac:spMkLst>
            <pc:docMk/>
            <pc:sldMk cId="4237529922" sldId="258"/>
            <ac:spMk id="33" creationId="{828A8BA9-B3FE-4C96-A0A1-72A0D2C85578}"/>
          </ac:spMkLst>
        </pc:spChg>
        <pc:spChg chg="add">
          <ac:chgData name="Joanna Syzdół" userId="S::307932@uwr.edu.pl::db6acfb7-cced-4c41-98a8-af3e307c85cb" providerId="AD" clId="Web-{3661B463-A434-4553-8FE4-1F2F0AAD0FE7}" dt="2023-01-13T18:09:52.357" v="345"/>
          <ac:spMkLst>
            <pc:docMk/>
            <pc:sldMk cId="4237529922" sldId="258"/>
            <ac:spMk id="35" creationId="{19F9CD66-32FC-448F-B4C5-67D17508A226}"/>
          </ac:spMkLst>
        </pc:spChg>
      </pc:sldChg>
      <pc:sldChg chg="modSp new del">
        <pc:chgData name="Joanna Syzdół" userId="S::307932@uwr.edu.pl::db6acfb7-cced-4c41-98a8-af3e307c85cb" providerId="AD" clId="Web-{3661B463-A434-4553-8FE4-1F2F0AAD0FE7}" dt="2023-01-13T18:06:19.521" v="259"/>
        <pc:sldMkLst>
          <pc:docMk/>
          <pc:sldMk cId="2572479917" sldId="259"/>
        </pc:sldMkLst>
        <pc:spChg chg="mod">
          <ac:chgData name="Joanna Syzdół" userId="S::307932@uwr.edu.pl::db6acfb7-cced-4c41-98a8-af3e307c85cb" providerId="AD" clId="Web-{3661B463-A434-4553-8FE4-1F2F0AAD0FE7}" dt="2023-01-13T18:06:00.786" v="258" actId="20577"/>
          <ac:spMkLst>
            <pc:docMk/>
            <pc:sldMk cId="2572479917" sldId="259"/>
            <ac:spMk id="2" creationId="{975B6BA3-BD33-C18E-5635-770B171A54E7}"/>
          </ac:spMkLst>
        </pc:spChg>
      </pc:sldChg>
      <pc:sldChg chg="addSp delSp modSp new mod setBg modClrScheme chgLayout">
        <pc:chgData name="Joanna Syzdół" userId="S::307932@uwr.edu.pl::db6acfb7-cced-4c41-98a8-af3e307c85cb" providerId="AD" clId="Web-{3661B463-A434-4553-8FE4-1F2F0AAD0FE7}" dt="2023-01-13T18:07:06.820" v="295"/>
        <pc:sldMkLst>
          <pc:docMk/>
          <pc:sldMk cId="3238893970" sldId="259"/>
        </pc:sldMkLst>
        <pc:spChg chg="mod ord">
          <ac:chgData name="Joanna Syzdół" userId="S::307932@uwr.edu.pl::db6acfb7-cced-4c41-98a8-af3e307c85cb" providerId="AD" clId="Web-{3661B463-A434-4553-8FE4-1F2F0AAD0FE7}" dt="2023-01-13T18:07:06.820" v="295"/>
          <ac:spMkLst>
            <pc:docMk/>
            <pc:sldMk cId="3238893970" sldId="259"/>
            <ac:spMk id="2" creationId="{F260179C-832D-3C45-9CBF-D8F4D2D7D37F}"/>
          </ac:spMkLst>
        </pc:spChg>
        <pc:spChg chg="del">
          <ac:chgData name="Joanna Syzdół" userId="S::307932@uwr.edu.pl::db6acfb7-cced-4c41-98a8-af3e307c85cb" providerId="AD" clId="Web-{3661B463-A434-4553-8FE4-1F2F0AAD0FE7}" dt="2023-01-13T18:06:41.053" v="261"/>
          <ac:spMkLst>
            <pc:docMk/>
            <pc:sldMk cId="3238893970" sldId="259"/>
            <ac:spMk id="3" creationId="{ABC8BEE7-6C25-9F38-6AED-77CF6A811D3C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7:06.804" v="294"/>
          <ac:spMkLst>
            <pc:docMk/>
            <pc:sldMk cId="3238893970" sldId="259"/>
            <ac:spMk id="7" creationId="{DD7EAFE6-2BB9-41FB-9CF4-588CFC708774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7:06.804" v="294"/>
          <ac:spMkLst>
            <pc:docMk/>
            <pc:sldMk cId="3238893970" sldId="259"/>
            <ac:spMk id="9" creationId="{8C37C960-91F5-4F61-B2CD-8A037920720B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7:06.804" v="294"/>
          <ac:spMkLst>
            <pc:docMk/>
            <pc:sldMk cId="3238893970" sldId="259"/>
            <ac:spMk id="11" creationId="{69524929-325F-4CC4-89F2-74EDDDC6BB0A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7:06.804" v="294"/>
          <ac:spMkLst>
            <pc:docMk/>
            <pc:sldMk cId="3238893970" sldId="259"/>
            <ac:spMk id="13" creationId="{00D17641-B7BA-4826-BC7C-92172791CEE5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7:06.804" v="294"/>
          <ac:spMkLst>
            <pc:docMk/>
            <pc:sldMk cId="3238893970" sldId="259"/>
            <ac:spMk id="15" creationId="{151FC7BE-4DC6-4061-98EB-C48DCFFF6FF5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7:06.804" v="294"/>
          <ac:spMkLst>
            <pc:docMk/>
            <pc:sldMk cId="3238893970" sldId="259"/>
            <ac:spMk id="17" creationId="{3D4CA8B8-30A6-49D9-99C0-3ADAF9741C4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7:06.804" v="294"/>
          <ac:spMkLst>
            <pc:docMk/>
            <pc:sldMk cId="3238893970" sldId="259"/>
            <ac:spMk id="19" creationId="{022809AF-EB43-4FA3-93FF-87D535C7186D}"/>
          </ac:spMkLst>
        </pc:spChg>
        <pc:spChg chg="add">
          <ac:chgData name="Joanna Syzdół" userId="S::307932@uwr.edu.pl::db6acfb7-cced-4c41-98a8-af3e307c85cb" providerId="AD" clId="Web-{3661B463-A434-4553-8FE4-1F2F0AAD0FE7}" dt="2023-01-13T18:07:06.820" v="295"/>
          <ac:spMkLst>
            <pc:docMk/>
            <pc:sldMk cId="3238893970" sldId="259"/>
            <ac:spMk id="21" creationId="{61478748-3624-4238-BC0F-73EE151C529D}"/>
          </ac:spMkLst>
        </pc:spChg>
        <pc:spChg chg="add">
          <ac:chgData name="Joanna Syzdół" userId="S::307932@uwr.edu.pl::db6acfb7-cced-4c41-98a8-af3e307c85cb" providerId="AD" clId="Web-{3661B463-A434-4553-8FE4-1F2F0AAD0FE7}" dt="2023-01-13T18:07:06.820" v="295"/>
          <ac:spMkLst>
            <pc:docMk/>
            <pc:sldMk cId="3238893970" sldId="259"/>
            <ac:spMk id="22" creationId="{DD7EAFE6-2BB9-41FB-9CF4-588CFC708774}"/>
          </ac:spMkLst>
        </pc:spChg>
        <pc:spChg chg="add">
          <ac:chgData name="Joanna Syzdół" userId="S::307932@uwr.edu.pl::db6acfb7-cced-4c41-98a8-af3e307c85cb" providerId="AD" clId="Web-{3661B463-A434-4553-8FE4-1F2F0AAD0FE7}" dt="2023-01-13T18:07:06.820" v="295"/>
          <ac:spMkLst>
            <pc:docMk/>
            <pc:sldMk cId="3238893970" sldId="259"/>
            <ac:spMk id="23" creationId="{8C37C960-91F5-4F61-B2CD-8A037920720B}"/>
          </ac:spMkLst>
        </pc:spChg>
        <pc:spChg chg="add">
          <ac:chgData name="Joanna Syzdół" userId="S::307932@uwr.edu.pl::db6acfb7-cced-4c41-98a8-af3e307c85cb" providerId="AD" clId="Web-{3661B463-A434-4553-8FE4-1F2F0AAD0FE7}" dt="2023-01-13T18:07:06.820" v="295"/>
          <ac:spMkLst>
            <pc:docMk/>
            <pc:sldMk cId="3238893970" sldId="259"/>
            <ac:spMk id="24" creationId="{69524929-325F-4CC4-89F2-74EDDDC6BB0A}"/>
          </ac:spMkLst>
        </pc:spChg>
        <pc:spChg chg="add">
          <ac:chgData name="Joanna Syzdół" userId="S::307932@uwr.edu.pl::db6acfb7-cced-4c41-98a8-af3e307c85cb" providerId="AD" clId="Web-{3661B463-A434-4553-8FE4-1F2F0AAD0FE7}" dt="2023-01-13T18:07:06.820" v="295"/>
          <ac:spMkLst>
            <pc:docMk/>
            <pc:sldMk cId="3238893970" sldId="259"/>
            <ac:spMk id="25" creationId="{6A01A3C5-DDEA-4FB8-B9F0-A1D2A061C4CE}"/>
          </ac:spMkLst>
        </pc:spChg>
        <pc:spChg chg="add">
          <ac:chgData name="Joanna Syzdół" userId="S::307932@uwr.edu.pl::db6acfb7-cced-4c41-98a8-af3e307c85cb" providerId="AD" clId="Web-{3661B463-A434-4553-8FE4-1F2F0AAD0FE7}" dt="2023-01-13T18:07:06.820" v="295"/>
          <ac:spMkLst>
            <pc:docMk/>
            <pc:sldMk cId="3238893970" sldId="259"/>
            <ac:spMk id="26" creationId="{151FC7BE-4DC6-4061-98EB-C48DCFFF6FF5}"/>
          </ac:spMkLst>
        </pc:spChg>
        <pc:spChg chg="add">
          <ac:chgData name="Joanna Syzdół" userId="S::307932@uwr.edu.pl::db6acfb7-cced-4c41-98a8-af3e307c85cb" providerId="AD" clId="Web-{3661B463-A434-4553-8FE4-1F2F0AAD0FE7}" dt="2023-01-13T18:07:06.820" v="295"/>
          <ac:spMkLst>
            <pc:docMk/>
            <pc:sldMk cId="3238893970" sldId="259"/>
            <ac:spMk id="27" creationId="{3D4CA8B8-30A6-49D9-99C0-3ADAF9741C42}"/>
          </ac:spMkLst>
        </pc:spChg>
        <pc:spChg chg="add">
          <ac:chgData name="Joanna Syzdół" userId="S::307932@uwr.edu.pl::db6acfb7-cced-4c41-98a8-af3e307c85cb" providerId="AD" clId="Web-{3661B463-A434-4553-8FE4-1F2F0AAD0FE7}" dt="2023-01-13T18:07:06.820" v="295"/>
          <ac:spMkLst>
            <pc:docMk/>
            <pc:sldMk cId="3238893970" sldId="259"/>
            <ac:spMk id="28" creationId="{022809AF-EB43-4FA3-93FF-87D535C7186D}"/>
          </ac:spMkLst>
        </pc:spChg>
      </pc:sldChg>
      <pc:sldChg chg="addSp delSp modSp new mod setBg addAnim delAnim">
        <pc:chgData name="Joanna Syzdół" userId="S::307932@uwr.edu.pl::db6acfb7-cced-4c41-98a8-af3e307c85cb" providerId="AD" clId="Web-{3661B463-A434-4553-8FE4-1F2F0AAD0FE7}" dt="2023-01-13T18:10:00.717" v="346"/>
        <pc:sldMkLst>
          <pc:docMk/>
          <pc:sldMk cId="3732169724" sldId="260"/>
        </pc:sldMkLst>
        <pc:spChg chg="mod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2" creationId="{A68EA174-845A-D2FF-C295-AFA03CA436DE}"/>
          </ac:spMkLst>
        </pc:spChg>
        <pc:spChg chg="del">
          <ac:chgData name="Joanna Syzdół" userId="S::307932@uwr.edu.pl::db6acfb7-cced-4c41-98a8-af3e307c85cb" providerId="AD" clId="Web-{3661B463-A434-4553-8FE4-1F2F0AAD0FE7}" dt="2023-01-13T18:08:34.495" v="306"/>
          <ac:spMkLst>
            <pc:docMk/>
            <pc:sldMk cId="3732169724" sldId="260"/>
            <ac:spMk id="3" creationId="{F82360B3-FA76-56EF-E9F4-EC71F6A2531F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10.512" v="334"/>
          <ac:spMkLst>
            <pc:docMk/>
            <pc:sldMk cId="3732169724" sldId="260"/>
            <ac:spMk id="8" creationId="{DD7EAFE6-2BB9-41FB-9CF4-588CFC708774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10.512" v="334"/>
          <ac:spMkLst>
            <pc:docMk/>
            <pc:sldMk cId="3732169724" sldId="260"/>
            <ac:spMk id="10" creationId="{8C37C960-91F5-4F61-B2CD-8A037920720B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10.512" v="334"/>
          <ac:spMkLst>
            <pc:docMk/>
            <pc:sldMk cId="3732169724" sldId="260"/>
            <ac:spMk id="12" creationId="{69524929-325F-4CC4-89F2-74EDDDC6BB0A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10.512" v="334"/>
          <ac:spMkLst>
            <pc:docMk/>
            <pc:sldMk cId="3732169724" sldId="260"/>
            <ac:spMk id="14" creationId="{00D17641-B7BA-4826-BC7C-92172791CEE5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10.512" v="334"/>
          <ac:spMkLst>
            <pc:docMk/>
            <pc:sldMk cId="3732169724" sldId="260"/>
            <ac:spMk id="16" creationId="{151FC7BE-4DC6-4061-98EB-C48DCFFF6FF5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10.512" v="334"/>
          <ac:spMkLst>
            <pc:docMk/>
            <pc:sldMk cId="3732169724" sldId="260"/>
            <ac:spMk id="18" creationId="{3D4CA8B8-30A6-49D9-99C0-3ADAF9741C4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10.512" v="334"/>
          <ac:spMkLst>
            <pc:docMk/>
            <pc:sldMk cId="3732169724" sldId="260"/>
            <ac:spMk id="20" creationId="{022809AF-EB43-4FA3-93FF-87D535C7186D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25" creationId="{DD7EAFE6-2BB9-41FB-9CF4-588CFC708774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06.809" v="331"/>
          <ac:spMkLst>
            <pc:docMk/>
            <pc:sldMk cId="3732169724" sldId="260"/>
            <ac:spMk id="26" creationId="{DD7EAFE6-2BB9-41FB-9CF4-588CFC708774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27" creationId="{8C37C960-91F5-4F61-B2CD-8A037920720B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06.809" v="331"/>
          <ac:spMkLst>
            <pc:docMk/>
            <pc:sldMk cId="3732169724" sldId="260"/>
            <ac:spMk id="28" creationId="{4E1EF4E8-5513-4BF5-BC41-04645281C67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29" creationId="{69524929-325F-4CC4-89F2-74EDDDC6BB0A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06.809" v="331"/>
          <ac:spMkLst>
            <pc:docMk/>
            <pc:sldMk cId="3732169724" sldId="260"/>
            <ac:spMk id="30" creationId="{58C2EB32-D639-4B58-8F4E-29773F413317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31" creationId="{00D17641-B7BA-4826-BC7C-92172791CEE5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06.809" v="331"/>
          <ac:spMkLst>
            <pc:docMk/>
            <pc:sldMk cId="3732169724" sldId="260"/>
            <ac:spMk id="32" creationId="{CE417D82-BE76-40E7-A00B-F446EF4CEF87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33" creationId="{151FC7BE-4DC6-4061-98EB-C48DCFFF6FF5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06.809" v="331"/>
          <ac:spMkLst>
            <pc:docMk/>
            <pc:sldMk cId="3732169724" sldId="260"/>
            <ac:spMk id="34" creationId="{C513AE74-48AC-4CEE-B42D-34990FA50B76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35" creationId="{3D4CA8B8-30A6-49D9-99C0-3ADAF9741C4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10.496" v="333"/>
          <ac:spMkLst>
            <pc:docMk/>
            <pc:sldMk cId="3732169724" sldId="260"/>
            <ac:spMk id="36" creationId="{DD7EAFE6-2BB9-41FB-9CF4-588CFC708774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10.496" v="333"/>
          <ac:spMkLst>
            <pc:docMk/>
            <pc:sldMk cId="3732169724" sldId="260"/>
            <ac:spMk id="37" creationId="{4E1EF4E8-5513-4BF5-BC41-04645281C67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10.496" v="333"/>
          <ac:spMkLst>
            <pc:docMk/>
            <pc:sldMk cId="3732169724" sldId="260"/>
            <ac:spMk id="39" creationId="{107303E2-7D44-46E4-A0D5-73DF997491EC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10.496" v="333"/>
          <ac:spMkLst>
            <pc:docMk/>
            <pc:sldMk cId="3732169724" sldId="260"/>
            <ac:spMk id="40" creationId="{D22AF24B-DF9B-4580-9019-8FABD7AC6F1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10.496" v="333"/>
          <ac:spMkLst>
            <pc:docMk/>
            <pc:sldMk cId="3732169724" sldId="260"/>
            <ac:spMk id="41" creationId="{814E6672-D9A3-4574-B870-15130060A7E4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43" creationId="{022809AF-EB43-4FA3-93FF-87D535C7186D}"/>
          </ac:spMkLst>
        </pc:spChg>
        <pc:spChg chg="add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48" creationId="{DD7EAFE6-2BB9-41FB-9CF4-588CFC708774}"/>
          </ac:spMkLst>
        </pc:spChg>
        <pc:spChg chg="add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50" creationId="{8C37C960-91F5-4F61-B2CD-8A037920720B}"/>
          </ac:spMkLst>
        </pc:spChg>
        <pc:spChg chg="add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52" creationId="{69524929-325F-4CC4-89F2-74EDDDC6BB0A}"/>
          </ac:spMkLst>
        </pc:spChg>
        <pc:spChg chg="add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54" creationId="{6A01A3C5-DDEA-4FB8-B9F0-A1D2A061C4CE}"/>
          </ac:spMkLst>
        </pc:spChg>
        <pc:spChg chg="add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56" creationId="{151FC7BE-4DC6-4061-98EB-C48DCFFF6FF5}"/>
          </ac:spMkLst>
        </pc:spChg>
        <pc:spChg chg="add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58" creationId="{3D4CA8B8-30A6-49D9-99C0-3ADAF9741C42}"/>
          </ac:spMkLst>
        </pc:spChg>
        <pc:spChg chg="add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60" creationId="{022809AF-EB43-4FA3-93FF-87D535C7186D}"/>
          </ac:spMkLst>
        </pc:spChg>
        <pc:spChg chg="add">
          <ac:chgData name="Joanna Syzdół" userId="S::307932@uwr.edu.pl::db6acfb7-cced-4c41-98a8-af3e307c85cb" providerId="AD" clId="Web-{3661B463-A434-4553-8FE4-1F2F0AAD0FE7}" dt="2023-01-13T18:10:00.717" v="346"/>
          <ac:spMkLst>
            <pc:docMk/>
            <pc:sldMk cId="3732169724" sldId="260"/>
            <ac:spMk id="62" creationId="{61478748-3624-4238-BC0F-73EE151C529D}"/>
          </ac:spMkLst>
        </pc:spChg>
        <pc:picChg chg="add del">
          <ac:chgData name="Joanna Syzdół" userId="S::307932@uwr.edu.pl::db6acfb7-cced-4c41-98a8-af3e307c85cb" providerId="AD" clId="Web-{3661B463-A434-4553-8FE4-1F2F0AAD0FE7}" dt="2023-01-13T18:09:06.809" v="331"/>
          <ac:picMkLst>
            <pc:docMk/>
            <pc:sldMk cId="3732169724" sldId="260"/>
            <ac:picMk id="22" creationId="{83FA6935-510C-80CD-B024-2FF873819A3E}"/>
          </ac:picMkLst>
        </pc:picChg>
        <pc:picChg chg="add del">
          <ac:chgData name="Joanna Syzdół" userId="S::307932@uwr.edu.pl::db6acfb7-cced-4c41-98a8-af3e307c85cb" providerId="AD" clId="Web-{3661B463-A434-4553-8FE4-1F2F0AAD0FE7}" dt="2023-01-13T18:09:10.496" v="333"/>
          <ac:picMkLst>
            <pc:docMk/>
            <pc:sldMk cId="3732169724" sldId="260"/>
            <ac:picMk id="38" creationId="{E5408239-D48F-8FC6-6116-6CD460C16C3B}"/>
          </ac:picMkLst>
        </pc:picChg>
      </pc:sldChg>
      <pc:sldChg chg="addSp delSp modSp new del mod setBg">
        <pc:chgData name="Joanna Syzdół" userId="S::307932@uwr.edu.pl::db6acfb7-cced-4c41-98a8-af3e307c85cb" providerId="AD" clId="Web-{3661B463-A434-4553-8FE4-1F2F0AAD0FE7}" dt="2023-01-13T18:09:44.060" v="344"/>
        <pc:sldMkLst>
          <pc:docMk/>
          <pc:sldMk cId="1940936659" sldId="261"/>
        </pc:sldMkLst>
        <pc:spChg chg="mod">
          <ac:chgData name="Joanna Syzdół" userId="S::307932@uwr.edu.pl::db6acfb7-cced-4c41-98a8-af3e307c85cb" providerId="AD" clId="Web-{3661B463-A434-4553-8FE4-1F2F0AAD0FE7}" dt="2023-01-13T18:09:34.388" v="343"/>
          <ac:spMkLst>
            <pc:docMk/>
            <pc:sldMk cId="1940936659" sldId="261"/>
            <ac:spMk id="2" creationId="{29E4F999-7C1C-13A6-1C77-FA283315475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26.388" v="338"/>
          <ac:spMkLst>
            <pc:docMk/>
            <pc:sldMk cId="1940936659" sldId="261"/>
            <ac:spMk id="8" creationId="{DD7EAFE6-2BB9-41FB-9CF4-588CFC708774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26.388" v="338"/>
          <ac:spMkLst>
            <pc:docMk/>
            <pc:sldMk cId="1940936659" sldId="261"/>
            <ac:spMk id="10" creationId="{4E1EF4E8-5513-4BF5-BC41-04645281C67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26.388" v="338"/>
          <ac:spMkLst>
            <pc:docMk/>
            <pc:sldMk cId="1940936659" sldId="261"/>
            <ac:spMk id="12" creationId="{58C2EB32-D639-4B58-8F4E-29773F413317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26.388" v="338"/>
          <ac:spMkLst>
            <pc:docMk/>
            <pc:sldMk cId="1940936659" sldId="261"/>
            <ac:spMk id="14" creationId="{CE417D82-BE76-40E7-A00B-F446EF4CEF87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26.388" v="338"/>
          <ac:spMkLst>
            <pc:docMk/>
            <pc:sldMk cId="1940936659" sldId="261"/>
            <ac:spMk id="16" creationId="{C513AE74-48AC-4CEE-B42D-34990FA50B76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30.450" v="340"/>
          <ac:spMkLst>
            <pc:docMk/>
            <pc:sldMk cId="1940936659" sldId="261"/>
            <ac:spMk id="18" creationId="{DD7EAFE6-2BB9-41FB-9CF4-588CFC708774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30.450" v="340"/>
          <ac:spMkLst>
            <pc:docMk/>
            <pc:sldMk cId="1940936659" sldId="261"/>
            <ac:spMk id="19" creationId="{4E1EF4E8-5513-4BF5-BC41-04645281C67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30.450" v="340"/>
          <ac:spMkLst>
            <pc:docMk/>
            <pc:sldMk cId="1940936659" sldId="261"/>
            <ac:spMk id="21" creationId="{107303E2-7D44-46E4-A0D5-73DF997491EC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30.450" v="340"/>
          <ac:spMkLst>
            <pc:docMk/>
            <pc:sldMk cId="1940936659" sldId="261"/>
            <ac:spMk id="22" creationId="{D22AF24B-DF9B-4580-9019-8FABD7AC6F1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30.450" v="340"/>
          <ac:spMkLst>
            <pc:docMk/>
            <pc:sldMk cId="1940936659" sldId="261"/>
            <ac:spMk id="23" creationId="{814E6672-D9A3-4574-B870-15130060A7E4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34.357" v="342"/>
          <ac:spMkLst>
            <pc:docMk/>
            <pc:sldMk cId="1940936659" sldId="261"/>
            <ac:spMk id="25" creationId="{DD7EAFE6-2BB9-41FB-9CF4-588CFC708774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34.357" v="342"/>
          <ac:spMkLst>
            <pc:docMk/>
            <pc:sldMk cId="1940936659" sldId="261"/>
            <ac:spMk id="26" creationId="{8C37C960-91F5-4F61-B2CD-8A037920720B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34.357" v="342"/>
          <ac:spMkLst>
            <pc:docMk/>
            <pc:sldMk cId="1940936659" sldId="261"/>
            <ac:spMk id="27" creationId="{A5C31099-1BBD-40CE-BC60-FCE50741940D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34.357" v="342"/>
          <ac:spMkLst>
            <pc:docMk/>
            <pc:sldMk cId="1940936659" sldId="261"/>
            <ac:spMk id="28" creationId="{32BCBDFC-4ADF-4297-B113-3B3F524F285E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34.357" v="342"/>
          <ac:spMkLst>
            <pc:docMk/>
            <pc:sldMk cId="1940936659" sldId="261"/>
            <ac:spMk id="29" creationId="{CD1FC1EF-ABB9-4B80-9582-E47C76BD0670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34.357" v="342"/>
          <ac:spMkLst>
            <pc:docMk/>
            <pc:sldMk cId="1940936659" sldId="261"/>
            <ac:spMk id="30" creationId="{1088ED32-3423-429F-96E6-C5BF1A957DB8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34.357" v="342"/>
          <ac:spMkLst>
            <pc:docMk/>
            <pc:sldMk cId="1940936659" sldId="261"/>
            <ac:spMk id="31" creationId="{C7C788C1-07E3-4AC3-B8E7-37A0856A0D24}"/>
          </ac:spMkLst>
        </pc:spChg>
        <pc:spChg chg="add del">
          <ac:chgData name="Joanna Syzdół" userId="S::307932@uwr.edu.pl::db6acfb7-cced-4c41-98a8-af3e307c85cb" providerId="AD" clId="Web-{3661B463-A434-4553-8FE4-1F2F0AAD0FE7}" dt="2023-01-13T18:09:34.357" v="342"/>
          <ac:spMkLst>
            <pc:docMk/>
            <pc:sldMk cId="1940936659" sldId="261"/>
            <ac:spMk id="33" creationId="{BBB1F149-105F-4CE9-A59E-12133DCF58F9}"/>
          </ac:spMkLst>
        </pc:spChg>
        <pc:spChg chg="add">
          <ac:chgData name="Joanna Syzdół" userId="S::307932@uwr.edu.pl::db6acfb7-cced-4c41-98a8-af3e307c85cb" providerId="AD" clId="Web-{3661B463-A434-4553-8FE4-1F2F0AAD0FE7}" dt="2023-01-13T18:09:34.388" v="343"/>
          <ac:spMkLst>
            <pc:docMk/>
            <pc:sldMk cId="1940936659" sldId="261"/>
            <ac:spMk id="35" creationId="{DD7EAFE6-2BB9-41FB-9CF4-588CFC708774}"/>
          </ac:spMkLst>
        </pc:spChg>
        <pc:spChg chg="add">
          <ac:chgData name="Joanna Syzdół" userId="S::307932@uwr.edu.pl::db6acfb7-cced-4c41-98a8-af3e307c85cb" providerId="AD" clId="Web-{3661B463-A434-4553-8FE4-1F2F0AAD0FE7}" dt="2023-01-13T18:09:34.388" v="343"/>
          <ac:spMkLst>
            <pc:docMk/>
            <pc:sldMk cId="1940936659" sldId="261"/>
            <ac:spMk id="36" creationId="{8C37C960-91F5-4F61-B2CD-8A037920720B}"/>
          </ac:spMkLst>
        </pc:spChg>
        <pc:spChg chg="add">
          <ac:chgData name="Joanna Syzdół" userId="S::307932@uwr.edu.pl::db6acfb7-cced-4c41-98a8-af3e307c85cb" providerId="AD" clId="Web-{3661B463-A434-4553-8FE4-1F2F0AAD0FE7}" dt="2023-01-13T18:09:34.388" v="343"/>
          <ac:spMkLst>
            <pc:docMk/>
            <pc:sldMk cId="1940936659" sldId="261"/>
            <ac:spMk id="37" creationId="{A5C31099-1BBD-40CE-BC60-FCE50741940D}"/>
          </ac:spMkLst>
        </pc:spChg>
        <pc:spChg chg="add">
          <ac:chgData name="Joanna Syzdół" userId="S::307932@uwr.edu.pl::db6acfb7-cced-4c41-98a8-af3e307c85cb" providerId="AD" clId="Web-{3661B463-A434-4553-8FE4-1F2F0AAD0FE7}" dt="2023-01-13T18:09:34.388" v="343"/>
          <ac:spMkLst>
            <pc:docMk/>
            <pc:sldMk cId="1940936659" sldId="261"/>
            <ac:spMk id="38" creationId="{EA2846BE-460A-477B-A2F4-52F298BF43EE}"/>
          </ac:spMkLst>
        </pc:spChg>
        <pc:spChg chg="add">
          <ac:chgData name="Joanna Syzdół" userId="S::307932@uwr.edu.pl::db6acfb7-cced-4c41-98a8-af3e307c85cb" providerId="AD" clId="Web-{3661B463-A434-4553-8FE4-1F2F0AAD0FE7}" dt="2023-01-13T18:09:34.388" v="343"/>
          <ac:spMkLst>
            <pc:docMk/>
            <pc:sldMk cId="1940936659" sldId="261"/>
            <ac:spMk id="39" creationId="{C8401D34-2155-4B53-A686-7345BE15C466}"/>
          </ac:spMkLst>
        </pc:spChg>
        <pc:spChg chg="add">
          <ac:chgData name="Joanna Syzdół" userId="S::307932@uwr.edu.pl::db6acfb7-cced-4c41-98a8-af3e307c85cb" providerId="AD" clId="Web-{3661B463-A434-4553-8FE4-1F2F0AAD0FE7}" dt="2023-01-13T18:09:34.388" v="343"/>
          <ac:spMkLst>
            <pc:docMk/>
            <pc:sldMk cId="1940936659" sldId="261"/>
            <ac:spMk id="40" creationId="{E37BCD97-E1A4-4EBB-8D1C-8CC0B55A64B2}"/>
          </ac:spMkLst>
        </pc:spChg>
        <pc:spChg chg="add">
          <ac:chgData name="Joanna Syzdół" userId="S::307932@uwr.edu.pl::db6acfb7-cced-4c41-98a8-af3e307c85cb" providerId="AD" clId="Web-{3661B463-A434-4553-8FE4-1F2F0AAD0FE7}" dt="2023-01-13T18:09:34.388" v="343"/>
          <ac:spMkLst>
            <pc:docMk/>
            <pc:sldMk cId="1940936659" sldId="261"/>
            <ac:spMk id="41" creationId="{5EDC1F21-AC5B-4D05-9108-5E5D2894884F}"/>
          </ac:spMkLst>
        </pc:spChg>
        <pc:picChg chg="add del">
          <ac:chgData name="Joanna Syzdół" userId="S::307932@uwr.edu.pl::db6acfb7-cced-4c41-98a8-af3e307c85cb" providerId="AD" clId="Web-{3661B463-A434-4553-8FE4-1F2F0AAD0FE7}" dt="2023-01-13T18:09:26.388" v="338"/>
          <ac:picMkLst>
            <pc:docMk/>
            <pc:sldMk cId="1940936659" sldId="261"/>
            <ac:picMk id="4" creationId="{FC22E267-359F-372C-09E4-140093022C84}"/>
          </ac:picMkLst>
        </pc:picChg>
        <pc:picChg chg="add del">
          <ac:chgData name="Joanna Syzdół" userId="S::307932@uwr.edu.pl::db6acfb7-cced-4c41-98a8-af3e307c85cb" providerId="AD" clId="Web-{3661B463-A434-4553-8FE4-1F2F0AAD0FE7}" dt="2023-01-13T18:09:30.450" v="340"/>
          <ac:picMkLst>
            <pc:docMk/>
            <pc:sldMk cId="1940936659" sldId="261"/>
            <ac:picMk id="20" creationId="{348F3C43-7E38-C415-D85D-CA61F5A94D93}"/>
          </ac:picMkLst>
        </pc:picChg>
        <pc:picChg chg="add del">
          <ac:chgData name="Joanna Syzdół" userId="S::307932@uwr.edu.pl::db6acfb7-cced-4c41-98a8-af3e307c85cb" providerId="AD" clId="Web-{3661B463-A434-4553-8FE4-1F2F0AAD0FE7}" dt="2023-01-13T18:09:34.357" v="342"/>
          <ac:picMkLst>
            <pc:docMk/>
            <pc:sldMk cId="1940936659" sldId="261"/>
            <ac:picMk id="32" creationId="{4B804613-A401-C54A-D2B3-1155FDE4DEA8}"/>
          </ac:picMkLst>
        </pc:picChg>
        <pc:picChg chg="add">
          <ac:chgData name="Joanna Syzdół" userId="S::307932@uwr.edu.pl::db6acfb7-cced-4c41-98a8-af3e307c85cb" providerId="AD" clId="Web-{3661B463-A434-4553-8FE4-1F2F0AAD0FE7}" dt="2023-01-13T18:09:34.388" v="343"/>
          <ac:picMkLst>
            <pc:docMk/>
            <pc:sldMk cId="1940936659" sldId="261"/>
            <ac:picMk id="42" creationId="{29677660-FFCA-0415-7CB3-FACF299D4402}"/>
          </ac:picMkLst>
        </pc:picChg>
      </pc:sldChg>
      <pc:sldChg chg="addSp delSp modSp new mod setBg modClrScheme chgLayout">
        <pc:chgData name="Joanna Syzdół" userId="S::307932@uwr.edu.pl::db6acfb7-cced-4c41-98a8-af3e307c85cb" providerId="AD" clId="Web-{3661B463-A434-4553-8FE4-1F2F0AAD0FE7}" dt="2023-01-13T18:13:04.099" v="365" actId="20577"/>
        <pc:sldMkLst>
          <pc:docMk/>
          <pc:sldMk cId="3002290206" sldId="261"/>
        </pc:sldMkLst>
        <pc:spChg chg="mod ord">
          <ac:chgData name="Joanna Syzdół" userId="S::307932@uwr.edu.pl::db6acfb7-cced-4c41-98a8-af3e307c85cb" providerId="AD" clId="Web-{3661B463-A434-4553-8FE4-1F2F0AAD0FE7}" dt="2023-01-13T18:13:04.099" v="365" actId="20577"/>
          <ac:spMkLst>
            <pc:docMk/>
            <pc:sldMk cId="3002290206" sldId="261"/>
            <ac:spMk id="2" creationId="{79AD3AD6-2B69-F8A7-A369-95935B37EF53}"/>
          </ac:spMkLst>
        </pc:spChg>
        <pc:spChg chg="add del mod ord">
          <ac:chgData name="Joanna Syzdół" userId="S::307932@uwr.edu.pl::db6acfb7-cced-4c41-98a8-af3e307c85cb" providerId="AD" clId="Web-{3661B463-A434-4553-8FE4-1F2F0AAD0FE7}" dt="2023-01-13T18:11:10.095" v="349"/>
          <ac:spMkLst>
            <pc:docMk/>
            <pc:sldMk cId="3002290206" sldId="261"/>
            <ac:spMk id="3" creationId="{1C0FC2A2-13F8-C4A3-BB78-9D432DE0191D}"/>
          </ac:spMkLst>
        </pc:spChg>
        <pc:spChg chg="add">
          <ac:chgData name="Joanna Syzdół" userId="S::307932@uwr.edu.pl::db6acfb7-cced-4c41-98a8-af3e307c85cb" providerId="AD" clId="Web-{3661B463-A434-4553-8FE4-1F2F0AAD0FE7}" dt="2023-01-13T18:11:55.065" v="355"/>
          <ac:spMkLst>
            <pc:docMk/>
            <pc:sldMk cId="3002290206" sldId="261"/>
            <ac:spMk id="7" creationId="{DD7EAFE6-2BB9-41FB-9CF4-588CFC708774}"/>
          </ac:spMkLst>
        </pc:spChg>
        <pc:spChg chg="add">
          <ac:chgData name="Joanna Syzdół" userId="S::307932@uwr.edu.pl::db6acfb7-cced-4c41-98a8-af3e307c85cb" providerId="AD" clId="Web-{3661B463-A434-4553-8FE4-1F2F0AAD0FE7}" dt="2023-01-13T18:11:55.065" v="355"/>
          <ac:spMkLst>
            <pc:docMk/>
            <pc:sldMk cId="3002290206" sldId="261"/>
            <ac:spMk id="9" creationId="{8C37C960-91F5-4F61-B2CD-8A037920720B}"/>
          </ac:spMkLst>
        </pc:spChg>
        <pc:spChg chg="add">
          <ac:chgData name="Joanna Syzdół" userId="S::307932@uwr.edu.pl::db6acfb7-cced-4c41-98a8-af3e307c85cb" providerId="AD" clId="Web-{3661B463-A434-4553-8FE4-1F2F0AAD0FE7}" dt="2023-01-13T18:11:55.065" v="355"/>
          <ac:spMkLst>
            <pc:docMk/>
            <pc:sldMk cId="3002290206" sldId="261"/>
            <ac:spMk id="11" creationId="{69524929-325F-4CC4-89F2-74EDDDC6BB0A}"/>
          </ac:spMkLst>
        </pc:spChg>
        <pc:spChg chg="add">
          <ac:chgData name="Joanna Syzdół" userId="S::307932@uwr.edu.pl::db6acfb7-cced-4c41-98a8-af3e307c85cb" providerId="AD" clId="Web-{3661B463-A434-4553-8FE4-1F2F0AAD0FE7}" dt="2023-01-13T18:11:55.065" v="355"/>
          <ac:spMkLst>
            <pc:docMk/>
            <pc:sldMk cId="3002290206" sldId="261"/>
            <ac:spMk id="13" creationId="{6A01A3C5-DDEA-4FB8-B9F0-A1D2A061C4CE}"/>
          </ac:spMkLst>
        </pc:spChg>
        <pc:spChg chg="add">
          <ac:chgData name="Joanna Syzdół" userId="S::307932@uwr.edu.pl::db6acfb7-cced-4c41-98a8-af3e307c85cb" providerId="AD" clId="Web-{3661B463-A434-4553-8FE4-1F2F0AAD0FE7}" dt="2023-01-13T18:11:55.065" v="355"/>
          <ac:spMkLst>
            <pc:docMk/>
            <pc:sldMk cId="3002290206" sldId="261"/>
            <ac:spMk id="15" creationId="{151FC7BE-4DC6-4061-98EB-C48DCFFF6FF5}"/>
          </ac:spMkLst>
        </pc:spChg>
        <pc:spChg chg="add">
          <ac:chgData name="Joanna Syzdół" userId="S::307932@uwr.edu.pl::db6acfb7-cced-4c41-98a8-af3e307c85cb" providerId="AD" clId="Web-{3661B463-A434-4553-8FE4-1F2F0AAD0FE7}" dt="2023-01-13T18:11:55.065" v="355"/>
          <ac:spMkLst>
            <pc:docMk/>
            <pc:sldMk cId="3002290206" sldId="261"/>
            <ac:spMk id="17" creationId="{3D4CA8B8-30A6-49D9-99C0-3ADAF9741C42}"/>
          </ac:spMkLst>
        </pc:spChg>
        <pc:spChg chg="add">
          <ac:chgData name="Joanna Syzdół" userId="S::307932@uwr.edu.pl::db6acfb7-cced-4c41-98a8-af3e307c85cb" providerId="AD" clId="Web-{3661B463-A434-4553-8FE4-1F2F0AAD0FE7}" dt="2023-01-13T18:11:55.065" v="355"/>
          <ac:spMkLst>
            <pc:docMk/>
            <pc:sldMk cId="3002290206" sldId="261"/>
            <ac:spMk id="19" creationId="{022809AF-EB43-4FA3-93FF-87D535C7186D}"/>
          </ac:spMkLst>
        </pc:spChg>
        <pc:spChg chg="add">
          <ac:chgData name="Joanna Syzdół" userId="S::307932@uwr.edu.pl::db6acfb7-cced-4c41-98a8-af3e307c85cb" providerId="AD" clId="Web-{3661B463-A434-4553-8FE4-1F2F0AAD0FE7}" dt="2023-01-13T18:11:55.065" v="355"/>
          <ac:spMkLst>
            <pc:docMk/>
            <pc:sldMk cId="3002290206" sldId="261"/>
            <ac:spMk id="21" creationId="{61478748-3624-4238-BC0F-73EE151C529D}"/>
          </ac:spMkLst>
        </pc:spChg>
      </pc:sldChg>
      <pc:sldChg chg="addSp delSp modSp new mod setBg modClrScheme addAnim chgLayout">
        <pc:chgData name="Joanna Syzdół" userId="S::307932@uwr.edu.pl::db6acfb7-cced-4c41-98a8-af3e307c85cb" providerId="AD" clId="Web-{3661B463-A434-4553-8FE4-1F2F0AAD0FE7}" dt="2023-01-13T18:17:03.031" v="396" actId="14100"/>
        <pc:sldMkLst>
          <pc:docMk/>
          <pc:sldMk cId="1487416180" sldId="262"/>
        </pc:sldMkLst>
        <pc:spChg chg="mod ord">
          <ac:chgData name="Joanna Syzdół" userId="S::307932@uwr.edu.pl::db6acfb7-cced-4c41-98a8-af3e307c85cb" providerId="AD" clId="Web-{3661B463-A434-4553-8FE4-1F2F0AAD0FE7}" dt="2023-01-13T18:17:03.031" v="396" actId="14100"/>
          <ac:spMkLst>
            <pc:docMk/>
            <pc:sldMk cId="1487416180" sldId="262"/>
            <ac:spMk id="2" creationId="{ACC40645-CF35-4EFB-90E2-3F3668C2F74A}"/>
          </ac:spMkLst>
        </pc:spChg>
        <pc:spChg chg="del">
          <ac:chgData name="Joanna Syzdół" userId="S::307932@uwr.edu.pl::db6acfb7-cced-4c41-98a8-af3e307c85cb" providerId="AD" clId="Web-{3661B463-A434-4553-8FE4-1F2F0AAD0FE7}" dt="2023-01-13T18:15:51.497" v="367"/>
          <ac:spMkLst>
            <pc:docMk/>
            <pc:sldMk cId="1487416180" sldId="262"/>
            <ac:spMk id="3" creationId="{7BF38D27-BC55-E755-058C-F2956249724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4.748" v="374"/>
          <ac:spMkLst>
            <pc:docMk/>
            <pc:sldMk cId="1487416180" sldId="262"/>
            <ac:spMk id="7" creationId="{DD7EAFE6-2BB9-41FB-9CF4-588CFC708774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8.858" v="376"/>
          <ac:spMkLst>
            <pc:docMk/>
            <pc:sldMk cId="1487416180" sldId="262"/>
            <ac:spMk id="8" creationId="{DD7EAFE6-2BB9-41FB-9CF4-588CFC708774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4.748" v="374"/>
          <ac:spMkLst>
            <pc:docMk/>
            <pc:sldMk cId="1487416180" sldId="262"/>
            <ac:spMk id="9" creationId="{8C37C960-91F5-4F61-B2CD-8A037920720B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8.858" v="376"/>
          <ac:spMkLst>
            <pc:docMk/>
            <pc:sldMk cId="1487416180" sldId="262"/>
            <ac:spMk id="10" creationId="{8C37C960-91F5-4F61-B2CD-8A037920720B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4.748" v="374"/>
          <ac:spMkLst>
            <pc:docMk/>
            <pc:sldMk cId="1487416180" sldId="262"/>
            <ac:spMk id="11" creationId="{69524929-325F-4CC4-89F2-74EDDDC6BB0A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8.858" v="376"/>
          <ac:spMkLst>
            <pc:docMk/>
            <pc:sldMk cId="1487416180" sldId="262"/>
            <ac:spMk id="12" creationId="{A5C31099-1BBD-40CE-BC60-FCE50741940D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4.748" v="374"/>
          <ac:spMkLst>
            <pc:docMk/>
            <pc:sldMk cId="1487416180" sldId="262"/>
            <ac:spMk id="13" creationId="{00D17641-B7BA-4826-BC7C-92172791CEE5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8.858" v="376"/>
          <ac:spMkLst>
            <pc:docMk/>
            <pc:sldMk cId="1487416180" sldId="262"/>
            <ac:spMk id="14" creationId="{32BCBDFC-4ADF-4297-B113-3B3F524F285E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4.748" v="374"/>
          <ac:spMkLst>
            <pc:docMk/>
            <pc:sldMk cId="1487416180" sldId="262"/>
            <ac:spMk id="15" creationId="{151FC7BE-4DC6-4061-98EB-C48DCFFF6FF5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8.858" v="376"/>
          <ac:spMkLst>
            <pc:docMk/>
            <pc:sldMk cId="1487416180" sldId="262"/>
            <ac:spMk id="16" creationId="{CD1FC1EF-ABB9-4B80-9582-E47C76BD0670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4.748" v="374"/>
          <ac:spMkLst>
            <pc:docMk/>
            <pc:sldMk cId="1487416180" sldId="262"/>
            <ac:spMk id="17" creationId="{3D4CA8B8-30A6-49D9-99C0-3ADAF9741C42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8.858" v="376"/>
          <ac:spMkLst>
            <pc:docMk/>
            <pc:sldMk cId="1487416180" sldId="262"/>
            <ac:spMk id="18" creationId="{1088ED32-3423-429F-96E6-C5BF1A957DB8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4.748" v="374"/>
          <ac:spMkLst>
            <pc:docMk/>
            <pc:sldMk cId="1487416180" sldId="262"/>
            <ac:spMk id="19" creationId="{022809AF-EB43-4FA3-93FF-87D535C7186D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8.858" v="376"/>
          <ac:spMkLst>
            <pc:docMk/>
            <pc:sldMk cId="1487416180" sldId="262"/>
            <ac:spMk id="20" creationId="{C7C788C1-07E3-4AC3-B8E7-37A0856A0D24}"/>
          </ac:spMkLst>
        </pc:spChg>
        <pc:spChg chg="add">
          <ac:chgData name="Joanna Syzdół" userId="S::307932@uwr.edu.pl::db6acfb7-cced-4c41-98a8-af3e307c85cb" providerId="AD" clId="Web-{3661B463-A434-4553-8FE4-1F2F0AAD0FE7}" dt="2023-01-13T18:16:38.874" v="377"/>
          <ac:spMkLst>
            <pc:docMk/>
            <pc:sldMk cId="1487416180" sldId="262"/>
            <ac:spMk id="21" creationId="{61478748-3624-4238-BC0F-73EE151C529D}"/>
          </ac:spMkLst>
        </pc:spChg>
        <pc:spChg chg="add del">
          <ac:chgData name="Joanna Syzdół" userId="S::307932@uwr.edu.pl::db6acfb7-cced-4c41-98a8-af3e307c85cb" providerId="AD" clId="Web-{3661B463-A434-4553-8FE4-1F2F0AAD0FE7}" dt="2023-01-13T18:16:38.858" v="376"/>
          <ac:spMkLst>
            <pc:docMk/>
            <pc:sldMk cId="1487416180" sldId="262"/>
            <ac:spMk id="22" creationId="{BBB1F149-105F-4CE9-A59E-12133DCF58F9}"/>
          </ac:spMkLst>
        </pc:spChg>
        <pc:spChg chg="add">
          <ac:chgData name="Joanna Syzdół" userId="S::307932@uwr.edu.pl::db6acfb7-cced-4c41-98a8-af3e307c85cb" providerId="AD" clId="Web-{3661B463-A434-4553-8FE4-1F2F0AAD0FE7}" dt="2023-01-13T18:16:38.874" v="377"/>
          <ac:spMkLst>
            <pc:docMk/>
            <pc:sldMk cId="1487416180" sldId="262"/>
            <ac:spMk id="24" creationId="{DD7EAFE6-2BB9-41FB-9CF4-588CFC708774}"/>
          </ac:spMkLst>
        </pc:spChg>
        <pc:spChg chg="add">
          <ac:chgData name="Joanna Syzdół" userId="S::307932@uwr.edu.pl::db6acfb7-cced-4c41-98a8-af3e307c85cb" providerId="AD" clId="Web-{3661B463-A434-4553-8FE4-1F2F0AAD0FE7}" dt="2023-01-13T18:16:38.874" v="377"/>
          <ac:spMkLst>
            <pc:docMk/>
            <pc:sldMk cId="1487416180" sldId="262"/>
            <ac:spMk id="25" creationId="{8C37C960-91F5-4F61-B2CD-8A037920720B}"/>
          </ac:spMkLst>
        </pc:spChg>
        <pc:spChg chg="add">
          <ac:chgData name="Joanna Syzdół" userId="S::307932@uwr.edu.pl::db6acfb7-cced-4c41-98a8-af3e307c85cb" providerId="AD" clId="Web-{3661B463-A434-4553-8FE4-1F2F0AAD0FE7}" dt="2023-01-13T18:16:38.874" v="377"/>
          <ac:spMkLst>
            <pc:docMk/>
            <pc:sldMk cId="1487416180" sldId="262"/>
            <ac:spMk id="26" creationId="{69524929-325F-4CC4-89F2-74EDDDC6BB0A}"/>
          </ac:spMkLst>
        </pc:spChg>
        <pc:spChg chg="add">
          <ac:chgData name="Joanna Syzdół" userId="S::307932@uwr.edu.pl::db6acfb7-cced-4c41-98a8-af3e307c85cb" providerId="AD" clId="Web-{3661B463-A434-4553-8FE4-1F2F0AAD0FE7}" dt="2023-01-13T18:16:38.874" v="377"/>
          <ac:spMkLst>
            <pc:docMk/>
            <pc:sldMk cId="1487416180" sldId="262"/>
            <ac:spMk id="27" creationId="{6A01A3C5-DDEA-4FB8-B9F0-A1D2A061C4CE}"/>
          </ac:spMkLst>
        </pc:spChg>
        <pc:spChg chg="add">
          <ac:chgData name="Joanna Syzdół" userId="S::307932@uwr.edu.pl::db6acfb7-cced-4c41-98a8-af3e307c85cb" providerId="AD" clId="Web-{3661B463-A434-4553-8FE4-1F2F0AAD0FE7}" dt="2023-01-13T18:16:38.874" v="377"/>
          <ac:spMkLst>
            <pc:docMk/>
            <pc:sldMk cId="1487416180" sldId="262"/>
            <ac:spMk id="28" creationId="{151FC7BE-4DC6-4061-98EB-C48DCFFF6FF5}"/>
          </ac:spMkLst>
        </pc:spChg>
        <pc:spChg chg="add">
          <ac:chgData name="Joanna Syzdół" userId="S::307932@uwr.edu.pl::db6acfb7-cced-4c41-98a8-af3e307c85cb" providerId="AD" clId="Web-{3661B463-A434-4553-8FE4-1F2F0AAD0FE7}" dt="2023-01-13T18:16:38.874" v="377"/>
          <ac:spMkLst>
            <pc:docMk/>
            <pc:sldMk cId="1487416180" sldId="262"/>
            <ac:spMk id="29" creationId="{3D4CA8B8-30A6-49D9-99C0-3ADAF9741C42}"/>
          </ac:spMkLst>
        </pc:spChg>
        <pc:spChg chg="add">
          <ac:chgData name="Joanna Syzdół" userId="S::307932@uwr.edu.pl::db6acfb7-cced-4c41-98a8-af3e307c85cb" providerId="AD" clId="Web-{3661B463-A434-4553-8FE4-1F2F0AAD0FE7}" dt="2023-01-13T18:16:38.874" v="377"/>
          <ac:spMkLst>
            <pc:docMk/>
            <pc:sldMk cId="1487416180" sldId="262"/>
            <ac:spMk id="30" creationId="{022809AF-EB43-4FA3-93FF-87D535C7186D}"/>
          </ac:spMkLst>
        </pc:spChg>
        <pc:picChg chg="add del">
          <ac:chgData name="Joanna Syzdół" userId="S::307932@uwr.edu.pl::db6acfb7-cced-4c41-98a8-af3e307c85cb" providerId="AD" clId="Web-{3661B463-A434-4553-8FE4-1F2F0AAD0FE7}" dt="2023-01-13T18:16:38.858" v="376"/>
          <ac:picMkLst>
            <pc:docMk/>
            <pc:sldMk cId="1487416180" sldId="262"/>
            <ac:picMk id="4" creationId="{5A5EAFA6-C09D-8560-A6D1-78F6AAA5006E}"/>
          </ac:picMkLst>
        </pc:picChg>
      </pc:sldChg>
      <pc:sldMasterChg chg="add del addSldLayout delSldLayout">
        <pc:chgData name="Joanna Syzdół" userId="S::307932@uwr.edu.pl::db6acfb7-cced-4c41-98a8-af3e307c85cb" providerId="AD" clId="Web-{3661B463-A434-4553-8FE4-1F2F0AAD0FE7}" dt="2023-01-13T17:31:29.744" v="48"/>
        <pc:sldMasterMkLst>
          <pc:docMk/>
          <pc:sldMasterMk cId="3926633689" sldId="2147483648"/>
        </pc:sldMasterMkLst>
        <pc:sldLayoutChg chg="add del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3926633689" sldId="2147483648"/>
            <pc:sldLayoutMk cId="3391757436" sldId="2147483649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3926633689" sldId="2147483648"/>
            <pc:sldLayoutMk cId="967380084" sldId="2147483650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3926633689" sldId="2147483648"/>
            <pc:sldLayoutMk cId="13234121" sldId="2147483651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3926633689" sldId="2147483648"/>
            <pc:sldLayoutMk cId="3883036252" sldId="2147483652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3926633689" sldId="2147483648"/>
            <pc:sldLayoutMk cId="961808292" sldId="2147483653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3926633689" sldId="2147483648"/>
            <pc:sldLayoutMk cId="1544797292" sldId="2147483654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3926633689" sldId="2147483648"/>
            <pc:sldLayoutMk cId="1850839136" sldId="2147483655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3926633689" sldId="2147483648"/>
            <pc:sldLayoutMk cId="2715530444" sldId="2147483656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3926633689" sldId="2147483648"/>
            <pc:sldLayoutMk cId="3024906009" sldId="2147483657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3926633689" sldId="2147483648"/>
            <pc:sldLayoutMk cId="2454508176" sldId="2147483658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addSldLayout">
        <pc:chgData name="Joanna Syzdół" userId="S::307932@uwr.edu.pl::db6acfb7-cced-4c41-98a8-af3e307c85cb" providerId="AD" clId="Web-{3661B463-A434-4553-8FE4-1F2F0AAD0FE7}" dt="2023-01-13T17:31:29.744" v="48"/>
        <pc:sldMasterMkLst>
          <pc:docMk/>
          <pc:sldMasterMk cId="2562343447" sldId="2147483725"/>
        </pc:sldMasterMkLst>
        <pc:sldLayoutChg chg="add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2562343447" sldId="2147483725"/>
            <pc:sldLayoutMk cId="1686583098" sldId="2147483714"/>
          </pc:sldLayoutMkLst>
        </pc:sldLayoutChg>
        <pc:sldLayoutChg chg="add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2562343447" sldId="2147483725"/>
            <pc:sldLayoutMk cId="3658850913" sldId="2147483715"/>
          </pc:sldLayoutMkLst>
        </pc:sldLayoutChg>
        <pc:sldLayoutChg chg="add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2562343447" sldId="2147483725"/>
            <pc:sldLayoutMk cId="418347408" sldId="2147483716"/>
          </pc:sldLayoutMkLst>
        </pc:sldLayoutChg>
        <pc:sldLayoutChg chg="add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2562343447" sldId="2147483725"/>
            <pc:sldLayoutMk cId="2662660298" sldId="2147483717"/>
          </pc:sldLayoutMkLst>
        </pc:sldLayoutChg>
        <pc:sldLayoutChg chg="add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2562343447" sldId="2147483725"/>
            <pc:sldLayoutMk cId="1736346632" sldId="2147483718"/>
          </pc:sldLayoutMkLst>
        </pc:sldLayoutChg>
        <pc:sldLayoutChg chg="add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2562343447" sldId="2147483725"/>
            <pc:sldLayoutMk cId="4083170970" sldId="2147483719"/>
          </pc:sldLayoutMkLst>
        </pc:sldLayoutChg>
        <pc:sldLayoutChg chg="add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2562343447" sldId="2147483725"/>
            <pc:sldLayoutMk cId="2252732355" sldId="2147483720"/>
          </pc:sldLayoutMkLst>
        </pc:sldLayoutChg>
        <pc:sldLayoutChg chg="add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2562343447" sldId="2147483725"/>
            <pc:sldLayoutMk cId="423307261" sldId="2147483721"/>
          </pc:sldLayoutMkLst>
        </pc:sldLayoutChg>
        <pc:sldLayoutChg chg="add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2562343447" sldId="2147483725"/>
            <pc:sldLayoutMk cId="1500635017" sldId="2147483722"/>
          </pc:sldLayoutMkLst>
        </pc:sldLayoutChg>
        <pc:sldLayoutChg chg="add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2562343447" sldId="2147483725"/>
            <pc:sldLayoutMk cId="1193930884" sldId="2147483723"/>
          </pc:sldLayoutMkLst>
        </pc:sldLayoutChg>
        <pc:sldLayoutChg chg="add">
          <pc:chgData name="Joanna Syzdół" userId="S::307932@uwr.edu.pl::db6acfb7-cced-4c41-98a8-af3e307c85cb" providerId="AD" clId="Web-{3661B463-A434-4553-8FE4-1F2F0AAD0FE7}" dt="2023-01-13T17:31:29.744" v="48"/>
          <pc:sldLayoutMkLst>
            <pc:docMk/>
            <pc:sldMasterMk cId="2562343447" sldId="2147483725"/>
            <pc:sldLayoutMk cId="316328887" sldId="2147483724"/>
          </pc:sldLayoutMkLst>
        </pc:sldLayoutChg>
      </pc:sldMasterChg>
      <pc:sldMasterChg chg="add del addSldLayout delSldLayout">
        <pc:chgData name="Joanna Syzdół" userId="S::307932@uwr.edu.pl::db6acfb7-cced-4c41-98a8-af3e307c85cb" providerId="AD" clId="Web-{3661B463-A434-4553-8FE4-1F2F0AAD0FE7}" dt="2023-01-13T17:31:29.682" v="47"/>
        <pc:sldMasterMkLst>
          <pc:docMk/>
          <pc:sldMasterMk cId="3730057731" sldId="2147483738"/>
        </pc:sldMasterMkLst>
        <pc:sldLayoutChg chg="add del">
          <pc:chgData name="Joanna Syzdół" userId="S::307932@uwr.edu.pl::db6acfb7-cced-4c41-98a8-af3e307c85cb" providerId="AD" clId="Web-{3661B463-A434-4553-8FE4-1F2F0AAD0FE7}" dt="2023-01-13T17:31:29.682" v="47"/>
          <pc:sldLayoutMkLst>
            <pc:docMk/>
            <pc:sldMasterMk cId="3730057731" sldId="2147483738"/>
            <pc:sldLayoutMk cId="3637660910" sldId="2147483727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682" v="47"/>
          <pc:sldLayoutMkLst>
            <pc:docMk/>
            <pc:sldMasterMk cId="3730057731" sldId="2147483738"/>
            <pc:sldLayoutMk cId="3786088866" sldId="2147483728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682" v="47"/>
          <pc:sldLayoutMkLst>
            <pc:docMk/>
            <pc:sldMasterMk cId="3730057731" sldId="2147483738"/>
            <pc:sldLayoutMk cId="1839145567" sldId="2147483729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682" v="47"/>
          <pc:sldLayoutMkLst>
            <pc:docMk/>
            <pc:sldMasterMk cId="3730057731" sldId="2147483738"/>
            <pc:sldLayoutMk cId="3565563154" sldId="2147483730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682" v="47"/>
          <pc:sldLayoutMkLst>
            <pc:docMk/>
            <pc:sldMasterMk cId="3730057731" sldId="2147483738"/>
            <pc:sldLayoutMk cId="3463771889" sldId="2147483731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682" v="47"/>
          <pc:sldLayoutMkLst>
            <pc:docMk/>
            <pc:sldMasterMk cId="3730057731" sldId="2147483738"/>
            <pc:sldLayoutMk cId="3942914919" sldId="2147483732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682" v="47"/>
          <pc:sldLayoutMkLst>
            <pc:docMk/>
            <pc:sldMasterMk cId="3730057731" sldId="2147483738"/>
            <pc:sldLayoutMk cId="2444963333" sldId="2147483733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682" v="47"/>
          <pc:sldLayoutMkLst>
            <pc:docMk/>
            <pc:sldMasterMk cId="3730057731" sldId="2147483738"/>
            <pc:sldLayoutMk cId="2730165325" sldId="2147483734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682" v="47"/>
          <pc:sldLayoutMkLst>
            <pc:docMk/>
            <pc:sldMasterMk cId="3730057731" sldId="2147483738"/>
            <pc:sldLayoutMk cId="3706397544" sldId="2147483735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682" v="47"/>
          <pc:sldLayoutMkLst>
            <pc:docMk/>
            <pc:sldMasterMk cId="3730057731" sldId="2147483738"/>
            <pc:sldLayoutMk cId="682591700" sldId="2147483736"/>
          </pc:sldLayoutMkLst>
        </pc:sldLayoutChg>
        <pc:sldLayoutChg chg="add del">
          <pc:chgData name="Joanna Syzdół" userId="S::307932@uwr.edu.pl::db6acfb7-cced-4c41-98a8-af3e307c85cb" providerId="AD" clId="Web-{3661B463-A434-4553-8FE4-1F2F0AAD0FE7}" dt="2023-01-13T17:31:29.682" v="47"/>
          <pc:sldLayoutMkLst>
            <pc:docMk/>
            <pc:sldMasterMk cId="3730057731" sldId="2147483738"/>
            <pc:sldLayoutMk cId="1674500529" sldId="2147483737"/>
          </pc:sldLayoutMkLst>
        </pc:sldLayoutChg>
      </pc:sldMasterChg>
    </pc:docChg>
  </pc:docChgLst>
  <pc:docChgLst>
    <pc:chgData name="Patryk Wika" userId="S::307284@uwr.edu.pl::66b7d83d-79b8-4f9f-a0b4-ee45195f7716" providerId="AD" clId="Web-{CE2ACC56-CD71-4CAD-A877-9E5EEEE3D821}"/>
    <pc:docChg chg="addSld modSld addMainMaster delMainMaster modMainMaster">
      <pc:chgData name="Patryk Wika" userId="S::307284@uwr.edu.pl::66b7d83d-79b8-4f9f-a0b4-ee45195f7716" providerId="AD" clId="Web-{CE2ACC56-CD71-4CAD-A877-9E5EEEE3D821}" dt="2023-01-14T11:43:54.506" v="65"/>
      <pc:docMkLst>
        <pc:docMk/>
      </pc:docMkLst>
      <pc:sldChg chg="addSp delSp modSp mod setBg modClrScheme delDesignElem chgLayout">
        <pc:chgData name="Patryk Wika" userId="S::307284@uwr.edu.pl::66b7d83d-79b8-4f9f-a0b4-ee45195f7716" providerId="AD" clId="Web-{CE2ACC56-CD71-4CAD-A877-9E5EEEE3D821}" dt="2023-01-14T11:38:36.840" v="38"/>
        <pc:sldMkLst>
          <pc:docMk/>
          <pc:sldMk cId="650317164" sldId="256"/>
        </pc:sldMkLst>
        <pc:spChg chg="mod ord">
          <ac:chgData name="Patryk Wika" userId="S::307284@uwr.edu.pl::66b7d83d-79b8-4f9f-a0b4-ee45195f7716" providerId="AD" clId="Web-{CE2ACC56-CD71-4CAD-A877-9E5EEEE3D821}" dt="2023-01-14T11:38:09.979" v="35"/>
          <ac:spMkLst>
            <pc:docMk/>
            <pc:sldMk cId="650317164" sldId="256"/>
            <ac:spMk id="2" creationId="{00000000-0000-0000-0000-000000000000}"/>
          </ac:spMkLst>
        </pc:spChg>
        <pc:spChg chg="mod ord">
          <ac:chgData name="Patryk Wika" userId="S::307284@uwr.edu.pl::66b7d83d-79b8-4f9f-a0b4-ee45195f7716" providerId="AD" clId="Web-{CE2ACC56-CD71-4CAD-A877-9E5EEEE3D821}" dt="2023-01-14T11:38:09.979" v="35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Patryk Wika" userId="S::307284@uwr.edu.pl::66b7d83d-79b8-4f9f-a0b4-ee45195f7716" providerId="AD" clId="Web-{CE2ACC56-CD71-4CAD-A877-9E5EEEE3D821}" dt="2023-01-14T11:37:30.822" v="29"/>
          <ac:spMkLst>
            <pc:docMk/>
            <pc:sldMk cId="650317164" sldId="256"/>
            <ac:spMk id="24" creationId="{64F97EC1-3569-4A79-9DB8-CC79407DFFE2}"/>
          </ac:spMkLst>
        </pc:spChg>
        <pc:spChg chg="add del">
          <ac:chgData name="Patryk Wika" userId="S::307284@uwr.edu.pl::66b7d83d-79b8-4f9f-a0b4-ee45195f7716" providerId="AD" clId="Web-{CE2ACC56-CD71-4CAD-A877-9E5EEEE3D821}" dt="2023-01-14T11:37:30.822" v="29"/>
          <ac:spMkLst>
            <pc:docMk/>
            <pc:sldMk cId="650317164" sldId="256"/>
            <ac:spMk id="25" creationId="{13E08444-43C3-4332-B02D-F2DBC8C1DBD5}"/>
          </ac:spMkLst>
        </pc:spChg>
        <pc:spChg chg="add del">
          <ac:chgData name="Patryk Wika" userId="S::307284@uwr.edu.pl::66b7d83d-79b8-4f9f-a0b4-ee45195f7716" providerId="AD" clId="Web-{CE2ACC56-CD71-4CAD-A877-9E5EEEE3D821}" dt="2023-01-14T11:38:09.933" v="34"/>
          <ac:spMkLst>
            <pc:docMk/>
            <pc:sldMk cId="650317164" sldId="256"/>
            <ac:spMk id="28" creationId="{C885E190-58DD-42DD-A4A8-401E15C92A52}"/>
          </ac:spMkLst>
        </pc:spChg>
        <pc:spChg chg="add">
          <ac:chgData name="Patryk Wika" userId="S::307284@uwr.edu.pl::66b7d83d-79b8-4f9f-a0b4-ee45195f7716" providerId="AD" clId="Web-{CE2ACC56-CD71-4CAD-A877-9E5EEEE3D821}" dt="2023-01-14T11:38:09.979" v="35"/>
          <ac:spMkLst>
            <pc:docMk/>
            <pc:sldMk cId="650317164" sldId="256"/>
            <ac:spMk id="30" creationId="{C6A81905-F480-46A4-BC10-215D24EA1AE6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650317164" sldId="256"/>
            <ac:spMk id="31" creationId="{32BCBDFC-4ADF-4297-B113-3B3F524F285E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650317164" sldId="256"/>
            <ac:spMk id="32" creationId="{8C37C960-91F5-4F61-B2CD-8A037920720B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650317164" sldId="256"/>
            <ac:spMk id="33" creationId="{CD1FC1EF-ABB9-4B80-9582-E47C76BD0670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650317164" sldId="256"/>
            <ac:spMk id="34" creationId="{A5C31099-1BBD-40CE-BC60-FCE50741940D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650317164" sldId="256"/>
            <ac:spMk id="35" creationId="{1088ED32-3423-429F-96E6-C5BF1A957DB8}"/>
          </ac:spMkLst>
        </pc:spChg>
        <pc:spChg chg="add">
          <ac:chgData name="Patryk Wika" userId="S::307284@uwr.edu.pl::66b7d83d-79b8-4f9f-a0b4-ee45195f7716" providerId="AD" clId="Web-{CE2ACC56-CD71-4CAD-A877-9E5EEEE3D821}" dt="2023-01-14T11:38:09.979" v="35"/>
          <ac:spMkLst>
            <pc:docMk/>
            <pc:sldMk cId="650317164" sldId="256"/>
            <ac:spMk id="36" creationId="{36FD4D9D-3784-41E8-8405-A42B72F51331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650317164" sldId="256"/>
            <ac:spMk id="37" creationId="{C7C788C1-07E3-4AC3-B8E7-37A0856A0D24}"/>
          </ac:spMkLst>
        </pc:spChg>
        <pc:spChg chg="add">
          <ac:chgData name="Patryk Wika" userId="S::307284@uwr.edu.pl::66b7d83d-79b8-4f9f-a0b4-ee45195f7716" providerId="AD" clId="Web-{CE2ACC56-CD71-4CAD-A877-9E5EEEE3D821}" dt="2023-01-14T11:38:09.979" v="35"/>
          <ac:spMkLst>
            <pc:docMk/>
            <pc:sldMk cId="650317164" sldId="256"/>
            <ac:spMk id="38" creationId="{60817A52-B891-4228-A61E-0C0A57632DDA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650317164" sldId="256"/>
            <ac:spMk id="39" creationId="{BBB1F149-105F-4CE9-A59E-12133DCF58F9}"/>
          </ac:spMkLst>
        </pc:spChg>
        <pc:picChg chg="mod ord">
          <ac:chgData name="Patryk Wika" userId="S::307284@uwr.edu.pl::66b7d83d-79b8-4f9f-a0b4-ee45195f7716" providerId="AD" clId="Web-{CE2ACC56-CD71-4CAD-A877-9E5EEEE3D821}" dt="2023-01-14T11:38:09.979" v="35"/>
          <ac:picMkLst>
            <pc:docMk/>
            <pc:sldMk cId="650317164" sldId="256"/>
            <ac:picMk id="22" creationId="{ED75CEAD-49F7-947A-CE34-EE3FE0856989}"/>
          </ac:picMkLst>
        </pc:picChg>
        <pc:cxnChg chg="add del">
          <ac:chgData name="Patryk Wika" userId="S::307284@uwr.edu.pl::66b7d83d-79b8-4f9f-a0b4-ee45195f7716" providerId="AD" clId="Web-{CE2ACC56-CD71-4CAD-A877-9E5EEEE3D821}" dt="2023-01-14T11:37:30.822" v="29"/>
          <ac:cxnSpMkLst>
            <pc:docMk/>
            <pc:sldMk cId="650317164" sldId="256"/>
            <ac:cxnSpMk id="26" creationId="{4D848F31-B9E9-4B45-86EB-66A7D70D487A}"/>
          </ac:cxnSpMkLst>
        </pc:cxnChg>
      </pc:sldChg>
      <pc:sldChg chg="addSp delSp modSp mod setBg modClrScheme setClrOvrMap delDesignElem chgLayout">
        <pc:chgData name="Patryk Wika" userId="S::307284@uwr.edu.pl::66b7d83d-79b8-4f9f-a0b4-ee45195f7716" providerId="AD" clId="Web-{CE2ACC56-CD71-4CAD-A877-9E5EEEE3D821}" dt="2023-01-14T11:39:41.389" v="44"/>
        <pc:sldMkLst>
          <pc:docMk/>
          <pc:sldMk cId="2500230369" sldId="257"/>
        </pc:sldMkLst>
        <pc:spChg chg="mod ord">
          <ac:chgData name="Patryk Wika" userId="S::307284@uwr.edu.pl::66b7d83d-79b8-4f9f-a0b4-ee45195f7716" providerId="AD" clId="Web-{CE2ACC56-CD71-4CAD-A877-9E5EEEE3D821}" dt="2023-01-14T11:39:41.389" v="44"/>
          <ac:spMkLst>
            <pc:docMk/>
            <pc:sldMk cId="2500230369" sldId="257"/>
            <ac:spMk id="2" creationId="{CFD49A96-095C-B565-FF03-99531C660118}"/>
          </ac:spMkLst>
        </pc:spChg>
        <pc:spChg chg="del mod ord">
          <ac:chgData name="Patryk Wika" userId="S::307284@uwr.edu.pl::66b7d83d-79b8-4f9f-a0b4-ee45195f7716" providerId="AD" clId="Web-{CE2ACC56-CD71-4CAD-A877-9E5EEEE3D821}" dt="2023-01-14T11:39:41.389" v="44"/>
          <ac:spMkLst>
            <pc:docMk/>
            <pc:sldMk cId="2500230369" sldId="257"/>
            <ac:spMk id="3" creationId="{9C32C9B3-9018-2CA1-6F60-233A1CDCD86A}"/>
          </ac:spMkLst>
        </pc:spChg>
        <pc:spChg chg="add del">
          <ac:chgData name="Patryk Wika" userId="S::307284@uwr.edu.pl::66b7d83d-79b8-4f9f-a0b4-ee45195f7716" providerId="AD" clId="Web-{CE2ACC56-CD71-4CAD-A877-9E5EEEE3D821}" dt="2023-01-14T11:39:41.357" v="43"/>
          <ac:spMkLst>
            <pc:docMk/>
            <pc:sldMk cId="2500230369" sldId="257"/>
            <ac:spMk id="5" creationId="{052BEFF1-896C-45B1-B02C-96A6A1BC389A}"/>
          </ac:spMkLst>
        </pc:spChg>
        <pc:spChg chg="add del">
          <ac:chgData name="Patryk Wika" userId="S::307284@uwr.edu.pl::66b7d83d-79b8-4f9f-a0b4-ee45195f7716" providerId="AD" clId="Web-{CE2ACC56-CD71-4CAD-A877-9E5EEEE3D821}" dt="2023-01-14T11:39:41.357" v="43"/>
          <ac:spMkLst>
            <pc:docMk/>
            <pc:sldMk cId="2500230369" sldId="257"/>
            <ac:spMk id="6" creationId="{BB237A14-61B1-4C00-A670-5D8D68A8668E}"/>
          </ac:spMkLst>
        </pc:spChg>
        <pc:spChg chg="add del">
          <ac:chgData name="Patryk Wika" userId="S::307284@uwr.edu.pl::66b7d83d-79b8-4f9f-a0b4-ee45195f7716" providerId="AD" clId="Web-{CE2ACC56-CD71-4CAD-A877-9E5EEEE3D821}" dt="2023-01-14T11:39:41.357" v="43"/>
          <ac:spMkLst>
            <pc:docMk/>
            <pc:sldMk cId="2500230369" sldId="257"/>
            <ac:spMk id="7" creationId="{8598F259-6F54-47A3-8D13-1603D786A328}"/>
          </ac:spMkLst>
        </pc:spChg>
        <pc:spChg chg="add del">
          <ac:chgData name="Patryk Wika" userId="S::307284@uwr.edu.pl::66b7d83d-79b8-4f9f-a0b4-ee45195f7716" providerId="AD" clId="Web-{CE2ACC56-CD71-4CAD-A877-9E5EEEE3D821}" dt="2023-01-14T11:39:41.357" v="43"/>
          <ac:spMkLst>
            <pc:docMk/>
            <pc:sldMk cId="2500230369" sldId="257"/>
            <ac:spMk id="9" creationId="{0BA768A8-4FED-4ED8-9E46-6BE72188ECD2}"/>
          </ac:spMkLst>
        </pc:spChg>
        <pc:spChg chg="add">
          <ac:chgData name="Patryk Wika" userId="S::307284@uwr.edu.pl::66b7d83d-79b8-4f9f-a0b4-ee45195f7716" providerId="AD" clId="Web-{CE2ACC56-CD71-4CAD-A877-9E5EEEE3D821}" dt="2023-01-14T11:39:41.389" v="44"/>
          <ac:spMkLst>
            <pc:docMk/>
            <pc:sldMk cId="2500230369" sldId="257"/>
            <ac:spMk id="11" creationId="{DD136760-57DC-4301-8BEA-B71AD2D13905}"/>
          </ac:spMkLst>
        </pc:spChg>
        <pc:spChg chg="add">
          <ac:chgData name="Patryk Wika" userId="S::307284@uwr.edu.pl::66b7d83d-79b8-4f9f-a0b4-ee45195f7716" providerId="AD" clId="Web-{CE2ACC56-CD71-4CAD-A877-9E5EEEE3D821}" dt="2023-01-14T11:39:41.389" v="44"/>
          <ac:spMkLst>
            <pc:docMk/>
            <pc:sldMk cId="2500230369" sldId="257"/>
            <ac:spMk id="13" creationId="{BDC58DEA-1307-4F44-AD47-E613D8B76A89}"/>
          </ac:spMkLst>
        </pc:spChg>
        <pc:spChg chg="add">
          <ac:chgData name="Patryk Wika" userId="S::307284@uwr.edu.pl::66b7d83d-79b8-4f9f-a0b4-ee45195f7716" providerId="AD" clId="Web-{CE2ACC56-CD71-4CAD-A877-9E5EEEE3D821}" dt="2023-01-14T11:39:41.389" v="44"/>
          <ac:spMkLst>
            <pc:docMk/>
            <pc:sldMk cId="2500230369" sldId="257"/>
            <ac:spMk id="15" creationId="{C99B912D-1E4B-42AF-A2BE-CFEFEC916EE7}"/>
          </ac:spMkLst>
        </pc:spChg>
        <pc:spChg chg="add">
          <ac:chgData name="Patryk Wika" userId="S::307284@uwr.edu.pl::66b7d83d-79b8-4f9f-a0b4-ee45195f7716" providerId="AD" clId="Web-{CE2ACC56-CD71-4CAD-A877-9E5EEEE3D821}" dt="2023-01-14T11:39:41.389" v="44"/>
          <ac:spMkLst>
            <pc:docMk/>
            <pc:sldMk cId="2500230369" sldId="257"/>
            <ac:spMk id="17" creationId="{4E78424C-6FD0-41F8-9CAA-5DC19C42359F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2500230369" sldId="257"/>
            <ac:spMk id="20" creationId="{1566AC62-7AC7-4ED5-A03D-E28AC560E482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2500230369" sldId="257"/>
            <ac:spMk id="21" creationId="{19B36E71-93BD-4984-AC9C-CC9FB9CC06D6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2500230369" sldId="257"/>
            <ac:spMk id="22" creationId="{3A767031-C99F-4567-B7D9-353331C77909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2500230369" sldId="257"/>
            <ac:spMk id="23" creationId="{63FEDEE9-12A6-4011-A532-8071D6086BF8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2500230369" sldId="257"/>
            <ac:spMk id="24" creationId="{57C37CE9-19CE-49DF-A887-2214EBB1F097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2500230369" sldId="257"/>
            <ac:spMk id="25" creationId="{7EF84E8E-7E93-4DEE-BCFB-2AE29098B5C3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2500230369" sldId="257"/>
            <ac:spMk id="26" creationId="{9046502B-E9B6-4225-B8EE-BC5D644686B0}"/>
          </ac:spMkLst>
        </pc:spChg>
        <pc:graphicFrameChg chg="add">
          <ac:chgData name="Patryk Wika" userId="S::307284@uwr.edu.pl::66b7d83d-79b8-4f9f-a0b4-ee45195f7716" providerId="AD" clId="Web-{CE2ACC56-CD71-4CAD-A877-9E5EEEE3D821}" dt="2023-01-14T11:39:41.389" v="44"/>
          <ac:graphicFrameMkLst>
            <pc:docMk/>
            <pc:sldMk cId="2500230369" sldId="257"/>
            <ac:graphicFrameMk id="19" creationId="{F92C5AA7-BD99-1D26-E568-FAE49F8AE20C}"/>
          </ac:graphicFrameMkLst>
        </pc:graphicFrameChg>
      </pc:sldChg>
      <pc:sldChg chg="addSp delSp modSp mod setBg modClrScheme setClrOvrMap delDesignElem chgLayout">
        <pc:chgData name="Patryk Wika" userId="S::307284@uwr.edu.pl::66b7d83d-79b8-4f9f-a0b4-ee45195f7716" providerId="AD" clId="Web-{CE2ACC56-CD71-4CAD-A877-9E5EEEE3D821}" dt="2023-01-14T11:39:04.466" v="41"/>
        <pc:sldMkLst>
          <pc:docMk/>
          <pc:sldMk cId="4237529922" sldId="258"/>
        </pc:sldMkLst>
        <pc:spChg chg="mod ord">
          <ac:chgData name="Patryk Wika" userId="S::307284@uwr.edu.pl::66b7d83d-79b8-4f9f-a0b4-ee45195f7716" providerId="AD" clId="Web-{CE2ACC56-CD71-4CAD-A877-9E5EEEE3D821}" dt="2023-01-14T11:39:04.466" v="41"/>
          <ac:spMkLst>
            <pc:docMk/>
            <pc:sldMk cId="4237529922" sldId="258"/>
            <ac:spMk id="2" creationId="{F7EB5B7A-3891-06D0-02CB-438FED70481A}"/>
          </ac:spMkLst>
        </pc:spChg>
        <pc:spChg chg="add del mod ord">
          <ac:chgData name="Patryk Wika" userId="S::307284@uwr.edu.pl::66b7d83d-79b8-4f9f-a0b4-ee45195f7716" providerId="AD" clId="Web-{CE2ACC56-CD71-4CAD-A877-9E5EEEE3D821}" dt="2023-01-14T11:39:04.466" v="41"/>
          <ac:spMkLst>
            <pc:docMk/>
            <pc:sldMk cId="4237529922" sldId="258"/>
            <ac:spMk id="3" creationId="{703342AE-A861-A94C-1693-D554A469ECE7}"/>
          </ac:spMkLst>
        </pc:spChg>
        <pc:spChg chg="add">
          <ac:chgData name="Patryk Wika" userId="S::307284@uwr.edu.pl::66b7d83d-79b8-4f9f-a0b4-ee45195f7716" providerId="AD" clId="Web-{CE2ACC56-CD71-4CAD-A877-9E5EEEE3D821}" dt="2023-01-14T11:39:04.466" v="41"/>
          <ac:spMkLst>
            <pc:docMk/>
            <pc:sldMk cId="4237529922" sldId="258"/>
            <ac:spMk id="9" creationId="{ABE6F9A3-300E-47F5-B41C-C8C5E758DE7C}"/>
          </ac:spMkLst>
        </pc:spChg>
        <pc:spChg chg="add">
          <ac:chgData name="Patryk Wika" userId="S::307284@uwr.edu.pl::66b7d83d-79b8-4f9f-a0b4-ee45195f7716" providerId="AD" clId="Web-{CE2ACC56-CD71-4CAD-A877-9E5EEEE3D821}" dt="2023-01-14T11:39:04.466" v="41"/>
          <ac:spMkLst>
            <pc:docMk/>
            <pc:sldMk cId="4237529922" sldId="258"/>
            <ac:spMk id="11" creationId="{61B4701B-39FE-43B8-86AA-D6B8789C2207}"/>
          </ac:spMkLst>
        </pc:spChg>
        <pc:spChg chg="add">
          <ac:chgData name="Patryk Wika" userId="S::307284@uwr.edu.pl::66b7d83d-79b8-4f9f-a0b4-ee45195f7716" providerId="AD" clId="Web-{CE2ACC56-CD71-4CAD-A877-9E5EEEE3D821}" dt="2023-01-14T11:39:04.466" v="41"/>
          <ac:spMkLst>
            <pc:docMk/>
            <pc:sldMk cId="4237529922" sldId="258"/>
            <ac:spMk id="13" creationId="{E9A7EF13-49FA-4355-971A-34B065F35022}"/>
          </ac:spMkLst>
        </pc:spChg>
        <pc:spChg chg="add">
          <ac:chgData name="Patryk Wika" userId="S::307284@uwr.edu.pl::66b7d83d-79b8-4f9f-a0b4-ee45195f7716" providerId="AD" clId="Web-{CE2ACC56-CD71-4CAD-A877-9E5EEEE3D821}" dt="2023-01-14T11:39:04.466" v="41"/>
          <ac:spMkLst>
            <pc:docMk/>
            <pc:sldMk cId="4237529922" sldId="258"/>
            <ac:spMk id="15" creationId="{92CF3C3E-0F7B-4F0C-8EBD-BDD38E9C66F5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4237529922" sldId="258"/>
            <ac:spMk id="23" creationId="{32768DCD-B824-413A-B330-8D57ADB3724C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4237529922" sldId="258"/>
            <ac:spMk id="25" creationId="{96E45848-BEDA-4F24-9C4E-DA2120958262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4237529922" sldId="258"/>
            <ac:spMk id="27" creationId="{B2BB8117-A903-442C-9223-A4FEB85C3271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4237529922" sldId="258"/>
            <ac:spMk id="29" creationId="{C59300B8-3117-43F8-9F8E-68DB9F002F92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4237529922" sldId="258"/>
            <ac:spMk id="31" creationId="{1AFAE680-42C1-4104-B74F-B0A8F1FB264A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4237529922" sldId="258"/>
            <ac:spMk id="33" creationId="{828A8BA9-B3FE-4C96-A0A1-72A0D2C85578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4237529922" sldId="258"/>
            <ac:spMk id="35" creationId="{19F9CD66-32FC-448F-B4C5-67D17508A226}"/>
          </ac:spMkLst>
        </pc:spChg>
        <pc:graphicFrameChg chg="add del">
          <ac:chgData name="Patryk Wika" userId="S::307284@uwr.edu.pl::66b7d83d-79b8-4f9f-a0b4-ee45195f7716" providerId="AD" clId="Web-{CE2ACC56-CD71-4CAD-A877-9E5EEEE3D821}" dt="2023-01-14T11:39:04.434" v="40"/>
          <ac:graphicFrameMkLst>
            <pc:docMk/>
            <pc:sldMk cId="4237529922" sldId="258"/>
            <ac:graphicFrameMk id="5" creationId="{679950CC-D4D5-202B-5B7E-809F948558A4}"/>
          </ac:graphicFrameMkLst>
        </pc:graphicFrameChg>
        <pc:graphicFrameChg chg="add">
          <ac:chgData name="Patryk Wika" userId="S::307284@uwr.edu.pl::66b7d83d-79b8-4f9f-a0b4-ee45195f7716" providerId="AD" clId="Web-{CE2ACC56-CD71-4CAD-A877-9E5EEEE3D821}" dt="2023-01-14T11:39:04.466" v="41"/>
          <ac:graphicFrameMkLst>
            <pc:docMk/>
            <pc:sldMk cId="4237529922" sldId="258"/>
            <ac:graphicFrameMk id="7" creationId="{9BB2BF1E-8D53-FD68-519C-D658519B8668}"/>
          </ac:graphicFrameMkLst>
        </pc:graphicFrameChg>
      </pc:sldChg>
      <pc:sldChg chg="addSp delSp modSp mod setBg modClrScheme addAnim delDesignElem chgLayout">
        <pc:chgData name="Patryk Wika" userId="S::307284@uwr.edu.pl::66b7d83d-79b8-4f9f-a0b4-ee45195f7716" providerId="AD" clId="Web-{CE2ACC56-CD71-4CAD-A877-9E5EEEE3D821}" dt="2023-01-14T11:39:53.217" v="46"/>
        <pc:sldMkLst>
          <pc:docMk/>
          <pc:sldMk cId="3238893970" sldId="259"/>
        </pc:sldMkLst>
        <pc:spChg chg="mod ord">
          <ac:chgData name="Patryk Wika" userId="S::307284@uwr.edu.pl::66b7d83d-79b8-4f9f-a0b4-ee45195f7716" providerId="AD" clId="Web-{CE2ACC56-CD71-4CAD-A877-9E5EEEE3D821}" dt="2023-01-14T11:39:53.217" v="45"/>
          <ac:spMkLst>
            <pc:docMk/>
            <pc:sldMk cId="3238893970" sldId="259"/>
            <ac:spMk id="2" creationId="{F260179C-832D-3C45-9CBF-D8F4D2D7D37F}"/>
          </ac:spMkLst>
        </pc:spChg>
        <pc:spChg chg="add">
          <ac:chgData name="Patryk Wika" userId="S::307284@uwr.edu.pl::66b7d83d-79b8-4f9f-a0b4-ee45195f7716" providerId="AD" clId="Web-{CE2ACC56-CD71-4CAD-A877-9E5EEEE3D821}" dt="2023-01-14T11:39:53.217" v="45"/>
          <ac:spMkLst>
            <pc:docMk/>
            <pc:sldMk cId="3238893970" sldId="259"/>
            <ac:spMk id="6" creationId="{4FA533C5-33E3-4611-AF9F-72811D8B26A6}"/>
          </ac:spMkLst>
        </pc:spChg>
        <pc:spChg chg="add">
          <ac:chgData name="Patryk Wika" userId="S::307284@uwr.edu.pl::66b7d83d-79b8-4f9f-a0b4-ee45195f7716" providerId="AD" clId="Web-{CE2ACC56-CD71-4CAD-A877-9E5EEEE3D821}" dt="2023-01-14T11:39:53.217" v="45"/>
          <ac:spMkLst>
            <pc:docMk/>
            <pc:sldMk cId="3238893970" sldId="259"/>
            <ac:spMk id="12" creationId="{87F0FDC4-AD8C-47D9-9131-623C98ADB0AE}"/>
          </ac:spMkLst>
        </pc:spChg>
        <pc:spChg chg="add">
          <ac:chgData name="Patryk Wika" userId="S::307284@uwr.edu.pl::66b7d83d-79b8-4f9f-a0b4-ee45195f7716" providerId="AD" clId="Web-{CE2ACC56-CD71-4CAD-A877-9E5EEEE3D821}" dt="2023-01-14T11:39:53.217" v="45"/>
          <ac:spMkLst>
            <pc:docMk/>
            <pc:sldMk cId="3238893970" sldId="259"/>
            <ac:spMk id="14" creationId="{E6A222EB-A81E-4238-B08D-AAB1828C8E0B}"/>
          </ac:spMkLst>
        </pc:spChg>
        <pc:spChg chg="add">
          <ac:chgData name="Patryk Wika" userId="S::307284@uwr.edu.pl::66b7d83d-79b8-4f9f-a0b4-ee45195f7716" providerId="AD" clId="Web-{CE2ACC56-CD71-4CAD-A877-9E5EEEE3D821}" dt="2023-01-14T11:39:53.217" v="45"/>
          <ac:spMkLst>
            <pc:docMk/>
            <pc:sldMk cId="3238893970" sldId="259"/>
            <ac:spMk id="16" creationId="{E014676C-074B-475A-8346-9C901C86CB97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238893970" sldId="259"/>
            <ac:spMk id="21" creationId="{61478748-3624-4238-BC0F-73EE151C529D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238893970" sldId="259"/>
            <ac:spMk id="22" creationId="{DD7EAFE6-2BB9-41FB-9CF4-588CFC708774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238893970" sldId="259"/>
            <ac:spMk id="23" creationId="{8C37C960-91F5-4F61-B2CD-8A037920720B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238893970" sldId="259"/>
            <ac:spMk id="24" creationId="{69524929-325F-4CC4-89F2-74EDDDC6BB0A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238893970" sldId="259"/>
            <ac:spMk id="25" creationId="{6A01A3C5-DDEA-4FB8-B9F0-A1D2A061C4CE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238893970" sldId="259"/>
            <ac:spMk id="26" creationId="{151FC7BE-4DC6-4061-98EB-C48DCFFF6FF5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238893970" sldId="259"/>
            <ac:spMk id="27" creationId="{3D4CA8B8-30A6-49D9-99C0-3ADAF9741C42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238893970" sldId="259"/>
            <ac:spMk id="28" creationId="{022809AF-EB43-4FA3-93FF-87D535C7186D}"/>
          </ac:spMkLst>
        </pc:spChg>
        <pc:picChg chg="add">
          <ac:chgData name="Patryk Wika" userId="S::307284@uwr.edu.pl::66b7d83d-79b8-4f9f-a0b4-ee45195f7716" providerId="AD" clId="Web-{CE2ACC56-CD71-4CAD-A877-9E5EEEE3D821}" dt="2023-01-14T11:39:53.217" v="45"/>
          <ac:picMkLst>
            <pc:docMk/>
            <pc:sldMk cId="3238893970" sldId="259"/>
            <ac:picMk id="4" creationId="{91B28F63-CF00-448F-B141-FE33C33B1891}"/>
          </ac:picMkLst>
        </pc:picChg>
        <pc:picChg chg="add">
          <ac:chgData name="Patryk Wika" userId="S::307284@uwr.edu.pl::66b7d83d-79b8-4f9f-a0b4-ee45195f7716" providerId="AD" clId="Web-{CE2ACC56-CD71-4CAD-A877-9E5EEEE3D821}" dt="2023-01-14T11:39:53.217" v="45"/>
          <ac:picMkLst>
            <pc:docMk/>
            <pc:sldMk cId="3238893970" sldId="259"/>
            <ac:picMk id="5" creationId="{2AE609E2-8522-44E4-9077-980E5BCF3E14}"/>
          </ac:picMkLst>
        </pc:picChg>
        <pc:picChg chg="add">
          <ac:chgData name="Patryk Wika" userId="S::307284@uwr.edu.pl::66b7d83d-79b8-4f9f-a0b4-ee45195f7716" providerId="AD" clId="Web-{CE2ACC56-CD71-4CAD-A877-9E5EEEE3D821}" dt="2023-01-14T11:39:53.217" v="45"/>
          <ac:picMkLst>
            <pc:docMk/>
            <pc:sldMk cId="3238893970" sldId="259"/>
            <ac:picMk id="8" creationId="{8949AD42-25FD-4C3D-9EEE-B7FEC5809988}"/>
          </ac:picMkLst>
        </pc:picChg>
        <pc:picChg chg="add">
          <ac:chgData name="Patryk Wika" userId="S::307284@uwr.edu.pl::66b7d83d-79b8-4f9f-a0b4-ee45195f7716" providerId="AD" clId="Web-{CE2ACC56-CD71-4CAD-A877-9E5EEEE3D821}" dt="2023-01-14T11:39:53.217" v="45"/>
          <ac:picMkLst>
            <pc:docMk/>
            <pc:sldMk cId="3238893970" sldId="259"/>
            <ac:picMk id="10" creationId="{6AC7D913-60B7-4603-881B-831DA5D3A940}"/>
          </ac:picMkLst>
        </pc:picChg>
        <pc:cxnChg chg="add">
          <ac:chgData name="Patryk Wika" userId="S::307284@uwr.edu.pl::66b7d83d-79b8-4f9f-a0b4-ee45195f7716" providerId="AD" clId="Web-{CE2ACC56-CD71-4CAD-A877-9E5EEEE3D821}" dt="2023-01-14T11:39:53.217" v="45"/>
          <ac:cxnSpMkLst>
            <pc:docMk/>
            <pc:sldMk cId="3238893970" sldId="259"/>
            <ac:cxnSpMk id="18" creationId="{179C4C8E-197B-4679-AE96-B5147F971C90}"/>
          </ac:cxnSpMkLst>
        </pc:cxnChg>
      </pc:sldChg>
      <pc:sldChg chg="addSp delSp modSp mod setBg modClrScheme delDesignElem chgLayout">
        <pc:chgData name="Patryk Wika" userId="S::307284@uwr.edu.pl::66b7d83d-79b8-4f9f-a0b4-ee45195f7716" providerId="AD" clId="Web-{CE2ACC56-CD71-4CAD-A877-9E5EEEE3D821}" dt="2023-01-14T11:38:36.840" v="38"/>
        <pc:sldMkLst>
          <pc:docMk/>
          <pc:sldMk cId="3732169724" sldId="260"/>
        </pc:sldMkLst>
        <pc:spChg chg="mod ord">
          <ac:chgData name="Patryk Wika" userId="S::307284@uwr.edu.pl::66b7d83d-79b8-4f9f-a0b4-ee45195f7716" providerId="AD" clId="Web-{CE2ACC56-CD71-4CAD-A877-9E5EEEE3D821}" dt="2023-01-14T11:38:33.996" v="37"/>
          <ac:spMkLst>
            <pc:docMk/>
            <pc:sldMk cId="3732169724" sldId="260"/>
            <ac:spMk id="2" creationId="{A68EA174-845A-D2FF-C295-AFA03CA436DE}"/>
          </ac:spMkLst>
        </pc:spChg>
        <pc:spChg chg="add">
          <ac:chgData name="Patryk Wika" userId="S::307284@uwr.edu.pl::66b7d83d-79b8-4f9f-a0b4-ee45195f7716" providerId="AD" clId="Web-{CE2ACC56-CD71-4CAD-A877-9E5EEEE3D821}" dt="2023-01-14T11:38:33.996" v="37"/>
          <ac:spMkLst>
            <pc:docMk/>
            <pc:sldMk cId="3732169724" sldId="260"/>
            <ac:spMk id="11" creationId="{4FA533C5-33E3-4611-AF9F-72811D8B26A6}"/>
          </ac:spMkLst>
        </pc:spChg>
        <pc:spChg chg="add">
          <ac:chgData name="Patryk Wika" userId="S::307284@uwr.edu.pl::66b7d83d-79b8-4f9f-a0b4-ee45195f7716" providerId="AD" clId="Web-{CE2ACC56-CD71-4CAD-A877-9E5EEEE3D821}" dt="2023-01-14T11:38:33.996" v="37"/>
          <ac:spMkLst>
            <pc:docMk/>
            <pc:sldMk cId="3732169724" sldId="260"/>
            <ac:spMk id="17" creationId="{87F0FDC4-AD8C-47D9-9131-623C98ADB0AE}"/>
          </ac:spMkLst>
        </pc:spChg>
        <pc:spChg chg="add">
          <ac:chgData name="Patryk Wika" userId="S::307284@uwr.edu.pl::66b7d83d-79b8-4f9f-a0b4-ee45195f7716" providerId="AD" clId="Web-{CE2ACC56-CD71-4CAD-A877-9E5EEEE3D821}" dt="2023-01-14T11:38:33.996" v="37"/>
          <ac:spMkLst>
            <pc:docMk/>
            <pc:sldMk cId="3732169724" sldId="260"/>
            <ac:spMk id="19" creationId="{E6A222EB-A81E-4238-B08D-AAB1828C8E0B}"/>
          </ac:spMkLst>
        </pc:spChg>
        <pc:spChg chg="add">
          <ac:chgData name="Patryk Wika" userId="S::307284@uwr.edu.pl::66b7d83d-79b8-4f9f-a0b4-ee45195f7716" providerId="AD" clId="Web-{CE2ACC56-CD71-4CAD-A877-9E5EEEE3D821}" dt="2023-01-14T11:38:33.996" v="37"/>
          <ac:spMkLst>
            <pc:docMk/>
            <pc:sldMk cId="3732169724" sldId="260"/>
            <ac:spMk id="21" creationId="{E014676C-074B-475A-8346-9C901C86CB97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732169724" sldId="260"/>
            <ac:spMk id="48" creationId="{DD7EAFE6-2BB9-41FB-9CF4-588CFC708774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732169724" sldId="260"/>
            <ac:spMk id="50" creationId="{8C37C960-91F5-4F61-B2CD-8A037920720B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732169724" sldId="260"/>
            <ac:spMk id="52" creationId="{69524929-325F-4CC4-89F2-74EDDDC6BB0A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732169724" sldId="260"/>
            <ac:spMk id="54" creationId="{6A01A3C5-DDEA-4FB8-B9F0-A1D2A061C4CE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732169724" sldId="260"/>
            <ac:spMk id="56" creationId="{151FC7BE-4DC6-4061-98EB-C48DCFFF6FF5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732169724" sldId="260"/>
            <ac:spMk id="58" creationId="{3D4CA8B8-30A6-49D9-99C0-3ADAF9741C42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732169724" sldId="260"/>
            <ac:spMk id="60" creationId="{022809AF-EB43-4FA3-93FF-87D535C7186D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732169724" sldId="260"/>
            <ac:spMk id="62" creationId="{61478748-3624-4238-BC0F-73EE151C529D}"/>
          </ac:spMkLst>
        </pc:spChg>
        <pc:picChg chg="add">
          <ac:chgData name="Patryk Wika" userId="S::307284@uwr.edu.pl::66b7d83d-79b8-4f9f-a0b4-ee45195f7716" providerId="AD" clId="Web-{CE2ACC56-CD71-4CAD-A877-9E5EEEE3D821}" dt="2023-01-14T11:38:33.996" v="37"/>
          <ac:picMkLst>
            <pc:docMk/>
            <pc:sldMk cId="3732169724" sldId="260"/>
            <ac:picMk id="7" creationId="{91B28F63-CF00-448F-B141-FE33C33B1891}"/>
          </ac:picMkLst>
        </pc:picChg>
        <pc:picChg chg="add">
          <ac:chgData name="Patryk Wika" userId="S::307284@uwr.edu.pl::66b7d83d-79b8-4f9f-a0b4-ee45195f7716" providerId="AD" clId="Web-{CE2ACC56-CD71-4CAD-A877-9E5EEEE3D821}" dt="2023-01-14T11:38:33.996" v="37"/>
          <ac:picMkLst>
            <pc:docMk/>
            <pc:sldMk cId="3732169724" sldId="260"/>
            <ac:picMk id="9" creationId="{2AE609E2-8522-44E4-9077-980E5BCF3E14}"/>
          </ac:picMkLst>
        </pc:picChg>
        <pc:picChg chg="add">
          <ac:chgData name="Patryk Wika" userId="S::307284@uwr.edu.pl::66b7d83d-79b8-4f9f-a0b4-ee45195f7716" providerId="AD" clId="Web-{CE2ACC56-CD71-4CAD-A877-9E5EEEE3D821}" dt="2023-01-14T11:38:33.996" v="37"/>
          <ac:picMkLst>
            <pc:docMk/>
            <pc:sldMk cId="3732169724" sldId="260"/>
            <ac:picMk id="13" creationId="{8949AD42-25FD-4C3D-9EEE-B7FEC5809988}"/>
          </ac:picMkLst>
        </pc:picChg>
        <pc:picChg chg="add">
          <ac:chgData name="Patryk Wika" userId="S::307284@uwr.edu.pl::66b7d83d-79b8-4f9f-a0b4-ee45195f7716" providerId="AD" clId="Web-{CE2ACC56-CD71-4CAD-A877-9E5EEEE3D821}" dt="2023-01-14T11:38:33.996" v="37"/>
          <ac:picMkLst>
            <pc:docMk/>
            <pc:sldMk cId="3732169724" sldId="260"/>
            <ac:picMk id="15" creationId="{6AC7D913-60B7-4603-881B-831DA5D3A940}"/>
          </ac:picMkLst>
        </pc:picChg>
        <pc:cxnChg chg="add">
          <ac:chgData name="Patryk Wika" userId="S::307284@uwr.edu.pl::66b7d83d-79b8-4f9f-a0b4-ee45195f7716" providerId="AD" clId="Web-{CE2ACC56-CD71-4CAD-A877-9E5EEEE3D821}" dt="2023-01-14T11:38:33.996" v="37"/>
          <ac:cxnSpMkLst>
            <pc:docMk/>
            <pc:sldMk cId="3732169724" sldId="260"/>
            <ac:cxnSpMk id="23" creationId="{179C4C8E-197B-4679-AE96-B5147F971C90}"/>
          </ac:cxnSpMkLst>
        </pc:cxnChg>
      </pc:sldChg>
      <pc:sldChg chg="addSp delSp modSp mod setBg modClrScheme addAnim delDesignElem chgLayout">
        <pc:chgData name="Patryk Wika" userId="S::307284@uwr.edu.pl::66b7d83d-79b8-4f9f-a0b4-ee45195f7716" providerId="AD" clId="Web-{CE2ACC56-CD71-4CAD-A877-9E5EEEE3D821}" dt="2023-01-14T11:40:11.202" v="50"/>
        <pc:sldMkLst>
          <pc:docMk/>
          <pc:sldMk cId="3002290206" sldId="261"/>
        </pc:sldMkLst>
        <pc:spChg chg="mod ord">
          <ac:chgData name="Patryk Wika" userId="S::307284@uwr.edu.pl::66b7d83d-79b8-4f9f-a0b4-ee45195f7716" providerId="AD" clId="Web-{CE2ACC56-CD71-4CAD-A877-9E5EEEE3D821}" dt="2023-01-14T11:40:11.202" v="49"/>
          <ac:spMkLst>
            <pc:docMk/>
            <pc:sldMk cId="3002290206" sldId="261"/>
            <ac:spMk id="2" creationId="{79AD3AD6-2B69-F8A7-A369-95935B37EF53}"/>
          </ac:spMkLst>
        </pc:spChg>
        <pc:spChg chg="add">
          <ac:chgData name="Patryk Wika" userId="S::307284@uwr.edu.pl::66b7d83d-79b8-4f9f-a0b4-ee45195f7716" providerId="AD" clId="Web-{CE2ACC56-CD71-4CAD-A877-9E5EEEE3D821}" dt="2023-01-14T11:40:11.202" v="49"/>
          <ac:spMkLst>
            <pc:docMk/>
            <pc:sldMk cId="3002290206" sldId="261"/>
            <ac:spMk id="6" creationId="{4FA533C5-33E3-4611-AF9F-72811D8B26A6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002290206" sldId="261"/>
            <ac:spMk id="7" creationId="{DD7EAFE6-2BB9-41FB-9CF4-588CFC708774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002290206" sldId="261"/>
            <ac:spMk id="9" creationId="{8C37C960-91F5-4F61-B2CD-8A037920720B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002290206" sldId="261"/>
            <ac:spMk id="11" creationId="{69524929-325F-4CC4-89F2-74EDDDC6BB0A}"/>
          </ac:spMkLst>
        </pc:spChg>
        <pc:spChg chg="add">
          <ac:chgData name="Patryk Wika" userId="S::307284@uwr.edu.pl::66b7d83d-79b8-4f9f-a0b4-ee45195f7716" providerId="AD" clId="Web-{CE2ACC56-CD71-4CAD-A877-9E5EEEE3D821}" dt="2023-01-14T11:40:11.202" v="49"/>
          <ac:spMkLst>
            <pc:docMk/>
            <pc:sldMk cId="3002290206" sldId="261"/>
            <ac:spMk id="12" creationId="{87F0FDC4-AD8C-47D9-9131-623C98ADB0AE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002290206" sldId="261"/>
            <ac:spMk id="13" creationId="{6A01A3C5-DDEA-4FB8-B9F0-A1D2A061C4CE}"/>
          </ac:spMkLst>
        </pc:spChg>
        <pc:spChg chg="add">
          <ac:chgData name="Patryk Wika" userId="S::307284@uwr.edu.pl::66b7d83d-79b8-4f9f-a0b4-ee45195f7716" providerId="AD" clId="Web-{CE2ACC56-CD71-4CAD-A877-9E5EEEE3D821}" dt="2023-01-14T11:40:11.202" v="49"/>
          <ac:spMkLst>
            <pc:docMk/>
            <pc:sldMk cId="3002290206" sldId="261"/>
            <ac:spMk id="14" creationId="{E6A222EB-A81E-4238-B08D-AAB1828C8E0B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002290206" sldId="261"/>
            <ac:spMk id="15" creationId="{151FC7BE-4DC6-4061-98EB-C48DCFFF6FF5}"/>
          </ac:spMkLst>
        </pc:spChg>
        <pc:spChg chg="add">
          <ac:chgData name="Patryk Wika" userId="S::307284@uwr.edu.pl::66b7d83d-79b8-4f9f-a0b4-ee45195f7716" providerId="AD" clId="Web-{CE2ACC56-CD71-4CAD-A877-9E5EEEE3D821}" dt="2023-01-14T11:40:11.202" v="49"/>
          <ac:spMkLst>
            <pc:docMk/>
            <pc:sldMk cId="3002290206" sldId="261"/>
            <ac:spMk id="16" creationId="{E014676C-074B-475A-8346-9C901C86CB97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002290206" sldId="261"/>
            <ac:spMk id="17" creationId="{3D4CA8B8-30A6-49D9-99C0-3ADAF9741C42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002290206" sldId="261"/>
            <ac:spMk id="19" creationId="{022809AF-EB43-4FA3-93FF-87D535C7186D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3002290206" sldId="261"/>
            <ac:spMk id="21" creationId="{61478748-3624-4238-BC0F-73EE151C529D}"/>
          </ac:spMkLst>
        </pc:spChg>
        <pc:picChg chg="add">
          <ac:chgData name="Patryk Wika" userId="S::307284@uwr.edu.pl::66b7d83d-79b8-4f9f-a0b4-ee45195f7716" providerId="AD" clId="Web-{CE2ACC56-CD71-4CAD-A877-9E5EEEE3D821}" dt="2023-01-14T11:40:11.202" v="49"/>
          <ac:picMkLst>
            <pc:docMk/>
            <pc:sldMk cId="3002290206" sldId="261"/>
            <ac:picMk id="4" creationId="{91B28F63-CF00-448F-B141-FE33C33B1891}"/>
          </ac:picMkLst>
        </pc:picChg>
        <pc:picChg chg="add">
          <ac:chgData name="Patryk Wika" userId="S::307284@uwr.edu.pl::66b7d83d-79b8-4f9f-a0b4-ee45195f7716" providerId="AD" clId="Web-{CE2ACC56-CD71-4CAD-A877-9E5EEEE3D821}" dt="2023-01-14T11:40:11.202" v="49"/>
          <ac:picMkLst>
            <pc:docMk/>
            <pc:sldMk cId="3002290206" sldId="261"/>
            <ac:picMk id="5" creationId="{2AE609E2-8522-44E4-9077-980E5BCF3E14}"/>
          </ac:picMkLst>
        </pc:picChg>
        <pc:picChg chg="add">
          <ac:chgData name="Patryk Wika" userId="S::307284@uwr.edu.pl::66b7d83d-79b8-4f9f-a0b4-ee45195f7716" providerId="AD" clId="Web-{CE2ACC56-CD71-4CAD-A877-9E5EEEE3D821}" dt="2023-01-14T11:40:11.202" v="49"/>
          <ac:picMkLst>
            <pc:docMk/>
            <pc:sldMk cId="3002290206" sldId="261"/>
            <ac:picMk id="8" creationId="{8949AD42-25FD-4C3D-9EEE-B7FEC5809988}"/>
          </ac:picMkLst>
        </pc:picChg>
        <pc:picChg chg="add">
          <ac:chgData name="Patryk Wika" userId="S::307284@uwr.edu.pl::66b7d83d-79b8-4f9f-a0b4-ee45195f7716" providerId="AD" clId="Web-{CE2ACC56-CD71-4CAD-A877-9E5EEEE3D821}" dt="2023-01-14T11:40:11.202" v="49"/>
          <ac:picMkLst>
            <pc:docMk/>
            <pc:sldMk cId="3002290206" sldId="261"/>
            <ac:picMk id="10" creationId="{6AC7D913-60B7-4603-881B-831DA5D3A940}"/>
          </ac:picMkLst>
        </pc:picChg>
        <pc:cxnChg chg="add">
          <ac:chgData name="Patryk Wika" userId="S::307284@uwr.edu.pl::66b7d83d-79b8-4f9f-a0b4-ee45195f7716" providerId="AD" clId="Web-{CE2ACC56-CD71-4CAD-A877-9E5EEEE3D821}" dt="2023-01-14T11:40:11.202" v="49"/>
          <ac:cxnSpMkLst>
            <pc:docMk/>
            <pc:sldMk cId="3002290206" sldId="261"/>
            <ac:cxnSpMk id="23" creationId="{179C4C8E-197B-4679-AE96-B5147F971C90}"/>
          </ac:cxnSpMkLst>
        </pc:cxnChg>
      </pc:sldChg>
      <pc:sldChg chg="addSp delSp modSp mod setBg modClrScheme delDesignElem chgLayout">
        <pc:chgData name="Patryk Wika" userId="S::307284@uwr.edu.pl::66b7d83d-79b8-4f9f-a0b4-ee45195f7716" providerId="AD" clId="Web-{CE2ACC56-CD71-4CAD-A877-9E5EEEE3D821}" dt="2023-01-14T11:38:36.840" v="38"/>
        <pc:sldMkLst>
          <pc:docMk/>
          <pc:sldMk cId="1487416180" sldId="262"/>
        </pc:sldMkLst>
        <pc:spChg chg="mod ord">
          <ac:chgData name="Patryk Wika" userId="S::307284@uwr.edu.pl::66b7d83d-79b8-4f9f-a0b4-ee45195f7716" providerId="AD" clId="Web-{CE2ACC56-CD71-4CAD-A877-9E5EEEE3D821}" dt="2023-01-14T11:38:19.839" v="36"/>
          <ac:spMkLst>
            <pc:docMk/>
            <pc:sldMk cId="1487416180" sldId="262"/>
            <ac:spMk id="2" creationId="{ACC40645-CF35-4EFB-90E2-3F3668C2F74A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1487416180" sldId="262"/>
            <ac:spMk id="21" creationId="{61478748-3624-4238-BC0F-73EE151C529D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1487416180" sldId="262"/>
            <ac:spMk id="24" creationId="{DD7EAFE6-2BB9-41FB-9CF4-588CFC708774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1487416180" sldId="262"/>
            <ac:spMk id="25" creationId="{8C37C960-91F5-4F61-B2CD-8A037920720B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1487416180" sldId="262"/>
            <ac:spMk id="26" creationId="{69524929-325F-4CC4-89F2-74EDDDC6BB0A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1487416180" sldId="262"/>
            <ac:spMk id="27" creationId="{6A01A3C5-DDEA-4FB8-B9F0-A1D2A061C4CE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1487416180" sldId="262"/>
            <ac:spMk id="28" creationId="{151FC7BE-4DC6-4061-98EB-C48DCFFF6FF5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1487416180" sldId="262"/>
            <ac:spMk id="29" creationId="{3D4CA8B8-30A6-49D9-99C0-3ADAF9741C42}"/>
          </ac:spMkLst>
        </pc:spChg>
        <pc:spChg chg="del">
          <ac:chgData name="Patryk Wika" userId="S::307284@uwr.edu.pl::66b7d83d-79b8-4f9f-a0b4-ee45195f7716" providerId="AD" clId="Web-{CE2ACC56-CD71-4CAD-A877-9E5EEEE3D821}" dt="2023-01-14T11:36:25.132" v="21"/>
          <ac:spMkLst>
            <pc:docMk/>
            <pc:sldMk cId="1487416180" sldId="262"/>
            <ac:spMk id="30" creationId="{022809AF-EB43-4FA3-93FF-87D535C7186D}"/>
          </ac:spMkLst>
        </pc:spChg>
        <pc:spChg chg="add">
          <ac:chgData name="Patryk Wika" userId="S::307284@uwr.edu.pl::66b7d83d-79b8-4f9f-a0b4-ee45195f7716" providerId="AD" clId="Web-{CE2ACC56-CD71-4CAD-A877-9E5EEEE3D821}" dt="2023-01-14T11:38:19.839" v="36"/>
          <ac:spMkLst>
            <pc:docMk/>
            <pc:sldMk cId="1487416180" sldId="262"/>
            <ac:spMk id="31" creationId="{4FA533C5-33E3-4611-AF9F-72811D8B26A6}"/>
          </ac:spMkLst>
        </pc:spChg>
        <pc:spChg chg="add">
          <ac:chgData name="Patryk Wika" userId="S::307284@uwr.edu.pl::66b7d83d-79b8-4f9f-a0b4-ee45195f7716" providerId="AD" clId="Web-{CE2ACC56-CD71-4CAD-A877-9E5EEEE3D821}" dt="2023-01-14T11:38:19.839" v="36"/>
          <ac:spMkLst>
            <pc:docMk/>
            <pc:sldMk cId="1487416180" sldId="262"/>
            <ac:spMk id="34" creationId="{87F0FDC4-AD8C-47D9-9131-623C98ADB0AE}"/>
          </ac:spMkLst>
        </pc:spChg>
        <pc:spChg chg="add">
          <ac:chgData name="Patryk Wika" userId="S::307284@uwr.edu.pl::66b7d83d-79b8-4f9f-a0b4-ee45195f7716" providerId="AD" clId="Web-{CE2ACC56-CD71-4CAD-A877-9E5EEEE3D821}" dt="2023-01-14T11:38:19.839" v="36"/>
          <ac:spMkLst>
            <pc:docMk/>
            <pc:sldMk cId="1487416180" sldId="262"/>
            <ac:spMk id="35" creationId="{E6A222EB-A81E-4238-B08D-AAB1828C8E0B}"/>
          </ac:spMkLst>
        </pc:spChg>
        <pc:spChg chg="add">
          <ac:chgData name="Patryk Wika" userId="S::307284@uwr.edu.pl::66b7d83d-79b8-4f9f-a0b4-ee45195f7716" providerId="AD" clId="Web-{CE2ACC56-CD71-4CAD-A877-9E5EEEE3D821}" dt="2023-01-14T11:38:19.839" v="36"/>
          <ac:spMkLst>
            <pc:docMk/>
            <pc:sldMk cId="1487416180" sldId="262"/>
            <ac:spMk id="36" creationId="{E014676C-074B-475A-8346-9C901C86CB97}"/>
          </ac:spMkLst>
        </pc:spChg>
        <pc:picChg chg="add">
          <ac:chgData name="Patryk Wika" userId="S::307284@uwr.edu.pl::66b7d83d-79b8-4f9f-a0b4-ee45195f7716" providerId="AD" clId="Web-{CE2ACC56-CD71-4CAD-A877-9E5EEEE3D821}" dt="2023-01-14T11:38:19.839" v="36"/>
          <ac:picMkLst>
            <pc:docMk/>
            <pc:sldMk cId="1487416180" sldId="262"/>
            <ac:picMk id="5" creationId="{91B28F63-CF00-448F-B141-FE33C33B1891}"/>
          </ac:picMkLst>
        </pc:picChg>
        <pc:picChg chg="add">
          <ac:chgData name="Patryk Wika" userId="S::307284@uwr.edu.pl::66b7d83d-79b8-4f9f-a0b4-ee45195f7716" providerId="AD" clId="Web-{CE2ACC56-CD71-4CAD-A877-9E5EEEE3D821}" dt="2023-01-14T11:38:19.839" v="36"/>
          <ac:picMkLst>
            <pc:docMk/>
            <pc:sldMk cId="1487416180" sldId="262"/>
            <ac:picMk id="6" creationId="{2AE609E2-8522-44E4-9077-980E5BCF3E14}"/>
          </ac:picMkLst>
        </pc:picChg>
        <pc:picChg chg="add">
          <ac:chgData name="Patryk Wika" userId="S::307284@uwr.edu.pl::66b7d83d-79b8-4f9f-a0b4-ee45195f7716" providerId="AD" clId="Web-{CE2ACC56-CD71-4CAD-A877-9E5EEEE3D821}" dt="2023-01-14T11:38:19.839" v="36"/>
          <ac:picMkLst>
            <pc:docMk/>
            <pc:sldMk cId="1487416180" sldId="262"/>
            <ac:picMk id="32" creationId="{8949AD42-25FD-4C3D-9EEE-B7FEC5809988}"/>
          </ac:picMkLst>
        </pc:picChg>
        <pc:picChg chg="add">
          <ac:chgData name="Patryk Wika" userId="S::307284@uwr.edu.pl::66b7d83d-79b8-4f9f-a0b4-ee45195f7716" providerId="AD" clId="Web-{CE2ACC56-CD71-4CAD-A877-9E5EEEE3D821}" dt="2023-01-14T11:38:19.839" v="36"/>
          <ac:picMkLst>
            <pc:docMk/>
            <pc:sldMk cId="1487416180" sldId="262"/>
            <ac:picMk id="33" creationId="{6AC7D913-60B7-4603-881B-831DA5D3A940}"/>
          </ac:picMkLst>
        </pc:picChg>
        <pc:cxnChg chg="add">
          <ac:chgData name="Patryk Wika" userId="S::307284@uwr.edu.pl::66b7d83d-79b8-4f9f-a0b4-ee45195f7716" providerId="AD" clId="Web-{CE2ACC56-CD71-4CAD-A877-9E5EEEE3D821}" dt="2023-01-14T11:38:19.839" v="36"/>
          <ac:cxnSpMkLst>
            <pc:docMk/>
            <pc:sldMk cId="1487416180" sldId="262"/>
            <ac:cxnSpMk id="23" creationId="{179C4C8E-197B-4679-AE96-B5147F971C90}"/>
          </ac:cxnSpMkLst>
        </pc:cxnChg>
      </pc:sldChg>
      <pc:sldChg chg="addSp delSp modSp new mod setBg modClrScheme addAnim delDesignElem chgLayout">
        <pc:chgData name="Patryk Wika" userId="S::307284@uwr.edu.pl::66b7d83d-79b8-4f9f-a0b4-ee45195f7716" providerId="AD" clId="Web-{CE2ACC56-CD71-4CAD-A877-9E5EEEE3D821}" dt="2023-01-14T11:39:58.170" v="48"/>
        <pc:sldMkLst>
          <pc:docMk/>
          <pc:sldMk cId="3273121728" sldId="263"/>
        </pc:sldMkLst>
        <pc:spChg chg="mod ord">
          <ac:chgData name="Patryk Wika" userId="S::307284@uwr.edu.pl::66b7d83d-79b8-4f9f-a0b4-ee45195f7716" providerId="AD" clId="Web-{CE2ACC56-CD71-4CAD-A877-9E5EEEE3D821}" dt="2023-01-14T11:39:58.170" v="47"/>
          <ac:spMkLst>
            <pc:docMk/>
            <pc:sldMk cId="3273121728" sldId="263"/>
            <ac:spMk id="2" creationId="{D7B050B4-DD4A-7144-4B4F-E539593DCF41}"/>
          </ac:spMkLst>
        </pc:spChg>
        <pc:spChg chg="add">
          <ac:chgData name="Patryk Wika" userId="S::307284@uwr.edu.pl::66b7d83d-79b8-4f9f-a0b4-ee45195f7716" providerId="AD" clId="Web-{CE2ACC56-CD71-4CAD-A877-9E5EEEE3D821}" dt="2023-01-14T11:39:58.170" v="47"/>
          <ac:spMkLst>
            <pc:docMk/>
            <pc:sldMk cId="3273121728" sldId="263"/>
            <ac:spMk id="6" creationId="{4FA533C5-33E3-4611-AF9F-72811D8B26A6}"/>
          </ac:spMkLst>
        </pc:spChg>
        <pc:spChg chg="add del">
          <ac:chgData name="Patryk Wika" userId="S::307284@uwr.edu.pl::66b7d83d-79b8-4f9f-a0b4-ee45195f7716" providerId="AD" clId="Web-{CE2ACC56-CD71-4CAD-A877-9E5EEEE3D821}" dt="2023-01-14T11:36:57.524" v="26"/>
          <ac:spMkLst>
            <pc:docMk/>
            <pc:sldMk cId="3273121728" sldId="263"/>
            <ac:spMk id="11" creationId="{7BA5DE79-30D1-4A10-8DB9-0A6E523A9723}"/>
          </ac:spMkLst>
        </pc:spChg>
        <pc:spChg chg="add">
          <ac:chgData name="Patryk Wika" userId="S::307284@uwr.edu.pl::66b7d83d-79b8-4f9f-a0b4-ee45195f7716" providerId="AD" clId="Web-{CE2ACC56-CD71-4CAD-A877-9E5EEEE3D821}" dt="2023-01-14T11:39:58.170" v="47"/>
          <ac:spMkLst>
            <pc:docMk/>
            <pc:sldMk cId="3273121728" sldId="263"/>
            <ac:spMk id="12" creationId="{87F0FDC4-AD8C-47D9-9131-623C98ADB0AE}"/>
          </ac:spMkLst>
        </pc:spChg>
        <pc:spChg chg="add del">
          <ac:chgData name="Patryk Wika" userId="S::307284@uwr.edu.pl::66b7d83d-79b8-4f9f-a0b4-ee45195f7716" providerId="AD" clId="Web-{CE2ACC56-CD71-4CAD-A877-9E5EEEE3D821}" dt="2023-01-14T11:36:57.524" v="26"/>
          <ac:spMkLst>
            <pc:docMk/>
            <pc:sldMk cId="3273121728" sldId="263"/>
            <ac:spMk id="13" creationId="{9ABD0D63-D23F-4AE7-8270-4185EF9C1C25}"/>
          </ac:spMkLst>
        </pc:spChg>
        <pc:spChg chg="add">
          <ac:chgData name="Patryk Wika" userId="S::307284@uwr.edu.pl::66b7d83d-79b8-4f9f-a0b4-ee45195f7716" providerId="AD" clId="Web-{CE2ACC56-CD71-4CAD-A877-9E5EEEE3D821}" dt="2023-01-14T11:39:58.170" v="47"/>
          <ac:spMkLst>
            <pc:docMk/>
            <pc:sldMk cId="3273121728" sldId="263"/>
            <ac:spMk id="14" creationId="{E6A222EB-A81E-4238-B08D-AAB1828C8E0B}"/>
          </ac:spMkLst>
        </pc:spChg>
        <pc:spChg chg="add del">
          <ac:chgData name="Patryk Wika" userId="S::307284@uwr.edu.pl::66b7d83d-79b8-4f9f-a0b4-ee45195f7716" providerId="AD" clId="Web-{CE2ACC56-CD71-4CAD-A877-9E5EEEE3D821}" dt="2023-01-14T11:36:57.524" v="26"/>
          <ac:spMkLst>
            <pc:docMk/>
            <pc:sldMk cId="3273121728" sldId="263"/>
            <ac:spMk id="15" creationId="{72168E9E-94E9-4BE3-B88C-C8A468117753}"/>
          </ac:spMkLst>
        </pc:spChg>
        <pc:spChg chg="add">
          <ac:chgData name="Patryk Wika" userId="S::307284@uwr.edu.pl::66b7d83d-79b8-4f9f-a0b4-ee45195f7716" providerId="AD" clId="Web-{CE2ACC56-CD71-4CAD-A877-9E5EEEE3D821}" dt="2023-01-14T11:39:58.170" v="47"/>
          <ac:spMkLst>
            <pc:docMk/>
            <pc:sldMk cId="3273121728" sldId="263"/>
            <ac:spMk id="16" creationId="{E014676C-074B-475A-8346-9C901C86CB97}"/>
          </ac:spMkLst>
        </pc:spChg>
        <pc:spChg chg="add del">
          <ac:chgData name="Patryk Wika" userId="S::307284@uwr.edu.pl::66b7d83d-79b8-4f9f-a0b4-ee45195f7716" providerId="AD" clId="Web-{CE2ACC56-CD71-4CAD-A877-9E5EEEE3D821}" dt="2023-01-14T11:36:57.524" v="26"/>
          <ac:spMkLst>
            <pc:docMk/>
            <pc:sldMk cId="3273121728" sldId="263"/>
            <ac:spMk id="17" creationId="{12107AC1-AA0D-4097-B03D-FD3C632AB886}"/>
          </ac:spMkLst>
        </pc:spChg>
        <pc:spChg chg="add del">
          <ac:chgData name="Patryk Wika" userId="S::307284@uwr.edu.pl::66b7d83d-79b8-4f9f-a0b4-ee45195f7716" providerId="AD" clId="Web-{CE2ACC56-CD71-4CAD-A877-9E5EEEE3D821}" dt="2023-01-14T11:36:57.524" v="26"/>
          <ac:spMkLst>
            <pc:docMk/>
            <pc:sldMk cId="3273121728" sldId="263"/>
            <ac:spMk id="19" creationId="{7C8D231A-EC46-4736-B00F-76D307082204}"/>
          </ac:spMkLst>
        </pc:spChg>
        <pc:spChg chg="add del">
          <ac:chgData name="Patryk Wika" userId="S::307284@uwr.edu.pl::66b7d83d-79b8-4f9f-a0b4-ee45195f7716" providerId="AD" clId="Web-{CE2ACC56-CD71-4CAD-A877-9E5EEEE3D821}" dt="2023-01-14T11:36:57.524" v="26"/>
          <ac:spMkLst>
            <pc:docMk/>
            <pc:sldMk cId="3273121728" sldId="263"/>
            <ac:spMk id="21" creationId="{8F3CF990-ACB8-443A-BB74-D36EC8A00B02}"/>
          </ac:spMkLst>
        </pc:spChg>
        <pc:spChg chg="add del">
          <ac:chgData name="Patryk Wika" userId="S::307284@uwr.edu.pl::66b7d83d-79b8-4f9f-a0b4-ee45195f7716" providerId="AD" clId="Web-{CE2ACC56-CD71-4CAD-A877-9E5EEEE3D821}" dt="2023-01-14T11:36:57.524" v="26"/>
          <ac:spMkLst>
            <pc:docMk/>
            <pc:sldMk cId="3273121728" sldId="263"/>
            <ac:spMk id="25" creationId="{65F94F98-3A57-49AA-838E-91AAF600B6EE}"/>
          </ac:spMkLst>
        </pc:spChg>
        <pc:spChg chg="add del">
          <ac:chgData name="Patryk Wika" userId="S::307284@uwr.edu.pl::66b7d83d-79b8-4f9f-a0b4-ee45195f7716" providerId="AD" clId="Web-{CE2ACC56-CD71-4CAD-A877-9E5EEEE3D821}" dt="2023-01-14T11:36:57.524" v="26"/>
          <ac:spMkLst>
            <pc:docMk/>
            <pc:sldMk cId="3273121728" sldId="263"/>
            <ac:spMk id="29" creationId="{A0B5529D-5CAA-4BF2-B5C9-34705E7661F9}"/>
          </ac:spMkLst>
        </pc:spChg>
        <pc:spChg chg="add del">
          <ac:chgData name="Patryk Wika" userId="S::307284@uwr.edu.pl::66b7d83d-79b8-4f9f-a0b4-ee45195f7716" providerId="AD" clId="Web-{CE2ACC56-CD71-4CAD-A877-9E5EEEE3D821}" dt="2023-01-14T11:36:57.524" v="26"/>
          <ac:spMkLst>
            <pc:docMk/>
            <pc:sldMk cId="3273121728" sldId="263"/>
            <ac:spMk id="31" creationId="{FBD68200-BC03-4015-860B-CD5C30CD76B8}"/>
          </ac:spMkLst>
        </pc:spChg>
        <pc:spChg chg="add del">
          <ac:chgData name="Patryk Wika" userId="S::307284@uwr.edu.pl::66b7d83d-79b8-4f9f-a0b4-ee45195f7716" providerId="AD" clId="Web-{CE2ACC56-CD71-4CAD-A877-9E5EEEE3D821}" dt="2023-01-14T11:36:57.524" v="26"/>
          <ac:spMkLst>
            <pc:docMk/>
            <pc:sldMk cId="3273121728" sldId="263"/>
            <ac:spMk id="33" creationId="{332A6F87-AC28-4AA8-B8A6-AEBC67BD0D64}"/>
          </ac:spMkLst>
        </pc:spChg>
        <pc:picChg chg="add">
          <ac:chgData name="Patryk Wika" userId="S::307284@uwr.edu.pl::66b7d83d-79b8-4f9f-a0b4-ee45195f7716" providerId="AD" clId="Web-{CE2ACC56-CD71-4CAD-A877-9E5EEEE3D821}" dt="2023-01-14T11:39:58.170" v="47"/>
          <ac:picMkLst>
            <pc:docMk/>
            <pc:sldMk cId="3273121728" sldId="263"/>
            <ac:picMk id="4" creationId="{91B28F63-CF00-448F-B141-FE33C33B1891}"/>
          </ac:picMkLst>
        </pc:picChg>
        <pc:picChg chg="add">
          <ac:chgData name="Patryk Wika" userId="S::307284@uwr.edu.pl::66b7d83d-79b8-4f9f-a0b4-ee45195f7716" providerId="AD" clId="Web-{CE2ACC56-CD71-4CAD-A877-9E5EEEE3D821}" dt="2023-01-14T11:39:58.170" v="47"/>
          <ac:picMkLst>
            <pc:docMk/>
            <pc:sldMk cId="3273121728" sldId="263"/>
            <ac:picMk id="5" creationId="{2AE609E2-8522-44E4-9077-980E5BCF3E14}"/>
          </ac:picMkLst>
        </pc:picChg>
        <pc:picChg chg="add del">
          <ac:chgData name="Patryk Wika" userId="S::307284@uwr.edu.pl::66b7d83d-79b8-4f9f-a0b4-ee45195f7716" providerId="AD" clId="Web-{CE2ACC56-CD71-4CAD-A877-9E5EEEE3D821}" dt="2023-01-14T11:36:57.524" v="26"/>
          <ac:picMkLst>
            <pc:docMk/>
            <pc:sldMk cId="3273121728" sldId="263"/>
            <ac:picMk id="7" creationId="{3DBBA26C-89C3-411F-9753-606A413F89AF}"/>
          </ac:picMkLst>
        </pc:picChg>
        <pc:picChg chg="add">
          <ac:chgData name="Patryk Wika" userId="S::307284@uwr.edu.pl::66b7d83d-79b8-4f9f-a0b4-ee45195f7716" providerId="AD" clId="Web-{CE2ACC56-CD71-4CAD-A877-9E5EEEE3D821}" dt="2023-01-14T11:39:58.170" v="47"/>
          <ac:picMkLst>
            <pc:docMk/>
            <pc:sldMk cId="3273121728" sldId="263"/>
            <ac:picMk id="8" creationId="{8949AD42-25FD-4C3D-9EEE-B7FEC5809988}"/>
          </ac:picMkLst>
        </pc:picChg>
        <pc:picChg chg="add del">
          <ac:chgData name="Patryk Wika" userId="S::307284@uwr.edu.pl::66b7d83d-79b8-4f9f-a0b4-ee45195f7716" providerId="AD" clId="Web-{CE2ACC56-CD71-4CAD-A877-9E5EEEE3D821}" dt="2023-01-14T11:36:57.524" v="26"/>
          <ac:picMkLst>
            <pc:docMk/>
            <pc:sldMk cId="3273121728" sldId="263"/>
            <ac:picMk id="9" creationId="{EEAD2215-6311-4D1C-B6B5-F57CB6BFCBCA}"/>
          </ac:picMkLst>
        </pc:picChg>
        <pc:picChg chg="add">
          <ac:chgData name="Patryk Wika" userId="S::307284@uwr.edu.pl::66b7d83d-79b8-4f9f-a0b4-ee45195f7716" providerId="AD" clId="Web-{CE2ACC56-CD71-4CAD-A877-9E5EEEE3D821}" dt="2023-01-14T11:39:58.170" v="47"/>
          <ac:picMkLst>
            <pc:docMk/>
            <pc:sldMk cId="3273121728" sldId="263"/>
            <ac:picMk id="10" creationId="{6AC7D913-60B7-4603-881B-831DA5D3A940}"/>
          </ac:picMkLst>
        </pc:picChg>
        <pc:picChg chg="add del">
          <ac:chgData name="Patryk Wika" userId="S::307284@uwr.edu.pl::66b7d83d-79b8-4f9f-a0b4-ee45195f7716" providerId="AD" clId="Web-{CE2ACC56-CD71-4CAD-A877-9E5EEEE3D821}" dt="2023-01-14T11:36:57.524" v="26"/>
          <ac:picMkLst>
            <pc:docMk/>
            <pc:sldMk cId="3273121728" sldId="263"/>
            <ac:picMk id="23" creationId="{00B98862-BEE1-44FB-A335-A1B9106B445E}"/>
          </ac:picMkLst>
        </pc:picChg>
        <pc:picChg chg="add del">
          <ac:chgData name="Patryk Wika" userId="S::307284@uwr.edu.pl::66b7d83d-79b8-4f9f-a0b4-ee45195f7716" providerId="AD" clId="Web-{CE2ACC56-CD71-4CAD-A877-9E5EEEE3D821}" dt="2023-01-14T11:36:57.524" v="26"/>
          <ac:picMkLst>
            <pc:docMk/>
            <pc:sldMk cId="3273121728" sldId="263"/>
            <ac:picMk id="27" creationId="{7185CF21-0594-48C0-9F3E-254D6BCE9D9B}"/>
          </ac:picMkLst>
        </pc:picChg>
        <pc:cxnChg chg="add">
          <ac:chgData name="Patryk Wika" userId="S::307284@uwr.edu.pl::66b7d83d-79b8-4f9f-a0b4-ee45195f7716" providerId="AD" clId="Web-{CE2ACC56-CD71-4CAD-A877-9E5EEEE3D821}" dt="2023-01-14T11:39:58.170" v="47"/>
          <ac:cxnSpMkLst>
            <pc:docMk/>
            <pc:sldMk cId="3273121728" sldId="263"/>
            <ac:cxnSpMk id="18" creationId="{179C4C8E-197B-4679-AE96-B5147F971C90}"/>
          </ac:cxnSpMkLst>
        </pc:cxnChg>
      </pc:sldChg>
      <pc:sldChg chg="addSp modSp new mod setBg modClrScheme addAnim chgLayout">
        <pc:chgData name="Patryk Wika" userId="S::307284@uwr.edu.pl::66b7d83d-79b8-4f9f-a0b4-ee45195f7716" providerId="AD" clId="Web-{CE2ACC56-CD71-4CAD-A877-9E5EEEE3D821}" dt="2023-01-14T11:40:30.843" v="52"/>
        <pc:sldMkLst>
          <pc:docMk/>
          <pc:sldMk cId="3113853734" sldId="264"/>
        </pc:sldMkLst>
        <pc:spChg chg="mod ord">
          <ac:chgData name="Patryk Wika" userId="S::307284@uwr.edu.pl::66b7d83d-79b8-4f9f-a0b4-ee45195f7716" providerId="AD" clId="Web-{CE2ACC56-CD71-4CAD-A877-9E5EEEE3D821}" dt="2023-01-14T11:40:30.843" v="51"/>
          <ac:spMkLst>
            <pc:docMk/>
            <pc:sldMk cId="3113853734" sldId="264"/>
            <ac:spMk id="2" creationId="{63000286-8D2C-BF70-895D-ABA2CEDA77BE}"/>
          </ac:spMkLst>
        </pc:spChg>
        <pc:spChg chg="add">
          <ac:chgData name="Patryk Wika" userId="S::307284@uwr.edu.pl::66b7d83d-79b8-4f9f-a0b4-ee45195f7716" providerId="AD" clId="Web-{CE2ACC56-CD71-4CAD-A877-9E5EEEE3D821}" dt="2023-01-14T11:40:30.843" v="51"/>
          <ac:spMkLst>
            <pc:docMk/>
            <pc:sldMk cId="3113853734" sldId="264"/>
            <ac:spMk id="11" creationId="{4FA533C5-33E3-4611-AF9F-72811D8B26A6}"/>
          </ac:spMkLst>
        </pc:spChg>
        <pc:spChg chg="add">
          <ac:chgData name="Patryk Wika" userId="S::307284@uwr.edu.pl::66b7d83d-79b8-4f9f-a0b4-ee45195f7716" providerId="AD" clId="Web-{CE2ACC56-CD71-4CAD-A877-9E5EEEE3D821}" dt="2023-01-14T11:40:30.843" v="51"/>
          <ac:spMkLst>
            <pc:docMk/>
            <pc:sldMk cId="3113853734" sldId="264"/>
            <ac:spMk id="17" creationId="{87F0FDC4-AD8C-47D9-9131-623C98ADB0AE}"/>
          </ac:spMkLst>
        </pc:spChg>
        <pc:spChg chg="add">
          <ac:chgData name="Patryk Wika" userId="S::307284@uwr.edu.pl::66b7d83d-79b8-4f9f-a0b4-ee45195f7716" providerId="AD" clId="Web-{CE2ACC56-CD71-4CAD-A877-9E5EEEE3D821}" dt="2023-01-14T11:40:30.843" v="51"/>
          <ac:spMkLst>
            <pc:docMk/>
            <pc:sldMk cId="3113853734" sldId="264"/>
            <ac:spMk id="19" creationId="{E6A222EB-A81E-4238-B08D-AAB1828C8E0B}"/>
          </ac:spMkLst>
        </pc:spChg>
        <pc:spChg chg="add">
          <ac:chgData name="Patryk Wika" userId="S::307284@uwr.edu.pl::66b7d83d-79b8-4f9f-a0b4-ee45195f7716" providerId="AD" clId="Web-{CE2ACC56-CD71-4CAD-A877-9E5EEEE3D821}" dt="2023-01-14T11:40:30.843" v="51"/>
          <ac:spMkLst>
            <pc:docMk/>
            <pc:sldMk cId="3113853734" sldId="264"/>
            <ac:spMk id="21" creationId="{E014676C-074B-475A-8346-9C901C86CB97}"/>
          </ac:spMkLst>
        </pc:spChg>
        <pc:picChg chg="add">
          <ac:chgData name="Patryk Wika" userId="S::307284@uwr.edu.pl::66b7d83d-79b8-4f9f-a0b4-ee45195f7716" providerId="AD" clId="Web-{CE2ACC56-CD71-4CAD-A877-9E5EEEE3D821}" dt="2023-01-14T11:40:30.843" v="51"/>
          <ac:picMkLst>
            <pc:docMk/>
            <pc:sldMk cId="3113853734" sldId="264"/>
            <ac:picMk id="7" creationId="{91B28F63-CF00-448F-B141-FE33C33B1891}"/>
          </ac:picMkLst>
        </pc:picChg>
        <pc:picChg chg="add">
          <ac:chgData name="Patryk Wika" userId="S::307284@uwr.edu.pl::66b7d83d-79b8-4f9f-a0b4-ee45195f7716" providerId="AD" clId="Web-{CE2ACC56-CD71-4CAD-A877-9E5EEEE3D821}" dt="2023-01-14T11:40:30.843" v="51"/>
          <ac:picMkLst>
            <pc:docMk/>
            <pc:sldMk cId="3113853734" sldId="264"/>
            <ac:picMk id="9" creationId="{2AE609E2-8522-44E4-9077-980E5BCF3E14}"/>
          </ac:picMkLst>
        </pc:picChg>
        <pc:picChg chg="add">
          <ac:chgData name="Patryk Wika" userId="S::307284@uwr.edu.pl::66b7d83d-79b8-4f9f-a0b4-ee45195f7716" providerId="AD" clId="Web-{CE2ACC56-CD71-4CAD-A877-9E5EEEE3D821}" dt="2023-01-14T11:40:30.843" v="51"/>
          <ac:picMkLst>
            <pc:docMk/>
            <pc:sldMk cId="3113853734" sldId="264"/>
            <ac:picMk id="13" creationId="{8949AD42-25FD-4C3D-9EEE-B7FEC5809988}"/>
          </ac:picMkLst>
        </pc:picChg>
        <pc:picChg chg="add">
          <ac:chgData name="Patryk Wika" userId="S::307284@uwr.edu.pl::66b7d83d-79b8-4f9f-a0b4-ee45195f7716" providerId="AD" clId="Web-{CE2ACC56-CD71-4CAD-A877-9E5EEEE3D821}" dt="2023-01-14T11:40:30.843" v="51"/>
          <ac:picMkLst>
            <pc:docMk/>
            <pc:sldMk cId="3113853734" sldId="264"/>
            <ac:picMk id="15" creationId="{6AC7D913-60B7-4603-881B-831DA5D3A940}"/>
          </ac:picMkLst>
        </pc:picChg>
        <pc:cxnChg chg="add">
          <ac:chgData name="Patryk Wika" userId="S::307284@uwr.edu.pl::66b7d83d-79b8-4f9f-a0b4-ee45195f7716" providerId="AD" clId="Web-{CE2ACC56-CD71-4CAD-A877-9E5EEEE3D821}" dt="2023-01-14T11:40:30.843" v="51"/>
          <ac:cxnSpMkLst>
            <pc:docMk/>
            <pc:sldMk cId="3113853734" sldId="264"/>
            <ac:cxnSpMk id="23" creationId="{179C4C8E-197B-4679-AE96-B5147F971C90}"/>
          </ac:cxnSpMkLst>
        </pc:cxnChg>
      </pc:sldChg>
      <pc:sldChg chg="addSp modSp new mod setBg modClrScheme addAnim chgLayout">
        <pc:chgData name="Patryk Wika" userId="S::307284@uwr.edu.pl::66b7d83d-79b8-4f9f-a0b4-ee45195f7716" providerId="AD" clId="Web-{CE2ACC56-CD71-4CAD-A877-9E5EEEE3D821}" dt="2023-01-14T11:42:49.332" v="60"/>
        <pc:sldMkLst>
          <pc:docMk/>
          <pc:sldMk cId="2831269894" sldId="265"/>
        </pc:sldMkLst>
        <pc:spChg chg="mod ord">
          <ac:chgData name="Patryk Wika" userId="S::307284@uwr.edu.pl::66b7d83d-79b8-4f9f-a0b4-ee45195f7716" providerId="AD" clId="Web-{CE2ACC56-CD71-4CAD-A877-9E5EEEE3D821}" dt="2023-01-14T11:42:49.332" v="59"/>
          <ac:spMkLst>
            <pc:docMk/>
            <pc:sldMk cId="2831269894" sldId="265"/>
            <ac:spMk id="2" creationId="{E33A591D-3481-2453-9F10-F57349674456}"/>
          </ac:spMkLst>
        </pc:spChg>
        <pc:spChg chg="add">
          <ac:chgData name="Patryk Wika" userId="S::307284@uwr.edu.pl::66b7d83d-79b8-4f9f-a0b4-ee45195f7716" providerId="AD" clId="Web-{CE2ACC56-CD71-4CAD-A877-9E5EEEE3D821}" dt="2023-01-14T11:42:49.332" v="59"/>
          <ac:spMkLst>
            <pc:docMk/>
            <pc:sldMk cId="2831269894" sldId="265"/>
            <ac:spMk id="11" creationId="{4FA533C5-33E3-4611-AF9F-72811D8B26A6}"/>
          </ac:spMkLst>
        </pc:spChg>
        <pc:spChg chg="add">
          <ac:chgData name="Patryk Wika" userId="S::307284@uwr.edu.pl::66b7d83d-79b8-4f9f-a0b4-ee45195f7716" providerId="AD" clId="Web-{CE2ACC56-CD71-4CAD-A877-9E5EEEE3D821}" dt="2023-01-14T11:42:49.332" v="59"/>
          <ac:spMkLst>
            <pc:docMk/>
            <pc:sldMk cId="2831269894" sldId="265"/>
            <ac:spMk id="17" creationId="{87F0FDC4-AD8C-47D9-9131-623C98ADB0AE}"/>
          </ac:spMkLst>
        </pc:spChg>
        <pc:spChg chg="add">
          <ac:chgData name="Patryk Wika" userId="S::307284@uwr.edu.pl::66b7d83d-79b8-4f9f-a0b4-ee45195f7716" providerId="AD" clId="Web-{CE2ACC56-CD71-4CAD-A877-9E5EEEE3D821}" dt="2023-01-14T11:42:49.332" v="59"/>
          <ac:spMkLst>
            <pc:docMk/>
            <pc:sldMk cId="2831269894" sldId="265"/>
            <ac:spMk id="19" creationId="{E6A222EB-A81E-4238-B08D-AAB1828C8E0B}"/>
          </ac:spMkLst>
        </pc:spChg>
        <pc:spChg chg="add">
          <ac:chgData name="Patryk Wika" userId="S::307284@uwr.edu.pl::66b7d83d-79b8-4f9f-a0b4-ee45195f7716" providerId="AD" clId="Web-{CE2ACC56-CD71-4CAD-A877-9E5EEEE3D821}" dt="2023-01-14T11:42:49.332" v="59"/>
          <ac:spMkLst>
            <pc:docMk/>
            <pc:sldMk cId="2831269894" sldId="265"/>
            <ac:spMk id="21" creationId="{E014676C-074B-475A-8346-9C901C86CB97}"/>
          </ac:spMkLst>
        </pc:spChg>
        <pc:picChg chg="add">
          <ac:chgData name="Patryk Wika" userId="S::307284@uwr.edu.pl::66b7d83d-79b8-4f9f-a0b4-ee45195f7716" providerId="AD" clId="Web-{CE2ACC56-CD71-4CAD-A877-9E5EEEE3D821}" dt="2023-01-14T11:42:49.332" v="59"/>
          <ac:picMkLst>
            <pc:docMk/>
            <pc:sldMk cId="2831269894" sldId="265"/>
            <ac:picMk id="7" creationId="{91B28F63-CF00-448F-B141-FE33C33B1891}"/>
          </ac:picMkLst>
        </pc:picChg>
        <pc:picChg chg="add">
          <ac:chgData name="Patryk Wika" userId="S::307284@uwr.edu.pl::66b7d83d-79b8-4f9f-a0b4-ee45195f7716" providerId="AD" clId="Web-{CE2ACC56-CD71-4CAD-A877-9E5EEEE3D821}" dt="2023-01-14T11:42:49.332" v="59"/>
          <ac:picMkLst>
            <pc:docMk/>
            <pc:sldMk cId="2831269894" sldId="265"/>
            <ac:picMk id="9" creationId="{2AE609E2-8522-44E4-9077-980E5BCF3E14}"/>
          </ac:picMkLst>
        </pc:picChg>
        <pc:picChg chg="add">
          <ac:chgData name="Patryk Wika" userId="S::307284@uwr.edu.pl::66b7d83d-79b8-4f9f-a0b4-ee45195f7716" providerId="AD" clId="Web-{CE2ACC56-CD71-4CAD-A877-9E5EEEE3D821}" dt="2023-01-14T11:42:49.332" v="59"/>
          <ac:picMkLst>
            <pc:docMk/>
            <pc:sldMk cId="2831269894" sldId="265"/>
            <ac:picMk id="13" creationId="{8949AD42-25FD-4C3D-9EEE-B7FEC5809988}"/>
          </ac:picMkLst>
        </pc:picChg>
        <pc:picChg chg="add">
          <ac:chgData name="Patryk Wika" userId="S::307284@uwr.edu.pl::66b7d83d-79b8-4f9f-a0b4-ee45195f7716" providerId="AD" clId="Web-{CE2ACC56-CD71-4CAD-A877-9E5EEEE3D821}" dt="2023-01-14T11:42:49.332" v="59"/>
          <ac:picMkLst>
            <pc:docMk/>
            <pc:sldMk cId="2831269894" sldId="265"/>
            <ac:picMk id="15" creationId="{6AC7D913-60B7-4603-881B-831DA5D3A940}"/>
          </ac:picMkLst>
        </pc:picChg>
        <pc:cxnChg chg="add">
          <ac:chgData name="Patryk Wika" userId="S::307284@uwr.edu.pl::66b7d83d-79b8-4f9f-a0b4-ee45195f7716" providerId="AD" clId="Web-{CE2ACC56-CD71-4CAD-A877-9E5EEEE3D821}" dt="2023-01-14T11:42:49.332" v="59"/>
          <ac:cxnSpMkLst>
            <pc:docMk/>
            <pc:sldMk cId="2831269894" sldId="265"/>
            <ac:cxnSpMk id="23" creationId="{179C4C8E-197B-4679-AE96-B5147F971C90}"/>
          </ac:cxnSpMkLst>
        </pc:cxnChg>
      </pc:sldChg>
      <pc:sldChg chg="addSp modSp new mod setBg">
        <pc:chgData name="Patryk Wika" userId="S::307284@uwr.edu.pl::66b7d83d-79b8-4f9f-a0b4-ee45195f7716" providerId="AD" clId="Web-{CE2ACC56-CD71-4CAD-A877-9E5EEEE3D821}" dt="2023-01-14T11:43:54.506" v="65"/>
        <pc:sldMkLst>
          <pc:docMk/>
          <pc:sldMk cId="607853138" sldId="266"/>
        </pc:sldMkLst>
        <pc:spChg chg="mod">
          <ac:chgData name="Patryk Wika" userId="S::307284@uwr.edu.pl::66b7d83d-79b8-4f9f-a0b4-ee45195f7716" providerId="AD" clId="Web-{CE2ACC56-CD71-4CAD-A877-9E5EEEE3D821}" dt="2023-01-14T11:43:54.506" v="65"/>
          <ac:spMkLst>
            <pc:docMk/>
            <pc:sldMk cId="607853138" sldId="266"/>
            <ac:spMk id="2" creationId="{65BAAFBE-8A74-DC0C-B55B-C10C0553225F}"/>
          </ac:spMkLst>
        </pc:spChg>
        <pc:spChg chg="add">
          <ac:chgData name="Patryk Wika" userId="S::307284@uwr.edu.pl::66b7d83d-79b8-4f9f-a0b4-ee45195f7716" providerId="AD" clId="Web-{CE2ACC56-CD71-4CAD-A877-9E5EEEE3D821}" dt="2023-01-14T11:43:54.506" v="65"/>
          <ac:spMkLst>
            <pc:docMk/>
            <pc:sldMk cId="607853138" sldId="266"/>
            <ac:spMk id="11" creationId="{4FA533C5-33E3-4611-AF9F-72811D8B26A6}"/>
          </ac:spMkLst>
        </pc:spChg>
        <pc:spChg chg="add">
          <ac:chgData name="Patryk Wika" userId="S::307284@uwr.edu.pl::66b7d83d-79b8-4f9f-a0b4-ee45195f7716" providerId="AD" clId="Web-{CE2ACC56-CD71-4CAD-A877-9E5EEEE3D821}" dt="2023-01-14T11:43:54.506" v="65"/>
          <ac:spMkLst>
            <pc:docMk/>
            <pc:sldMk cId="607853138" sldId="266"/>
            <ac:spMk id="17" creationId="{87F0FDC4-AD8C-47D9-9131-623C98ADB0AE}"/>
          </ac:spMkLst>
        </pc:spChg>
        <pc:spChg chg="add">
          <ac:chgData name="Patryk Wika" userId="S::307284@uwr.edu.pl::66b7d83d-79b8-4f9f-a0b4-ee45195f7716" providerId="AD" clId="Web-{CE2ACC56-CD71-4CAD-A877-9E5EEEE3D821}" dt="2023-01-14T11:43:54.506" v="65"/>
          <ac:spMkLst>
            <pc:docMk/>
            <pc:sldMk cId="607853138" sldId="266"/>
            <ac:spMk id="19" creationId="{C28D0172-F2E0-4763-9C35-F022664959D8}"/>
          </ac:spMkLst>
        </pc:spChg>
        <pc:spChg chg="add">
          <ac:chgData name="Patryk Wika" userId="S::307284@uwr.edu.pl::66b7d83d-79b8-4f9f-a0b4-ee45195f7716" providerId="AD" clId="Web-{CE2ACC56-CD71-4CAD-A877-9E5EEEE3D821}" dt="2023-01-14T11:43:54.506" v="65"/>
          <ac:spMkLst>
            <pc:docMk/>
            <pc:sldMk cId="607853138" sldId="266"/>
            <ac:spMk id="21" creationId="{9F2851FB-E841-4509-8A6D-A416376EA380}"/>
          </ac:spMkLst>
        </pc:spChg>
        <pc:spChg chg="add">
          <ac:chgData name="Patryk Wika" userId="S::307284@uwr.edu.pl::66b7d83d-79b8-4f9f-a0b4-ee45195f7716" providerId="AD" clId="Web-{CE2ACC56-CD71-4CAD-A877-9E5EEEE3D821}" dt="2023-01-14T11:43:54.506" v="65"/>
          <ac:spMkLst>
            <pc:docMk/>
            <pc:sldMk cId="607853138" sldId="266"/>
            <ac:spMk id="23" creationId="{DF6FB2B2-CE21-407F-B22E-302DADC2C3D3}"/>
          </ac:spMkLst>
        </pc:spChg>
        <pc:picChg chg="add">
          <ac:chgData name="Patryk Wika" userId="S::307284@uwr.edu.pl::66b7d83d-79b8-4f9f-a0b4-ee45195f7716" providerId="AD" clId="Web-{CE2ACC56-CD71-4CAD-A877-9E5EEEE3D821}" dt="2023-01-14T11:43:54.506" v="65"/>
          <ac:picMkLst>
            <pc:docMk/>
            <pc:sldMk cId="607853138" sldId="266"/>
            <ac:picMk id="7" creationId="{91B28F63-CF00-448F-B141-FE33C33B1891}"/>
          </ac:picMkLst>
        </pc:picChg>
        <pc:picChg chg="add">
          <ac:chgData name="Patryk Wika" userId="S::307284@uwr.edu.pl::66b7d83d-79b8-4f9f-a0b4-ee45195f7716" providerId="AD" clId="Web-{CE2ACC56-CD71-4CAD-A877-9E5EEEE3D821}" dt="2023-01-14T11:43:54.506" v="65"/>
          <ac:picMkLst>
            <pc:docMk/>
            <pc:sldMk cId="607853138" sldId="266"/>
            <ac:picMk id="9" creationId="{2AE609E2-8522-44E4-9077-980E5BCF3E14}"/>
          </ac:picMkLst>
        </pc:picChg>
        <pc:picChg chg="add">
          <ac:chgData name="Patryk Wika" userId="S::307284@uwr.edu.pl::66b7d83d-79b8-4f9f-a0b4-ee45195f7716" providerId="AD" clId="Web-{CE2ACC56-CD71-4CAD-A877-9E5EEEE3D821}" dt="2023-01-14T11:43:54.506" v="65"/>
          <ac:picMkLst>
            <pc:docMk/>
            <pc:sldMk cId="607853138" sldId="266"/>
            <ac:picMk id="13" creationId="{8949AD42-25FD-4C3D-9EEE-B7FEC5809988}"/>
          </ac:picMkLst>
        </pc:picChg>
        <pc:picChg chg="add">
          <ac:chgData name="Patryk Wika" userId="S::307284@uwr.edu.pl::66b7d83d-79b8-4f9f-a0b4-ee45195f7716" providerId="AD" clId="Web-{CE2ACC56-CD71-4CAD-A877-9E5EEEE3D821}" dt="2023-01-14T11:43:54.506" v="65"/>
          <ac:picMkLst>
            <pc:docMk/>
            <pc:sldMk cId="607853138" sldId="266"/>
            <ac:picMk id="15" creationId="{6AC7D913-60B7-4603-881B-831DA5D3A940}"/>
          </ac:picMkLst>
        </pc:picChg>
      </pc:sldChg>
      <pc:sldMasterChg chg="del mod setBg delSldLayout modSldLayout">
        <pc:chgData name="Patryk Wika" userId="S::307284@uwr.edu.pl::66b7d83d-79b8-4f9f-a0b4-ee45195f7716" providerId="AD" clId="Web-{CE2ACC56-CD71-4CAD-A877-9E5EEEE3D821}" dt="2023-01-14T11:36:25.132" v="21"/>
        <pc:sldMasterMkLst>
          <pc:docMk/>
          <pc:sldMasterMk cId="2562343447" sldId="2147483725"/>
        </pc:sldMasterMkLst>
        <pc:sldLayoutChg chg="del mod">
          <pc:chgData name="Patryk Wika" userId="S::307284@uwr.edu.pl::66b7d83d-79b8-4f9f-a0b4-ee45195f7716" providerId="AD" clId="Web-{CE2ACC56-CD71-4CAD-A877-9E5EEEE3D821}" dt="2023-01-14T11:36:25.132" v="21"/>
          <pc:sldLayoutMkLst>
            <pc:docMk/>
            <pc:sldMasterMk cId="2562343447" sldId="2147483725"/>
            <pc:sldLayoutMk cId="1686583098" sldId="2147483714"/>
          </pc:sldLayoutMkLst>
        </pc:sldLayoutChg>
        <pc:sldLayoutChg chg="del mod">
          <pc:chgData name="Patryk Wika" userId="S::307284@uwr.edu.pl::66b7d83d-79b8-4f9f-a0b4-ee45195f7716" providerId="AD" clId="Web-{CE2ACC56-CD71-4CAD-A877-9E5EEEE3D821}" dt="2023-01-14T11:36:25.132" v="21"/>
          <pc:sldLayoutMkLst>
            <pc:docMk/>
            <pc:sldMasterMk cId="2562343447" sldId="2147483725"/>
            <pc:sldLayoutMk cId="3658850913" sldId="2147483715"/>
          </pc:sldLayoutMkLst>
        </pc:sldLayoutChg>
        <pc:sldLayoutChg chg="del mod">
          <pc:chgData name="Patryk Wika" userId="S::307284@uwr.edu.pl::66b7d83d-79b8-4f9f-a0b4-ee45195f7716" providerId="AD" clId="Web-{CE2ACC56-CD71-4CAD-A877-9E5EEEE3D821}" dt="2023-01-14T11:36:25.132" v="21"/>
          <pc:sldLayoutMkLst>
            <pc:docMk/>
            <pc:sldMasterMk cId="2562343447" sldId="2147483725"/>
            <pc:sldLayoutMk cId="418347408" sldId="2147483716"/>
          </pc:sldLayoutMkLst>
        </pc:sldLayoutChg>
        <pc:sldLayoutChg chg="del mod">
          <pc:chgData name="Patryk Wika" userId="S::307284@uwr.edu.pl::66b7d83d-79b8-4f9f-a0b4-ee45195f7716" providerId="AD" clId="Web-{CE2ACC56-CD71-4CAD-A877-9E5EEEE3D821}" dt="2023-01-14T11:36:25.132" v="21"/>
          <pc:sldLayoutMkLst>
            <pc:docMk/>
            <pc:sldMasterMk cId="2562343447" sldId="2147483725"/>
            <pc:sldLayoutMk cId="2662660298" sldId="2147483717"/>
          </pc:sldLayoutMkLst>
        </pc:sldLayoutChg>
        <pc:sldLayoutChg chg="del mod">
          <pc:chgData name="Patryk Wika" userId="S::307284@uwr.edu.pl::66b7d83d-79b8-4f9f-a0b4-ee45195f7716" providerId="AD" clId="Web-{CE2ACC56-CD71-4CAD-A877-9E5EEEE3D821}" dt="2023-01-14T11:36:25.132" v="21"/>
          <pc:sldLayoutMkLst>
            <pc:docMk/>
            <pc:sldMasterMk cId="2562343447" sldId="2147483725"/>
            <pc:sldLayoutMk cId="1736346632" sldId="2147483718"/>
          </pc:sldLayoutMkLst>
        </pc:sldLayoutChg>
        <pc:sldLayoutChg chg="del mod">
          <pc:chgData name="Patryk Wika" userId="S::307284@uwr.edu.pl::66b7d83d-79b8-4f9f-a0b4-ee45195f7716" providerId="AD" clId="Web-{CE2ACC56-CD71-4CAD-A877-9E5EEEE3D821}" dt="2023-01-14T11:36:25.132" v="21"/>
          <pc:sldLayoutMkLst>
            <pc:docMk/>
            <pc:sldMasterMk cId="2562343447" sldId="2147483725"/>
            <pc:sldLayoutMk cId="4083170970" sldId="2147483719"/>
          </pc:sldLayoutMkLst>
        </pc:sldLayoutChg>
        <pc:sldLayoutChg chg="del mod">
          <pc:chgData name="Patryk Wika" userId="S::307284@uwr.edu.pl::66b7d83d-79b8-4f9f-a0b4-ee45195f7716" providerId="AD" clId="Web-{CE2ACC56-CD71-4CAD-A877-9E5EEEE3D821}" dt="2023-01-14T11:36:25.132" v="21"/>
          <pc:sldLayoutMkLst>
            <pc:docMk/>
            <pc:sldMasterMk cId="2562343447" sldId="2147483725"/>
            <pc:sldLayoutMk cId="2252732355" sldId="2147483720"/>
          </pc:sldLayoutMkLst>
        </pc:sldLayoutChg>
        <pc:sldLayoutChg chg="del mod">
          <pc:chgData name="Patryk Wika" userId="S::307284@uwr.edu.pl::66b7d83d-79b8-4f9f-a0b4-ee45195f7716" providerId="AD" clId="Web-{CE2ACC56-CD71-4CAD-A877-9E5EEEE3D821}" dt="2023-01-14T11:36:25.132" v="21"/>
          <pc:sldLayoutMkLst>
            <pc:docMk/>
            <pc:sldMasterMk cId="2562343447" sldId="2147483725"/>
            <pc:sldLayoutMk cId="423307261" sldId="2147483721"/>
          </pc:sldLayoutMkLst>
        </pc:sldLayoutChg>
        <pc:sldLayoutChg chg="del mod">
          <pc:chgData name="Patryk Wika" userId="S::307284@uwr.edu.pl::66b7d83d-79b8-4f9f-a0b4-ee45195f7716" providerId="AD" clId="Web-{CE2ACC56-CD71-4CAD-A877-9E5EEEE3D821}" dt="2023-01-14T11:36:25.132" v="21"/>
          <pc:sldLayoutMkLst>
            <pc:docMk/>
            <pc:sldMasterMk cId="2562343447" sldId="2147483725"/>
            <pc:sldLayoutMk cId="1500635017" sldId="2147483722"/>
          </pc:sldLayoutMkLst>
        </pc:sldLayoutChg>
        <pc:sldLayoutChg chg="del mod">
          <pc:chgData name="Patryk Wika" userId="S::307284@uwr.edu.pl::66b7d83d-79b8-4f9f-a0b4-ee45195f7716" providerId="AD" clId="Web-{CE2ACC56-CD71-4CAD-A877-9E5EEEE3D821}" dt="2023-01-14T11:36:25.132" v="21"/>
          <pc:sldLayoutMkLst>
            <pc:docMk/>
            <pc:sldMasterMk cId="2562343447" sldId="2147483725"/>
            <pc:sldLayoutMk cId="1193930884" sldId="2147483723"/>
          </pc:sldLayoutMkLst>
        </pc:sldLayoutChg>
        <pc:sldLayoutChg chg="del mod">
          <pc:chgData name="Patryk Wika" userId="S::307284@uwr.edu.pl::66b7d83d-79b8-4f9f-a0b4-ee45195f7716" providerId="AD" clId="Web-{CE2ACC56-CD71-4CAD-A877-9E5EEEE3D821}" dt="2023-01-14T11:36:25.132" v="21"/>
          <pc:sldLayoutMkLst>
            <pc:docMk/>
            <pc:sldMasterMk cId="2562343447" sldId="2147483725"/>
            <pc:sldLayoutMk cId="316328887" sldId="2147483724"/>
          </pc:sldLayoutMkLst>
        </pc:sldLayoutChg>
      </pc:sldMasterChg>
      <pc:sldMasterChg chg="add del addSldLayout delSldLayout modSldLayout">
        <pc:chgData name="Patryk Wika" userId="S::307284@uwr.edu.pl::66b7d83d-79b8-4f9f-a0b4-ee45195f7716" providerId="AD" clId="Web-{CE2ACC56-CD71-4CAD-A877-9E5EEEE3D821}" dt="2023-01-14T11:36:57.524" v="26"/>
        <pc:sldMasterMkLst>
          <pc:docMk/>
          <pc:sldMasterMk cId="3867562895" sldId="2147483726"/>
        </pc:sldMasterMkLst>
        <pc:sldLayoutChg chg="add del mod replId">
          <pc:chgData name="Patryk Wika" userId="S::307284@uwr.edu.pl::66b7d83d-79b8-4f9f-a0b4-ee45195f7716" providerId="AD" clId="Web-{CE2ACC56-CD71-4CAD-A877-9E5EEEE3D821}" dt="2023-01-14T11:36:57.524" v="26"/>
          <pc:sldLayoutMkLst>
            <pc:docMk/>
            <pc:sldMasterMk cId="3867562895" sldId="2147483726"/>
            <pc:sldLayoutMk cId="172167173" sldId="2147483727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6:57.524" v="26"/>
          <pc:sldLayoutMkLst>
            <pc:docMk/>
            <pc:sldMasterMk cId="3867562895" sldId="2147483726"/>
            <pc:sldLayoutMk cId="1508616890" sldId="2147483728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6:57.524" v="26"/>
          <pc:sldLayoutMkLst>
            <pc:docMk/>
            <pc:sldMasterMk cId="3867562895" sldId="2147483726"/>
            <pc:sldLayoutMk cId="334245858" sldId="2147483729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6:57.524" v="26"/>
          <pc:sldLayoutMkLst>
            <pc:docMk/>
            <pc:sldMasterMk cId="3867562895" sldId="2147483726"/>
            <pc:sldLayoutMk cId="48450529" sldId="2147483730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6:57.524" v="26"/>
          <pc:sldLayoutMkLst>
            <pc:docMk/>
            <pc:sldMasterMk cId="3867562895" sldId="2147483726"/>
            <pc:sldLayoutMk cId="962686890" sldId="2147483731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6:57.524" v="26"/>
          <pc:sldLayoutMkLst>
            <pc:docMk/>
            <pc:sldMasterMk cId="3867562895" sldId="2147483726"/>
            <pc:sldLayoutMk cId="696981816" sldId="2147483732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6:57.524" v="26"/>
          <pc:sldLayoutMkLst>
            <pc:docMk/>
            <pc:sldMasterMk cId="3867562895" sldId="2147483726"/>
            <pc:sldLayoutMk cId="2561638974" sldId="2147483733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6:57.524" v="26"/>
          <pc:sldLayoutMkLst>
            <pc:docMk/>
            <pc:sldMasterMk cId="3867562895" sldId="2147483726"/>
            <pc:sldLayoutMk cId="2262798546" sldId="2147483734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6:57.524" v="26"/>
          <pc:sldLayoutMkLst>
            <pc:docMk/>
            <pc:sldMasterMk cId="3867562895" sldId="2147483726"/>
            <pc:sldLayoutMk cId="2509059713" sldId="2147483735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6:57.524" v="26"/>
          <pc:sldLayoutMkLst>
            <pc:docMk/>
            <pc:sldMasterMk cId="3867562895" sldId="2147483726"/>
            <pc:sldLayoutMk cId="2951594740" sldId="2147483736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6:57.524" v="26"/>
          <pc:sldLayoutMkLst>
            <pc:docMk/>
            <pc:sldMasterMk cId="3867562895" sldId="2147483726"/>
            <pc:sldLayoutMk cId="1004933326" sldId="2147483737"/>
          </pc:sldLayoutMkLst>
        </pc:sldLayoutChg>
      </pc:sldMasterChg>
      <pc:sldMasterChg chg="add del mod setBg addSldLayout delSldLayout modSldLayout">
        <pc:chgData name="Patryk Wika" userId="S::307284@uwr.edu.pl::66b7d83d-79b8-4f9f-a0b4-ee45195f7716" providerId="AD" clId="Web-{CE2ACC56-CD71-4CAD-A877-9E5EEEE3D821}" dt="2023-01-14T11:37:30.822" v="29"/>
        <pc:sldMasterMkLst>
          <pc:docMk/>
          <pc:sldMasterMk cId="53331944" sldId="2147483738"/>
        </pc:sldMasterMkLst>
        <pc:sldLayoutChg chg="add del mod replId setFolMasterObjs">
          <pc:chgData name="Patryk Wika" userId="S::307284@uwr.edu.pl::66b7d83d-79b8-4f9f-a0b4-ee45195f7716" providerId="AD" clId="Web-{CE2ACC56-CD71-4CAD-A877-9E5EEEE3D821}" dt="2023-01-14T11:37:30.822" v="29"/>
          <pc:sldLayoutMkLst>
            <pc:docMk/>
            <pc:sldMasterMk cId="53331944" sldId="2147483738"/>
            <pc:sldLayoutMk cId="2038217123" sldId="2147483739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0.822" v="29"/>
          <pc:sldLayoutMkLst>
            <pc:docMk/>
            <pc:sldMasterMk cId="53331944" sldId="2147483738"/>
            <pc:sldLayoutMk cId="2369674601" sldId="2147483740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0.822" v="29"/>
          <pc:sldLayoutMkLst>
            <pc:docMk/>
            <pc:sldMasterMk cId="53331944" sldId="2147483738"/>
            <pc:sldLayoutMk cId="3534623987" sldId="2147483741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0.822" v="29"/>
          <pc:sldLayoutMkLst>
            <pc:docMk/>
            <pc:sldMasterMk cId="53331944" sldId="2147483738"/>
            <pc:sldLayoutMk cId="3615551842" sldId="2147483742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0.822" v="29"/>
          <pc:sldLayoutMkLst>
            <pc:docMk/>
            <pc:sldMasterMk cId="53331944" sldId="2147483738"/>
            <pc:sldLayoutMk cId="962400618" sldId="2147483743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0.822" v="29"/>
          <pc:sldLayoutMkLst>
            <pc:docMk/>
            <pc:sldMasterMk cId="53331944" sldId="2147483738"/>
            <pc:sldLayoutMk cId="217884844" sldId="2147483744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0.822" v="29"/>
          <pc:sldLayoutMkLst>
            <pc:docMk/>
            <pc:sldMasterMk cId="53331944" sldId="2147483738"/>
            <pc:sldLayoutMk cId="710078332" sldId="2147483745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0.822" v="29"/>
          <pc:sldLayoutMkLst>
            <pc:docMk/>
            <pc:sldMasterMk cId="53331944" sldId="2147483738"/>
            <pc:sldLayoutMk cId="985909648" sldId="2147483746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0.822" v="29"/>
          <pc:sldLayoutMkLst>
            <pc:docMk/>
            <pc:sldMasterMk cId="53331944" sldId="2147483738"/>
            <pc:sldLayoutMk cId="2540945249" sldId="2147483747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0.822" v="29"/>
          <pc:sldLayoutMkLst>
            <pc:docMk/>
            <pc:sldMasterMk cId="53331944" sldId="2147483738"/>
            <pc:sldLayoutMk cId="2022871914" sldId="2147483748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0.822" v="29"/>
          <pc:sldLayoutMkLst>
            <pc:docMk/>
            <pc:sldMasterMk cId="53331944" sldId="2147483738"/>
            <pc:sldLayoutMk cId="2984288432" sldId="2147483749"/>
          </pc:sldLayoutMkLst>
        </pc:sldLayoutChg>
      </pc:sldMasterChg>
      <pc:sldMasterChg chg="add del addSldLayout delSldLayout modSldLayout">
        <pc:chgData name="Patryk Wika" userId="S::307284@uwr.edu.pl::66b7d83d-79b8-4f9f-a0b4-ee45195f7716" providerId="AD" clId="Web-{CE2ACC56-CD71-4CAD-A877-9E5EEEE3D821}" dt="2023-01-14T11:37:37.135" v="30"/>
        <pc:sldMasterMkLst>
          <pc:docMk/>
          <pc:sldMasterMk cId="2321092510" sldId="2147483750"/>
        </pc:sldMasterMkLst>
        <pc:sldLayoutChg chg="add del mod replId">
          <pc:chgData name="Patryk Wika" userId="S::307284@uwr.edu.pl::66b7d83d-79b8-4f9f-a0b4-ee45195f7716" providerId="AD" clId="Web-{CE2ACC56-CD71-4CAD-A877-9E5EEEE3D821}" dt="2023-01-14T11:37:37.135" v="30"/>
          <pc:sldLayoutMkLst>
            <pc:docMk/>
            <pc:sldMasterMk cId="2321092510" sldId="2147483750"/>
            <pc:sldLayoutMk cId="2087544513" sldId="2147483751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7.135" v="30"/>
          <pc:sldLayoutMkLst>
            <pc:docMk/>
            <pc:sldMasterMk cId="2321092510" sldId="2147483750"/>
            <pc:sldLayoutMk cId="568361098" sldId="2147483752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7.135" v="30"/>
          <pc:sldLayoutMkLst>
            <pc:docMk/>
            <pc:sldMasterMk cId="2321092510" sldId="2147483750"/>
            <pc:sldLayoutMk cId="3573882765" sldId="2147483753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7.135" v="30"/>
          <pc:sldLayoutMkLst>
            <pc:docMk/>
            <pc:sldMasterMk cId="2321092510" sldId="2147483750"/>
            <pc:sldLayoutMk cId="1838010741" sldId="2147483754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7.135" v="30"/>
          <pc:sldLayoutMkLst>
            <pc:docMk/>
            <pc:sldMasterMk cId="2321092510" sldId="2147483750"/>
            <pc:sldLayoutMk cId="715969795" sldId="2147483755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7.135" v="30"/>
          <pc:sldLayoutMkLst>
            <pc:docMk/>
            <pc:sldMasterMk cId="2321092510" sldId="2147483750"/>
            <pc:sldLayoutMk cId="2012956602" sldId="2147483756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7.135" v="30"/>
          <pc:sldLayoutMkLst>
            <pc:docMk/>
            <pc:sldMasterMk cId="2321092510" sldId="2147483750"/>
            <pc:sldLayoutMk cId="1792249066" sldId="2147483757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7.135" v="30"/>
          <pc:sldLayoutMkLst>
            <pc:docMk/>
            <pc:sldMasterMk cId="2321092510" sldId="2147483750"/>
            <pc:sldLayoutMk cId="4101110332" sldId="2147483758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7.135" v="30"/>
          <pc:sldLayoutMkLst>
            <pc:docMk/>
            <pc:sldMasterMk cId="2321092510" sldId="2147483750"/>
            <pc:sldLayoutMk cId="399944501" sldId="2147483759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7.135" v="30"/>
          <pc:sldLayoutMkLst>
            <pc:docMk/>
            <pc:sldMasterMk cId="2321092510" sldId="2147483750"/>
            <pc:sldLayoutMk cId="4022214718" sldId="2147483760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37.135" v="30"/>
          <pc:sldLayoutMkLst>
            <pc:docMk/>
            <pc:sldMasterMk cId="2321092510" sldId="2147483750"/>
            <pc:sldLayoutMk cId="3344749439" sldId="2147483761"/>
          </pc:sldLayoutMkLst>
        </pc:sldLayoutChg>
      </pc:sldMasterChg>
      <pc:sldMasterChg chg="add del addSldLayout delSldLayout modSldLayout">
        <pc:chgData name="Patryk Wika" userId="S::307284@uwr.edu.pl::66b7d83d-79b8-4f9f-a0b4-ee45195f7716" providerId="AD" clId="Web-{CE2ACC56-CD71-4CAD-A877-9E5EEEE3D821}" dt="2023-01-14T11:37:48.448" v="31"/>
        <pc:sldMasterMkLst>
          <pc:docMk/>
          <pc:sldMasterMk cId="2981730514" sldId="2147483762"/>
        </pc:sldMasterMkLst>
        <pc:sldLayoutChg chg="add del mod replId">
          <pc:chgData name="Patryk Wika" userId="S::307284@uwr.edu.pl::66b7d83d-79b8-4f9f-a0b4-ee45195f7716" providerId="AD" clId="Web-{CE2ACC56-CD71-4CAD-A877-9E5EEEE3D821}" dt="2023-01-14T11:37:48.448" v="31"/>
          <pc:sldLayoutMkLst>
            <pc:docMk/>
            <pc:sldMasterMk cId="2981730514" sldId="2147483762"/>
            <pc:sldLayoutMk cId="3507969720" sldId="2147483763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48.448" v="31"/>
          <pc:sldLayoutMkLst>
            <pc:docMk/>
            <pc:sldMasterMk cId="2981730514" sldId="2147483762"/>
            <pc:sldLayoutMk cId="3722650645" sldId="2147483764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48.448" v="31"/>
          <pc:sldLayoutMkLst>
            <pc:docMk/>
            <pc:sldMasterMk cId="2981730514" sldId="2147483762"/>
            <pc:sldLayoutMk cId="3621900994" sldId="2147483765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48.448" v="31"/>
          <pc:sldLayoutMkLst>
            <pc:docMk/>
            <pc:sldMasterMk cId="2981730514" sldId="2147483762"/>
            <pc:sldLayoutMk cId="2722605073" sldId="2147483766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48.448" v="31"/>
          <pc:sldLayoutMkLst>
            <pc:docMk/>
            <pc:sldMasterMk cId="2981730514" sldId="2147483762"/>
            <pc:sldLayoutMk cId="2330435878" sldId="2147483767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48.448" v="31"/>
          <pc:sldLayoutMkLst>
            <pc:docMk/>
            <pc:sldMasterMk cId="2981730514" sldId="2147483762"/>
            <pc:sldLayoutMk cId="4180853467" sldId="2147483768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48.448" v="31"/>
          <pc:sldLayoutMkLst>
            <pc:docMk/>
            <pc:sldMasterMk cId="2981730514" sldId="2147483762"/>
            <pc:sldLayoutMk cId="886101482" sldId="2147483769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48.448" v="31"/>
          <pc:sldLayoutMkLst>
            <pc:docMk/>
            <pc:sldMasterMk cId="2981730514" sldId="2147483762"/>
            <pc:sldLayoutMk cId="2011638318" sldId="2147483770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48.448" v="31"/>
          <pc:sldLayoutMkLst>
            <pc:docMk/>
            <pc:sldMasterMk cId="2981730514" sldId="2147483762"/>
            <pc:sldLayoutMk cId="1224606335" sldId="2147483771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48.448" v="31"/>
          <pc:sldLayoutMkLst>
            <pc:docMk/>
            <pc:sldMasterMk cId="2981730514" sldId="2147483762"/>
            <pc:sldLayoutMk cId="2106580468" sldId="2147483772"/>
          </pc:sldLayoutMkLst>
        </pc:sldLayoutChg>
        <pc:sldLayoutChg chg="add del mod replId">
          <pc:chgData name="Patryk Wika" userId="S::307284@uwr.edu.pl::66b7d83d-79b8-4f9f-a0b4-ee45195f7716" providerId="AD" clId="Web-{CE2ACC56-CD71-4CAD-A877-9E5EEEE3D821}" dt="2023-01-14T11:37:48.448" v="31"/>
          <pc:sldLayoutMkLst>
            <pc:docMk/>
            <pc:sldMasterMk cId="2981730514" sldId="2147483762"/>
            <pc:sldLayoutMk cId="2861597188" sldId="2147483773"/>
          </pc:sldLayoutMkLst>
        </pc:sldLayoutChg>
      </pc:sldMasterChg>
      <pc:sldMasterChg chg="add mod setBg addSldLayout modSldLayout">
        <pc:chgData name="Patryk Wika" userId="S::307284@uwr.edu.pl::66b7d83d-79b8-4f9f-a0b4-ee45195f7716" providerId="AD" clId="Web-{CE2ACC56-CD71-4CAD-A877-9E5EEEE3D821}" dt="2023-01-14T11:38:36.840" v="38"/>
        <pc:sldMasterMkLst>
          <pc:docMk/>
          <pc:sldMasterMk cId="2685781171" sldId="2147483774"/>
        </pc:sldMasterMkLst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3654957456" sldId="2147483775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2579778658" sldId="2147483776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4263853206" sldId="2147483777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2948061139" sldId="2147483778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4126507248" sldId="2147483779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3473402332" sldId="2147483780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1773240021" sldId="2147483781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117311609" sldId="2147483782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308537599" sldId="2147483783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2485729149" sldId="2147483784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2514106869" sldId="2147483785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46635273" sldId="2147483786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1853821622" sldId="2147483787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2428261512" sldId="2147483788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1086593431" sldId="2147483789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4209378584" sldId="2147483790"/>
          </pc:sldLayoutMkLst>
        </pc:sldLayoutChg>
        <pc:sldLayoutChg chg="add mod replId">
          <pc:chgData name="Patryk Wika" userId="S::307284@uwr.edu.pl::66b7d83d-79b8-4f9f-a0b4-ee45195f7716" providerId="AD" clId="Web-{CE2ACC56-CD71-4CAD-A877-9E5EEEE3D821}" dt="2023-01-14T11:38:36.840" v="38"/>
          <pc:sldLayoutMkLst>
            <pc:docMk/>
            <pc:sldMasterMk cId="2685781171" sldId="2147483774"/>
            <pc:sldLayoutMk cId="3388855161" sldId="2147483791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D0D02F-BE2B-4ACB-B9AC-1E21FBDF2862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737C616-4C1B-40B9-BB00-15A73AACA517}">
      <dgm:prSet/>
      <dgm:spPr/>
      <dgm:t>
        <a:bodyPr/>
        <a:lstStyle/>
        <a:p>
          <a:r>
            <a:rPr lang="pl-PL" b="0" i="0"/>
            <a:t>Jedną z głównych technik przesłuchiwania osób w podeszłym wieku jest metoda wywiadu poznawczego. </a:t>
          </a:r>
          <a:endParaRPr lang="en-US"/>
        </a:p>
      </dgm:t>
    </dgm:pt>
    <dgm:pt modelId="{359D8FD4-30ED-4472-B700-7DA53C7E3F83}" type="parTrans" cxnId="{B7888D77-F266-446E-8C74-7FDA9CDC0C5D}">
      <dgm:prSet/>
      <dgm:spPr/>
      <dgm:t>
        <a:bodyPr/>
        <a:lstStyle/>
        <a:p>
          <a:endParaRPr lang="en-US"/>
        </a:p>
      </dgm:t>
    </dgm:pt>
    <dgm:pt modelId="{9B77C71C-AB8C-45C8-94ED-9D750869250A}" type="sibTrans" cxnId="{B7888D77-F266-446E-8C74-7FDA9CDC0C5D}">
      <dgm:prSet/>
      <dgm:spPr/>
      <dgm:t>
        <a:bodyPr/>
        <a:lstStyle/>
        <a:p>
          <a:endParaRPr lang="en-US"/>
        </a:p>
      </dgm:t>
    </dgm:pt>
    <dgm:pt modelId="{E69F404E-532A-4978-88F9-670EB851BBF2}">
      <dgm:prSet/>
      <dgm:spPr/>
      <dgm:t>
        <a:bodyPr/>
        <a:lstStyle/>
        <a:p>
          <a:r>
            <a:rPr lang="pl-PL" b="0" i="0"/>
            <a:t>Wywiad poznawczy pomaga zachęcić świadka w podeszłym wieku do kontroli tempa przesłuchania. Redukuje to presję czasu, co przyczynia się do ułatwienia przypominania.</a:t>
          </a:r>
          <a:endParaRPr lang="en-US"/>
        </a:p>
      </dgm:t>
    </dgm:pt>
    <dgm:pt modelId="{72AFE430-B4D4-433C-B188-B1C1A627C9AF}" type="parTrans" cxnId="{78FEB8CC-0ED3-42BA-82C3-52B43630A88F}">
      <dgm:prSet/>
      <dgm:spPr/>
      <dgm:t>
        <a:bodyPr/>
        <a:lstStyle/>
        <a:p>
          <a:endParaRPr lang="en-US"/>
        </a:p>
      </dgm:t>
    </dgm:pt>
    <dgm:pt modelId="{1AB0334F-7F1F-4246-89DA-19F42C702BC1}" type="sibTrans" cxnId="{78FEB8CC-0ED3-42BA-82C3-52B43630A88F}">
      <dgm:prSet/>
      <dgm:spPr/>
      <dgm:t>
        <a:bodyPr/>
        <a:lstStyle/>
        <a:p>
          <a:endParaRPr lang="en-US"/>
        </a:p>
      </dgm:t>
    </dgm:pt>
    <dgm:pt modelId="{3376C549-48C2-4C79-93D5-A2072DB2E6DC}" type="pres">
      <dgm:prSet presAssocID="{80D0D02F-BE2B-4ACB-B9AC-1E21FBDF2862}" presName="outerComposite" presStyleCnt="0">
        <dgm:presLayoutVars>
          <dgm:chMax val="5"/>
          <dgm:dir/>
          <dgm:resizeHandles val="exact"/>
        </dgm:presLayoutVars>
      </dgm:prSet>
      <dgm:spPr/>
    </dgm:pt>
    <dgm:pt modelId="{BE0D3ED4-5D80-445F-BE82-6083FAE85361}" type="pres">
      <dgm:prSet presAssocID="{80D0D02F-BE2B-4ACB-B9AC-1E21FBDF2862}" presName="dummyMaxCanvas" presStyleCnt="0">
        <dgm:presLayoutVars/>
      </dgm:prSet>
      <dgm:spPr/>
    </dgm:pt>
    <dgm:pt modelId="{48047EE0-A8C9-49BB-ACD0-C1DA090DACC3}" type="pres">
      <dgm:prSet presAssocID="{80D0D02F-BE2B-4ACB-B9AC-1E21FBDF2862}" presName="TwoNodes_1" presStyleLbl="node1" presStyleIdx="0" presStyleCnt="2">
        <dgm:presLayoutVars>
          <dgm:bulletEnabled val="1"/>
        </dgm:presLayoutVars>
      </dgm:prSet>
      <dgm:spPr/>
    </dgm:pt>
    <dgm:pt modelId="{4F50262B-6BCE-484D-AF3F-92A9AC4A80F6}" type="pres">
      <dgm:prSet presAssocID="{80D0D02F-BE2B-4ACB-B9AC-1E21FBDF2862}" presName="TwoNodes_2" presStyleLbl="node1" presStyleIdx="1" presStyleCnt="2">
        <dgm:presLayoutVars>
          <dgm:bulletEnabled val="1"/>
        </dgm:presLayoutVars>
      </dgm:prSet>
      <dgm:spPr/>
    </dgm:pt>
    <dgm:pt modelId="{DDE11E65-B74D-4519-8B67-B01B1EFEDD88}" type="pres">
      <dgm:prSet presAssocID="{80D0D02F-BE2B-4ACB-B9AC-1E21FBDF2862}" presName="TwoConn_1-2" presStyleLbl="fgAccFollowNode1" presStyleIdx="0" presStyleCnt="1">
        <dgm:presLayoutVars>
          <dgm:bulletEnabled val="1"/>
        </dgm:presLayoutVars>
      </dgm:prSet>
      <dgm:spPr/>
    </dgm:pt>
    <dgm:pt modelId="{C8A40249-97B0-4AC4-AB29-1210EB9F416C}" type="pres">
      <dgm:prSet presAssocID="{80D0D02F-BE2B-4ACB-B9AC-1E21FBDF2862}" presName="TwoNodes_1_text" presStyleLbl="node1" presStyleIdx="1" presStyleCnt="2">
        <dgm:presLayoutVars>
          <dgm:bulletEnabled val="1"/>
        </dgm:presLayoutVars>
      </dgm:prSet>
      <dgm:spPr/>
    </dgm:pt>
    <dgm:pt modelId="{30786277-9D1E-4B49-AEEB-8FE9A9E334F4}" type="pres">
      <dgm:prSet presAssocID="{80D0D02F-BE2B-4ACB-B9AC-1E21FBDF2862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B556793F-EBA5-4C62-824B-C9A1418B99FD}" type="presOf" srcId="{E69F404E-532A-4978-88F9-670EB851BBF2}" destId="{30786277-9D1E-4B49-AEEB-8FE9A9E334F4}" srcOrd="1" destOrd="0" presId="urn:microsoft.com/office/officeart/2005/8/layout/vProcess5"/>
    <dgm:cxn modelId="{1D4FD65E-9C97-4E7C-ADDE-0CF163CEED4C}" type="presOf" srcId="{E69F404E-532A-4978-88F9-670EB851BBF2}" destId="{4F50262B-6BCE-484D-AF3F-92A9AC4A80F6}" srcOrd="0" destOrd="0" presId="urn:microsoft.com/office/officeart/2005/8/layout/vProcess5"/>
    <dgm:cxn modelId="{B7888D77-F266-446E-8C74-7FDA9CDC0C5D}" srcId="{80D0D02F-BE2B-4ACB-B9AC-1E21FBDF2862}" destId="{D737C616-4C1B-40B9-BB00-15A73AACA517}" srcOrd="0" destOrd="0" parTransId="{359D8FD4-30ED-4472-B700-7DA53C7E3F83}" sibTransId="{9B77C71C-AB8C-45C8-94ED-9D750869250A}"/>
    <dgm:cxn modelId="{D713B07A-A098-4A79-80E2-784970F2EF99}" type="presOf" srcId="{D737C616-4C1B-40B9-BB00-15A73AACA517}" destId="{C8A40249-97B0-4AC4-AB29-1210EB9F416C}" srcOrd="1" destOrd="0" presId="urn:microsoft.com/office/officeart/2005/8/layout/vProcess5"/>
    <dgm:cxn modelId="{295289A2-6053-4515-8678-D639DF992132}" type="presOf" srcId="{D737C616-4C1B-40B9-BB00-15A73AACA517}" destId="{48047EE0-A8C9-49BB-ACD0-C1DA090DACC3}" srcOrd="0" destOrd="0" presId="urn:microsoft.com/office/officeart/2005/8/layout/vProcess5"/>
    <dgm:cxn modelId="{78FEB8CC-0ED3-42BA-82C3-52B43630A88F}" srcId="{80D0D02F-BE2B-4ACB-B9AC-1E21FBDF2862}" destId="{E69F404E-532A-4978-88F9-670EB851BBF2}" srcOrd="1" destOrd="0" parTransId="{72AFE430-B4D4-433C-B188-B1C1A627C9AF}" sibTransId="{1AB0334F-7F1F-4246-89DA-19F42C702BC1}"/>
    <dgm:cxn modelId="{CA77C4D5-3AD1-4114-9459-8743371B7F1D}" type="presOf" srcId="{9B77C71C-AB8C-45C8-94ED-9D750869250A}" destId="{DDE11E65-B74D-4519-8B67-B01B1EFEDD88}" srcOrd="0" destOrd="0" presId="urn:microsoft.com/office/officeart/2005/8/layout/vProcess5"/>
    <dgm:cxn modelId="{E237A6ED-1E6F-4C70-A548-EC097A0587C8}" type="presOf" srcId="{80D0D02F-BE2B-4ACB-B9AC-1E21FBDF2862}" destId="{3376C549-48C2-4C79-93D5-A2072DB2E6DC}" srcOrd="0" destOrd="0" presId="urn:microsoft.com/office/officeart/2005/8/layout/vProcess5"/>
    <dgm:cxn modelId="{E8F437B4-E1CA-4F9B-9D38-66F0676B45AA}" type="presParOf" srcId="{3376C549-48C2-4C79-93D5-A2072DB2E6DC}" destId="{BE0D3ED4-5D80-445F-BE82-6083FAE85361}" srcOrd="0" destOrd="0" presId="urn:microsoft.com/office/officeart/2005/8/layout/vProcess5"/>
    <dgm:cxn modelId="{64D46990-95A2-4429-8DA7-E004D35973E6}" type="presParOf" srcId="{3376C549-48C2-4C79-93D5-A2072DB2E6DC}" destId="{48047EE0-A8C9-49BB-ACD0-C1DA090DACC3}" srcOrd="1" destOrd="0" presId="urn:microsoft.com/office/officeart/2005/8/layout/vProcess5"/>
    <dgm:cxn modelId="{3CB1DB51-F1BC-4AA4-B1CC-E9604012568C}" type="presParOf" srcId="{3376C549-48C2-4C79-93D5-A2072DB2E6DC}" destId="{4F50262B-6BCE-484D-AF3F-92A9AC4A80F6}" srcOrd="2" destOrd="0" presId="urn:microsoft.com/office/officeart/2005/8/layout/vProcess5"/>
    <dgm:cxn modelId="{3363C049-034A-4D48-BAED-520B2F502B4F}" type="presParOf" srcId="{3376C549-48C2-4C79-93D5-A2072DB2E6DC}" destId="{DDE11E65-B74D-4519-8B67-B01B1EFEDD88}" srcOrd="3" destOrd="0" presId="urn:microsoft.com/office/officeart/2005/8/layout/vProcess5"/>
    <dgm:cxn modelId="{6CDAB014-9813-46EC-9BDD-5429FC4E40D0}" type="presParOf" srcId="{3376C549-48C2-4C79-93D5-A2072DB2E6DC}" destId="{C8A40249-97B0-4AC4-AB29-1210EB9F416C}" srcOrd="4" destOrd="0" presId="urn:microsoft.com/office/officeart/2005/8/layout/vProcess5"/>
    <dgm:cxn modelId="{E02D440D-08AE-4A26-B198-EBDAE9618E5A}" type="presParOf" srcId="{3376C549-48C2-4C79-93D5-A2072DB2E6DC}" destId="{30786277-9D1E-4B49-AEEB-8FE9A9E334F4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2E57E4-B6E4-453F-B337-D55C698C27DD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C448818-B12F-4713-B25C-6081C047AB7B}">
      <dgm:prSet/>
      <dgm:spPr/>
      <dgm:t>
        <a:bodyPr/>
        <a:lstStyle/>
        <a:p>
          <a:r>
            <a:rPr lang="pl-PL" b="0" i="0"/>
            <a:t>Technika przywołania kontekstu</a:t>
          </a:r>
          <a:endParaRPr lang="en-US"/>
        </a:p>
      </dgm:t>
    </dgm:pt>
    <dgm:pt modelId="{AA5DE53A-6381-4F60-A4D1-E5CE9AE948C7}" type="parTrans" cxnId="{FC9FC54E-630E-437F-918A-B78B5165FD03}">
      <dgm:prSet/>
      <dgm:spPr/>
      <dgm:t>
        <a:bodyPr/>
        <a:lstStyle/>
        <a:p>
          <a:endParaRPr lang="en-US"/>
        </a:p>
      </dgm:t>
    </dgm:pt>
    <dgm:pt modelId="{CE91C51A-06B6-4FA6-AD49-02FBDE0CAA2E}" type="sibTrans" cxnId="{FC9FC54E-630E-437F-918A-B78B5165FD03}">
      <dgm:prSet/>
      <dgm:spPr/>
      <dgm:t>
        <a:bodyPr/>
        <a:lstStyle/>
        <a:p>
          <a:endParaRPr lang="en-US"/>
        </a:p>
      </dgm:t>
    </dgm:pt>
    <dgm:pt modelId="{C01E8618-6C2A-4D1C-AD65-8ED3337230DC}">
      <dgm:prSet/>
      <dgm:spPr/>
      <dgm:t>
        <a:bodyPr/>
        <a:lstStyle/>
        <a:p>
          <a:r>
            <a:rPr lang="pl-PL" b="0" i="0"/>
            <a:t>Swobodna wypowiedź</a:t>
          </a:r>
          <a:endParaRPr lang="en-US"/>
        </a:p>
      </dgm:t>
    </dgm:pt>
    <dgm:pt modelId="{F5F4702D-6093-45B2-8556-C4F8B73718B2}" type="parTrans" cxnId="{E3E59C40-9357-416E-B655-896086745D05}">
      <dgm:prSet/>
      <dgm:spPr/>
      <dgm:t>
        <a:bodyPr/>
        <a:lstStyle/>
        <a:p>
          <a:endParaRPr lang="en-US"/>
        </a:p>
      </dgm:t>
    </dgm:pt>
    <dgm:pt modelId="{DC5728DA-7474-4094-B330-BA4AD2753014}" type="sibTrans" cxnId="{E3E59C40-9357-416E-B655-896086745D05}">
      <dgm:prSet/>
      <dgm:spPr/>
      <dgm:t>
        <a:bodyPr/>
        <a:lstStyle/>
        <a:p>
          <a:endParaRPr lang="en-US"/>
        </a:p>
      </dgm:t>
    </dgm:pt>
    <dgm:pt modelId="{897A7C4C-BC7B-4750-BE9B-BD1C067B5EB1}">
      <dgm:prSet/>
      <dgm:spPr/>
      <dgm:t>
        <a:bodyPr/>
        <a:lstStyle/>
        <a:p>
          <a:r>
            <a:rPr lang="pl-PL" b="0" i="0"/>
            <a:t>Polecenie świadkowi opisania danego zdarzenia w zmienionym porządku chronologicznym</a:t>
          </a:r>
          <a:endParaRPr lang="en-US"/>
        </a:p>
      </dgm:t>
    </dgm:pt>
    <dgm:pt modelId="{3590810C-BDC3-492D-9EFC-03AAB66F2AE1}" type="parTrans" cxnId="{07085686-3F42-4810-A0E9-7BAD95799ED1}">
      <dgm:prSet/>
      <dgm:spPr/>
      <dgm:t>
        <a:bodyPr/>
        <a:lstStyle/>
        <a:p>
          <a:endParaRPr lang="en-US"/>
        </a:p>
      </dgm:t>
    </dgm:pt>
    <dgm:pt modelId="{24AE2770-75E4-4D56-A569-8B3867162BDF}" type="sibTrans" cxnId="{07085686-3F42-4810-A0E9-7BAD95799ED1}">
      <dgm:prSet/>
      <dgm:spPr/>
      <dgm:t>
        <a:bodyPr/>
        <a:lstStyle/>
        <a:p>
          <a:endParaRPr lang="en-US"/>
        </a:p>
      </dgm:t>
    </dgm:pt>
    <dgm:pt modelId="{0B1091B6-92F4-4E1B-BAE6-17977B7D54DF}">
      <dgm:prSet/>
      <dgm:spPr/>
      <dgm:t>
        <a:bodyPr/>
        <a:lstStyle/>
        <a:p>
          <a:r>
            <a:rPr lang="pl-PL" b="0" i="0"/>
            <a:t>Ostatnia technika polega na poleceniu świadkowi, by spróbował postawić się w różnych rolach, a następnie opisał zdarzenie z punktu widzenia różnych osób w nim uczestniczących, np. z perspektywy ofiary czy sprawcy</a:t>
          </a:r>
          <a:endParaRPr lang="en-US"/>
        </a:p>
      </dgm:t>
    </dgm:pt>
    <dgm:pt modelId="{A5879B3B-A8DC-4E8A-8FF4-789ADB21D48F}" type="parTrans" cxnId="{441237D7-E433-4FDE-8E88-39FB1CC85A70}">
      <dgm:prSet/>
      <dgm:spPr/>
      <dgm:t>
        <a:bodyPr/>
        <a:lstStyle/>
        <a:p>
          <a:endParaRPr lang="en-US"/>
        </a:p>
      </dgm:t>
    </dgm:pt>
    <dgm:pt modelId="{73068BCF-5170-488F-A5EC-8AA7CD048D2B}" type="sibTrans" cxnId="{441237D7-E433-4FDE-8E88-39FB1CC85A70}">
      <dgm:prSet/>
      <dgm:spPr/>
      <dgm:t>
        <a:bodyPr/>
        <a:lstStyle/>
        <a:p>
          <a:endParaRPr lang="en-US"/>
        </a:p>
      </dgm:t>
    </dgm:pt>
    <dgm:pt modelId="{80A1CD4B-B700-4F53-8954-1ECADCA3C447}" type="pres">
      <dgm:prSet presAssocID="{A12E57E4-B6E4-453F-B337-D55C698C27DD}" presName="vert0" presStyleCnt="0">
        <dgm:presLayoutVars>
          <dgm:dir/>
          <dgm:animOne val="branch"/>
          <dgm:animLvl val="lvl"/>
        </dgm:presLayoutVars>
      </dgm:prSet>
      <dgm:spPr/>
    </dgm:pt>
    <dgm:pt modelId="{47F50DEF-CF0E-4070-82DE-2727D8F1FEA9}" type="pres">
      <dgm:prSet presAssocID="{FC448818-B12F-4713-B25C-6081C047AB7B}" presName="thickLine" presStyleLbl="alignNode1" presStyleIdx="0" presStyleCnt="4"/>
      <dgm:spPr/>
    </dgm:pt>
    <dgm:pt modelId="{6B952515-B2B5-4CC8-A68B-80F7CF0C3546}" type="pres">
      <dgm:prSet presAssocID="{FC448818-B12F-4713-B25C-6081C047AB7B}" presName="horz1" presStyleCnt="0"/>
      <dgm:spPr/>
    </dgm:pt>
    <dgm:pt modelId="{D12AABEE-1591-4433-8AE3-8A7D42D72FD6}" type="pres">
      <dgm:prSet presAssocID="{FC448818-B12F-4713-B25C-6081C047AB7B}" presName="tx1" presStyleLbl="revTx" presStyleIdx="0" presStyleCnt="4"/>
      <dgm:spPr/>
    </dgm:pt>
    <dgm:pt modelId="{1471AC9C-352D-4089-BC77-958D1918A8A8}" type="pres">
      <dgm:prSet presAssocID="{FC448818-B12F-4713-B25C-6081C047AB7B}" presName="vert1" presStyleCnt="0"/>
      <dgm:spPr/>
    </dgm:pt>
    <dgm:pt modelId="{11F1265C-3312-476E-BACB-C8E112012DB5}" type="pres">
      <dgm:prSet presAssocID="{C01E8618-6C2A-4D1C-AD65-8ED3337230DC}" presName="thickLine" presStyleLbl="alignNode1" presStyleIdx="1" presStyleCnt="4"/>
      <dgm:spPr/>
    </dgm:pt>
    <dgm:pt modelId="{6AE76C22-DB37-4752-BFCA-B25D3AD4573B}" type="pres">
      <dgm:prSet presAssocID="{C01E8618-6C2A-4D1C-AD65-8ED3337230DC}" presName="horz1" presStyleCnt="0"/>
      <dgm:spPr/>
    </dgm:pt>
    <dgm:pt modelId="{B44EF83C-B249-4380-9D96-EE8B68F88997}" type="pres">
      <dgm:prSet presAssocID="{C01E8618-6C2A-4D1C-AD65-8ED3337230DC}" presName="tx1" presStyleLbl="revTx" presStyleIdx="1" presStyleCnt="4"/>
      <dgm:spPr/>
    </dgm:pt>
    <dgm:pt modelId="{9B59BE2D-B345-4966-B1ED-97A6B7E5B6A2}" type="pres">
      <dgm:prSet presAssocID="{C01E8618-6C2A-4D1C-AD65-8ED3337230DC}" presName="vert1" presStyleCnt="0"/>
      <dgm:spPr/>
    </dgm:pt>
    <dgm:pt modelId="{792B097C-0C1E-41FD-AE81-AF64E0077B3A}" type="pres">
      <dgm:prSet presAssocID="{897A7C4C-BC7B-4750-BE9B-BD1C067B5EB1}" presName="thickLine" presStyleLbl="alignNode1" presStyleIdx="2" presStyleCnt="4"/>
      <dgm:spPr/>
    </dgm:pt>
    <dgm:pt modelId="{B07E7998-03B7-4691-9D98-ECD3A9866410}" type="pres">
      <dgm:prSet presAssocID="{897A7C4C-BC7B-4750-BE9B-BD1C067B5EB1}" presName="horz1" presStyleCnt="0"/>
      <dgm:spPr/>
    </dgm:pt>
    <dgm:pt modelId="{D76BA880-2870-43C3-A27F-F5E449EDD063}" type="pres">
      <dgm:prSet presAssocID="{897A7C4C-BC7B-4750-BE9B-BD1C067B5EB1}" presName="tx1" presStyleLbl="revTx" presStyleIdx="2" presStyleCnt="4"/>
      <dgm:spPr/>
    </dgm:pt>
    <dgm:pt modelId="{06283FDE-4D0D-417D-A83A-9ED70B82ED14}" type="pres">
      <dgm:prSet presAssocID="{897A7C4C-BC7B-4750-BE9B-BD1C067B5EB1}" presName="vert1" presStyleCnt="0"/>
      <dgm:spPr/>
    </dgm:pt>
    <dgm:pt modelId="{75FA02BE-33DE-4E82-B626-04AEEF526584}" type="pres">
      <dgm:prSet presAssocID="{0B1091B6-92F4-4E1B-BAE6-17977B7D54DF}" presName="thickLine" presStyleLbl="alignNode1" presStyleIdx="3" presStyleCnt="4"/>
      <dgm:spPr/>
    </dgm:pt>
    <dgm:pt modelId="{AC3F0940-79A9-4934-9D90-1724D8DE62CA}" type="pres">
      <dgm:prSet presAssocID="{0B1091B6-92F4-4E1B-BAE6-17977B7D54DF}" presName="horz1" presStyleCnt="0"/>
      <dgm:spPr/>
    </dgm:pt>
    <dgm:pt modelId="{F6E454F3-E0B4-4DBB-8D29-E004C6D92BCA}" type="pres">
      <dgm:prSet presAssocID="{0B1091B6-92F4-4E1B-BAE6-17977B7D54DF}" presName="tx1" presStyleLbl="revTx" presStyleIdx="3" presStyleCnt="4"/>
      <dgm:spPr/>
    </dgm:pt>
    <dgm:pt modelId="{B77B86EA-A233-4E27-9549-48FA33CF13A3}" type="pres">
      <dgm:prSet presAssocID="{0B1091B6-92F4-4E1B-BAE6-17977B7D54DF}" presName="vert1" presStyleCnt="0"/>
      <dgm:spPr/>
    </dgm:pt>
  </dgm:ptLst>
  <dgm:cxnLst>
    <dgm:cxn modelId="{3413040E-CD68-42F8-B435-98A8C2131D7D}" type="presOf" srcId="{A12E57E4-B6E4-453F-B337-D55C698C27DD}" destId="{80A1CD4B-B700-4F53-8954-1ECADCA3C447}" srcOrd="0" destOrd="0" presId="urn:microsoft.com/office/officeart/2008/layout/LinedList"/>
    <dgm:cxn modelId="{E3E59C40-9357-416E-B655-896086745D05}" srcId="{A12E57E4-B6E4-453F-B337-D55C698C27DD}" destId="{C01E8618-6C2A-4D1C-AD65-8ED3337230DC}" srcOrd="1" destOrd="0" parTransId="{F5F4702D-6093-45B2-8556-C4F8B73718B2}" sibTransId="{DC5728DA-7474-4094-B330-BA4AD2753014}"/>
    <dgm:cxn modelId="{FC9FC54E-630E-437F-918A-B78B5165FD03}" srcId="{A12E57E4-B6E4-453F-B337-D55C698C27DD}" destId="{FC448818-B12F-4713-B25C-6081C047AB7B}" srcOrd="0" destOrd="0" parTransId="{AA5DE53A-6381-4F60-A4D1-E5CE9AE948C7}" sibTransId="{CE91C51A-06B6-4FA6-AD49-02FBDE0CAA2E}"/>
    <dgm:cxn modelId="{07085686-3F42-4810-A0E9-7BAD95799ED1}" srcId="{A12E57E4-B6E4-453F-B337-D55C698C27DD}" destId="{897A7C4C-BC7B-4750-BE9B-BD1C067B5EB1}" srcOrd="2" destOrd="0" parTransId="{3590810C-BDC3-492D-9EFC-03AAB66F2AE1}" sibTransId="{24AE2770-75E4-4D56-A569-8B3867162BDF}"/>
    <dgm:cxn modelId="{F62B5ECD-DBDA-49F0-9C63-CD83D2670DF2}" type="presOf" srcId="{C01E8618-6C2A-4D1C-AD65-8ED3337230DC}" destId="{B44EF83C-B249-4380-9D96-EE8B68F88997}" srcOrd="0" destOrd="0" presId="urn:microsoft.com/office/officeart/2008/layout/LinedList"/>
    <dgm:cxn modelId="{DC27DED0-900E-4BC9-958A-9B731622B0F4}" type="presOf" srcId="{FC448818-B12F-4713-B25C-6081C047AB7B}" destId="{D12AABEE-1591-4433-8AE3-8A7D42D72FD6}" srcOrd="0" destOrd="0" presId="urn:microsoft.com/office/officeart/2008/layout/LinedList"/>
    <dgm:cxn modelId="{441237D7-E433-4FDE-8E88-39FB1CC85A70}" srcId="{A12E57E4-B6E4-453F-B337-D55C698C27DD}" destId="{0B1091B6-92F4-4E1B-BAE6-17977B7D54DF}" srcOrd="3" destOrd="0" parTransId="{A5879B3B-A8DC-4E8A-8FF4-789ADB21D48F}" sibTransId="{73068BCF-5170-488F-A5EC-8AA7CD048D2B}"/>
    <dgm:cxn modelId="{823276DB-8A3C-4290-95EC-55F71A011D5B}" type="presOf" srcId="{897A7C4C-BC7B-4750-BE9B-BD1C067B5EB1}" destId="{D76BA880-2870-43C3-A27F-F5E449EDD063}" srcOrd="0" destOrd="0" presId="urn:microsoft.com/office/officeart/2008/layout/LinedList"/>
    <dgm:cxn modelId="{F0F240F1-CC26-4963-85C3-D560ECC04554}" type="presOf" srcId="{0B1091B6-92F4-4E1B-BAE6-17977B7D54DF}" destId="{F6E454F3-E0B4-4DBB-8D29-E004C6D92BCA}" srcOrd="0" destOrd="0" presId="urn:microsoft.com/office/officeart/2008/layout/LinedList"/>
    <dgm:cxn modelId="{25E41B2C-B1CF-44A6-8D07-4CEACFCDF2FB}" type="presParOf" srcId="{80A1CD4B-B700-4F53-8954-1ECADCA3C447}" destId="{47F50DEF-CF0E-4070-82DE-2727D8F1FEA9}" srcOrd="0" destOrd="0" presId="urn:microsoft.com/office/officeart/2008/layout/LinedList"/>
    <dgm:cxn modelId="{BAAADAE5-410F-40EE-81F8-FA9CB5D8B039}" type="presParOf" srcId="{80A1CD4B-B700-4F53-8954-1ECADCA3C447}" destId="{6B952515-B2B5-4CC8-A68B-80F7CF0C3546}" srcOrd="1" destOrd="0" presId="urn:microsoft.com/office/officeart/2008/layout/LinedList"/>
    <dgm:cxn modelId="{E5490204-6443-42A0-9A2D-349C3D7F3B8D}" type="presParOf" srcId="{6B952515-B2B5-4CC8-A68B-80F7CF0C3546}" destId="{D12AABEE-1591-4433-8AE3-8A7D42D72FD6}" srcOrd="0" destOrd="0" presId="urn:microsoft.com/office/officeart/2008/layout/LinedList"/>
    <dgm:cxn modelId="{5D5D12B4-96FD-4E08-9CBA-FE00C116BDAD}" type="presParOf" srcId="{6B952515-B2B5-4CC8-A68B-80F7CF0C3546}" destId="{1471AC9C-352D-4089-BC77-958D1918A8A8}" srcOrd="1" destOrd="0" presId="urn:microsoft.com/office/officeart/2008/layout/LinedList"/>
    <dgm:cxn modelId="{7D20817F-30AF-4C75-843D-35EFDC92BBE4}" type="presParOf" srcId="{80A1CD4B-B700-4F53-8954-1ECADCA3C447}" destId="{11F1265C-3312-476E-BACB-C8E112012DB5}" srcOrd="2" destOrd="0" presId="urn:microsoft.com/office/officeart/2008/layout/LinedList"/>
    <dgm:cxn modelId="{BC9DA726-A08F-4DD3-B0AF-8F33FB5BD929}" type="presParOf" srcId="{80A1CD4B-B700-4F53-8954-1ECADCA3C447}" destId="{6AE76C22-DB37-4752-BFCA-B25D3AD4573B}" srcOrd="3" destOrd="0" presId="urn:microsoft.com/office/officeart/2008/layout/LinedList"/>
    <dgm:cxn modelId="{E0B49AC0-7E42-458E-B29E-1AB379419D38}" type="presParOf" srcId="{6AE76C22-DB37-4752-BFCA-B25D3AD4573B}" destId="{B44EF83C-B249-4380-9D96-EE8B68F88997}" srcOrd="0" destOrd="0" presId="urn:microsoft.com/office/officeart/2008/layout/LinedList"/>
    <dgm:cxn modelId="{5DE76A81-47A1-48BB-8CA4-52C464192C46}" type="presParOf" srcId="{6AE76C22-DB37-4752-BFCA-B25D3AD4573B}" destId="{9B59BE2D-B345-4966-B1ED-97A6B7E5B6A2}" srcOrd="1" destOrd="0" presId="urn:microsoft.com/office/officeart/2008/layout/LinedList"/>
    <dgm:cxn modelId="{1AC5A4E2-60AA-49AB-B86E-E6F413E2140D}" type="presParOf" srcId="{80A1CD4B-B700-4F53-8954-1ECADCA3C447}" destId="{792B097C-0C1E-41FD-AE81-AF64E0077B3A}" srcOrd="4" destOrd="0" presId="urn:microsoft.com/office/officeart/2008/layout/LinedList"/>
    <dgm:cxn modelId="{BF67FFBD-4C49-4ED4-9223-6CB9550A46C9}" type="presParOf" srcId="{80A1CD4B-B700-4F53-8954-1ECADCA3C447}" destId="{B07E7998-03B7-4691-9D98-ECD3A9866410}" srcOrd="5" destOrd="0" presId="urn:microsoft.com/office/officeart/2008/layout/LinedList"/>
    <dgm:cxn modelId="{8CB5B4CD-4CD5-458A-BDAD-B0E94BFF4405}" type="presParOf" srcId="{B07E7998-03B7-4691-9D98-ECD3A9866410}" destId="{D76BA880-2870-43C3-A27F-F5E449EDD063}" srcOrd="0" destOrd="0" presId="urn:microsoft.com/office/officeart/2008/layout/LinedList"/>
    <dgm:cxn modelId="{79F247A1-E000-4383-899E-B209F1C1609F}" type="presParOf" srcId="{B07E7998-03B7-4691-9D98-ECD3A9866410}" destId="{06283FDE-4D0D-417D-A83A-9ED70B82ED14}" srcOrd="1" destOrd="0" presId="urn:microsoft.com/office/officeart/2008/layout/LinedList"/>
    <dgm:cxn modelId="{F963A5A9-C248-47C5-A6AB-DA875D1862B7}" type="presParOf" srcId="{80A1CD4B-B700-4F53-8954-1ECADCA3C447}" destId="{75FA02BE-33DE-4E82-B626-04AEEF526584}" srcOrd="6" destOrd="0" presId="urn:microsoft.com/office/officeart/2008/layout/LinedList"/>
    <dgm:cxn modelId="{1D11664E-6EF1-4A28-9CD2-FA69BF1CBC31}" type="presParOf" srcId="{80A1CD4B-B700-4F53-8954-1ECADCA3C447}" destId="{AC3F0940-79A9-4934-9D90-1724D8DE62CA}" srcOrd="7" destOrd="0" presId="urn:microsoft.com/office/officeart/2008/layout/LinedList"/>
    <dgm:cxn modelId="{D9FAEE10-4649-4089-B49F-02DC2958FCF9}" type="presParOf" srcId="{AC3F0940-79A9-4934-9D90-1724D8DE62CA}" destId="{F6E454F3-E0B4-4DBB-8D29-E004C6D92BCA}" srcOrd="0" destOrd="0" presId="urn:microsoft.com/office/officeart/2008/layout/LinedList"/>
    <dgm:cxn modelId="{7B8DE008-B302-47AB-8475-3EA08EAD44D9}" type="presParOf" srcId="{AC3F0940-79A9-4934-9D90-1724D8DE62CA}" destId="{B77B86EA-A233-4E27-9549-48FA33CF13A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047EE0-A8C9-49BB-ACD0-C1DA090DACC3}">
      <dsp:nvSpPr>
        <dsp:cNvPr id="0" name=""/>
        <dsp:cNvSpPr/>
      </dsp:nvSpPr>
      <dsp:spPr>
        <a:xfrm>
          <a:off x="0" y="0"/>
          <a:ext cx="4772738" cy="21481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kern="1200"/>
            <a:t>Jedną z głównych technik przesłuchiwania osób w podeszłym wieku jest metoda wywiadu poznawczego. </a:t>
          </a:r>
          <a:endParaRPr lang="en-US" sz="1500" kern="1200"/>
        </a:p>
      </dsp:txBody>
      <dsp:txXfrm>
        <a:off x="62916" y="62916"/>
        <a:ext cx="2552484" cy="2022293"/>
      </dsp:txXfrm>
    </dsp:sp>
    <dsp:sp modelId="{4F50262B-6BCE-484D-AF3F-92A9AC4A80F6}">
      <dsp:nvSpPr>
        <dsp:cNvPr id="0" name=""/>
        <dsp:cNvSpPr/>
      </dsp:nvSpPr>
      <dsp:spPr>
        <a:xfrm>
          <a:off x="842248" y="2625487"/>
          <a:ext cx="4772738" cy="21481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kern="1200"/>
            <a:t>Wywiad poznawczy pomaga zachęcić świadka w podeszłym wieku do kontroli tempa przesłuchania. Redukuje to presję czasu, co przyczynia się do ułatwienia przypominania.</a:t>
          </a:r>
          <a:endParaRPr lang="en-US" sz="1500" kern="1200"/>
        </a:p>
      </dsp:txBody>
      <dsp:txXfrm>
        <a:off x="905164" y="2688403"/>
        <a:ext cx="2408377" cy="2022293"/>
      </dsp:txXfrm>
    </dsp:sp>
    <dsp:sp modelId="{DDE11E65-B74D-4519-8B67-B01B1EFEDD88}">
      <dsp:nvSpPr>
        <dsp:cNvPr id="0" name=""/>
        <dsp:cNvSpPr/>
      </dsp:nvSpPr>
      <dsp:spPr>
        <a:xfrm>
          <a:off x="3376457" y="1688665"/>
          <a:ext cx="1396281" cy="139628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3690620" y="1688665"/>
        <a:ext cx="767955" cy="1050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F50DEF-CF0E-4070-82DE-2727D8F1FEA9}">
      <dsp:nvSpPr>
        <dsp:cNvPr id="0" name=""/>
        <dsp:cNvSpPr/>
      </dsp:nvSpPr>
      <dsp:spPr>
        <a:xfrm>
          <a:off x="0" y="0"/>
          <a:ext cx="6496050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2AABEE-1591-4433-8AE3-8A7D42D72FD6}">
      <dsp:nvSpPr>
        <dsp:cNvPr id="0" name=""/>
        <dsp:cNvSpPr/>
      </dsp:nvSpPr>
      <dsp:spPr>
        <a:xfrm>
          <a:off x="0" y="0"/>
          <a:ext cx="6496050" cy="114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i="0" kern="1200"/>
            <a:t>Technika przywołania kontekstu</a:t>
          </a:r>
          <a:endParaRPr lang="en-US" sz="1800" kern="1200"/>
        </a:p>
      </dsp:txBody>
      <dsp:txXfrm>
        <a:off x="0" y="0"/>
        <a:ext cx="6496050" cy="1143000"/>
      </dsp:txXfrm>
    </dsp:sp>
    <dsp:sp modelId="{11F1265C-3312-476E-BACB-C8E112012DB5}">
      <dsp:nvSpPr>
        <dsp:cNvPr id="0" name=""/>
        <dsp:cNvSpPr/>
      </dsp:nvSpPr>
      <dsp:spPr>
        <a:xfrm>
          <a:off x="0" y="1143000"/>
          <a:ext cx="6496050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4EF83C-B249-4380-9D96-EE8B68F88997}">
      <dsp:nvSpPr>
        <dsp:cNvPr id="0" name=""/>
        <dsp:cNvSpPr/>
      </dsp:nvSpPr>
      <dsp:spPr>
        <a:xfrm>
          <a:off x="0" y="1143000"/>
          <a:ext cx="6496050" cy="114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i="0" kern="1200"/>
            <a:t>Swobodna wypowiedź</a:t>
          </a:r>
          <a:endParaRPr lang="en-US" sz="1800" kern="1200"/>
        </a:p>
      </dsp:txBody>
      <dsp:txXfrm>
        <a:off x="0" y="1143000"/>
        <a:ext cx="6496050" cy="1143000"/>
      </dsp:txXfrm>
    </dsp:sp>
    <dsp:sp modelId="{792B097C-0C1E-41FD-AE81-AF64E0077B3A}">
      <dsp:nvSpPr>
        <dsp:cNvPr id="0" name=""/>
        <dsp:cNvSpPr/>
      </dsp:nvSpPr>
      <dsp:spPr>
        <a:xfrm>
          <a:off x="0" y="2286000"/>
          <a:ext cx="6496050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6BA880-2870-43C3-A27F-F5E449EDD063}">
      <dsp:nvSpPr>
        <dsp:cNvPr id="0" name=""/>
        <dsp:cNvSpPr/>
      </dsp:nvSpPr>
      <dsp:spPr>
        <a:xfrm>
          <a:off x="0" y="2286000"/>
          <a:ext cx="6496050" cy="114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i="0" kern="1200"/>
            <a:t>Polecenie świadkowi opisania danego zdarzenia w zmienionym porządku chronologicznym</a:t>
          </a:r>
          <a:endParaRPr lang="en-US" sz="1800" kern="1200"/>
        </a:p>
      </dsp:txBody>
      <dsp:txXfrm>
        <a:off x="0" y="2286000"/>
        <a:ext cx="6496050" cy="1143000"/>
      </dsp:txXfrm>
    </dsp:sp>
    <dsp:sp modelId="{75FA02BE-33DE-4E82-B626-04AEEF526584}">
      <dsp:nvSpPr>
        <dsp:cNvPr id="0" name=""/>
        <dsp:cNvSpPr/>
      </dsp:nvSpPr>
      <dsp:spPr>
        <a:xfrm>
          <a:off x="0" y="3429000"/>
          <a:ext cx="6496050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E454F3-E0B4-4DBB-8D29-E004C6D92BCA}">
      <dsp:nvSpPr>
        <dsp:cNvPr id="0" name=""/>
        <dsp:cNvSpPr/>
      </dsp:nvSpPr>
      <dsp:spPr>
        <a:xfrm>
          <a:off x="0" y="3429000"/>
          <a:ext cx="6496050" cy="114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i="0" kern="1200"/>
            <a:t>Ostatnia technika polega na poleceniu świadkowi, by spróbował postawić się w różnych rolach, a następnie opisał zdarzenie z punktu widzenia różnych osób w nim uczestniczących, np. z perspektywy ofiary czy sprawcy</a:t>
          </a:r>
          <a:endParaRPr lang="en-US" sz="1800" kern="1200"/>
        </a:p>
      </dsp:txBody>
      <dsp:txXfrm>
        <a:off x="0" y="3429000"/>
        <a:ext cx="6496050" cy="114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5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2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06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635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21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61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9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78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5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78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5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6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07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0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4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1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811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6">
            <a:extLst>
              <a:ext uri="{FF2B5EF4-FFF2-40B4-BE49-F238E27FC236}">
                <a16:creationId xmlns:a16="http://schemas.microsoft.com/office/drawing/2014/main" id="{C6A81905-F480-46A4-BC10-215D24EA1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872012" y="1447800"/>
            <a:ext cx="5222325" cy="3329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4500">
                <a:solidFill>
                  <a:srgbClr val="EBEBEB"/>
                </a:solidFill>
                <a:cs typeface="Calibri Light"/>
              </a:rPr>
              <a:t>Przesłuchanie osoby w podeszłym wieku i osoby chorej psychicznie </a:t>
            </a:r>
            <a:endParaRPr lang="pl-PL" sz="4500">
              <a:solidFill>
                <a:srgbClr val="EBEBEB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872012" y="4777380"/>
            <a:ext cx="5222326" cy="8614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>
                <a:solidFill>
                  <a:schemeClr val="tx2">
                    <a:lumMod val="40000"/>
                    <a:lumOff val="60000"/>
                  </a:schemeClr>
                </a:solidFill>
                <a:cs typeface="Calibri"/>
              </a:rPr>
              <a:t>Joanna Syzdół</a:t>
            </a:r>
          </a:p>
          <a:p>
            <a:r>
              <a:rPr lang="pl-PL">
                <a:solidFill>
                  <a:schemeClr val="tx2">
                    <a:lumMod val="40000"/>
                    <a:lumOff val="60000"/>
                  </a:schemeClr>
                </a:solidFill>
                <a:cs typeface="Calibri"/>
              </a:rPr>
              <a:t>Patryk Wika</a:t>
            </a:r>
          </a:p>
        </p:txBody>
      </p:sp>
      <p:sp>
        <p:nvSpPr>
          <p:cNvPr id="36" name="Freeform 8">
            <a:extLst>
              <a:ext uri="{FF2B5EF4-FFF2-40B4-BE49-F238E27FC236}">
                <a16:creationId xmlns:a16="http://schemas.microsoft.com/office/drawing/2014/main" id="{36FD4D9D-3784-41E8-8405-A42B72F5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5692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3">
            <a:extLst>
              <a:ext uri="{FF2B5EF4-FFF2-40B4-BE49-F238E27FC236}">
                <a16:creationId xmlns:a16="http://schemas.microsoft.com/office/drawing/2014/main" id="{ED75CEAD-49F7-947A-CE34-EE3FE08569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92" r="25493"/>
          <a:stretch/>
        </p:blipFill>
        <p:spPr>
          <a:xfrm>
            <a:off x="20" y="10"/>
            <a:ext cx="4481944" cy="6857990"/>
          </a:xfrm>
          <a:custGeom>
            <a:avLst/>
            <a:gdLst/>
            <a:ahLst/>
            <a:cxnLst/>
            <a:rect l="l" t="t" r="r" b="b"/>
            <a:pathLst>
              <a:path w="4481964" h="6858000">
                <a:moveTo>
                  <a:pt x="0" y="0"/>
                </a:moveTo>
                <a:lnTo>
                  <a:pt x="3137249" y="0"/>
                </a:lnTo>
                <a:lnTo>
                  <a:pt x="4480787" y="0"/>
                </a:lnTo>
                <a:lnTo>
                  <a:pt x="4455742" y="155676"/>
                </a:lnTo>
                <a:lnTo>
                  <a:pt x="4431873" y="310667"/>
                </a:lnTo>
                <a:lnTo>
                  <a:pt x="4408509" y="466344"/>
                </a:lnTo>
                <a:lnTo>
                  <a:pt x="4388506" y="622706"/>
                </a:lnTo>
                <a:lnTo>
                  <a:pt x="4368335" y="778383"/>
                </a:lnTo>
                <a:lnTo>
                  <a:pt x="4349509" y="934745"/>
                </a:lnTo>
                <a:lnTo>
                  <a:pt x="4333373" y="1089050"/>
                </a:lnTo>
                <a:lnTo>
                  <a:pt x="4318077" y="1245413"/>
                </a:lnTo>
                <a:lnTo>
                  <a:pt x="4304125" y="1401089"/>
                </a:lnTo>
                <a:lnTo>
                  <a:pt x="4292023" y="1554023"/>
                </a:lnTo>
                <a:lnTo>
                  <a:pt x="4279920" y="1709013"/>
                </a:lnTo>
                <a:lnTo>
                  <a:pt x="4269835" y="1861947"/>
                </a:lnTo>
                <a:lnTo>
                  <a:pt x="4261935" y="2014880"/>
                </a:lnTo>
                <a:lnTo>
                  <a:pt x="4253698" y="2167128"/>
                </a:lnTo>
                <a:lnTo>
                  <a:pt x="4246807" y="2318004"/>
                </a:lnTo>
                <a:lnTo>
                  <a:pt x="4241932" y="2467508"/>
                </a:lnTo>
                <a:lnTo>
                  <a:pt x="4237730" y="2617013"/>
                </a:lnTo>
                <a:lnTo>
                  <a:pt x="4233696" y="2765145"/>
                </a:lnTo>
                <a:lnTo>
                  <a:pt x="4231847" y="2911221"/>
                </a:lnTo>
                <a:lnTo>
                  <a:pt x="4229830" y="3057296"/>
                </a:lnTo>
                <a:lnTo>
                  <a:pt x="4228821" y="3201314"/>
                </a:lnTo>
                <a:lnTo>
                  <a:pt x="4229830" y="3343960"/>
                </a:lnTo>
                <a:lnTo>
                  <a:pt x="4229830" y="3485235"/>
                </a:lnTo>
                <a:lnTo>
                  <a:pt x="4231847" y="3625138"/>
                </a:lnTo>
                <a:lnTo>
                  <a:pt x="4234872" y="3762298"/>
                </a:lnTo>
                <a:lnTo>
                  <a:pt x="4237730" y="3898087"/>
                </a:lnTo>
                <a:lnTo>
                  <a:pt x="4240924" y="4031132"/>
                </a:lnTo>
                <a:lnTo>
                  <a:pt x="4245798" y="4163491"/>
                </a:lnTo>
                <a:lnTo>
                  <a:pt x="4251009" y="4293793"/>
                </a:lnTo>
                <a:lnTo>
                  <a:pt x="4255715" y="4421352"/>
                </a:lnTo>
                <a:lnTo>
                  <a:pt x="4268995" y="4670298"/>
                </a:lnTo>
                <a:lnTo>
                  <a:pt x="4283114" y="4908956"/>
                </a:lnTo>
                <a:lnTo>
                  <a:pt x="4297906" y="5138013"/>
                </a:lnTo>
                <a:lnTo>
                  <a:pt x="4314211" y="5354726"/>
                </a:lnTo>
                <a:lnTo>
                  <a:pt x="4331188" y="5561838"/>
                </a:lnTo>
                <a:lnTo>
                  <a:pt x="4349509" y="5753862"/>
                </a:lnTo>
                <a:lnTo>
                  <a:pt x="4367495" y="5934227"/>
                </a:lnTo>
                <a:lnTo>
                  <a:pt x="4385480" y="6100191"/>
                </a:lnTo>
                <a:lnTo>
                  <a:pt x="4402457" y="6252438"/>
                </a:lnTo>
                <a:lnTo>
                  <a:pt x="4418594" y="6387541"/>
                </a:lnTo>
                <a:lnTo>
                  <a:pt x="4433890" y="6509613"/>
                </a:lnTo>
                <a:lnTo>
                  <a:pt x="4446665" y="6612483"/>
                </a:lnTo>
                <a:lnTo>
                  <a:pt x="4458767" y="6698894"/>
                </a:lnTo>
                <a:lnTo>
                  <a:pt x="4476081" y="6817538"/>
                </a:lnTo>
                <a:lnTo>
                  <a:pt x="4481964" y="6858000"/>
                </a:lnTo>
                <a:lnTo>
                  <a:pt x="357780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8" name="Rectangle 30">
            <a:extLst>
              <a:ext uri="{FF2B5EF4-FFF2-40B4-BE49-F238E27FC236}">
                <a16:creationId xmlns:a16="http://schemas.microsoft.com/office/drawing/2014/main" id="{60817A52-B891-4228-A61E-0C0A57632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6A222EB-A81E-4238-B08D-AAB1828C8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014676C-074B-475A-8346-9C901C86C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79C4C8E-197B-4679-AE96-B5147F971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>
                <a:alpha val="7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E33A591D-3481-2453-9F10-F57349674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5" y="1266958"/>
            <a:ext cx="6808362" cy="452845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Ocena wiarygodności</a:t>
            </a:r>
          </a:p>
        </p:txBody>
      </p:sp>
    </p:spTree>
    <p:extLst>
      <p:ext uri="{BB962C8B-B14F-4D97-AF65-F5344CB8AC3E}">
        <p14:creationId xmlns:p14="http://schemas.microsoft.com/office/powerpoint/2010/main" val="283126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5BAAFBE-8A74-DC0C-B55B-C10C05532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505" y="623571"/>
            <a:ext cx="10260990" cy="35238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0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Dziękujemy za uwagę</a:t>
            </a:r>
          </a:p>
        </p:txBody>
      </p:sp>
    </p:spTree>
    <p:extLst>
      <p:ext uri="{BB962C8B-B14F-4D97-AF65-F5344CB8AC3E}">
        <p14:creationId xmlns:p14="http://schemas.microsoft.com/office/powerpoint/2010/main" val="60785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3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2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3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4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5" name="Rectangle 18">
            <a:extLst>
              <a:ext uri="{FF2B5EF4-FFF2-40B4-BE49-F238E27FC236}">
                <a16:creationId xmlns:a16="http://schemas.microsoft.com/office/drawing/2014/main" id="{E6A222EB-A81E-4238-B08D-AAB1828C8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20">
            <a:extLst>
              <a:ext uri="{FF2B5EF4-FFF2-40B4-BE49-F238E27FC236}">
                <a16:creationId xmlns:a16="http://schemas.microsoft.com/office/drawing/2014/main" id="{E014676C-074B-475A-8346-9C901C86C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79C4C8E-197B-4679-AE96-B5147F971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>
                <a:alpha val="7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ACC40645-CF35-4EFB-90E2-3F3668C2F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5" y="1266958"/>
            <a:ext cx="6808362" cy="45284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Świadkiem może być każdy, kto osiągnął zdolność spostrzegania, zapamiętywania i reprodukcji, czyli odtwarzania spostrzeżeń. Nie ma dolnej granicy wieku świadka, dlatego może nim być małoletni, nawet w wieku przedszkolnym, czy osoba ubezwłasnowolniona, w podeszłym wieku, a także przejawiająca zaburzenia psychiczne.</a:t>
            </a:r>
          </a:p>
        </p:txBody>
      </p:sp>
    </p:spTree>
    <p:extLst>
      <p:ext uri="{BB962C8B-B14F-4D97-AF65-F5344CB8AC3E}">
        <p14:creationId xmlns:p14="http://schemas.microsoft.com/office/powerpoint/2010/main" val="148741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6A222EB-A81E-4238-B08D-AAB1828C8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014676C-074B-475A-8346-9C901C86C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79C4C8E-197B-4679-AE96-B5147F971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>
                <a:alpha val="7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A68EA174-845A-D2FF-C295-AFA03CA43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5" y="1266958"/>
            <a:ext cx="6808362" cy="45284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1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Osoba w podeszłym wieku w charakterze świadka</a:t>
            </a:r>
          </a:p>
        </p:txBody>
      </p:sp>
    </p:spTree>
    <p:extLst>
      <p:ext uri="{BB962C8B-B14F-4D97-AF65-F5344CB8AC3E}">
        <p14:creationId xmlns:p14="http://schemas.microsoft.com/office/powerpoint/2010/main" val="373216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7EB5B7A-3891-06D0-02CB-438FED704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063417"/>
            <a:ext cx="3505495" cy="4675396"/>
          </a:xfrm>
        </p:spPr>
        <p:txBody>
          <a:bodyPr anchor="ctr">
            <a:normAutofit/>
          </a:bodyPr>
          <a:lstStyle/>
          <a:p>
            <a:r>
              <a:rPr lang="pl-PL" sz="3600">
                <a:solidFill>
                  <a:srgbClr val="F2F2F2"/>
                </a:solidFill>
                <a:cs typeface="Angsana New"/>
              </a:rPr>
              <a:t>Techniki przesłuchania osób starszych</a:t>
            </a:r>
            <a:endParaRPr lang="pl-PL" sz="3600">
              <a:solidFill>
                <a:srgbClr val="F2F2F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484632"/>
            <a:ext cx="6584098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Symbol zastępczy zawartości 2">
            <a:extLst>
              <a:ext uri="{FF2B5EF4-FFF2-40B4-BE49-F238E27FC236}">
                <a16:creationId xmlns:a16="http://schemas.microsoft.com/office/drawing/2014/main" id="{9BB2BF1E-8D53-FD68-519C-D658519B86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3551824"/>
              </p:ext>
            </p:extLst>
          </p:nvPr>
        </p:nvGraphicFramePr>
        <p:xfrm>
          <a:off x="5608638" y="965200"/>
          <a:ext cx="5614987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7529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FD49A96-095C-B565-FF03-99531C660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pl-PL" sz="3200">
                <a:solidFill>
                  <a:srgbClr val="F2F2F2"/>
                </a:solidFill>
                <a:cs typeface="Angsana New"/>
              </a:rPr>
              <a:t>Metoda wywiadu poznawczego</a:t>
            </a:r>
            <a:endParaRPr lang="pl-PL" sz="3200">
              <a:solidFill>
                <a:srgbClr val="F2F2F2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9" name="Symbol zastępczy zawartości 2">
            <a:extLst>
              <a:ext uri="{FF2B5EF4-FFF2-40B4-BE49-F238E27FC236}">
                <a16:creationId xmlns:a16="http://schemas.microsoft.com/office/drawing/2014/main" id="{F92C5AA7-BD99-1D26-E568-FAE49F8AE2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559206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0230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6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2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8">
            <a:extLst>
              <a:ext uri="{FF2B5EF4-FFF2-40B4-BE49-F238E27FC236}">
                <a16:creationId xmlns:a16="http://schemas.microsoft.com/office/drawing/2014/main" id="{E6A222EB-A81E-4238-B08D-AAB1828C8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E014676C-074B-475A-8346-9C901C86C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22">
            <a:extLst>
              <a:ext uri="{FF2B5EF4-FFF2-40B4-BE49-F238E27FC236}">
                <a16:creationId xmlns:a16="http://schemas.microsoft.com/office/drawing/2014/main" id="{179C4C8E-197B-4679-AE96-B5147F971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>
                <a:alpha val="7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F260179C-832D-3C45-9CBF-D8F4D2D7D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5" y="1266958"/>
            <a:ext cx="6808362" cy="452845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Osoba chora psychicznie w charakterze świadka </a:t>
            </a:r>
          </a:p>
        </p:txBody>
      </p:sp>
    </p:spTree>
    <p:extLst>
      <p:ext uri="{BB962C8B-B14F-4D97-AF65-F5344CB8AC3E}">
        <p14:creationId xmlns:p14="http://schemas.microsoft.com/office/powerpoint/2010/main" val="323889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6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2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8">
            <a:extLst>
              <a:ext uri="{FF2B5EF4-FFF2-40B4-BE49-F238E27FC236}">
                <a16:creationId xmlns:a16="http://schemas.microsoft.com/office/drawing/2014/main" id="{E6A222EB-A81E-4238-B08D-AAB1828C8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E014676C-074B-475A-8346-9C901C86C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22">
            <a:extLst>
              <a:ext uri="{FF2B5EF4-FFF2-40B4-BE49-F238E27FC236}">
                <a16:creationId xmlns:a16="http://schemas.microsoft.com/office/drawing/2014/main" id="{179C4C8E-197B-4679-AE96-B5147F971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>
                <a:alpha val="7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D7B050B4-DD4A-7144-4B4F-E539593D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5" y="1266958"/>
            <a:ext cx="6808362" cy="45284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Choroba psychiczna to stan zaburzenia postrzegania realnej rzeczywistości.</a:t>
            </a:r>
            <a:br>
              <a:rPr lang="en-US" sz="34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4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Jest problemem zdrowotnym wpływającym na samopoczucie, myśli, zachowanie oraz relacje z ludźmi.</a:t>
            </a:r>
          </a:p>
        </p:txBody>
      </p:sp>
    </p:spTree>
    <p:extLst>
      <p:ext uri="{BB962C8B-B14F-4D97-AF65-F5344CB8AC3E}">
        <p14:creationId xmlns:p14="http://schemas.microsoft.com/office/powerpoint/2010/main" val="327312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6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2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8">
            <a:extLst>
              <a:ext uri="{FF2B5EF4-FFF2-40B4-BE49-F238E27FC236}">
                <a16:creationId xmlns:a16="http://schemas.microsoft.com/office/drawing/2014/main" id="{E6A222EB-A81E-4238-B08D-AAB1828C8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E014676C-074B-475A-8346-9C901C86C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79C4C8E-197B-4679-AE96-B5147F971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>
                <a:alpha val="7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79AD3AD6-2B69-F8A7-A369-95935B37E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5" y="1266958"/>
            <a:ext cx="6808362" cy="45284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endParaRPr lang="en-US" sz="2300" b="0" i="0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</a:pPr>
            <a:r>
              <a:rPr lang="en-US" sz="23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Zgodnie z przepisem art. 259 pkt 1 kpc świadkiem nie może być strona niezdolna do spostrzegania i komunikowania swych spostrzeżeń. Z aktualnie przyjętego orzecznictwa Sądu Najwyższego wynika, że niezdolność ta musi być aktualna i faktyczna w danym czasie. </a:t>
            </a:r>
            <a:r>
              <a:rPr lang="en-US" sz="2300" b="0" i="0" u="sng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Nie jest więc wykluczone przesłuchanie w charakterze świadka osoby chorej psychicznie w okresie poprawy stanu zdrowia tej osoby.</a:t>
            </a:r>
            <a:endParaRPr lang="en-US" sz="2300" b="0" i="0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0229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6A222EB-A81E-4238-B08D-AAB1828C8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014676C-074B-475A-8346-9C901C86C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79C4C8E-197B-4679-AE96-B5147F971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>
                <a:alpha val="7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63000286-8D2C-BF70-895D-ABA2CEDA7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5" y="1266958"/>
            <a:ext cx="6808362" cy="45284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Art. 192. - Badanie pokrzywdzonego, świadka - Kodeks postępowania karnego.</a:t>
            </a:r>
          </a:p>
          <a:p>
            <a:pPr>
              <a:lnSpc>
                <a:spcPct val="90000"/>
              </a:lnSpc>
            </a:pPr>
            <a:endParaRPr lang="en-US" sz="5600" b="0" i="0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385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Ion</vt:lpstr>
      <vt:lpstr>Przesłuchanie osoby w podeszłym wieku i osoby chorej psychicznie </vt:lpstr>
      <vt:lpstr>Świadkiem może być każdy, kto osiągnął zdolność spostrzegania, zapamiętywania i reprodukcji, czyli odtwarzania spostrzeżeń. Nie ma dolnej granicy wieku świadka, dlatego może nim być małoletni, nawet w wieku przedszkolnym, czy osoba ubezwłasnowolniona, w podeszłym wieku, a także przejawiająca zaburzenia psychiczne.</vt:lpstr>
      <vt:lpstr>Osoba w podeszłym wieku w charakterze świadka</vt:lpstr>
      <vt:lpstr>Techniki przesłuchania osób starszych</vt:lpstr>
      <vt:lpstr>Metoda wywiadu poznawczego</vt:lpstr>
      <vt:lpstr>Osoba chora psychicznie w charakterze świadka </vt:lpstr>
      <vt:lpstr>Choroba psychiczna to stan zaburzenia postrzegania realnej rzeczywistości. Jest problemem zdrowotnym wpływającym na samopoczucie, myśli, zachowanie oraz relacje z ludźmi.</vt:lpstr>
      <vt:lpstr> Zgodnie z przepisem art. 259 pkt 1 kpc świadkiem nie może być strona niezdolna do spostrzegania i komunikowania swych spostrzeżeń. Z aktualnie przyjętego orzecznictwa Sądu Najwyższego wynika, że niezdolność ta musi być aktualna i faktyczna w danym czasie. Nie jest więc wykluczone przesłuchanie w charakterze świadka osoby chorej psychicznie w okresie poprawy stanu zdrowia tej osoby.</vt:lpstr>
      <vt:lpstr>Art. 192. - Badanie pokrzywdzonego, świadka - Kodeks postępowania karnego. </vt:lpstr>
      <vt:lpstr>Ocena wiarygodności</vt:lpstr>
      <vt:lpstr>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revision>1</cp:revision>
  <dcterms:created xsi:type="dcterms:W3CDTF">2023-01-13T17:27:06Z</dcterms:created>
  <dcterms:modified xsi:type="dcterms:W3CDTF">2023-01-14T11:43:55Z</dcterms:modified>
</cp:coreProperties>
</file>