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2" r:id="rId1"/>
  </p:sldMasterIdLst>
  <p:sldIdLst>
    <p:sldId id="256" r:id="rId2"/>
    <p:sldId id="258" r:id="rId3"/>
    <p:sldId id="286" r:id="rId4"/>
    <p:sldId id="257" r:id="rId5"/>
    <p:sldId id="259" r:id="rId6"/>
    <p:sldId id="260" r:id="rId7"/>
    <p:sldId id="261" r:id="rId8"/>
    <p:sldId id="262" r:id="rId9"/>
    <p:sldId id="263" r:id="rId10"/>
    <p:sldId id="265" r:id="rId11"/>
    <p:sldId id="287" r:id="rId12"/>
    <p:sldId id="264" r:id="rId13"/>
    <p:sldId id="266" r:id="rId14"/>
    <p:sldId id="267" r:id="rId15"/>
    <p:sldId id="268" r:id="rId16"/>
    <p:sldId id="296" r:id="rId17"/>
    <p:sldId id="297" r:id="rId18"/>
    <p:sldId id="298" r:id="rId19"/>
    <p:sldId id="299" r:id="rId20"/>
    <p:sldId id="269" r:id="rId21"/>
    <p:sldId id="270" r:id="rId22"/>
    <p:sldId id="271" r:id="rId23"/>
    <p:sldId id="288" r:id="rId24"/>
    <p:sldId id="300" r:id="rId25"/>
    <p:sldId id="289" r:id="rId26"/>
    <p:sldId id="301" r:id="rId27"/>
    <p:sldId id="290" r:id="rId28"/>
    <p:sldId id="291" r:id="rId29"/>
    <p:sldId id="292" r:id="rId30"/>
    <p:sldId id="302" r:id="rId31"/>
    <p:sldId id="303" r:id="rId32"/>
    <p:sldId id="304" r:id="rId33"/>
    <p:sldId id="305" r:id="rId34"/>
    <p:sldId id="306" r:id="rId35"/>
    <p:sldId id="293" r:id="rId36"/>
    <p:sldId id="323" r:id="rId37"/>
    <p:sldId id="324" r:id="rId38"/>
    <p:sldId id="325" r:id="rId39"/>
    <p:sldId id="326" r:id="rId40"/>
    <p:sldId id="327" r:id="rId41"/>
    <p:sldId id="328" r:id="rId42"/>
    <p:sldId id="329" r:id="rId43"/>
    <p:sldId id="295" r:id="rId44"/>
    <p:sldId id="307" r:id="rId45"/>
    <p:sldId id="308" r:id="rId46"/>
    <p:sldId id="309" r:id="rId47"/>
    <p:sldId id="310" r:id="rId48"/>
    <p:sldId id="311" r:id="rId49"/>
    <p:sldId id="312" r:id="rId50"/>
    <p:sldId id="313" r:id="rId51"/>
    <p:sldId id="314" r:id="rId52"/>
    <p:sldId id="315" r:id="rId53"/>
    <p:sldId id="316" r:id="rId54"/>
    <p:sldId id="317" r:id="rId55"/>
    <p:sldId id="318" r:id="rId56"/>
    <p:sldId id="319" r:id="rId57"/>
    <p:sldId id="320" r:id="rId58"/>
    <p:sldId id="321" r:id="rId59"/>
    <p:sldId id="322" r:id="rId60"/>
    <p:sldId id="272" r:id="rId61"/>
    <p:sldId id="273" r:id="rId62"/>
    <p:sldId id="274" r:id="rId6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B487"/>
    <a:srgbClr val="8BCC3C"/>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C931B1-D535-49D9-A454-A19EA2D36ECC}" v="15" dt="2019-12-12T12:03:16.725"/>
  </p1510:revLst>
</p1510:revInfo>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 pośredni 2 — Ak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9" d="100"/>
          <a:sy n="79" d="100"/>
        </p:scale>
        <p:origin x="773"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69"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ina Pilarz" userId="c409dceb78efc5e5" providerId="LiveId" clId="{DDC931B1-D535-49D9-A454-A19EA2D36ECC}"/>
    <pc:docChg chg="custSel modSld">
      <pc:chgData name="Karina Pilarz" userId="c409dceb78efc5e5" providerId="LiveId" clId="{DDC931B1-D535-49D9-A454-A19EA2D36ECC}" dt="2019-12-12T12:05:02.497" v="27" actId="20577"/>
      <pc:docMkLst>
        <pc:docMk/>
      </pc:docMkLst>
      <pc:sldChg chg="modSp">
        <pc:chgData name="Karina Pilarz" userId="c409dceb78efc5e5" providerId="LiveId" clId="{DDC931B1-D535-49D9-A454-A19EA2D36ECC}" dt="2019-12-07T16:18:05.595" v="1"/>
        <pc:sldMkLst>
          <pc:docMk/>
          <pc:sldMk cId="3460793268" sldId="258"/>
        </pc:sldMkLst>
        <pc:spChg chg="mod">
          <ac:chgData name="Karina Pilarz" userId="c409dceb78efc5e5" providerId="LiveId" clId="{DDC931B1-D535-49D9-A454-A19EA2D36ECC}" dt="2019-12-07T16:18:05.595" v="1"/>
          <ac:spMkLst>
            <pc:docMk/>
            <pc:sldMk cId="3460793268" sldId="258"/>
            <ac:spMk id="3" creationId="{7374A823-02B1-4F81-A88A-D519B3839B56}"/>
          </ac:spMkLst>
        </pc:spChg>
      </pc:sldChg>
      <pc:sldChg chg="modSp">
        <pc:chgData name="Karina Pilarz" userId="c409dceb78efc5e5" providerId="LiveId" clId="{DDC931B1-D535-49D9-A454-A19EA2D36ECC}" dt="2019-12-12T12:02:29.045" v="4" actId="207"/>
        <pc:sldMkLst>
          <pc:docMk/>
          <pc:sldMk cId="453840479" sldId="259"/>
        </pc:sldMkLst>
        <pc:spChg chg="mod">
          <ac:chgData name="Karina Pilarz" userId="c409dceb78efc5e5" providerId="LiveId" clId="{DDC931B1-D535-49D9-A454-A19EA2D36ECC}" dt="2019-12-12T12:02:29.045" v="4" actId="207"/>
          <ac:spMkLst>
            <pc:docMk/>
            <pc:sldMk cId="453840479" sldId="259"/>
            <ac:spMk id="4" creationId="{43092694-DF8B-417A-977E-B45117E6F2CA}"/>
          </ac:spMkLst>
        </pc:spChg>
      </pc:sldChg>
      <pc:sldChg chg="modSp">
        <pc:chgData name="Karina Pilarz" userId="c409dceb78efc5e5" providerId="LiveId" clId="{DDC931B1-D535-49D9-A454-A19EA2D36ECC}" dt="2019-12-07T16:18:13.696" v="3" actId="27636"/>
        <pc:sldMkLst>
          <pc:docMk/>
          <pc:sldMk cId="3868392415" sldId="261"/>
        </pc:sldMkLst>
        <pc:spChg chg="mod">
          <ac:chgData name="Karina Pilarz" userId="c409dceb78efc5e5" providerId="LiveId" clId="{DDC931B1-D535-49D9-A454-A19EA2D36ECC}" dt="2019-12-07T16:18:13.696" v="3" actId="27636"/>
          <ac:spMkLst>
            <pc:docMk/>
            <pc:sldMk cId="3868392415" sldId="261"/>
            <ac:spMk id="3" creationId="{3FCBE6CE-54DA-4A1C-9624-1301163E278D}"/>
          </ac:spMkLst>
        </pc:spChg>
      </pc:sldChg>
      <pc:sldChg chg="modSp">
        <pc:chgData name="Karina Pilarz" userId="c409dceb78efc5e5" providerId="LiveId" clId="{DDC931B1-D535-49D9-A454-A19EA2D36ECC}" dt="2019-12-12T12:02:40.068" v="7" actId="207"/>
        <pc:sldMkLst>
          <pc:docMk/>
          <pc:sldMk cId="3042249002" sldId="262"/>
        </pc:sldMkLst>
        <pc:spChg chg="mod">
          <ac:chgData name="Karina Pilarz" userId="c409dceb78efc5e5" providerId="LiveId" clId="{DDC931B1-D535-49D9-A454-A19EA2D36ECC}" dt="2019-12-12T12:02:40.068" v="7" actId="207"/>
          <ac:spMkLst>
            <pc:docMk/>
            <pc:sldMk cId="3042249002" sldId="262"/>
            <ac:spMk id="4" creationId="{4103E68F-3E70-4390-B12F-A36098D3AE1A}"/>
          </ac:spMkLst>
        </pc:spChg>
        <pc:spChg chg="mod">
          <ac:chgData name="Karina Pilarz" userId="c409dceb78efc5e5" providerId="LiveId" clId="{DDC931B1-D535-49D9-A454-A19EA2D36ECC}" dt="2019-12-12T12:02:35.843" v="5" actId="207"/>
          <ac:spMkLst>
            <pc:docMk/>
            <pc:sldMk cId="3042249002" sldId="262"/>
            <ac:spMk id="10" creationId="{4F2C7093-FDF9-4BEF-B8A9-8B72CB7B286F}"/>
          </ac:spMkLst>
        </pc:spChg>
        <pc:spChg chg="mod">
          <ac:chgData name="Karina Pilarz" userId="c409dceb78efc5e5" providerId="LiveId" clId="{DDC931B1-D535-49D9-A454-A19EA2D36ECC}" dt="2019-12-12T12:02:37.935" v="6" actId="207"/>
          <ac:spMkLst>
            <pc:docMk/>
            <pc:sldMk cId="3042249002" sldId="262"/>
            <ac:spMk id="13" creationId="{F3175D5E-E1B8-47C9-AD7E-ADE4E0CAE600}"/>
          </ac:spMkLst>
        </pc:spChg>
      </pc:sldChg>
      <pc:sldChg chg="modSp">
        <pc:chgData name="Karina Pilarz" userId="c409dceb78efc5e5" providerId="LiveId" clId="{DDC931B1-D535-49D9-A454-A19EA2D36ECC}" dt="2019-12-12T12:02:50.124" v="10" actId="207"/>
        <pc:sldMkLst>
          <pc:docMk/>
          <pc:sldMk cId="2867965502" sldId="263"/>
        </pc:sldMkLst>
        <pc:spChg chg="mod">
          <ac:chgData name="Karina Pilarz" userId="c409dceb78efc5e5" providerId="LiveId" clId="{DDC931B1-D535-49D9-A454-A19EA2D36ECC}" dt="2019-12-12T12:02:50.124" v="10" actId="207"/>
          <ac:spMkLst>
            <pc:docMk/>
            <pc:sldMk cId="2867965502" sldId="263"/>
            <ac:spMk id="4" creationId="{FAB9683B-0640-4962-9EC7-81C105ABB7EA}"/>
          </ac:spMkLst>
        </pc:spChg>
        <pc:spChg chg="mod">
          <ac:chgData name="Karina Pilarz" userId="c409dceb78efc5e5" providerId="LiveId" clId="{DDC931B1-D535-49D9-A454-A19EA2D36ECC}" dt="2019-12-12T12:02:45.875" v="8" actId="207"/>
          <ac:spMkLst>
            <pc:docMk/>
            <pc:sldMk cId="2867965502" sldId="263"/>
            <ac:spMk id="8" creationId="{088E07AB-487D-4B90-B920-5069DCFA42B8}"/>
          </ac:spMkLst>
        </pc:spChg>
        <pc:spChg chg="mod">
          <ac:chgData name="Karina Pilarz" userId="c409dceb78efc5e5" providerId="LiveId" clId="{DDC931B1-D535-49D9-A454-A19EA2D36ECC}" dt="2019-12-12T12:02:47.941" v="9" actId="207"/>
          <ac:spMkLst>
            <pc:docMk/>
            <pc:sldMk cId="2867965502" sldId="263"/>
            <ac:spMk id="10" creationId="{2A553EB0-1BF2-4B1A-9BD2-AF1FC38512B2}"/>
          </ac:spMkLst>
        </pc:spChg>
      </pc:sldChg>
      <pc:sldChg chg="modSp">
        <pc:chgData name="Karina Pilarz" userId="c409dceb78efc5e5" providerId="LiveId" clId="{DDC931B1-D535-49D9-A454-A19EA2D36ECC}" dt="2019-12-12T12:04:39.755" v="19" actId="20577"/>
        <pc:sldMkLst>
          <pc:docMk/>
          <pc:sldMk cId="818192428" sldId="270"/>
        </pc:sldMkLst>
        <pc:spChg chg="mod">
          <ac:chgData name="Karina Pilarz" userId="c409dceb78efc5e5" providerId="LiveId" clId="{DDC931B1-D535-49D9-A454-A19EA2D36ECC}" dt="2019-12-12T12:04:39.755" v="19" actId="20577"/>
          <ac:spMkLst>
            <pc:docMk/>
            <pc:sldMk cId="818192428" sldId="270"/>
            <ac:spMk id="3" creationId="{64974BE4-328D-4C1E-96F9-5D9B0FFF3073}"/>
          </ac:spMkLst>
        </pc:spChg>
      </pc:sldChg>
      <pc:sldChg chg="modSp">
        <pc:chgData name="Karina Pilarz" userId="c409dceb78efc5e5" providerId="LiveId" clId="{DDC931B1-D535-49D9-A454-A19EA2D36ECC}" dt="2019-12-12T12:05:02.497" v="27" actId="20577"/>
        <pc:sldMkLst>
          <pc:docMk/>
          <pc:sldMk cId="3526698382" sldId="271"/>
        </pc:sldMkLst>
        <pc:spChg chg="mod">
          <ac:chgData name="Karina Pilarz" userId="c409dceb78efc5e5" providerId="LiveId" clId="{DDC931B1-D535-49D9-A454-A19EA2D36ECC}" dt="2019-12-12T12:05:02.497" v="27" actId="20577"/>
          <ac:spMkLst>
            <pc:docMk/>
            <pc:sldMk cId="3526698382" sldId="271"/>
            <ac:spMk id="6" creationId="{4F7CD8E1-6B32-43DE-A82D-4CDACF397880}"/>
          </ac:spMkLst>
        </pc:spChg>
      </pc:sldChg>
      <pc:sldChg chg="modSp">
        <pc:chgData name="Karina Pilarz" userId="c409dceb78efc5e5" providerId="LiveId" clId="{DDC931B1-D535-49D9-A454-A19EA2D36ECC}" dt="2019-12-12T12:03:16.725" v="15" actId="207"/>
        <pc:sldMkLst>
          <pc:docMk/>
          <pc:sldMk cId="3841546846" sldId="287"/>
        </pc:sldMkLst>
        <pc:graphicFrameChg chg="mod">
          <ac:chgData name="Karina Pilarz" userId="c409dceb78efc5e5" providerId="LiveId" clId="{DDC931B1-D535-49D9-A454-A19EA2D36ECC}" dt="2019-12-12T12:03:02.553" v="13" actId="207"/>
          <ac:graphicFrameMkLst>
            <pc:docMk/>
            <pc:sldMk cId="3841546846" sldId="287"/>
            <ac:graphicFrameMk id="4" creationId="{7B7A8D44-B319-4D09-A05B-110E4C8FE868}"/>
          </ac:graphicFrameMkLst>
        </pc:graphicFrameChg>
        <pc:graphicFrameChg chg="mod">
          <ac:chgData name="Karina Pilarz" userId="c409dceb78efc5e5" providerId="LiveId" clId="{DDC931B1-D535-49D9-A454-A19EA2D36ECC}" dt="2019-12-12T12:03:16.725" v="15" actId="207"/>
          <ac:graphicFrameMkLst>
            <pc:docMk/>
            <pc:sldMk cId="3841546846" sldId="287"/>
            <ac:graphicFrameMk id="5" creationId="{94A36CD5-4FEB-4E3D-8E19-9DED7930394D}"/>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C6218BE-4312-475E-8BAF-B29C919660A8}" type="doc">
      <dgm:prSet loTypeId="urn:microsoft.com/office/officeart/2005/8/layout/hierarchy1" loCatId="hierarchy" qsTypeId="urn:microsoft.com/office/officeart/2005/8/quickstyle/simple1" qsCatId="simple" csTypeId="urn:microsoft.com/office/officeart/2005/8/colors/colorful4" csCatId="colorful" phldr="1"/>
      <dgm:spPr/>
      <dgm:t>
        <a:bodyPr/>
        <a:lstStyle/>
        <a:p>
          <a:endParaRPr lang="pl-PL"/>
        </a:p>
      </dgm:t>
    </dgm:pt>
    <dgm:pt modelId="{CE04B778-C577-43BB-9BD9-6AC12B8EDDCC}">
      <dgm:prSet phldrT="[Tekst]" custT="1"/>
      <dgm:spPr/>
      <dgm:t>
        <a:bodyPr/>
        <a:lstStyle/>
        <a:p>
          <a:r>
            <a:rPr lang="pl-PL" sz="2400" b="1" dirty="0"/>
            <a:t>INTERPRETACJE POJĘCIA ORGANIZACJI</a:t>
          </a:r>
        </a:p>
      </dgm:t>
    </dgm:pt>
    <dgm:pt modelId="{E6F87B53-2AAE-4175-ACE8-08C20C3E69CC}" type="parTrans" cxnId="{FDB7A862-392A-46BD-B330-74269EB48240}">
      <dgm:prSet/>
      <dgm:spPr/>
      <dgm:t>
        <a:bodyPr/>
        <a:lstStyle/>
        <a:p>
          <a:endParaRPr lang="pl-PL"/>
        </a:p>
      </dgm:t>
    </dgm:pt>
    <dgm:pt modelId="{C030E3C6-4CFE-4454-AF59-9A2518E56F25}" type="sibTrans" cxnId="{FDB7A862-392A-46BD-B330-74269EB48240}">
      <dgm:prSet/>
      <dgm:spPr/>
      <dgm:t>
        <a:bodyPr/>
        <a:lstStyle/>
        <a:p>
          <a:endParaRPr lang="pl-PL"/>
        </a:p>
      </dgm:t>
    </dgm:pt>
    <dgm:pt modelId="{8ADB6615-E8AA-48B3-BF8A-287D76147256}">
      <dgm:prSet phldrT="[Tekst]" custT="1"/>
      <dgm:spPr/>
      <dgm:t>
        <a:bodyPr/>
        <a:lstStyle/>
        <a:p>
          <a:r>
            <a:rPr lang="pl-PL" sz="2000" b="1" dirty="0"/>
            <a:t>PRAKSEOLOGICZNA</a:t>
          </a:r>
        </a:p>
      </dgm:t>
    </dgm:pt>
    <dgm:pt modelId="{884D1EFF-6A5A-419B-B26F-9DC2F0C76EA2}" type="parTrans" cxnId="{65617E1C-630F-401B-A9E8-30F589D24D5C}">
      <dgm:prSet/>
      <dgm:spPr/>
      <dgm:t>
        <a:bodyPr/>
        <a:lstStyle/>
        <a:p>
          <a:endParaRPr lang="pl-PL"/>
        </a:p>
      </dgm:t>
    </dgm:pt>
    <dgm:pt modelId="{0CD44A53-C87B-49D6-8721-6B78EEB58010}" type="sibTrans" cxnId="{65617E1C-630F-401B-A9E8-30F589D24D5C}">
      <dgm:prSet/>
      <dgm:spPr/>
      <dgm:t>
        <a:bodyPr/>
        <a:lstStyle/>
        <a:p>
          <a:endParaRPr lang="pl-PL"/>
        </a:p>
      </dgm:t>
    </dgm:pt>
    <dgm:pt modelId="{28759184-D7E7-45BD-A558-4A6457427138}">
      <dgm:prSet phldrT="[Tekst]" custT="1"/>
      <dgm:spPr/>
      <dgm:t>
        <a:bodyPr/>
        <a:lstStyle/>
        <a:p>
          <a:r>
            <a:rPr lang="pl-PL" sz="2400" b="1" dirty="0"/>
            <a:t>CYBERNETYCZNA</a:t>
          </a:r>
        </a:p>
      </dgm:t>
    </dgm:pt>
    <dgm:pt modelId="{9544B4A8-E1E5-4457-9843-051DE0AE5E19}" type="parTrans" cxnId="{9720223B-5BCD-4E5B-8C6E-6B1766489AED}">
      <dgm:prSet/>
      <dgm:spPr/>
      <dgm:t>
        <a:bodyPr/>
        <a:lstStyle/>
        <a:p>
          <a:endParaRPr lang="pl-PL"/>
        </a:p>
      </dgm:t>
    </dgm:pt>
    <dgm:pt modelId="{53243CDE-C912-4A81-8BCC-1FE81ACE2DAC}" type="sibTrans" cxnId="{9720223B-5BCD-4E5B-8C6E-6B1766489AED}">
      <dgm:prSet/>
      <dgm:spPr/>
      <dgm:t>
        <a:bodyPr/>
        <a:lstStyle/>
        <a:p>
          <a:endParaRPr lang="pl-PL"/>
        </a:p>
      </dgm:t>
    </dgm:pt>
    <dgm:pt modelId="{64438443-19E2-491C-969C-1244F4E804D2}">
      <dgm:prSet/>
      <dgm:spPr/>
      <dgm:t>
        <a:bodyPr/>
        <a:lstStyle/>
        <a:p>
          <a:r>
            <a:rPr lang="pl-PL" b="1" dirty="0"/>
            <a:t>SYSTEMOWA</a:t>
          </a:r>
        </a:p>
      </dgm:t>
    </dgm:pt>
    <dgm:pt modelId="{F3A1AFBB-7EE1-4DF8-98E3-BE8A67C573E9}" type="parTrans" cxnId="{72497AB7-46BC-4F1B-BC95-7962A422B79C}">
      <dgm:prSet/>
      <dgm:spPr/>
      <dgm:t>
        <a:bodyPr/>
        <a:lstStyle/>
        <a:p>
          <a:endParaRPr lang="pl-PL"/>
        </a:p>
      </dgm:t>
    </dgm:pt>
    <dgm:pt modelId="{8D667F3C-2BE3-4CBB-B872-96971FAC0536}" type="sibTrans" cxnId="{72497AB7-46BC-4F1B-BC95-7962A422B79C}">
      <dgm:prSet/>
      <dgm:spPr/>
      <dgm:t>
        <a:bodyPr/>
        <a:lstStyle/>
        <a:p>
          <a:endParaRPr lang="pl-PL"/>
        </a:p>
      </dgm:t>
    </dgm:pt>
    <dgm:pt modelId="{0D13A20C-121A-42E3-B966-28EEF0EBCADE}">
      <dgm:prSet/>
      <dgm:spPr/>
      <dgm:t>
        <a:bodyPr/>
        <a:lstStyle/>
        <a:p>
          <a:r>
            <a:rPr lang="pl-PL" b="1" dirty="0"/>
            <a:t>SOCJOLOGICZNA</a:t>
          </a:r>
        </a:p>
      </dgm:t>
    </dgm:pt>
    <dgm:pt modelId="{9386FD27-733E-4F8D-A642-227E3EB6C631}" type="parTrans" cxnId="{325A166F-F1A8-4837-B946-DA1C36A7FE41}">
      <dgm:prSet/>
      <dgm:spPr/>
      <dgm:t>
        <a:bodyPr/>
        <a:lstStyle/>
        <a:p>
          <a:endParaRPr lang="pl-PL"/>
        </a:p>
      </dgm:t>
    </dgm:pt>
    <dgm:pt modelId="{75188EB2-9465-4625-B4BF-DAED7A94FE4D}" type="sibTrans" cxnId="{325A166F-F1A8-4837-B946-DA1C36A7FE41}">
      <dgm:prSet/>
      <dgm:spPr/>
      <dgm:t>
        <a:bodyPr/>
        <a:lstStyle/>
        <a:p>
          <a:endParaRPr lang="pl-PL"/>
        </a:p>
      </dgm:t>
    </dgm:pt>
    <dgm:pt modelId="{DFB10F8D-1464-4CD0-B030-DA12BCFF3C82}" type="pres">
      <dgm:prSet presAssocID="{AC6218BE-4312-475E-8BAF-B29C919660A8}" presName="hierChild1" presStyleCnt="0">
        <dgm:presLayoutVars>
          <dgm:chPref val="1"/>
          <dgm:dir/>
          <dgm:animOne val="branch"/>
          <dgm:animLvl val="lvl"/>
          <dgm:resizeHandles/>
        </dgm:presLayoutVars>
      </dgm:prSet>
      <dgm:spPr/>
    </dgm:pt>
    <dgm:pt modelId="{35EFA999-9B4C-4AA8-8742-7127202DF3E4}" type="pres">
      <dgm:prSet presAssocID="{CE04B778-C577-43BB-9BD9-6AC12B8EDDCC}" presName="hierRoot1" presStyleCnt="0"/>
      <dgm:spPr/>
    </dgm:pt>
    <dgm:pt modelId="{BC42EE7A-600D-43FF-A56D-682449FDCEF0}" type="pres">
      <dgm:prSet presAssocID="{CE04B778-C577-43BB-9BD9-6AC12B8EDDCC}" presName="composite" presStyleCnt="0"/>
      <dgm:spPr/>
    </dgm:pt>
    <dgm:pt modelId="{805388EA-ED46-48B1-A516-24EDDD3B031B}" type="pres">
      <dgm:prSet presAssocID="{CE04B778-C577-43BB-9BD9-6AC12B8EDDCC}" presName="background" presStyleLbl="node0" presStyleIdx="0" presStyleCnt="1"/>
      <dgm:spPr/>
    </dgm:pt>
    <dgm:pt modelId="{6A103077-F541-4283-A3BB-FAD01C4C5725}" type="pres">
      <dgm:prSet presAssocID="{CE04B778-C577-43BB-9BD9-6AC12B8EDDCC}" presName="text" presStyleLbl="fgAcc0" presStyleIdx="0" presStyleCnt="1">
        <dgm:presLayoutVars>
          <dgm:chPref val="3"/>
        </dgm:presLayoutVars>
      </dgm:prSet>
      <dgm:spPr/>
    </dgm:pt>
    <dgm:pt modelId="{A12A905C-33AB-4339-9599-5D9F1C611058}" type="pres">
      <dgm:prSet presAssocID="{CE04B778-C577-43BB-9BD9-6AC12B8EDDCC}" presName="hierChild2" presStyleCnt="0"/>
      <dgm:spPr/>
    </dgm:pt>
    <dgm:pt modelId="{3B898265-D078-414E-B16A-CC6C0C1F3D63}" type="pres">
      <dgm:prSet presAssocID="{884D1EFF-6A5A-419B-B26F-9DC2F0C76EA2}" presName="Name10" presStyleLbl="parChTrans1D2" presStyleIdx="0" presStyleCnt="4"/>
      <dgm:spPr/>
    </dgm:pt>
    <dgm:pt modelId="{FCF41F60-0D47-47C4-9127-07A24E4D7943}" type="pres">
      <dgm:prSet presAssocID="{8ADB6615-E8AA-48B3-BF8A-287D76147256}" presName="hierRoot2" presStyleCnt="0"/>
      <dgm:spPr/>
    </dgm:pt>
    <dgm:pt modelId="{19F538D7-4F0B-4D64-BF8A-D5846D575553}" type="pres">
      <dgm:prSet presAssocID="{8ADB6615-E8AA-48B3-BF8A-287D76147256}" presName="composite2" presStyleCnt="0"/>
      <dgm:spPr/>
    </dgm:pt>
    <dgm:pt modelId="{CABBFD1B-91E7-4B85-80B1-687A0873DA62}" type="pres">
      <dgm:prSet presAssocID="{8ADB6615-E8AA-48B3-BF8A-287D76147256}" presName="background2" presStyleLbl="node2" presStyleIdx="0" presStyleCnt="4"/>
      <dgm:spPr/>
    </dgm:pt>
    <dgm:pt modelId="{FB4E341D-11A6-45FB-9980-3B85C16F5DD0}" type="pres">
      <dgm:prSet presAssocID="{8ADB6615-E8AA-48B3-BF8A-287D76147256}" presName="text2" presStyleLbl="fgAcc2" presStyleIdx="0" presStyleCnt="4">
        <dgm:presLayoutVars>
          <dgm:chPref val="3"/>
        </dgm:presLayoutVars>
      </dgm:prSet>
      <dgm:spPr/>
    </dgm:pt>
    <dgm:pt modelId="{E3D24687-864A-4915-9019-87D284F60B0F}" type="pres">
      <dgm:prSet presAssocID="{8ADB6615-E8AA-48B3-BF8A-287D76147256}" presName="hierChild3" presStyleCnt="0"/>
      <dgm:spPr/>
    </dgm:pt>
    <dgm:pt modelId="{5FE77B4D-C16A-4E8D-BCD1-1A0526B6AE0A}" type="pres">
      <dgm:prSet presAssocID="{9544B4A8-E1E5-4457-9843-051DE0AE5E19}" presName="Name10" presStyleLbl="parChTrans1D2" presStyleIdx="1" presStyleCnt="4"/>
      <dgm:spPr/>
    </dgm:pt>
    <dgm:pt modelId="{B58F79BA-C160-49B0-8B0A-545D172670BB}" type="pres">
      <dgm:prSet presAssocID="{28759184-D7E7-45BD-A558-4A6457427138}" presName="hierRoot2" presStyleCnt="0"/>
      <dgm:spPr/>
    </dgm:pt>
    <dgm:pt modelId="{5C470AB2-14D4-4AC1-826E-5AB2941EFAFC}" type="pres">
      <dgm:prSet presAssocID="{28759184-D7E7-45BD-A558-4A6457427138}" presName="composite2" presStyleCnt="0"/>
      <dgm:spPr/>
    </dgm:pt>
    <dgm:pt modelId="{B030F8C3-755D-46F9-BCE2-77D08D27530E}" type="pres">
      <dgm:prSet presAssocID="{28759184-D7E7-45BD-A558-4A6457427138}" presName="background2" presStyleLbl="node2" presStyleIdx="1" presStyleCnt="4"/>
      <dgm:spPr/>
    </dgm:pt>
    <dgm:pt modelId="{D3DA87CA-13B9-4A1E-BB95-88AC5E00C6A5}" type="pres">
      <dgm:prSet presAssocID="{28759184-D7E7-45BD-A558-4A6457427138}" presName="text2" presStyleLbl="fgAcc2" presStyleIdx="1" presStyleCnt="4">
        <dgm:presLayoutVars>
          <dgm:chPref val="3"/>
        </dgm:presLayoutVars>
      </dgm:prSet>
      <dgm:spPr/>
    </dgm:pt>
    <dgm:pt modelId="{ACA5A63F-1651-4E70-BF9E-C773535A6D08}" type="pres">
      <dgm:prSet presAssocID="{28759184-D7E7-45BD-A558-4A6457427138}" presName="hierChild3" presStyleCnt="0"/>
      <dgm:spPr/>
    </dgm:pt>
    <dgm:pt modelId="{D35BB585-FCE7-40AB-A18B-B3743343D766}" type="pres">
      <dgm:prSet presAssocID="{F3A1AFBB-7EE1-4DF8-98E3-BE8A67C573E9}" presName="Name10" presStyleLbl="parChTrans1D2" presStyleIdx="2" presStyleCnt="4"/>
      <dgm:spPr/>
    </dgm:pt>
    <dgm:pt modelId="{883937C1-9952-447D-AFB3-962D72A4C68F}" type="pres">
      <dgm:prSet presAssocID="{64438443-19E2-491C-969C-1244F4E804D2}" presName="hierRoot2" presStyleCnt="0"/>
      <dgm:spPr/>
    </dgm:pt>
    <dgm:pt modelId="{81E20CF7-497C-476B-9DEF-057DA2D249D3}" type="pres">
      <dgm:prSet presAssocID="{64438443-19E2-491C-969C-1244F4E804D2}" presName="composite2" presStyleCnt="0"/>
      <dgm:spPr/>
    </dgm:pt>
    <dgm:pt modelId="{6FBBA225-A061-44AE-B32C-DA83FAD5B229}" type="pres">
      <dgm:prSet presAssocID="{64438443-19E2-491C-969C-1244F4E804D2}" presName="background2" presStyleLbl="node2" presStyleIdx="2" presStyleCnt="4"/>
      <dgm:spPr/>
    </dgm:pt>
    <dgm:pt modelId="{6C44B5FB-6D6F-42B4-9AA5-1007A5D1C3D8}" type="pres">
      <dgm:prSet presAssocID="{64438443-19E2-491C-969C-1244F4E804D2}" presName="text2" presStyleLbl="fgAcc2" presStyleIdx="2" presStyleCnt="4">
        <dgm:presLayoutVars>
          <dgm:chPref val="3"/>
        </dgm:presLayoutVars>
      </dgm:prSet>
      <dgm:spPr/>
    </dgm:pt>
    <dgm:pt modelId="{ABB0A681-37BC-4CC0-AB06-09AB7121873F}" type="pres">
      <dgm:prSet presAssocID="{64438443-19E2-491C-969C-1244F4E804D2}" presName="hierChild3" presStyleCnt="0"/>
      <dgm:spPr/>
    </dgm:pt>
    <dgm:pt modelId="{B3F2ECCE-F627-4720-8A0D-33AC1736D4CF}" type="pres">
      <dgm:prSet presAssocID="{9386FD27-733E-4F8D-A642-227E3EB6C631}" presName="Name10" presStyleLbl="parChTrans1D2" presStyleIdx="3" presStyleCnt="4"/>
      <dgm:spPr/>
    </dgm:pt>
    <dgm:pt modelId="{8CB8DECC-2F89-423A-B8BB-4EC065B59EA7}" type="pres">
      <dgm:prSet presAssocID="{0D13A20C-121A-42E3-B966-28EEF0EBCADE}" presName="hierRoot2" presStyleCnt="0"/>
      <dgm:spPr/>
    </dgm:pt>
    <dgm:pt modelId="{30530F28-CA39-4510-B605-A3FEEE9E4D9D}" type="pres">
      <dgm:prSet presAssocID="{0D13A20C-121A-42E3-B966-28EEF0EBCADE}" presName="composite2" presStyleCnt="0"/>
      <dgm:spPr/>
    </dgm:pt>
    <dgm:pt modelId="{4A114AEC-28DA-43CC-B3AA-B350FEB08FC7}" type="pres">
      <dgm:prSet presAssocID="{0D13A20C-121A-42E3-B966-28EEF0EBCADE}" presName="background2" presStyleLbl="node2" presStyleIdx="3" presStyleCnt="4"/>
      <dgm:spPr/>
    </dgm:pt>
    <dgm:pt modelId="{E3911B08-9682-41F5-96E0-A8A64E847D76}" type="pres">
      <dgm:prSet presAssocID="{0D13A20C-121A-42E3-B966-28EEF0EBCADE}" presName="text2" presStyleLbl="fgAcc2" presStyleIdx="3" presStyleCnt="4">
        <dgm:presLayoutVars>
          <dgm:chPref val="3"/>
        </dgm:presLayoutVars>
      </dgm:prSet>
      <dgm:spPr/>
    </dgm:pt>
    <dgm:pt modelId="{2B4FFFC0-09D4-47E7-B66A-20743B3EAA25}" type="pres">
      <dgm:prSet presAssocID="{0D13A20C-121A-42E3-B966-28EEF0EBCADE}" presName="hierChild3" presStyleCnt="0"/>
      <dgm:spPr/>
    </dgm:pt>
  </dgm:ptLst>
  <dgm:cxnLst>
    <dgm:cxn modelId="{BC412805-D6BD-4904-AACB-CAF3D0C1DBC9}" type="presOf" srcId="{9386FD27-733E-4F8D-A642-227E3EB6C631}" destId="{B3F2ECCE-F627-4720-8A0D-33AC1736D4CF}" srcOrd="0" destOrd="0" presId="urn:microsoft.com/office/officeart/2005/8/layout/hierarchy1"/>
    <dgm:cxn modelId="{65617E1C-630F-401B-A9E8-30F589D24D5C}" srcId="{CE04B778-C577-43BB-9BD9-6AC12B8EDDCC}" destId="{8ADB6615-E8AA-48B3-BF8A-287D76147256}" srcOrd="0" destOrd="0" parTransId="{884D1EFF-6A5A-419B-B26F-9DC2F0C76EA2}" sibTransId="{0CD44A53-C87B-49D6-8721-6B78EEB58010}"/>
    <dgm:cxn modelId="{B6CEAD25-5491-4F3A-9FE6-1E0C704ED38E}" type="presOf" srcId="{0D13A20C-121A-42E3-B966-28EEF0EBCADE}" destId="{E3911B08-9682-41F5-96E0-A8A64E847D76}" srcOrd="0" destOrd="0" presId="urn:microsoft.com/office/officeart/2005/8/layout/hierarchy1"/>
    <dgm:cxn modelId="{70E0A438-B23F-407E-9A3B-50A74EC58F4D}" type="presOf" srcId="{8ADB6615-E8AA-48B3-BF8A-287D76147256}" destId="{FB4E341D-11A6-45FB-9980-3B85C16F5DD0}" srcOrd="0" destOrd="0" presId="urn:microsoft.com/office/officeart/2005/8/layout/hierarchy1"/>
    <dgm:cxn modelId="{9720223B-5BCD-4E5B-8C6E-6B1766489AED}" srcId="{CE04B778-C577-43BB-9BD9-6AC12B8EDDCC}" destId="{28759184-D7E7-45BD-A558-4A6457427138}" srcOrd="1" destOrd="0" parTransId="{9544B4A8-E1E5-4457-9843-051DE0AE5E19}" sibTransId="{53243CDE-C912-4A81-8BCC-1FE81ACE2DAC}"/>
    <dgm:cxn modelId="{2E8E8C3F-CE6C-4C4F-A806-61CA8CBC39F8}" type="presOf" srcId="{64438443-19E2-491C-969C-1244F4E804D2}" destId="{6C44B5FB-6D6F-42B4-9AA5-1007A5D1C3D8}" srcOrd="0" destOrd="0" presId="urn:microsoft.com/office/officeart/2005/8/layout/hierarchy1"/>
    <dgm:cxn modelId="{FDB7A862-392A-46BD-B330-74269EB48240}" srcId="{AC6218BE-4312-475E-8BAF-B29C919660A8}" destId="{CE04B778-C577-43BB-9BD9-6AC12B8EDDCC}" srcOrd="0" destOrd="0" parTransId="{E6F87B53-2AAE-4175-ACE8-08C20C3E69CC}" sibTransId="{C030E3C6-4CFE-4454-AF59-9A2518E56F25}"/>
    <dgm:cxn modelId="{700CA36C-C7AE-4FB4-8518-9112EFF10167}" type="presOf" srcId="{9544B4A8-E1E5-4457-9843-051DE0AE5E19}" destId="{5FE77B4D-C16A-4E8D-BCD1-1A0526B6AE0A}" srcOrd="0" destOrd="0" presId="urn:microsoft.com/office/officeart/2005/8/layout/hierarchy1"/>
    <dgm:cxn modelId="{325A166F-F1A8-4837-B946-DA1C36A7FE41}" srcId="{CE04B778-C577-43BB-9BD9-6AC12B8EDDCC}" destId="{0D13A20C-121A-42E3-B966-28EEF0EBCADE}" srcOrd="3" destOrd="0" parTransId="{9386FD27-733E-4F8D-A642-227E3EB6C631}" sibTransId="{75188EB2-9465-4625-B4BF-DAED7A94FE4D}"/>
    <dgm:cxn modelId="{566F2A90-13DB-4EF7-85D1-13CCE169490A}" type="presOf" srcId="{884D1EFF-6A5A-419B-B26F-9DC2F0C76EA2}" destId="{3B898265-D078-414E-B16A-CC6C0C1F3D63}" srcOrd="0" destOrd="0" presId="urn:microsoft.com/office/officeart/2005/8/layout/hierarchy1"/>
    <dgm:cxn modelId="{F934F295-E9CC-4518-B0A6-8CE1A0ECC63A}" type="presOf" srcId="{CE04B778-C577-43BB-9BD9-6AC12B8EDDCC}" destId="{6A103077-F541-4283-A3BB-FAD01C4C5725}" srcOrd="0" destOrd="0" presId="urn:microsoft.com/office/officeart/2005/8/layout/hierarchy1"/>
    <dgm:cxn modelId="{4B3F9999-44B4-4C1A-B45E-0834AB4265EA}" type="presOf" srcId="{28759184-D7E7-45BD-A558-4A6457427138}" destId="{D3DA87CA-13B9-4A1E-BB95-88AC5E00C6A5}" srcOrd="0" destOrd="0" presId="urn:microsoft.com/office/officeart/2005/8/layout/hierarchy1"/>
    <dgm:cxn modelId="{5F310CB3-F751-456A-818B-2D5679DDD435}" type="presOf" srcId="{AC6218BE-4312-475E-8BAF-B29C919660A8}" destId="{DFB10F8D-1464-4CD0-B030-DA12BCFF3C82}" srcOrd="0" destOrd="0" presId="urn:microsoft.com/office/officeart/2005/8/layout/hierarchy1"/>
    <dgm:cxn modelId="{72497AB7-46BC-4F1B-BC95-7962A422B79C}" srcId="{CE04B778-C577-43BB-9BD9-6AC12B8EDDCC}" destId="{64438443-19E2-491C-969C-1244F4E804D2}" srcOrd="2" destOrd="0" parTransId="{F3A1AFBB-7EE1-4DF8-98E3-BE8A67C573E9}" sibTransId="{8D667F3C-2BE3-4CBB-B872-96971FAC0536}"/>
    <dgm:cxn modelId="{332D8FCA-3FE9-4BDB-802B-C732F9BCD465}" type="presOf" srcId="{F3A1AFBB-7EE1-4DF8-98E3-BE8A67C573E9}" destId="{D35BB585-FCE7-40AB-A18B-B3743343D766}" srcOrd="0" destOrd="0" presId="urn:microsoft.com/office/officeart/2005/8/layout/hierarchy1"/>
    <dgm:cxn modelId="{DA407BA9-E117-4998-B588-455983F991C9}" type="presParOf" srcId="{DFB10F8D-1464-4CD0-B030-DA12BCFF3C82}" destId="{35EFA999-9B4C-4AA8-8742-7127202DF3E4}" srcOrd="0" destOrd="0" presId="urn:microsoft.com/office/officeart/2005/8/layout/hierarchy1"/>
    <dgm:cxn modelId="{C4929346-B0AB-462A-8E30-424E339861B8}" type="presParOf" srcId="{35EFA999-9B4C-4AA8-8742-7127202DF3E4}" destId="{BC42EE7A-600D-43FF-A56D-682449FDCEF0}" srcOrd="0" destOrd="0" presId="urn:microsoft.com/office/officeart/2005/8/layout/hierarchy1"/>
    <dgm:cxn modelId="{9893A152-85B0-44A9-B6D5-285B7948CDD4}" type="presParOf" srcId="{BC42EE7A-600D-43FF-A56D-682449FDCEF0}" destId="{805388EA-ED46-48B1-A516-24EDDD3B031B}" srcOrd="0" destOrd="0" presId="urn:microsoft.com/office/officeart/2005/8/layout/hierarchy1"/>
    <dgm:cxn modelId="{B4F726AC-346E-4580-B32A-DEEA77508FE9}" type="presParOf" srcId="{BC42EE7A-600D-43FF-A56D-682449FDCEF0}" destId="{6A103077-F541-4283-A3BB-FAD01C4C5725}" srcOrd="1" destOrd="0" presId="urn:microsoft.com/office/officeart/2005/8/layout/hierarchy1"/>
    <dgm:cxn modelId="{460124D0-A991-46EF-80E1-0018BBF1C90A}" type="presParOf" srcId="{35EFA999-9B4C-4AA8-8742-7127202DF3E4}" destId="{A12A905C-33AB-4339-9599-5D9F1C611058}" srcOrd="1" destOrd="0" presId="urn:microsoft.com/office/officeart/2005/8/layout/hierarchy1"/>
    <dgm:cxn modelId="{48CD6C49-3D04-4DA3-A037-42117D4F3766}" type="presParOf" srcId="{A12A905C-33AB-4339-9599-5D9F1C611058}" destId="{3B898265-D078-414E-B16A-CC6C0C1F3D63}" srcOrd="0" destOrd="0" presId="urn:microsoft.com/office/officeart/2005/8/layout/hierarchy1"/>
    <dgm:cxn modelId="{AB554455-8148-4C2A-9F2C-2DA18867C831}" type="presParOf" srcId="{A12A905C-33AB-4339-9599-5D9F1C611058}" destId="{FCF41F60-0D47-47C4-9127-07A24E4D7943}" srcOrd="1" destOrd="0" presId="urn:microsoft.com/office/officeart/2005/8/layout/hierarchy1"/>
    <dgm:cxn modelId="{A1E5DC8D-3AFB-4663-BCAC-09FE87C3D345}" type="presParOf" srcId="{FCF41F60-0D47-47C4-9127-07A24E4D7943}" destId="{19F538D7-4F0B-4D64-BF8A-D5846D575553}" srcOrd="0" destOrd="0" presId="urn:microsoft.com/office/officeart/2005/8/layout/hierarchy1"/>
    <dgm:cxn modelId="{BADEFD0E-6EC1-450A-9B26-FA487699A5AB}" type="presParOf" srcId="{19F538D7-4F0B-4D64-BF8A-D5846D575553}" destId="{CABBFD1B-91E7-4B85-80B1-687A0873DA62}" srcOrd="0" destOrd="0" presId="urn:microsoft.com/office/officeart/2005/8/layout/hierarchy1"/>
    <dgm:cxn modelId="{40F0B6A2-FB6B-4EDD-B7FC-B75FFF59E2F9}" type="presParOf" srcId="{19F538D7-4F0B-4D64-BF8A-D5846D575553}" destId="{FB4E341D-11A6-45FB-9980-3B85C16F5DD0}" srcOrd="1" destOrd="0" presId="urn:microsoft.com/office/officeart/2005/8/layout/hierarchy1"/>
    <dgm:cxn modelId="{5D3CA719-F471-42BF-9906-CBD2B18D8A65}" type="presParOf" srcId="{FCF41F60-0D47-47C4-9127-07A24E4D7943}" destId="{E3D24687-864A-4915-9019-87D284F60B0F}" srcOrd="1" destOrd="0" presId="urn:microsoft.com/office/officeart/2005/8/layout/hierarchy1"/>
    <dgm:cxn modelId="{CCEE1690-4F08-43BD-B619-ECB07BD0EF51}" type="presParOf" srcId="{A12A905C-33AB-4339-9599-5D9F1C611058}" destId="{5FE77B4D-C16A-4E8D-BCD1-1A0526B6AE0A}" srcOrd="2" destOrd="0" presId="urn:microsoft.com/office/officeart/2005/8/layout/hierarchy1"/>
    <dgm:cxn modelId="{EC2E8593-6F3B-47F0-8506-5E4B653A4E11}" type="presParOf" srcId="{A12A905C-33AB-4339-9599-5D9F1C611058}" destId="{B58F79BA-C160-49B0-8B0A-545D172670BB}" srcOrd="3" destOrd="0" presId="urn:microsoft.com/office/officeart/2005/8/layout/hierarchy1"/>
    <dgm:cxn modelId="{3EC9708A-A848-4486-89A7-40A62BB991C1}" type="presParOf" srcId="{B58F79BA-C160-49B0-8B0A-545D172670BB}" destId="{5C470AB2-14D4-4AC1-826E-5AB2941EFAFC}" srcOrd="0" destOrd="0" presId="urn:microsoft.com/office/officeart/2005/8/layout/hierarchy1"/>
    <dgm:cxn modelId="{C9A2233F-6346-4A50-A373-4A0992B4E3D5}" type="presParOf" srcId="{5C470AB2-14D4-4AC1-826E-5AB2941EFAFC}" destId="{B030F8C3-755D-46F9-BCE2-77D08D27530E}" srcOrd="0" destOrd="0" presId="urn:microsoft.com/office/officeart/2005/8/layout/hierarchy1"/>
    <dgm:cxn modelId="{DF6897F8-8436-47C2-AB36-00F21F4882CE}" type="presParOf" srcId="{5C470AB2-14D4-4AC1-826E-5AB2941EFAFC}" destId="{D3DA87CA-13B9-4A1E-BB95-88AC5E00C6A5}" srcOrd="1" destOrd="0" presId="urn:microsoft.com/office/officeart/2005/8/layout/hierarchy1"/>
    <dgm:cxn modelId="{34779496-F46B-4DCE-835D-25829C281324}" type="presParOf" srcId="{B58F79BA-C160-49B0-8B0A-545D172670BB}" destId="{ACA5A63F-1651-4E70-BF9E-C773535A6D08}" srcOrd="1" destOrd="0" presId="urn:microsoft.com/office/officeart/2005/8/layout/hierarchy1"/>
    <dgm:cxn modelId="{6F4BA4C3-AC7D-4129-BA6F-E55A8AA94083}" type="presParOf" srcId="{A12A905C-33AB-4339-9599-5D9F1C611058}" destId="{D35BB585-FCE7-40AB-A18B-B3743343D766}" srcOrd="4" destOrd="0" presId="urn:microsoft.com/office/officeart/2005/8/layout/hierarchy1"/>
    <dgm:cxn modelId="{F7B079E3-921A-4EB4-AA11-D131F5C48D06}" type="presParOf" srcId="{A12A905C-33AB-4339-9599-5D9F1C611058}" destId="{883937C1-9952-447D-AFB3-962D72A4C68F}" srcOrd="5" destOrd="0" presId="urn:microsoft.com/office/officeart/2005/8/layout/hierarchy1"/>
    <dgm:cxn modelId="{2C48C045-A986-408A-B22A-C377BD25AC76}" type="presParOf" srcId="{883937C1-9952-447D-AFB3-962D72A4C68F}" destId="{81E20CF7-497C-476B-9DEF-057DA2D249D3}" srcOrd="0" destOrd="0" presId="urn:microsoft.com/office/officeart/2005/8/layout/hierarchy1"/>
    <dgm:cxn modelId="{5D8D3EA3-7D83-4FB0-8235-D29B9EABA3E5}" type="presParOf" srcId="{81E20CF7-497C-476B-9DEF-057DA2D249D3}" destId="{6FBBA225-A061-44AE-B32C-DA83FAD5B229}" srcOrd="0" destOrd="0" presId="urn:microsoft.com/office/officeart/2005/8/layout/hierarchy1"/>
    <dgm:cxn modelId="{927692A1-ACA1-4A8B-84E7-A3E0F90586D7}" type="presParOf" srcId="{81E20CF7-497C-476B-9DEF-057DA2D249D3}" destId="{6C44B5FB-6D6F-42B4-9AA5-1007A5D1C3D8}" srcOrd="1" destOrd="0" presId="urn:microsoft.com/office/officeart/2005/8/layout/hierarchy1"/>
    <dgm:cxn modelId="{5C910C27-5A55-4B49-8981-6270352C5F07}" type="presParOf" srcId="{883937C1-9952-447D-AFB3-962D72A4C68F}" destId="{ABB0A681-37BC-4CC0-AB06-09AB7121873F}" srcOrd="1" destOrd="0" presId="urn:microsoft.com/office/officeart/2005/8/layout/hierarchy1"/>
    <dgm:cxn modelId="{793F97EE-30DA-4D6D-9FA7-5BC62DB7DA95}" type="presParOf" srcId="{A12A905C-33AB-4339-9599-5D9F1C611058}" destId="{B3F2ECCE-F627-4720-8A0D-33AC1736D4CF}" srcOrd="6" destOrd="0" presId="urn:microsoft.com/office/officeart/2005/8/layout/hierarchy1"/>
    <dgm:cxn modelId="{F088E88E-2356-46BC-ABFA-A8B8EE448471}" type="presParOf" srcId="{A12A905C-33AB-4339-9599-5D9F1C611058}" destId="{8CB8DECC-2F89-423A-B8BB-4EC065B59EA7}" srcOrd="7" destOrd="0" presId="urn:microsoft.com/office/officeart/2005/8/layout/hierarchy1"/>
    <dgm:cxn modelId="{9BF33109-92BE-407B-8CBC-B69B2514E9B4}" type="presParOf" srcId="{8CB8DECC-2F89-423A-B8BB-4EC065B59EA7}" destId="{30530F28-CA39-4510-B605-A3FEEE9E4D9D}" srcOrd="0" destOrd="0" presId="urn:microsoft.com/office/officeart/2005/8/layout/hierarchy1"/>
    <dgm:cxn modelId="{0B7051D0-9272-4EC3-A011-A1DD1E40F2B1}" type="presParOf" srcId="{30530F28-CA39-4510-B605-A3FEEE9E4D9D}" destId="{4A114AEC-28DA-43CC-B3AA-B350FEB08FC7}" srcOrd="0" destOrd="0" presId="urn:microsoft.com/office/officeart/2005/8/layout/hierarchy1"/>
    <dgm:cxn modelId="{6283BB65-9A61-4A19-9E02-3C2CB72D52E8}" type="presParOf" srcId="{30530F28-CA39-4510-B605-A3FEEE9E4D9D}" destId="{E3911B08-9682-41F5-96E0-A8A64E847D76}" srcOrd="1" destOrd="0" presId="urn:microsoft.com/office/officeart/2005/8/layout/hierarchy1"/>
    <dgm:cxn modelId="{716F078A-C8D1-4891-AD6D-2A7C4C7A0740}" type="presParOf" srcId="{8CB8DECC-2F89-423A-B8BB-4EC065B59EA7}" destId="{2B4FFFC0-09D4-47E7-B66A-20743B3EAA25}"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8559071-B711-4786-9FC8-BBEFC7A360FA}" type="doc">
      <dgm:prSet loTypeId="urn:microsoft.com/office/officeart/2005/8/layout/radial5" loCatId="cycle" qsTypeId="urn:microsoft.com/office/officeart/2005/8/quickstyle/simple3" qsCatId="simple" csTypeId="urn:microsoft.com/office/officeart/2005/8/colors/accent3_4" csCatId="accent3" phldr="1"/>
      <dgm:spPr/>
      <dgm:t>
        <a:bodyPr/>
        <a:lstStyle/>
        <a:p>
          <a:endParaRPr lang="pl-PL"/>
        </a:p>
      </dgm:t>
    </dgm:pt>
    <dgm:pt modelId="{27F7D482-1663-4D27-A345-1A9498593080}">
      <dgm:prSet phldrT="[Tekst]" custT="1"/>
      <dgm:spPr/>
      <dgm:t>
        <a:bodyPr/>
        <a:lstStyle/>
        <a:p>
          <a:r>
            <a:rPr lang="pl-PL" sz="1400" b="1"/>
            <a:t>PIĘĆ SIŁ KONKURENCJI PORTERA</a:t>
          </a:r>
          <a:endParaRPr lang="pl-PL" sz="1400" b="1" dirty="0"/>
        </a:p>
      </dgm:t>
    </dgm:pt>
    <dgm:pt modelId="{3E382219-BC57-49E4-8B08-CD996946216A}" type="parTrans" cxnId="{DC5C7071-A508-4B05-B290-6BF8B35154D0}">
      <dgm:prSet/>
      <dgm:spPr/>
      <dgm:t>
        <a:bodyPr/>
        <a:lstStyle/>
        <a:p>
          <a:endParaRPr lang="pl-PL"/>
        </a:p>
      </dgm:t>
    </dgm:pt>
    <dgm:pt modelId="{F6233D48-1208-423E-A42D-EE4D5E5729A1}" type="sibTrans" cxnId="{DC5C7071-A508-4B05-B290-6BF8B35154D0}">
      <dgm:prSet/>
      <dgm:spPr/>
      <dgm:t>
        <a:bodyPr/>
        <a:lstStyle/>
        <a:p>
          <a:endParaRPr lang="pl-PL"/>
        </a:p>
      </dgm:t>
    </dgm:pt>
    <dgm:pt modelId="{A2357F2B-F9D0-4BDC-B45C-EA181C6D7DFE}">
      <dgm:prSet phldrT="[Tekst]"/>
      <dgm:spPr/>
      <dgm:t>
        <a:bodyPr/>
        <a:lstStyle/>
        <a:p>
          <a:r>
            <a:rPr lang="pl-PL" b="1" dirty="0"/>
            <a:t>RYWALIZACJA MIĘDZY PODMIOTAMI W SEKTORZE</a:t>
          </a:r>
        </a:p>
      </dgm:t>
    </dgm:pt>
    <dgm:pt modelId="{CEDC30DD-C588-44E1-A6D1-7622482E2167}" type="parTrans" cxnId="{A438CA1B-EC77-4B57-BA3F-C49B9F7F2235}">
      <dgm:prSet/>
      <dgm:spPr/>
      <dgm:t>
        <a:bodyPr/>
        <a:lstStyle/>
        <a:p>
          <a:endParaRPr lang="pl-PL"/>
        </a:p>
      </dgm:t>
    </dgm:pt>
    <dgm:pt modelId="{314EE943-6E9F-4754-ABE3-892484082435}" type="sibTrans" cxnId="{A438CA1B-EC77-4B57-BA3F-C49B9F7F2235}">
      <dgm:prSet/>
      <dgm:spPr/>
      <dgm:t>
        <a:bodyPr/>
        <a:lstStyle/>
        <a:p>
          <a:endParaRPr lang="pl-PL"/>
        </a:p>
      </dgm:t>
    </dgm:pt>
    <dgm:pt modelId="{B8C36C91-1E6B-4395-9096-2558B573C167}">
      <dgm:prSet phldrT="[Tekst]"/>
      <dgm:spPr/>
      <dgm:t>
        <a:bodyPr/>
        <a:lstStyle/>
        <a:p>
          <a:r>
            <a:rPr lang="pl-PL" b="1" dirty="0"/>
            <a:t>GROŹBA POJAWIENIA SIĘ NOWYCH KONKURENTÓW</a:t>
          </a:r>
        </a:p>
      </dgm:t>
    </dgm:pt>
    <dgm:pt modelId="{2CB95E30-697B-434A-AE30-ECA5939C4F53}" type="parTrans" cxnId="{766A5EB6-616B-41DF-97A5-7B5FC2CA099F}">
      <dgm:prSet/>
      <dgm:spPr/>
      <dgm:t>
        <a:bodyPr/>
        <a:lstStyle/>
        <a:p>
          <a:endParaRPr lang="pl-PL"/>
        </a:p>
      </dgm:t>
    </dgm:pt>
    <dgm:pt modelId="{250A6554-4987-4BD0-AB06-4E95B044B920}" type="sibTrans" cxnId="{766A5EB6-616B-41DF-97A5-7B5FC2CA099F}">
      <dgm:prSet/>
      <dgm:spPr/>
      <dgm:t>
        <a:bodyPr/>
        <a:lstStyle/>
        <a:p>
          <a:endParaRPr lang="pl-PL"/>
        </a:p>
      </dgm:t>
    </dgm:pt>
    <dgm:pt modelId="{FFAC2111-8650-469D-BCE7-7A52A1938D4B}">
      <dgm:prSet phldrT="[Tekst]"/>
      <dgm:spPr/>
      <dgm:t>
        <a:bodyPr/>
        <a:lstStyle/>
        <a:p>
          <a:r>
            <a:rPr lang="pl-PL" b="1" dirty="0"/>
            <a:t>GROŹBA POJAWIENIA SIĘ SUBSTYTUTÓW</a:t>
          </a:r>
        </a:p>
      </dgm:t>
    </dgm:pt>
    <dgm:pt modelId="{C92D4611-9FFC-4F73-ADF5-341E733DC8FA}" type="parTrans" cxnId="{C7474A3C-2626-49BD-9935-89604373DECE}">
      <dgm:prSet/>
      <dgm:spPr/>
      <dgm:t>
        <a:bodyPr/>
        <a:lstStyle/>
        <a:p>
          <a:endParaRPr lang="pl-PL"/>
        </a:p>
      </dgm:t>
    </dgm:pt>
    <dgm:pt modelId="{2CA49A83-EAD1-44A2-9ED4-E7E44A468977}" type="sibTrans" cxnId="{C7474A3C-2626-49BD-9935-89604373DECE}">
      <dgm:prSet/>
      <dgm:spPr/>
      <dgm:t>
        <a:bodyPr/>
        <a:lstStyle/>
        <a:p>
          <a:endParaRPr lang="pl-PL"/>
        </a:p>
      </dgm:t>
    </dgm:pt>
    <dgm:pt modelId="{4BADAB7D-6B4B-4FBF-8520-C6C717797F7A}">
      <dgm:prSet phldrT="[Tekst]"/>
      <dgm:spPr/>
      <dgm:t>
        <a:bodyPr/>
        <a:lstStyle/>
        <a:p>
          <a:r>
            <a:rPr lang="pl-PL" b="1" dirty="0"/>
            <a:t>SIŁA PRZETARGOWA NABYWCÓW</a:t>
          </a:r>
        </a:p>
      </dgm:t>
    </dgm:pt>
    <dgm:pt modelId="{B769C30A-B715-408C-A1B3-67124F17E9AB}" type="parTrans" cxnId="{2E8FB56C-D3C5-457C-AFCB-8764545DF9F5}">
      <dgm:prSet/>
      <dgm:spPr/>
      <dgm:t>
        <a:bodyPr/>
        <a:lstStyle/>
        <a:p>
          <a:endParaRPr lang="pl-PL"/>
        </a:p>
      </dgm:t>
    </dgm:pt>
    <dgm:pt modelId="{E2CCA51C-8463-472F-80FB-9F41712752BD}" type="sibTrans" cxnId="{2E8FB56C-D3C5-457C-AFCB-8764545DF9F5}">
      <dgm:prSet/>
      <dgm:spPr/>
      <dgm:t>
        <a:bodyPr/>
        <a:lstStyle/>
        <a:p>
          <a:endParaRPr lang="pl-PL"/>
        </a:p>
      </dgm:t>
    </dgm:pt>
    <dgm:pt modelId="{8C67F263-339F-4454-BD88-99352D6FDFA0}">
      <dgm:prSet custT="1"/>
      <dgm:spPr/>
      <dgm:t>
        <a:bodyPr/>
        <a:lstStyle/>
        <a:p>
          <a:r>
            <a:rPr lang="pl-PL" sz="1200" b="1" dirty="0"/>
            <a:t>SIŁA PRZETARGOWA DOSTAWCÓW</a:t>
          </a:r>
        </a:p>
      </dgm:t>
    </dgm:pt>
    <dgm:pt modelId="{0F18E19D-3716-4A01-9C26-7B389D49B901}" type="parTrans" cxnId="{3F91DF12-A3E9-4CD8-A002-9587FD5C3332}">
      <dgm:prSet/>
      <dgm:spPr/>
      <dgm:t>
        <a:bodyPr/>
        <a:lstStyle/>
        <a:p>
          <a:endParaRPr lang="pl-PL"/>
        </a:p>
      </dgm:t>
    </dgm:pt>
    <dgm:pt modelId="{1DC3B6A0-B09F-4AE0-B379-8B77B2F70654}" type="sibTrans" cxnId="{3F91DF12-A3E9-4CD8-A002-9587FD5C3332}">
      <dgm:prSet/>
      <dgm:spPr/>
      <dgm:t>
        <a:bodyPr/>
        <a:lstStyle/>
        <a:p>
          <a:endParaRPr lang="pl-PL"/>
        </a:p>
      </dgm:t>
    </dgm:pt>
    <dgm:pt modelId="{1F69BEBC-CCC7-4AEE-A128-CDA9113E1281}" type="pres">
      <dgm:prSet presAssocID="{E8559071-B711-4786-9FC8-BBEFC7A360FA}" presName="Name0" presStyleCnt="0">
        <dgm:presLayoutVars>
          <dgm:chMax val="1"/>
          <dgm:dir/>
          <dgm:animLvl val="ctr"/>
          <dgm:resizeHandles val="exact"/>
        </dgm:presLayoutVars>
      </dgm:prSet>
      <dgm:spPr/>
    </dgm:pt>
    <dgm:pt modelId="{66C5E285-E4B6-4D04-8045-77F86DF4940E}" type="pres">
      <dgm:prSet presAssocID="{27F7D482-1663-4D27-A345-1A9498593080}" presName="centerShape" presStyleLbl="node0" presStyleIdx="0" presStyleCnt="1" custScaleX="117180" custScaleY="127521"/>
      <dgm:spPr/>
    </dgm:pt>
    <dgm:pt modelId="{15694813-27A3-4937-8A7C-615C5472FBF2}" type="pres">
      <dgm:prSet presAssocID="{CEDC30DD-C588-44E1-A6D1-7622482E2167}" presName="parTrans" presStyleLbl="sibTrans2D1" presStyleIdx="0" presStyleCnt="5" custAng="10800000"/>
      <dgm:spPr/>
    </dgm:pt>
    <dgm:pt modelId="{90338076-119A-4BA6-BD57-57550C6D00BB}" type="pres">
      <dgm:prSet presAssocID="{CEDC30DD-C588-44E1-A6D1-7622482E2167}" presName="connectorText" presStyleLbl="sibTrans2D1" presStyleIdx="0" presStyleCnt="5"/>
      <dgm:spPr/>
    </dgm:pt>
    <dgm:pt modelId="{5DB19D80-56BC-471B-B6B6-818809F4A3BD}" type="pres">
      <dgm:prSet presAssocID="{A2357F2B-F9D0-4BDC-B45C-EA181C6D7DFE}" presName="node" presStyleLbl="node1" presStyleIdx="0" presStyleCnt="5">
        <dgm:presLayoutVars>
          <dgm:bulletEnabled val="1"/>
        </dgm:presLayoutVars>
      </dgm:prSet>
      <dgm:spPr/>
    </dgm:pt>
    <dgm:pt modelId="{53EADB33-1CE4-4124-B704-13F047DD7354}" type="pres">
      <dgm:prSet presAssocID="{2CB95E30-697B-434A-AE30-ECA5939C4F53}" presName="parTrans" presStyleLbl="sibTrans2D1" presStyleIdx="1" presStyleCnt="5" custAng="10800000"/>
      <dgm:spPr/>
    </dgm:pt>
    <dgm:pt modelId="{58CA1DF7-B85F-457A-BC65-69A6EBDF0732}" type="pres">
      <dgm:prSet presAssocID="{2CB95E30-697B-434A-AE30-ECA5939C4F53}" presName="connectorText" presStyleLbl="sibTrans2D1" presStyleIdx="1" presStyleCnt="5"/>
      <dgm:spPr/>
    </dgm:pt>
    <dgm:pt modelId="{BC5F74C1-4474-417B-8AFA-50D1C59B6080}" type="pres">
      <dgm:prSet presAssocID="{B8C36C91-1E6B-4395-9096-2558B573C167}" presName="node" presStyleLbl="node1" presStyleIdx="1" presStyleCnt="5">
        <dgm:presLayoutVars>
          <dgm:bulletEnabled val="1"/>
        </dgm:presLayoutVars>
      </dgm:prSet>
      <dgm:spPr/>
    </dgm:pt>
    <dgm:pt modelId="{8348C44C-BE75-4D93-AA57-6EFB2105EA1C}" type="pres">
      <dgm:prSet presAssocID="{C92D4611-9FFC-4F73-ADF5-341E733DC8FA}" presName="parTrans" presStyleLbl="sibTrans2D1" presStyleIdx="2" presStyleCnt="5" custAng="10800000"/>
      <dgm:spPr/>
    </dgm:pt>
    <dgm:pt modelId="{A63D7E22-FD2F-460A-B9A9-B22C9F0DC188}" type="pres">
      <dgm:prSet presAssocID="{C92D4611-9FFC-4F73-ADF5-341E733DC8FA}" presName="connectorText" presStyleLbl="sibTrans2D1" presStyleIdx="2" presStyleCnt="5"/>
      <dgm:spPr/>
    </dgm:pt>
    <dgm:pt modelId="{289BD43E-508F-47FD-BA26-02BBD20FA6B4}" type="pres">
      <dgm:prSet presAssocID="{FFAC2111-8650-469D-BCE7-7A52A1938D4B}" presName="node" presStyleLbl="node1" presStyleIdx="2" presStyleCnt="5">
        <dgm:presLayoutVars>
          <dgm:bulletEnabled val="1"/>
        </dgm:presLayoutVars>
      </dgm:prSet>
      <dgm:spPr/>
    </dgm:pt>
    <dgm:pt modelId="{C21573CE-59C1-43F2-8BE2-AA67EB405A44}" type="pres">
      <dgm:prSet presAssocID="{B769C30A-B715-408C-A1B3-67124F17E9AB}" presName="parTrans" presStyleLbl="sibTrans2D1" presStyleIdx="3" presStyleCnt="5" custAng="10800000"/>
      <dgm:spPr/>
    </dgm:pt>
    <dgm:pt modelId="{FA389E7A-15C4-4459-87BB-B03AF3E13CAE}" type="pres">
      <dgm:prSet presAssocID="{B769C30A-B715-408C-A1B3-67124F17E9AB}" presName="connectorText" presStyleLbl="sibTrans2D1" presStyleIdx="3" presStyleCnt="5"/>
      <dgm:spPr/>
    </dgm:pt>
    <dgm:pt modelId="{D9B43584-CB6A-482D-A323-A4F12BC7E22C}" type="pres">
      <dgm:prSet presAssocID="{4BADAB7D-6B4B-4FBF-8520-C6C717797F7A}" presName="node" presStyleLbl="node1" presStyleIdx="3" presStyleCnt="5">
        <dgm:presLayoutVars>
          <dgm:bulletEnabled val="1"/>
        </dgm:presLayoutVars>
      </dgm:prSet>
      <dgm:spPr/>
    </dgm:pt>
    <dgm:pt modelId="{0216C396-2C0F-4993-B456-86117667E434}" type="pres">
      <dgm:prSet presAssocID="{0F18E19D-3716-4A01-9C26-7B389D49B901}" presName="parTrans" presStyleLbl="sibTrans2D1" presStyleIdx="4" presStyleCnt="5"/>
      <dgm:spPr/>
    </dgm:pt>
    <dgm:pt modelId="{9A67562B-A57B-40F6-9804-7FD658A2089F}" type="pres">
      <dgm:prSet presAssocID="{0F18E19D-3716-4A01-9C26-7B389D49B901}" presName="connectorText" presStyleLbl="sibTrans2D1" presStyleIdx="4" presStyleCnt="5"/>
      <dgm:spPr/>
    </dgm:pt>
    <dgm:pt modelId="{5252DB9D-01B7-4B79-8877-168B0BC91D86}" type="pres">
      <dgm:prSet presAssocID="{8C67F263-339F-4454-BD88-99352D6FDFA0}" presName="node" presStyleLbl="node1" presStyleIdx="4" presStyleCnt="5">
        <dgm:presLayoutVars>
          <dgm:bulletEnabled val="1"/>
        </dgm:presLayoutVars>
      </dgm:prSet>
      <dgm:spPr/>
    </dgm:pt>
  </dgm:ptLst>
  <dgm:cxnLst>
    <dgm:cxn modelId="{FE8A5501-6A15-4807-8560-8824E1D8D845}" type="presOf" srcId="{4BADAB7D-6B4B-4FBF-8520-C6C717797F7A}" destId="{D9B43584-CB6A-482D-A323-A4F12BC7E22C}" srcOrd="0" destOrd="0" presId="urn:microsoft.com/office/officeart/2005/8/layout/radial5"/>
    <dgm:cxn modelId="{8802A304-8E6D-425D-B28A-7B25A7C46596}" type="presOf" srcId="{B769C30A-B715-408C-A1B3-67124F17E9AB}" destId="{C21573CE-59C1-43F2-8BE2-AA67EB405A44}" srcOrd="0" destOrd="0" presId="urn:microsoft.com/office/officeart/2005/8/layout/radial5"/>
    <dgm:cxn modelId="{6556C80C-24A8-433D-9090-B6C2351158C7}" type="presOf" srcId="{A2357F2B-F9D0-4BDC-B45C-EA181C6D7DFE}" destId="{5DB19D80-56BC-471B-B6B6-818809F4A3BD}" srcOrd="0" destOrd="0" presId="urn:microsoft.com/office/officeart/2005/8/layout/radial5"/>
    <dgm:cxn modelId="{3F91DF12-A3E9-4CD8-A002-9587FD5C3332}" srcId="{27F7D482-1663-4D27-A345-1A9498593080}" destId="{8C67F263-339F-4454-BD88-99352D6FDFA0}" srcOrd="4" destOrd="0" parTransId="{0F18E19D-3716-4A01-9C26-7B389D49B901}" sibTransId="{1DC3B6A0-B09F-4AE0-B379-8B77B2F70654}"/>
    <dgm:cxn modelId="{A438CA1B-EC77-4B57-BA3F-C49B9F7F2235}" srcId="{27F7D482-1663-4D27-A345-1A9498593080}" destId="{A2357F2B-F9D0-4BDC-B45C-EA181C6D7DFE}" srcOrd="0" destOrd="0" parTransId="{CEDC30DD-C588-44E1-A6D1-7622482E2167}" sibTransId="{314EE943-6E9F-4754-ABE3-892484082435}"/>
    <dgm:cxn modelId="{91E1982A-82C7-4D33-9043-B2F4D71C5E3A}" type="presOf" srcId="{C92D4611-9FFC-4F73-ADF5-341E733DC8FA}" destId="{A63D7E22-FD2F-460A-B9A9-B22C9F0DC188}" srcOrd="1" destOrd="0" presId="urn:microsoft.com/office/officeart/2005/8/layout/radial5"/>
    <dgm:cxn modelId="{2E220E30-6E27-48B2-9371-57644AE3A09F}" type="presOf" srcId="{2CB95E30-697B-434A-AE30-ECA5939C4F53}" destId="{58CA1DF7-B85F-457A-BC65-69A6EBDF0732}" srcOrd="1" destOrd="0" presId="urn:microsoft.com/office/officeart/2005/8/layout/radial5"/>
    <dgm:cxn modelId="{8DE0C133-DF0E-4EE3-B7FF-9336C7778F8E}" type="presOf" srcId="{0F18E19D-3716-4A01-9C26-7B389D49B901}" destId="{9A67562B-A57B-40F6-9804-7FD658A2089F}" srcOrd="1" destOrd="0" presId="urn:microsoft.com/office/officeart/2005/8/layout/radial5"/>
    <dgm:cxn modelId="{42FA1A38-E69F-49E2-9DDE-BB06685F8D33}" type="presOf" srcId="{FFAC2111-8650-469D-BCE7-7A52A1938D4B}" destId="{289BD43E-508F-47FD-BA26-02BBD20FA6B4}" srcOrd="0" destOrd="0" presId="urn:microsoft.com/office/officeart/2005/8/layout/radial5"/>
    <dgm:cxn modelId="{1813633C-3532-4B73-BCBA-48B1BF0073CA}" type="presOf" srcId="{B769C30A-B715-408C-A1B3-67124F17E9AB}" destId="{FA389E7A-15C4-4459-87BB-B03AF3E13CAE}" srcOrd="1" destOrd="0" presId="urn:microsoft.com/office/officeart/2005/8/layout/radial5"/>
    <dgm:cxn modelId="{C7474A3C-2626-49BD-9935-89604373DECE}" srcId="{27F7D482-1663-4D27-A345-1A9498593080}" destId="{FFAC2111-8650-469D-BCE7-7A52A1938D4B}" srcOrd="2" destOrd="0" parTransId="{C92D4611-9FFC-4F73-ADF5-341E733DC8FA}" sibTransId="{2CA49A83-EAD1-44A2-9ED4-E7E44A468977}"/>
    <dgm:cxn modelId="{1A4FAD3E-2E56-4146-9548-D8C01A186D94}" type="presOf" srcId="{2CB95E30-697B-434A-AE30-ECA5939C4F53}" destId="{53EADB33-1CE4-4124-B704-13F047DD7354}" srcOrd="0" destOrd="0" presId="urn:microsoft.com/office/officeart/2005/8/layout/radial5"/>
    <dgm:cxn modelId="{EA99ED65-7EAE-4096-945D-56D7014C00E2}" type="presOf" srcId="{27F7D482-1663-4D27-A345-1A9498593080}" destId="{66C5E285-E4B6-4D04-8045-77F86DF4940E}" srcOrd="0" destOrd="0" presId="urn:microsoft.com/office/officeart/2005/8/layout/radial5"/>
    <dgm:cxn modelId="{8DDFA547-E563-42A3-BD11-0DA438C40240}" type="presOf" srcId="{0F18E19D-3716-4A01-9C26-7B389D49B901}" destId="{0216C396-2C0F-4993-B456-86117667E434}" srcOrd="0" destOrd="0" presId="urn:microsoft.com/office/officeart/2005/8/layout/radial5"/>
    <dgm:cxn modelId="{2E8FB56C-D3C5-457C-AFCB-8764545DF9F5}" srcId="{27F7D482-1663-4D27-A345-1A9498593080}" destId="{4BADAB7D-6B4B-4FBF-8520-C6C717797F7A}" srcOrd="3" destOrd="0" parTransId="{B769C30A-B715-408C-A1B3-67124F17E9AB}" sibTransId="{E2CCA51C-8463-472F-80FB-9F41712752BD}"/>
    <dgm:cxn modelId="{DC5C7071-A508-4B05-B290-6BF8B35154D0}" srcId="{E8559071-B711-4786-9FC8-BBEFC7A360FA}" destId="{27F7D482-1663-4D27-A345-1A9498593080}" srcOrd="0" destOrd="0" parTransId="{3E382219-BC57-49E4-8B08-CD996946216A}" sibTransId="{F6233D48-1208-423E-A42D-EE4D5E5729A1}"/>
    <dgm:cxn modelId="{1DF93C8D-F16A-4DC3-AFC1-B9FAD0EA320A}" type="presOf" srcId="{CEDC30DD-C588-44E1-A6D1-7622482E2167}" destId="{90338076-119A-4BA6-BD57-57550C6D00BB}" srcOrd="1" destOrd="0" presId="urn:microsoft.com/office/officeart/2005/8/layout/radial5"/>
    <dgm:cxn modelId="{77B7748E-7E92-4B21-9660-48701B8C33DF}" type="presOf" srcId="{B8C36C91-1E6B-4395-9096-2558B573C167}" destId="{BC5F74C1-4474-417B-8AFA-50D1C59B6080}" srcOrd="0" destOrd="0" presId="urn:microsoft.com/office/officeart/2005/8/layout/radial5"/>
    <dgm:cxn modelId="{522E9594-57E4-44EE-AF3C-6F456886CA5F}" type="presOf" srcId="{C92D4611-9FFC-4F73-ADF5-341E733DC8FA}" destId="{8348C44C-BE75-4D93-AA57-6EFB2105EA1C}" srcOrd="0" destOrd="0" presId="urn:microsoft.com/office/officeart/2005/8/layout/radial5"/>
    <dgm:cxn modelId="{766A5EB6-616B-41DF-97A5-7B5FC2CA099F}" srcId="{27F7D482-1663-4D27-A345-1A9498593080}" destId="{B8C36C91-1E6B-4395-9096-2558B573C167}" srcOrd="1" destOrd="0" parTransId="{2CB95E30-697B-434A-AE30-ECA5939C4F53}" sibTransId="{250A6554-4987-4BD0-AB06-4E95B044B920}"/>
    <dgm:cxn modelId="{6C65E7C5-E6A3-4203-914C-598B93018475}" type="presOf" srcId="{8C67F263-339F-4454-BD88-99352D6FDFA0}" destId="{5252DB9D-01B7-4B79-8877-168B0BC91D86}" srcOrd="0" destOrd="0" presId="urn:microsoft.com/office/officeart/2005/8/layout/radial5"/>
    <dgm:cxn modelId="{082F15C6-F09D-4EDD-B368-B00B6354C1CA}" type="presOf" srcId="{CEDC30DD-C588-44E1-A6D1-7622482E2167}" destId="{15694813-27A3-4937-8A7C-615C5472FBF2}" srcOrd="0" destOrd="0" presId="urn:microsoft.com/office/officeart/2005/8/layout/radial5"/>
    <dgm:cxn modelId="{287E1AFC-97B1-48BB-A706-E11FA274CAE8}" type="presOf" srcId="{E8559071-B711-4786-9FC8-BBEFC7A360FA}" destId="{1F69BEBC-CCC7-4AEE-A128-CDA9113E1281}" srcOrd="0" destOrd="0" presId="urn:microsoft.com/office/officeart/2005/8/layout/radial5"/>
    <dgm:cxn modelId="{E0321C53-7ECA-46E7-A4D1-8E930F341AF3}" type="presParOf" srcId="{1F69BEBC-CCC7-4AEE-A128-CDA9113E1281}" destId="{66C5E285-E4B6-4D04-8045-77F86DF4940E}" srcOrd="0" destOrd="0" presId="urn:microsoft.com/office/officeart/2005/8/layout/radial5"/>
    <dgm:cxn modelId="{F7438EFD-9968-44D8-90C5-3DFF01CB38A8}" type="presParOf" srcId="{1F69BEBC-CCC7-4AEE-A128-CDA9113E1281}" destId="{15694813-27A3-4937-8A7C-615C5472FBF2}" srcOrd="1" destOrd="0" presId="urn:microsoft.com/office/officeart/2005/8/layout/radial5"/>
    <dgm:cxn modelId="{A4EB9F3A-DC96-4E3A-80DA-816E27535180}" type="presParOf" srcId="{15694813-27A3-4937-8A7C-615C5472FBF2}" destId="{90338076-119A-4BA6-BD57-57550C6D00BB}" srcOrd="0" destOrd="0" presId="urn:microsoft.com/office/officeart/2005/8/layout/radial5"/>
    <dgm:cxn modelId="{FD1BE57D-37E2-4553-86D0-D05EBCF357BE}" type="presParOf" srcId="{1F69BEBC-CCC7-4AEE-A128-CDA9113E1281}" destId="{5DB19D80-56BC-471B-B6B6-818809F4A3BD}" srcOrd="2" destOrd="0" presId="urn:microsoft.com/office/officeart/2005/8/layout/radial5"/>
    <dgm:cxn modelId="{4FF73C98-1169-4E4F-A6FF-F5E80BD5957F}" type="presParOf" srcId="{1F69BEBC-CCC7-4AEE-A128-CDA9113E1281}" destId="{53EADB33-1CE4-4124-B704-13F047DD7354}" srcOrd="3" destOrd="0" presId="urn:microsoft.com/office/officeart/2005/8/layout/radial5"/>
    <dgm:cxn modelId="{802AFD9F-B706-446D-8A8F-1184E2FA7A97}" type="presParOf" srcId="{53EADB33-1CE4-4124-B704-13F047DD7354}" destId="{58CA1DF7-B85F-457A-BC65-69A6EBDF0732}" srcOrd="0" destOrd="0" presId="urn:microsoft.com/office/officeart/2005/8/layout/radial5"/>
    <dgm:cxn modelId="{38086A52-93BD-4F6B-9A7F-8A08006D4D2E}" type="presParOf" srcId="{1F69BEBC-CCC7-4AEE-A128-CDA9113E1281}" destId="{BC5F74C1-4474-417B-8AFA-50D1C59B6080}" srcOrd="4" destOrd="0" presId="urn:microsoft.com/office/officeart/2005/8/layout/radial5"/>
    <dgm:cxn modelId="{7505F856-C242-480B-9509-AE7513AB368A}" type="presParOf" srcId="{1F69BEBC-CCC7-4AEE-A128-CDA9113E1281}" destId="{8348C44C-BE75-4D93-AA57-6EFB2105EA1C}" srcOrd="5" destOrd="0" presId="urn:microsoft.com/office/officeart/2005/8/layout/radial5"/>
    <dgm:cxn modelId="{B2FE22F4-B819-490C-A595-6DC2C8319B26}" type="presParOf" srcId="{8348C44C-BE75-4D93-AA57-6EFB2105EA1C}" destId="{A63D7E22-FD2F-460A-B9A9-B22C9F0DC188}" srcOrd="0" destOrd="0" presId="urn:microsoft.com/office/officeart/2005/8/layout/radial5"/>
    <dgm:cxn modelId="{87B9A021-6D49-4C2F-A6CD-216D29F61738}" type="presParOf" srcId="{1F69BEBC-CCC7-4AEE-A128-CDA9113E1281}" destId="{289BD43E-508F-47FD-BA26-02BBD20FA6B4}" srcOrd="6" destOrd="0" presId="urn:microsoft.com/office/officeart/2005/8/layout/radial5"/>
    <dgm:cxn modelId="{B22C6E2C-C221-4F0D-8D39-A5217959BCD9}" type="presParOf" srcId="{1F69BEBC-CCC7-4AEE-A128-CDA9113E1281}" destId="{C21573CE-59C1-43F2-8BE2-AA67EB405A44}" srcOrd="7" destOrd="0" presId="urn:microsoft.com/office/officeart/2005/8/layout/radial5"/>
    <dgm:cxn modelId="{FBB2074C-7B45-4931-A942-0D4959F4DB7C}" type="presParOf" srcId="{C21573CE-59C1-43F2-8BE2-AA67EB405A44}" destId="{FA389E7A-15C4-4459-87BB-B03AF3E13CAE}" srcOrd="0" destOrd="0" presId="urn:microsoft.com/office/officeart/2005/8/layout/radial5"/>
    <dgm:cxn modelId="{21193DC8-BE2F-4D1A-91DE-84692724C9E0}" type="presParOf" srcId="{1F69BEBC-CCC7-4AEE-A128-CDA9113E1281}" destId="{D9B43584-CB6A-482D-A323-A4F12BC7E22C}" srcOrd="8" destOrd="0" presId="urn:microsoft.com/office/officeart/2005/8/layout/radial5"/>
    <dgm:cxn modelId="{A5FB9336-BADE-43A5-80A1-C0B0D89D7ADC}" type="presParOf" srcId="{1F69BEBC-CCC7-4AEE-A128-CDA9113E1281}" destId="{0216C396-2C0F-4993-B456-86117667E434}" srcOrd="9" destOrd="0" presId="urn:microsoft.com/office/officeart/2005/8/layout/radial5"/>
    <dgm:cxn modelId="{8594F686-9C7A-4132-A438-DD6A27B2E120}" type="presParOf" srcId="{0216C396-2C0F-4993-B456-86117667E434}" destId="{9A67562B-A57B-40F6-9804-7FD658A2089F}" srcOrd="0" destOrd="0" presId="urn:microsoft.com/office/officeart/2005/8/layout/radial5"/>
    <dgm:cxn modelId="{CDDD32C0-B2D6-4268-95E9-760D894A029D}" type="presParOf" srcId="{1F69BEBC-CCC7-4AEE-A128-CDA9113E1281}" destId="{5252DB9D-01B7-4B79-8877-168B0BC91D86}" srcOrd="10"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11.xml><?xml version="1.0" encoding="utf-8"?>
<dgm:dataModel xmlns:dgm="http://schemas.openxmlformats.org/drawingml/2006/diagram" xmlns:a="http://schemas.openxmlformats.org/drawingml/2006/main">
  <dgm:ptLst>
    <dgm:pt modelId="{B92CA293-03E2-4569-9E6A-B9C84C89632B}" type="doc">
      <dgm:prSet loTypeId="urn:microsoft.com/office/officeart/2005/8/layout/hierarchy1" loCatId="hierarchy" qsTypeId="urn:microsoft.com/office/officeart/2005/8/quickstyle/simple1" qsCatId="simple" csTypeId="urn:microsoft.com/office/officeart/2005/8/colors/accent0_1" csCatId="mainScheme" phldr="1"/>
      <dgm:spPr/>
      <dgm:t>
        <a:bodyPr/>
        <a:lstStyle/>
        <a:p>
          <a:endParaRPr lang="pl-PL"/>
        </a:p>
      </dgm:t>
    </dgm:pt>
    <dgm:pt modelId="{BCD572C2-7A84-4D7E-8EAE-981E1196774F}">
      <dgm:prSet phldrT="[Tekst]"/>
      <dgm:spPr/>
      <dgm:t>
        <a:bodyPr/>
        <a:lstStyle/>
        <a:p>
          <a:r>
            <a:rPr lang="pl-PL" dirty="0"/>
            <a:t>SOCJOLOGICZNE INTERPRETACJE</a:t>
          </a:r>
        </a:p>
      </dgm:t>
    </dgm:pt>
    <dgm:pt modelId="{177D754D-D7EB-4A3F-9164-EE26AF507E69}" type="parTrans" cxnId="{BD1C4039-A0FF-45CE-88E2-67980BC2C930}">
      <dgm:prSet/>
      <dgm:spPr/>
      <dgm:t>
        <a:bodyPr/>
        <a:lstStyle/>
        <a:p>
          <a:endParaRPr lang="pl-PL"/>
        </a:p>
      </dgm:t>
    </dgm:pt>
    <dgm:pt modelId="{DA3642FA-C87E-4590-A818-388389DD1DAD}" type="sibTrans" cxnId="{BD1C4039-A0FF-45CE-88E2-67980BC2C930}">
      <dgm:prSet/>
      <dgm:spPr/>
      <dgm:t>
        <a:bodyPr/>
        <a:lstStyle/>
        <a:p>
          <a:endParaRPr lang="pl-PL"/>
        </a:p>
      </dgm:t>
    </dgm:pt>
    <dgm:pt modelId="{F8686352-4F72-48A4-A231-A399659D7F20}">
      <dgm:prSet phldrT="[Tekst]"/>
      <dgm:spPr/>
      <dgm:t>
        <a:bodyPr/>
        <a:lstStyle/>
        <a:p>
          <a:r>
            <a:rPr lang="pl-PL" dirty="0"/>
            <a:t>A) ORGANIZACJA JAKO SYSTEM SPOŁECZNY</a:t>
          </a:r>
        </a:p>
      </dgm:t>
    </dgm:pt>
    <dgm:pt modelId="{C1B71888-0A13-4D3C-AD8C-996080E77094}" type="parTrans" cxnId="{5448D451-8E76-420F-AC3F-B38F850BCDCF}">
      <dgm:prSet/>
      <dgm:spPr/>
      <dgm:t>
        <a:bodyPr/>
        <a:lstStyle/>
        <a:p>
          <a:endParaRPr lang="pl-PL"/>
        </a:p>
      </dgm:t>
    </dgm:pt>
    <dgm:pt modelId="{6678DB30-B50A-492F-A9C7-8AA50428B399}" type="sibTrans" cxnId="{5448D451-8E76-420F-AC3F-B38F850BCDCF}">
      <dgm:prSet/>
      <dgm:spPr/>
      <dgm:t>
        <a:bodyPr/>
        <a:lstStyle/>
        <a:p>
          <a:endParaRPr lang="pl-PL"/>
        </a:p>
      </dgm:t>
    </dgm:pt>
    <dgm:pt modelId="{506F2399-27B6-4635-B62E-48E8827DAEAC}">
      <dgm:prSet phldrT="[Tekst]"/>
      <dgm:spPr/>
      <dgm:t>
        <a:bodyPr/>
        <a:lstStyle/>
        <a:p>
          <a:r>
            <a:rPr lang="pl-PL" dirty="0"/>
            <a:t>B) ORGANIZACJA JAKO SPOŁECZNA TWÓRCZOŚĆ CZŁOWIEKA</a:t>
          </a:r>
        </a:p>
      </dgm:t>
    </dgm:pt>
    <dgm:pt modelId="{C9CCBDAE-2197-4E6F-B352-018316F86381}" type="parTrans" cxnId="{944AD3A0-5347-4E1B-BB20-7761B71F6E31}">
      <dgm:prSet/>
      <dgm:spPr/>
      <dgm:t>
        <a:bodyPr/>
        <a:lstStyle/>
        <a:p>
          <a:endParaRPr lang="pl-PL"/>
        </a:p>
      </dgm:t>
    </dgm:pt>
    <dgm:pt modelId="{D1A3869D-C400-4773-9C0B-C2F6C07BFC06}" type="sibTrans" cxnId="{944AD3A0-5347-4E1B-BB20-7761B71F6E31}">
      <dgm:prSet/>
      <dgm:spPr/>
      <dgm:t>
        <a:bodyPr/>
        <a:lstStyle/>
        <a:p>
          <a:endParaRPr lang="pl-PL"/>
        </a:p>
      </dgm:t>
    </dgm:pt>
    <dgm:pt modelId="{0A868B24-B17F-4D89-8EF3-B6BAD0D8BC2D}">
      <dgm:prSet/>
      <dgm:spPr/>
      <dgm:t>
        <a:bodyPr/>
        <a:lstStyle/>
        <a:p>
          <a:r>
            <a:rPr lang="pl-PL" dirty="0"/>
            <a:t>C) ORGANIZACJA JAKO STRUKTURA</a:t>
          </a:r>
        </a:p>
      </dgm:t>
    </dgm:pt>
    <dgm:pt modelId="{35D70A84-FD78-4FFD-A0E8-B9E18208164D}" type="parTrans" cxnId="{B8F06E8C-A5C4-4AC4-BD19-3DAB609C7E18}">
      <dgm:prSet/>
      <dgm:spPr/>
      <dgm:t>
        <a:bodyPr/>
        <a:lstStyle/>
        <a:p>
          <a:endParaRPr lang="pl-PL"/>
        </a:p>
      </dgm:t>
    </dgm:pt>
    <dgm:pt modelId="{16B8DFF7-D496-4B80-9B59-F34B41D4623F}" type="sibTrans" cxnId="{B8F06E8C-A5C4-4AC4-BD19-3DAB609C7E18}">
      <dgm:prSet/>
      <dgm:spPr/>
      <dgm:t>
        <a:bodyPr/>
        <a:lstStyle/>
        <a:p>
          <a:endParaRPr lang="pl-PL"/>
        </a:p>
      </dgm:t>
    </dgm:pt>
    <dgm:pt modelId="{DA544199-79E1-40D0-8C1D-20AFD3A9215A}" type="pres">
      <dgm:prSet presAssocID="{B92CA293-03E2-4569-9E6A-B9C84C89632B}" presName="hierChild1" presStyleCnt="0">
        <dgm:presLayoutVars>
          <dgm:chPref val="1"/>
          <dgm:dir/>
          <dgm:animOne val="branch"/>
          <dgm:animLvl val="lvl"/>
          <dgm:resizeHandles/>
        </dgm:presLayoutVars>
      </dgm:prSet>
      <dgm:spPr/>
    </dgm:pt>
    <dgm:pt modelId="{4DCD5324-4D6A-4957-85A2-33C67F6CDD97}" type="pres">
      <dgm:prSet presAssocID="{BCD572C2-7A84-4D7E-8EAE-981E1196774F}" presName="hierRoot1" presStyleCnt="0"/>
      <dgm:spPr/>
    </dgm:pt>
    <dgm:pt modelId="{9009337F-EDDC-43F8-B157-950616A20480}" type="pres">
      <dgm:prSet presAssocID="{BCD572C2-7A84-4D7E-8EAE-981E1196774F}" presName="composite" presStyleCnt="0"/>
      <dgm:spPr/>
    </dgm:pt>
    <dgm:pt modelId="{1B26FCFF-3820-4F4E-88EA-D7B76D351DD7}" type="pres">
      <dgm:prSet presAssocID="{BCD572C2-7A84-4D7E-8EAE-981E1196774F}" presName="background" presStyleLbl="node0" presStyleIdx="0" presStyleCnt="1"/>
      <dgm:spPr/>
    </dgm:pt>
    <dgm:pt modelId="{4282335F-DE32-43A0-92EB-F90CBBB259F5}" type="pres">
      <dgm:prSet presAssocID="{BCD572C2-7A84-4D7E-8EAE-981E1196774F}" presName="text" presStyleLbl="fgAcc0" presStyleIdx="0" presStyleCnt="1">
        <dgm:presLayoutVars>
          <dgm:chPref val="3"/>
        </dgm:presLayoutVars>
      </dgm:prSet>
      <dgm:spPr/>
    </dgm:pt>
    <dgm:pt modelId="{02CBD256-52AD-40FC-82B3-5761DF3E5002}" type="pres">
      <dgm:prSet presAssocID="{BCD572C2-7A84-4D7E-8EAE-981E1196774F}" presName="hierChild2" presStyleCnt="0"/>
      <dgm:spPr/>
    </dgm:pt>
    <dgm:pt modelId="{A8687B33-2051-4739-8D42-9AB73F8C1281}" type="pres">
      <dgm:prSet presAssocID="{C1B71888-0A13-4D3C-AD8C-996080E77094}" presName="Name10" presStyleLbl="parChTrans1D2" presStyleIdx="0" presStyleCnt="3"/>
      <dgm:spPr/>
    </dgm:pt>
    <dgm:pt modelId="{C8783CFE-071C-4263-B137-9ADBF1EA6CF0}" type="pres">
      <dgm:prSet presAssocID="{F8686352-4F72-48A4-A231-A399659D7F20}" presName="hierRoot2" presStyleCnt="0"/>
      <dgm:spPr/>
    </dgm:pt>
    <dgm:pt modelId="{9E44B8F2-CFA2-458D-ADC6-77F88EF96D4A}" type="pres">
      <dgm:prSet presAssocID="{F8686352-4F72-48A4-A231-A399659D7F20}" presName="composite2" presStyleCnt="0"/>
      <dgm:spPr/>
    </dgm:pt>
    <dgm:pt modelId="{921B8F68-32A2-4202-B084-A0D22C209105}" type="pres">
      <dgm:prSet presAssocID="{F8686352-4F72-48A4-A231-A399659D7F20}" presName="background2" presStyleLbl="node2" presStyleIdx="0" presStyleCnt="3"/>
      <dgm:spPr/>
    </dgm:pt>
    <dgm:pt modelId="{25C44351-7745-4B49-94A2-C0FED6745ABB}" type="pres">
      <dgm:prSet presAssocID="{F8686352-4F72-48A4-A231-A399659D7F20}" presName="text2" presStyleLbl="fgAcc2" presStyleIdx="0" presStyleCnt="3">
        <dgm:presLayoutVars>
          <dgm:chPref val="3"/>
        </dgm:presLayoutVars>
      </dgm:prSet>
      <dgm:spPr/>
    </dgm:pt>
    <dgm:pt modelId="{DC2B7342-5872-408C-9C4A-ECA14C46AF59}" type="pres">
      <dgm:prSet presAssocID="{F8686352-4F72-48A4-A231-A399659D7F20}" presName="hierChild3" presStyleCnt="0"/>
      <dgm:spPr/>
    </dgm:pt>
    <dgm:pt modelId="{E40678F9-CF24-4882-88CB-3D1793E07CCC}" type="pres">
      <dgm:prSet presAssocID="{C9CCBDAE-2197-4E6F-B352-018316F86381}" presName="Name10" presStyleLbl="parChTrans1D2" presStyleIdx="1" presStyleCnt="3"/>
      <dgm:spPr/>
    </dgm:pt>
    <dgm:pt modelId="{696BB8E4-5E02-4747-9FC3-ACBBB8C9FF0E}" type="pres">
      <dgm:prSet presAssocID="{506F2399-27B6-4635-B62E-48E8827DAEAC}" presName="hierRoot2" presStyleCnt="0"/>
      <dgm:spPr/>
    </dgm:pt>
    <dgm:pt modelId="{4B193B2D-0B6D-4BFE-9149-7D0B5F3F2AFA}" type="pres">
      <dgm:prSet presAssocID="{506F2399-27B6-4635-B62E-48E8827DAEAC}" presName="composite2" presStyleCnt="0"/>
      <dgm:spPr/>
    </dgm:pt>
    <dgm:pt modelId="{713F925A-EDDF-43BF-B65D-7C0385B73574}" type="pres">
      <dgm:prSet presAssocID="{506F2399-27B6-4635-B62E-48E8827DAEAC}" presName="background2" presStyleLbl="node2" presStyleIdx="1" presStyleCnt="3"/>
      <dgm:spPr/>
    </dgm:pt>
    <dgm:pt modelId="{C5CC1D96-A0EF-4BB5-8608-14152FA1C1DC}" type="pres">
      <dgm:prSet presAssocID="{506F2399-27B6-4635-B62E-48E8827DAEAC}" presName="text2" presStyleLbl="fgAcc2" presStyleIdx="1" presStyleCnt="3">
        <dgm:presLayoutVars>
          <dgm:chPref val="3"/>
        </dgm:presLayoutVars>
      </dgm:prSet>
      <dgm:spPr/>
    </dgm:pt>
    <dgm:pt modelId="{7D5142D5-34C2-41E6-94D1-DD9277B233F2}" type="pres">
      <dgm:prSet presAssocID="{506F2399-27B6-4635-B62E-48E8827DAEAC}" presName="hierChild3" presStyleCnt="0"/>
      <dgm:spPr/>
    </dgm:pt>
    <dgm:pt modelId="{1AF101CC-31B2-4D4C-A60E-C64B422CCAEA}" type="pres">
      <dgm:prSet presAssocID="{35D70A84-FD78-4FFD-A0E8-B9E18208164D}" presName="Name10" presStyleLbl="parChTrans1D2" presStyleIdx="2" presStyleCnt="3"/>
      <dgm:spPr/>
    </dgm:pt>
    <dgm:pt modelId="{095754E5-F569-43D0-9062-888C85270A8D}" type="pres">
      <dgm:prSet presAssocID="{0A868B24-B17F-4D89-8EF3-B6BAD0D8BC2D}" presName="hierRoot2" presStyleCnt="0"/>
      <dgm:spPr/>
    </dgm:pt>
    <dgm:pt modelId="{D46A69E0-28AE-4F78-A817-79A1EBD1C734}" type="pres">
      <dgm:prSet presAssocID="{0A868B24-B17F-4D89-8EF3-B6BAD0D8BC2D}" presName="composite2" presStyleCnt="0"/>
      <dgm:spPr/>
    </dgm:pt>
    <dgm:pt modelId="{D5DB92A7-A3B0-4370-8365-06CC3B39A2D6}" type="pres">
      <dgm:prSet presAssocID="{0A868B24-B17F-4D89-8EF3-B6BAD0D8BC2D}" presName="background2" presStyleLbl="node2" presStyleIdx="2" presStyleCnt="3"/>
      <dgm:spPr/>
    </dgm:pt>
    <dgm:pt modelId="{2F82DDAF-2174-4421-9ED4-5631510CC5B0}" type="pres">
      <dgm:prSet presAssocID="{0A868B24-B17F-4D89-8EF3-B6BAD0D8BC2D}" presName="text2" presStyleLbl="fgAcc2" presStyleIdx="2" presStyleCnt="3">
        <dgm:presLayoutVars>
          <dgm:chPref val="3"/>
        </dgm:presLayoutVars>
      </dgm:prSet>
      <dgm:spPr/>
    </dgm:pt>
    <dgm:pt modelId="{CD4B973B-42AD-40C3-B52E-9DBF42DD8A64}" type="pres">
      <dgm:prSet presAssocID="{0A868B24-B17F-4D89-8EF3-B6BAD0D8BC2D}" presName="hierChild3" presStyleCnt="0"/>
      <dgm:spPr/>
    </dgm:pt>
  </dgm:ptLst>
  <dgm:cxnLst>
    <dgm:cxn modelId="{BD1C4039-A0FF-45CE-88E2-67980BC2C930}" srcId="{B92CA293-03E2-4569-9E6A-B9C84C89632B}" destId="{BCD572C2-7A84-4D7E-8EAE-981E1196774F}" srcOrd="0" destOrd="0" parTransId="{177D754D-D7EB-4A3F-9164-EE26AF507E69}" sibTransId="{DA3642FA-C87E-4590-A818-388389DD1DAD}"/>
    <dgm:cxn modelId="{5448D451-8E76-420F-AC3F-B38F850BCDCF}" srcId="{BCD572C2-7A84-4D7E-8EAE-981E1196774F}" destId="{F8686352-4F72-48A4-A231-A399659D7F20}" srcOrd="0" destOrd="0" parTransId="{C1B71888-0A13-4D3C-AD8C-996080E77094}" sibTransId="{6678DB30-B50A-492F-A9C7-8AA50428B399}"/>
    <dgm:cxn modelId="{411F7E7E-18D4-4ED7-AB42-110EA0040AB9}" type="presOf" srcId="{BCD572C2-7A84-4D7E-8EAE-981E1196774F}" destId="{4282335F-DE32-43A0-92EB-F90CBBB259F5}" srcOrd="0" destOrd="0" presId="urn:microsoft.com/office/officeart/2005/8/layout/hierarchy1"/>
    <dgm:cxn modelId="{F63DA888-01BE-43E6-B264-42501B9E4543}" type="presOf" srcId="{F8686352-4F72-48A4-A231-A399659D7F20}" destId="{25C44351-7745-4B49-94A2-C0FED6745ABB}" srcOrd="0" destOrd="0" presId="urn:microsoft.com/office/officeart/2005/8/layout/hierarchy1"/>
    <dgm:cxn modelId="{A073F28B-222E-4CEA-874E-2E27EBB0826D}" type="presOf" srcId="{0A868B24-B17F-4D89-8EF3-B6BAD0D8BC2D}" destId="{2F82DDAF-2174-4421-9ED4-5631510CC5B0}" srcOrd="0" destOrd="0" presId="urn:microsoft.com/office/officeart/2005/8/layout/hierarchy1"/>
    <dgm:cxn modelId="{B8F06E8C-A5C4-4AC4-BD19-3DAB609C7E18}" srcId="{BCD572C2-7A84-4D7E-8EAE-981E1196774F}" destId="{0A868B24-B17F-4D89-8EF3-B6BAD0D8BC2D}" srcOrd="2" destOrd="0" parTransId="{35D70A84-FD78-4FFD-A0E8-B9E18208164D}" sibTransId="{16B8DFF7-D496-4B80-9B59-F34B41D4623F}"/>
    <dgm:cxn modelId="{944AD3A0-5347-4E1B-BB20-7761B71F6E31}" srcId="{BCD572C2-7A84-4D7E-8EAE-981E1196774F}" destId="{506F2399-27B6-4635-B62E-48E8827DAEAC}" srcOrd="1" destOrd="0" parTransId="{C9CCBDAE-2197-4E6F-B352-018316F86381}" sibTransId="{D1A3869D-C400-4773-9C0B-C2F6C07BFC06}"/>
    <dgm:cxn modelId="{D38302AD-E77C-4568-BA5C-81E359AA65D1}" type="presOf" srcId="{506F2399-27B6-4635-B62E-48E8827DAEAC}" destId="{C5CC1D96-A0EF-4BB5-8608-14152FA1C1DC}" srcOrd="0" destOrd="0" presId="urn:microsoft.com/office/officeart/2005/8/layout/hierarchy1"/>
    <dgm:cxn modelId="{09F5F0AF-2825-4604-9DD7-2E06D23F3A23}" type="presOf" srcId="{C9CCBDAE-2197-4E6F-B352-018316F86381}" destId="{E40678F9-CF24-4882-88CB-3D1793E07CCC}" srcOrd="0" destOrd="0" presId="urn:microsoft.com/office/officeart/2005/8/layout/hierarchy1"/>
    <dgm:cxn modelId="{18F1EDB0-9915-4DD8-A69B-AF1AE446E4CF}" type="presOf" srcId="{B92CA293-03E2-4569-9E6A-B9C84C89632B}" destId="{DA544199-79E1-40D0-8C1D-20AFD3A9215A}" srcOrd="0" destOrd="0" presId="urn:microsoft.com/office/officeart/2005/8/layout/hierarchy1"/>
    <dgm:cxn modelId="{F5B2E8D3-A202-442C-AC52-2E52F9E3D482}" type="presOf" srcId="{C1B71888-0A13-4D3C-AD8C-996080E77094}" destId="{A8687B33-2051-4739-8D42-9AB73F8C1281}" srcOrd="0" destOrd="0" presId="urn:microsoft.com/office/officeart/2005/8/layout/hierarchy1"/>
    <dgm:cxn modelId="{816931EA-ACB5-4540-983F-B171906C3DFF}" type="presOf" srcId="{35D70A84-FD78-4FFD-A0E8-B9E18208164D}" destId="{1AF101CC-31B2-4D4C-A60E-C64B422CCAEA}" srcOrd="0" destOrd="0" presId="urn:microsoft.com/office/officeart/2005/8/layout/hierarchy1"/>
    <dgm:cxn modelId="{6606F7FB-FC7B-4F45-B99C-E5272EEF7AB7}" type="presParOf" srcId="{DA544199-79E1-40D0-8C1D-20AFD3A9215A}" destId="{4DCD5324-4D6A-4957-85A2-33C67F6CDD97}" srcOrd="0" destOrd="0" presId="urn:microsoft.com/office/officeart/2005/8/layout/hierarchy1"/>
    <dgm:cxn modelId="{7DE81FA0-DC8F-425D-98AE-23A90CEAA90C}" type="presParOf" srcId="{4DCD5324-4D6A-4957-85A2-33C67F6CDD97}" destId="{9009337F-EDDC-43F8-B157-950616A20480}" srcOrd="0" destOrd="0" presId="urn:microsoft.com/office/officeart/2005/8/layout/hierarchy1"/>
    <dgm:cxn modelId="{71A6F1BE-5951-46DB-9AF0-9716288A65FB}" type="presParOf" srcId="{9009337F-EDDC-43F8-B157-950616A20480}" destId="{1B26FCFF-3820-4F4E-88EA-D7B76D351DD7}" srcOrd="0" destOrd="0" presId="urn:microsoft.com/office/officeart/2005/8/layout/hierarchy1"/>
    <dgm:cxn modelId="{F63F3CC0-91FC-4A0C-9DD3-AA2A7980CAAD}" type="presParOf" srcId="{9009337F-EDDC-43F8-B157-950616A20480}" destId="{4282335F-DE32-43A0-92EB-F90CBBB259F5}" srcOrd="1" destOrd="0" presId="urn:microsoft.com/office/officeart/2005/8/layout/hierarchy1"/>
    <dgm:cxn modelId="{C2918A04-32C8-4C13-B3D9-39DA4636DA9B}" type="presParOf" srcId="{4DCD5324-4D6A-4957-85A2-33C67F6CDD97}" destId="{02CBD256-52AD-40FC-82B3-5761DF3E5002}" srcOrd="1" destOrd="0" presId="urn:microsoft.com/office/officeart/2005/8/layout/hierarchy1"/>
    <dgm:cxn modelId="{1E34E2B5-1262-4E83-AD0E-73EA7B712FFB}" type="presParOf" srcId="{02CBD256-52AD-40FC-82B3-5761DF3E5002}" destId="{A8687B33-2051-4739-8D42-9AB73F8C1281}" srcOrd="0" destOrd="0" presId="urn:microsoft.com/office/officeart/2005/8/layout/hierarchy1"/>
    <dgm:cxn modelId="{5AF79C09-BF05-4316-8CAD-D48C1BCAF200}" type="presParOf" srcId="{02CBD256-52AD-40FC-82B3-5761DF3E5002}" destId="{C8783CFE-071C-4263-B137-9ADBF1EA6CF0}" srcOrd="1" destOrd="0" presId="urn:microsoft.com/office/officeart/2005/8/layout/hierarchy1"/>
    <dgm:cxn modelId="{C26594F8-6FA0-4231-91FC-81D4827CEDFB}" type="presParOf" srcId="{C8783CFE-071C-4263-B137-9ADBF1EA6CF0}" destId="{9E44B8F2-CFA2-458D-ADC6-77F88EF96D4A}" srcOrd="0" destOrd="0" presId="urn:microsoft.com/office/officeart/2005/8/layout/hierarchy1"/>
    <dgm:cxn modelId="{05F56F9F-B272-4DAA-A8F8-758A57286608}" type="presParOf" srcId="{9E44B8F2-CFA2-458D-ADC6-77F88EF96D4A}" destId="{921B8F68-32A2-4202-B084-A0D22C209105}" srcOrd="0" destOrd="0" presId="urn:microsoft.com/office/officeart/2005/8/layout/hierarchy1"/>
    <dgm:cxn modelId="{242A6C0C-DA61-49C9-B384-0E2882B8AFFF}" type="presParOf" srcId="{9E44B8F2-CFA2-458D-ADC6-77F88EF96D4A}" destId="{25C44351-7745-4B49-94A2-C0FED6745ABB}" srcOrd="1" destOrd="0" presId="urn:microsoft.com/office/officeart/2005/8/layout/hierarchy1"/>
    <dgm:cxn modelId="{D4929996-EBAD-452B-BE5C-8ADC6C37877C}" type="presParOf" srcId="{C8783CFE-071C-4263-B137-9ADBF1EA6CF0}" destId="{DC2B7342-5872-408C-9C4A-ECA14C46AF59}" srcOrd="1" destOrd="0" presId="urn:microsoft.com/office/officeart/2005/8/layout/hierarchy1"/>
    <dgm:cxn modelId="{9B5A2214-14D7-4598-B33B-6CEDFBDFD5C8}" type="presParOf" srcId="{02CBD256-52AD-40FC-82B3-5761DF3E5002}" destId="{E40678F9-CF24-4882-88CB-3D1793E07CCC}" srcOrd="2" destOrd="0" presId="urn:microsoft.com/office/officeart/2005/8/layout/hierarchy1"/>
    <dgm:cxn modelId="{640A4E0D-84C4-4715-B4F4-18F0CBD5CB60}" type="presParOf" srcId="{02CBD256-52AD-40FC-82B3-5761DF3E5002}" destId="{696BB8E4-5E02-4747-9FC3-ACBBB8C9FF0E}" srcOrd="3" destOrd="0" presId="urn:microsoft.com/office/officeart/2005/8/layout/hierarchy1"/>
    <dgm:cxn modelId="{C5991C18-9A18-4217-98B0-A3CC6EAA668A}" type="presParOf" srcId="{696BB8E4-5E02-4747-9FC3-ACBBB8C9FF0E}" destId="{4B193B2D-0B6D-4BFE-9149-7D0B5F3F2AFA}" srcOrd="0" destOrd="0" presId="urn:microsoft.com/office/officeart/2005/8/layout/hierarchy1"/>
    <dgm:cxn modelId="{5345BCF4-8BC1-4FCC-98F0-D549190763B4}" type="presParOf" srcId="{4B193B2D-0B6D-4BFE-9149-7D0B5F3F2AFA}" destId="{713F925A-EDDF-43BF-B65D-7C0385B73574}" srcOrd="0" destOrd="0" presId="urn:microsoft.com/office/officeart/2005/8/layout/hierarchy1"/>
    <dgm:cxn modelId="{B5085626-53DB-4DE2-9720-EB29B902C10B}" type="presParOf" srcId="{4B193B2D-0B6D-4BFE-9149-7D0B5F3F2AFA}" destId="{C5CC1D96-A0EF-4BB5-8608-14152FA1C1DC}" srcOrd="1" destOrd="0" presId="urn:microsoft.com/office/officeart/2005/8/layout/hierarchy1"/>
    <dgm:cxn modelId="{26812AA7-BE2F-47AE-89C7-162AA5568660}" type="presParOf" srcId="{696BB8E4-5E02-4747-9FC3-ACBBB8C9FF0E}" destId="{7D5142D5-34C2-41E6-94D1-DD9277B233F2}" srcOrd="1" destOrd="0" presId="urn:microsoft.com/office/officeart/2005/8/layout/hierarchy1"/>
    <dgm:cxn modelId="{FC853DF7-E5A2-4E92-B32F-E9BA1B01F94B}" type="presParOf" srcId="{02CBD256-52AD-40FC-82B3-5761DF3E5002}" destId="{1AF101CC-31B2-4D4C-A60E-C64B422CCAEA}" srcOrd="4" destOrd="0" presId="urn:microsoft.com/office/officeart/2005/8/layout/hierarchy1"/>
    <dgm:cxn modelId="{04A069AC-E250-4C0C-9953-C26D91088A7A}" type="presParOf" srcId="{02CBD256-52AD-40FC-82B3-5761DF3E5002}" destId="{095754E5-F569-43D0-9062-888C85270A8D}" srcOrd="5" destOrd="0" presId="urn:microsoft.com/office/officeart/2005/8/layout/hierarchy1"/>
    <dgm:cxn modelId="{44B83E9D-CFF8-4B86-94C5-5664E461A0D6}" type="presParOf" srcId="{095754E5-F569-43D0-9062-888C85270A8D}" destId="{D46A69E0-28AE-4F78-A817-79A1EBD1C734}" srcOrd="0" destOrd="0" presId="urn:microsoft.com/office/officeart/2005/8/layout/hierarchy1"/>
    <dgm:cxn modelId="{A642728A-ADF6-4681-9CA9-25BC3662130D}" type="presParOf" srcId="{D46A69E0-28AE-4F78-A817-79A1EBD1C734}" destId="{D5DB92A7-A3B0-4370-8365-06CC3B39A2D6}" srcOrd="0" destOrd="0" presId="urn:microsoft.com/office/officeart/2005/8/layout/hierarchy1"/>
    <dgm:cxn modelId="{1E738E0E-9A7C-497F-A153-63CCC969E6C6}" type="presParOf" srcId="{D46A69E0-28AE-4F78-A817-79A1EBD1C734}" destId="{2F82DDAF-2174-4421-9ED4-5631510CC5B0}" srcOrd="1" destOrd="0" presId="urn:microsoft.com/office/officeart/2005/8/layout/hierarchy1"/>
    <dgm:cxn modelId="{C5F6F000-4D3A-4C08-80D0-4531406EC31F}" type="presParOf" srcId="{095754E5-F569-43D0-9062-888C85270A8D}" destId="{CD4B973B-42AD-40C3-B52E-9DBF42DD8A64}"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DB4A790-CAF1-4F31-9FF5-6EA03A8343F4}" type="doc">
      <dgm:prSet loTypeId="urn:microsoft.com/office/officeart/2005/8/layout/equation1" loCatId="relationship" qsTypeId="urn:microsoft.com/office/officeart/2005/8/quickstyle/simple1" qsCatId="simple" csTypeId="urn:microsoft.com/office/officeart/2005/8/colors/accent1_2" csCatId="accent1" phldr="1"/>
      <dgm:spPr/>
    </dgm:pt>
    <dgm:pt modelId="{9C1B6E68-AD26-4BA0-A073-F8EA1677C1F1}">
      <dgm:prSet phldrT="[Tekst]" custT="1"/>
      <dgm:spPr>
        <a:solidFill>
          <a:schemeClr val="accent5">
            <a:lumMod val="40000"/>
            <a:lumOff val="60000"/>
          </a:schemeClr>
        </a:solidFill>
      </dgm:spPr>
      <dgm:t>
        <a:bodyPr/>
        <a:lstStyle/>
        <a:p>
          <a:r>
            <a:rPr lang="pl-PL" sz="2400" b="1" dirty="0">
              <a:solidFill>
                <a:schemeClr val="tx1"/>
              </a:solidFill>
            </a:rPr>
            <a:t>INSTYTUCJA</a:t>
          </a:r>
        </a:p>
      </dgm:t>
    </dgm:pt>
    <dgm:pt modelId="{B3087C70-6DD2-40AA-B264-D44A754AD501}" type="parTrans" cxnId="{37285E55-B2C4-42FF-9756-7D3E9F13B415}">
      <dgm:prSet/>
      <dgm:spPr/>
      <dgm:t>
        <a:bodyPr/>
        <a:lstStyle/>
        <a:p>
          <a:endParaRPr lang="pl-PL"/>
        </a:p>
      </dgm:t>
    </dgm:pt>
    <dgm:pt modelId="{C3E66790-BB8E-42D2-B51F-C575AC3561EB}" type="sibTrans" cxnId="{37285E55-B2C4-42FF-9756-7D3E9F13B415}">
      <dgm:prSet/>
      <dgm:spPr/>
      <dgm:t>
        <a:bodyPr/>
        <a:lstStyle/>
        <a:p>
          <a:endParaRPr lang="pl-PL"/>
        </a:p>
      </dgm:t>
    </dgm:pt>
    <dgm:pt modelId="{66B26350-8BA2-41F6-891A-BEABDB36A1FA}">
      <dgm:prSet phldrT="[Tekst]"/>
      <dgm:spPr>
        <a:solidFill>
          <a:schemeClr val="accent5">
            <a:lumMod val="40000"/>
            <a:lumOff val="60000"/>
          </a:schemeClr>
        </a:solidFill>
      </dgm:spPr>
      <dgm:t>
        <a:bodyPr/>
        <a:lstStyle/>
        <a:p>
          <a:r>
            <a:rPr lang="pl-PL" b="1" dirty="0">
              <a:solidFill>
                <a:schemeClr val="tx1"/>
              </a:solidFill>
            </a:rPr>
            <a:t>CZŁON KIEROWNICZY</a:t>
          </a:r>
        </a:p>
      </dgm:t>
    </dgm:pt>
    <dgm:pt modelId="{2CE5662E-A77B-49C0-9273-CF56FAD16B47}" type="parTrans" cxnId="{AC21FC2A-1A4A-4723-BAF6-203C90C1B3F0}">
      <dgm:prSet/>
      <dgm:spPr/>
      <dgm:t>
        <a:bodyPr/>
        <a:lstStyle/>
        <a:p>
          <a:endParaRPr lang="pl-PL"/>
        </a:p>
      </dgm:t>
    </dgm:pt>
    <dgm:pt modelId="{9551E3BD-52F0-4A5F-9667-F5E964DFB092}" type="sibTrans" cxnId="{AC21FC2A-1A4A-4723-BAF6-203C90C1B3F0}">
      <dgm:prSet/>
      <dgm:spPr/>
      <dgm:t>
        <a:bodyPr/>
        <a:lstStyle/>
        <a:p>
          <a:endParaRPr lang="pl-PL"/>
        </a:p>
      </dgm:t>
    </dgm:pt>
    <dgm:pt modelId="{CB9AD0CE-A1BF-471A-8A80-3152ABCBF3B3}">
      <dgm:prSet phldrT="[Tekst]" custT="1"/>
      <dgm:spPr>
        <a:solidFill>
          <a:schemeClr val="accent5">
            <a:lumMod val="40000"/>
            <a:lumOff val="60000"/>
          </a:schemeClr>
        </a:solidFill>
      </dgm:spPr>
      <dgm:t>
        <a:bodyPr/>
        <a:lstStyle/>
        <a:p>
          <a:r>
            <a:rPr lang="pl-PL" sz="2000" b="1" i="0" dirty="0">
              <a:solidFill>
                <a:schemeClr val="tx1"/>
              </a:solidFill>
            </a:rPr>
            <a:t>ORGANIZACJA ZARZĄDZANA</a:t>
          </a:r>
        </a:p>
      </dgm:t>
    </dgm:pt>
    <dgm:pt modelId="{F2C7086B-A9EB-4160-B58E-3269C6F08B6E}" type="parTrans" cxnId="{6F6EC902-CF68-4C6E-9E92-EBDEA9A9C459}">
      <dgm:prSet/>
      <dgm:spPr/>
      <dgm:t>
        <a:bodyPr/>
        <a:lstStyle/>
        <a:p>
          <a:endParaRPr lang="pl-PL"/>
        </a:p>
      </dgm:t>
    </dgm:pt>
    <dgm:pt modelId="{5B4ABC11-EDC8-4D3C-95AA-7F600C264AD0}" type="sibTrans" cxnId="{6F6EC902-CF68-4C6E-9E92-EBDEA9A9C459}">
      <dgm:prSet/>
      <dgm:spPr/>
      <dgm:t>
        <a:bodyPr/>
        <a:lstStyle/>
        <a:p>
          <a:endParaRPr lang="pl-PL"/>
        </a:p>
      </dgm:t>
    </dgm:pt>
    <dgm:pt modelId="{94B2E519-2A0C-4DA7-B24E-2D361157B5F9}" type="pres">
      <dgm:prSet presAssocID="{EDB4A790-CAF1-4F31-9FF5-6EA03A8343F4}" presName="linearFlow" presStyleCnt="0">
        <dgm:presLayoutVars>
          <dgm:dir/>
          <dgm:resizeHandles val="exact"/>
        </dgm:presLayoutVars>
      </dgm:prSet>
      <dgm:spPr/>
    </dgm:pt>
    <dgm:pt modelId="{6F872D32-3853-4F60-8FEC-511E631EA66D}" type="pres">
      <dgm:prSet presAssocID="{9C1B6E68-AD26-4BA0-A073-F8EA1677C1F1}" presName="node" presStyleLbl="node1" presStyleIdx="0" presStyleCnt="3">
        <dgm:presLayoutVars>
          <dgm:bulletEnabled val="1"/>
        </dgm:presLayoutVars>
      </dgm:prSet>
      <dgm:spPr/>
    </dgm:pt>
    <dgm:pt modelId="{37F5B764-B13A-4ED6-BBAC-7D54AD38F26B}" type="pres">
      <dgm:prSet presAssocID="{C3E66790-BB8E-42D2-B51F-C575AC3561EB}" presName="spacerL" presStyleCnt="0"/>
      <dgm:spPr/>
    </dgm:pt>
    <dgm:pt modelId="{DFE2E472-D217-4684-85BC-F955C2368AD2}" type="pres">
      <dgm:prSet presAssocID="{C3E66790-BB8E-42D2-B51F-C575AC3561EB}" presName="sibTrans" presStyleLbl="sibTrans2D1" presStyleIdx="0" presStyleCnt="2"/>
      <dgm:spPr/>
    </dgm:pt>
    <dgm:pt modelId="{144A042D-A313-45E5-B891-42394D4BCD77}" type="pres">
      <dgm:prSet presAssocID="{C3E66790-BB8E-42D2-B51F-C575AC3561EB}" presName="spacerR" presStyleCnt="0"/>
      <dgm:spPr/>
    </dgm:pt>
    <dgm:pt modelId="{1B531626-84C6-422F-8AD9-601BE954FA87}" type="pres">
      <dgm:prSet presAssocID="{66B26350-8BA2-41F6-891A-BEABDB36A1FA}" presName="node" presStyleLbl="node1" presStyleIdx="1" presStyleCnt="3">
        <dgm:presLayoutVars>
          <dgm:bulletEnabled val="1"/>
        </dgm:presLayoutVars>
      </dgm:prSet>
      <dgm:spPr/>
    </dgm:pt>
    <dgm:pt modelId="{ED98BD28-C186-4FA1-A0AF-CC5CCAA90BF9}" type="pres">
      <dgm:prSet presAssocID="{9551E3BD-52F0-4A5F-9667-F5E964DFB092}" presName="spacerL" presStyleCnt="0"/>
      <dgm:spPr/>
    </dgm:pt>
    <dgm:pt modelId="{E2A2AC38-3D89-4DF6-96EB-A82B1D43D5B0}" type="pres">
      <dgm:prSet presAssocID="{9551E3BD-52F0-4A5F-9667-F5E964DFB092}" presName="sibTrans" presStyleLbl="sibTrans2D1" presStyleIdx="1" presStyleCnt="2"/>
      <dgm:spPr/>
    </dgm:pt>
    <dgm:pt modelId="{25AD01A0-8DEB-4E31-913F-0998019FDEC2}" type="pres">
      <dgm:prSet presAssocID="{9551E3BD-52F0-4A5F-9667-F5E964DFB092}" presName="spacerR" presStyleCnt="0"/>
      <dgm:spPr/>
    </dgm:pt>
    <dgm:pt modelId="{F7E21817-F4F2-47A5-AC93-DBBC01F0B204}" type="pres">
      <dgm:prSet presAssocID="{CB9AD0CE-A1BF-471A-8A80-3152ABCBF3B3}" presName="node" presStyleLbl="node1" presStyleIdx="2" presStyleCnt="3">
        <dgm:presLayoutVars>
          <dgm:bulletEnabled val="1"/>
        </dgm:presLayoutVars>
      </dgm:prSet>
      <dgm:spPr/>
    </dgm:pt>
  </dgm:ptLst>
  <dgm:cxnLst>
    <dgm:cxn modelId="{6F6EC902-CF68-4C6E-9E92-EBDEA9A9C459}" srcId="{EDB4A790-CAF1-4F31-9FF5-6EA03A8343F4}" destId="{CB9AD0CE-A1BF-471A-8A80-3152ABCBF3B3}" srcOrd="2" destOrd="0" parTransId="{F2C7086B-A9EB-4160-B58E-3269C6F08B6E}" sibTransId="{5B4ABC11-EDC8-4D3C-95AA-7F600C264AD0}"/>
    <dgm:cxn modelId="{AC21FC2A-1A4A-4723-BAF6-203C90C1B3F0}" srcId="{EDB4A790-CAF1-4F31-9FF5-6EA03A8343F4}" destId="{66B26350-8BA2-41F6-891A-BEABDB36A1FA}" srcOrd="1" destOrd="0" parTransId="{2CE5662E-A77B-49C0-9273-CF56FAD16B47}" sibTransId="{9551E3BD-52F0-4A5F-9667-F5E964DFB092}"/>
    <dgm:cxn modelId="{4CBA092F-7E55-41D3-B924-084B4123CEB1}" type="presOf" srcId="{66B26350-8BA2-41F6-891A-BEABDB36A1FA}" destId="{1B531626-84C6-422F-8AD9-601BE954FA87}" srcOrd="0" destOrd="0" presId="urn:microsoft.com/office/officeart/2005/8/layout/equation1"/>
    <dgm:cxn modelId="{A686233C-6D78-4319-B374-654945B96D04}" type="presOf" srcId="{9C1B6E68-AD26-4BA0-A073-F8EA1677C1F1}" destId="{6F872D32-3853-4F60-8FEC-511E631EA66D}" srcOrd="0" destOrd="0" presId="urn:microsoft.com/office/officeart/2005/8/layout/equation1"/>
    <dgm:cxn modelId="{8E79F54A-E73B-4D1E-970A-54EF0C01EF1E}" type="presOf" srcId="{EDB4A790-CAF1-4F31-9FF5-6EA03A8343F4}" destId="{94B2E519-2A0C-4DA7-B24E-2D361157B5F9}" srcOrd="0" destOrd="0" presId="urn:microsoft.com/office/officeart/2005/8/layout/equation1"/>
    <dgm:cxn modelId="{37285E55-B2C4-42FF-9756-7D3E9F13B415}" srcId="{EDB4A790-CAF1-4F31-9FF5-6EA03A8343F4}" destId="{9C1B6E68-AD26-4BA0-A073-F8EA1677C1F1}" srcOrd="0" destOrd="0" parTransId="{B3087C70-6DD2-40AA-B264-D44A754AD501}" sibTransId="{C3E66790-BB8E-42D2-B51F-C575AC3561EB}"/>
    <dgm:cxn modelId="{A509377D-6FC0-4B43-BBAD-C54D7EB8E5E6}" type="presOf" srcId="{CB9AD0CE-A1BF-471A-8A80-3152ABCBF3B3}" destId="{F7E21817-F4F2-47A5-AC93-DBBC01F0B204}" srcOrd="0" destOrd="0" presId="urn:microsoft.com/office/officeart/2005/8/layout/equation1"/>
    <dgm:cxn modelId="{6C9CCCF9-9B80-4A00-A47E-7B14F085D700}" type="presOf" srcId="{9551E3BD-52F0-4A5F-9667-F5E964DFB092}" destId="{E2A2AC38-3D89-4DF6-96EB-A82B1D43D5B0}" srcOrd="0" destOrd="0" presId="urn:microsoft.com/office/officeart/2005/8/layout/equation1"/>
    <dgm:cxn modelId="{880EC1FC-6DBF-45E0-9490-A3718468C6C6}" type="presOf" srcId="{C3E66790-BB8E-42D2-B51F-C575AC3561EB}" destId="{DFE2E472-D217-4684-85BC-F955C2368AD2}" srcOrd="0" destOrd="0" presId="urn:microsoft.com/office/officeart/2005/8/layout/equation1"/>
    <dgm:cxn modelId="{1B5E9C46-44BB-4594-AC8A-001F2E0F3B1D}" type="presParOf" srcId="{94B2E519-2A0C-4DA7-B24E-2D361157B5F9}" destId="{6F872D32-3853-4F60-8FEC-511E631EA66D}" srcOrd="0" destOrd="0" presId="urn:microsoft.com/office/officeart/2005/8/layout/equation1"/>
    <dgm:cxn modelId="{CF1BBAA6-5A57-467A-B240-92163CDE01A5}" type="presParOf" srcId="{94B2E519-2A0C-4DA7-B24E-2D361157B5F9}" destId="{37F5B764-B13A-4ED6-BBAC-7D54AD38F26B}" srcOrd="1" destOrd="0" presId="urn:microsoft.com/office/officeart/2005/8/layout/equation1"/>
    <dgm:cxn modelId="{87E03942-B248-4179-8CFA-E4B199FBF8E1}" type="presParOf" srcId="{94B2E519-2A0C-4DA7-B24E-2D361157B5F9}" destId="{DFE2E472-D217-4684-85BC-F955C2368AD2}" srcOrd="2" destOrd="0" presId="urn:microsoft.com/office/officeart/2005/8/layout/equation1"/>
    <dgm:cxn modelId="{1B9E7212-9537-40DC-803F-B77702F50F4B}" type="presParOf" srcId="{94B2E519-2A0C-4DA7-B24E-2D361157B5F9}" destId="{144A042D-A313-45E5-B891-42394D4BCD77}" srcOrd="3" destOrd="0" presId="urn:microsoft.com/office/officeart/2005/8/layout/equation1"/>
    <dgm:cxn modelId="{91CA66A9-6D1A-42D5-A63B-CFACDD9E9B79}" type="presParOf" srcId="{94B2E519-2A0C-4DA7-B24E-2D361157B5F9}" destId="{1B531626-84C6-422F-8AD9-601BE954FA87}" srcOrd="4" destOrd="0" presId="urn:microsoft.com/office/officeart/2005/8/layout/equation1"/>
    <dgm:cxn modelId="{75838496-9639-4123-A62B-9666367FAD1F}" type="presParOf" srcId="{94B2E519-2A0C-4DA7-B24E-2D361157B5F9}" destId="{ED98BD28-C186-4FA1-A0AF-CC5CCAA90BF9}" srcOrd="5" destOrd="0" presId="urn:microsoft.com/office/officeart/2005/8/layout/equation1"/>
    <dgm:cxn modelId="{8C073048-BA1D-4259-9F14-1873C941DF52}" type="presParOf" srcId="{94B2E519-2A0C-4DA7-B24E-2D361157B5F9}" destId="{E2A2AC38-3D89-4DF6-96EB-A82B1D43D5B0}" srcOrd="6" destOrd="0" presId="urn:microsoft.com/office/officeart/2005/8/layout/equation1"/>
    <dgm:cxn modelId="{BA72868A-9E98-4140-82D0-D6B9B7B710B3}" type="presParOf" srcId="{94B2E519-2A0C-4DA7-B24E-2D361157B5F9}" destId="{25AD01A0-8DEB-4E31-913F-0998019FDEC2}" srcOrd="7" destOrd="0" presId="urn:microsoft.com/office/officeart/2005/8/layout/equation1"/>
    <dgm:cxn modelId="{FE8BE2AF-B133-4B41-88B6-4ED38181D43D}" type="presParOf" srcId="{94B2E519-2A0C-4DA7-B24E-2D361157B5F9}" destId="{F7E21817-F4F2-47A5-AC93-DBBC01F0B204}" srcOrd="8"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DB4A790-CAF1-4F31-9FF5-6EA03A8343F4}" type="doc">
      <dgm:prSet loTypeId="urn:microsoft.com/office/officeart/2005/8/layout/equation1" loCatId="relationship" qsTypeId="urn:microsoft.com/office/officeart/2005/8/quickstyle/simple1" qsCatId="simple" csTypeId="urn:microsoft.com/office/officeart/2005/8/colors/accent2_2" csCatId="accent2" phldr="1"/>
      <dgm:spPr/>
    </dgm:pt>
    <dgm:pt modelId="{9C1B6E68-AD26-4BA0-A073-F8EA1677C1F1}">
      <dgm:prSet phldrT="[Tekst]" custT="1"/>
      <dgm:spPr>
        <a:solidFill>
          <a:srgbClr val="F5B487"/>
        </a:solidFill>
      </dgm:spPr>
      <dgm:t>
        <a:bodyPr/>
        <a:lstStyle/>
        <a:p>
          <a:r>
            <a:rPr lang="pl-PL" sz="2000" b="1" dirty="0">
              <a:solidFill>
                <a:schemeClr val="tx1"/>
              </a:solidFill>
            </a:rPr>
            <a:t>ZESPÓŁ LUDZI I APARATURA</a:t>
          </a:r>
        </a:p>
      </dgm:t>
    </dgm:pt>
    <dgm:pt modelId="{B3087C70-6DD2-40AA-B264-D44A754AD501}" type="parTrans" cxnId="{37285E55-B2C4-42FF-9756-7D3E9F13B415}">
      <dgm:prSet/>
      <dgm:spPr/>
      <dgm:t>
        <a:bodyPr/>
        <a:lstStyle/>
        <a:p>
          <a:endParaRPr lang="pl-PL"/>
        </a:p>
      </dgm:t>
    </dgm:pt>
    <dgm:pt modelId="{C3E66790-BB8E-42D2-B51F-C575AC3561EB}" type="sibTrans" cxnId="{37285E55-B2C4-42FF-9756-7D3E9F13B415}">
      <dgm:prSet/>
      <dgm:spPr/>
      <dgm:t>
        <a:bodyPr/>
        <a:lstStyle/>
        <a:p>
          <a:endParaRPr lang="pl-PL"/>
        </a:p>
      </dgm:t>
    </dgm:pt>
    <dgm:pt modelId="{66B26350-8BA2-41F6-891A-BEABDB36A1FA}">
      <dgm:prSet phldrT="[Tekst]"/>
      <dgm:spPr>
        <a:solidFill>
          <a:srgbClr val="F5B487"/>
        </a:solidFill>
      </dgm:spPr>
      <dgm:t>
        <a:bodyPr/>
        <a:lstStyle/>
        <a:p>
          <a:r>
            <a:rPr lang="pl-PL" b="1" dirty="0">
              <a:solidFill>
                <a:schemeClr val="tx1"/>
              </a:solidFill>
            </a:rPr>
            <a:t>POWTARZALNOŚĆ CELÓW</a:t>
          </a:r>
        </a:p>
      </dgm:t>
    </dgm:pt>
    <dgm:pt modelId="{2CE5662E-A77B-49C0-9273-CF56FAD16B47}" type="parTrans" cxnId="{AC21FC2A-1A4A-4723-BAF6-203C90C1B3F0}">
      <dgm:prSet/>
      <dgm:spPr/>
      <dgm:t>
        <a:bodyPr/>
        <a:lstStyle/>
        <a:p>
          <a:endParaRPr lang="pl-PL"/>
        </a:p>
      </dgm:t>
    </dgm:pt>
    <dgm:pt modelId="{9551E3BD-52F0-4A5F-9667-F5E964DFB092}" type="sibTrans" cxnId="{AC21FC2A-1A4A-4723-BAF6-203C90C1B3F0}">
      <dgm:prSet/>
      <dgm:spPr/>
      <dgm:t>
        <a:bodyPr/>
        <a:lstStyle/>
        <a:p>
          <a:endParaRPr lang="pl-PL"/>
        </a:p>
      </dgm:t>
    </dgm:pt>
    <dgm:pt modelId="{CB9AD0CE-A1BF-471A-8A80-3152ABCBF3B3}">
      <dgm:prSet phldrT="[Tekst]" custT="1"/>
      <dgm:spPr>
        <a:solidFill>
          <a:srgbClr val="F5B487"/>
        </a:solidFill>
      </dgm:spPr>
      <dgm:t>
        <a:bodyPr/>
        <a:lstStyle/>
        <a:p>
          <a:r>
            <a:rPr lang="pl-PL" sz="2400" b="1" dirty="0">
              <a:solidFill>
                <a:schemeClr val="tx1"/>
              </a:solidFill>
            </a:rPr>
            <a:t>INSTYTUCJA</a:t>
          </a:r>
        </a:p>
      </dgm:t>
    </dgm:pt>
    <dgm:pt modelId="{F2C7086B-A9EB-4160-B58E-3269C6F08B6E}" type="parTrans" cxnId="{6F6EC902-CF68-4C6E-9E92-EBDEA9A9C459}">
      <dgm:prSet/>
      <dgm:spPr/>
      <dgm:t>
        <a:bodyPr/>
        <a:lstStyle/>
        <a:p>
          <a:endParaRPr lang="pl-PL"/>
        </a:p>
      </dgm:t>
    </dgm:pt>
    <dgm:pt modelId="{5B4ABC11-EDC8-4D3C-95AA-7F600C264AD0}" type="sibTrans" cxnId="{6F6EC902-CF68-4C6E-9E92-EBDEA9A9C459}">
      <dgm:prSet/>
      <dgm:spPr/>
      <dgm:t>
        <a:bodyPr/>
        <a:lstStyle/>
        <a:p>
          <a:endParaRPr lang="pl-PL"/>
        </a:p>
      </dgm:t>
    </dgm:pt>
    <dgm:pt modelId="{94B2E519-2A0C-4DA7-B24E-2D361157B5F9}" type="pres">
      <dgm:prSet presAssocID="{EDB4A790-CAF1-4F31-9FF5-6EA03A8343F4}" presName="linearFlow" presStyleCnt="0">
        <dgm:presLayoutVars>
          <dgm:dir/>
          <dgm:resizeHandles val="exact"/>
        </dgm:presLayoutVars>
      </dgm:prSet>
      <dgm:spPr/>
    </dgm:pt>
    <dgm:pt modelId="{6F872D32-3853-4F60-8FEC-511E631EA66D}" type="pres">
      <dgm:prSet presAssocID="{9C1B6E68-AD26-4BA0-A073-F8EA1677C1F1}" presName="node" presStyleLbl="node1" presStyleIdx="0" presStyleCnt="3">
        <dgm:presLayoutVars>
          <dgm:bulletEnabled val="1"/>
        </dgm:presLayoutVars>
      </dgm:prSet>
      <dgm:spPr/>
    </dgm:pt>
    <dgm:pt modelId="{37F5B764-B13A-4ED6-BBAC-7D54AD38F26B}" type="pres">
      <dgm:prSet presAssocID="{C3E66790-BB8E-42D2-B51F-C575AC3561EB}" presName="spacerL" presStyleCnt="0"/>
      <dgm:spPr/>
    </dgm:pt>
    <dgm:pt modelId="{DFE2E472-D217-4684-85BC-F955C2368AD2}" type="pres">
      <dgm:prSet presAssocID="{C3E66790-BB8E-42D2-B51F-C575AC3561EB}" presName="sibTrans" presStyleLbl="sibTrans2D1" presStyleIdx="0" presStyleCnt="2"/>
      <dgm:spPr/>
    </dgm:pt>
    <dgm:pt modelId="{144A042D-A313-45E5-B891-42394D4BCD77}" type="pres">
      <dgm:prSet presAssocID="{C3E66790-BB8E-42D2-B51F-C575AC3561EB}" presName="spacerR" presStyleCnt="0"/>
      <dgm:spPr/>
    </dgm:pt>
    <dgm:pt modelId="{1B531626-84C6-422F-8AD9-601BE954FA87}" type="pres">
      <dgm:prSet presAssocID="{66B26350-8BA2-41F6-891A-BEABDB36A1FA}" presName="node" presStyleLbl="node1" presStyleIdx="1" presStyleCnt="3">
        <dgm:presLayoutVars>
          <dgm:bulletEnabled val="1"/>
        </dgm:presLayoutVars>
      </dgm:prSet>
      <dgm:spPr/>
    </dgm:pt>
    <dgm:pt modelId="{ED98BD28-C186-4FA1-A0AF-CC5CCAA90BF9}" type="pres">
      <dgm:prSet presAssocID="{9551E3BD-52F0-4A5F-9667-F5E964DFB092}" presName="spacerL" presStyleCnt="0"/>
      <dgm:spPr/>
    </dgm:pt>
    <dgm:pt modelId="{E2A2AC38-3D89-4DF6-96EB-A82B1D43D5B0}" type="pres">
      <dgm:prSet presAssocID="{9551E3BD-52F0-4A5F-9667-F5E964DFB092}" presName="sibTrans" presStyleLbl="sibTrans2D1" presStyleIdx="1" presStyleCnt="2"/>
      <dgm:spPr/>
    </dgm:pt>
    <dgm:pt modelId="{25AD01A0-8DEB-4E31-913F-0998019FDEC2}" type="pres">
      <dgm:prSet presAssocID="{9551E3BD-52F0-4A5F-9667-F5E964DFB092}" presName="spacerR" presStyleCnt="0"/>
      <dgm:spPr/>
    </dgm:pt>
    <dgm:pt modelId="{F7E21817-F4F2-47A5-AC93-DBBC01F0B204}" type="pres">
      <dgm:prSet presAssocID="{CB9AD0CE-A1BF-471A-8A80-3152ABCBF3B3}" presName="node" presStyleLbl="node1" presStyleIdx="2" presStyleCnt="3">
        <dgm:presLayoutVars>
          <dgm:bulletEnabled val="1"/>
        </dgm:presLayoutVars>
      </dgm:prSet>
      <dgm:spPr/>
    </dgm:pt>
  </dgm:ptLst>
  <dgm:cxnLst>
    <dgm:cxn modelId="{6F6EC902-CF68-4C6E-9E92-EBDEA9A9C459}" srcId="{EDB4A790-CAF1-4F31-9FF5-6EA03A8343F4}" destId="{CB9AD0CE-A1BF-471A-8A80-3152ABCBF3B3}" srcOrd="2" destOrd="0" parTransId="{F2C7086B-A9EB-4160-B58E-3269C6F08B6E}" sibTransId="{5B4ABC11-EDC8-4D3C-95AA-7F600C264AD0}"/>
    <dgm:cxn modelId="{AC21FC2A-1A4A-4723-BAF6-203C90C1B3F0}" srcId="{EDB4A790-CAF1-4F31-9FF5-6EA03A8343F4}" destId="{66B26350-8BA2-41F6-891A-BEABDB36A1FA}" srcOrd="1" destOrd="0" parTransId="{2CE5662E-A77B-49C0-9273-CF56FAD16B47}" sibTransId="{9551E3BD-52F0-4A5F-9667-F5E964DFB092}"/>
    <dgm:cxn modelId="{4CBA092F-7E55-41D3-B924-084B4123CEB1}" type="presOf" srcId="{66B26350-8BA2-41F6-891A-BEABDB36A1FA}" destId="{1B531626-84C6-422F-8AD9-601BE954FA87}" srcOrd="0" destOrd="0" presId="urn:microsoft.com/office/officeart/2005/8/layout/equation1"/>
    <dgm:cxn modelId="{A686233C-6D78-4319-B374-654945B96D04}" type="presOf" srcId="{9C1B6E68-AD26-4BA0-A073-F8EA1677C1F1}" destId="{6F872D32-3853-4F60-8FEC-511E631EA66D}" srcOrd="0" destOrd="0" presId="urn:microsoft.com/office/officeart/2005/8/layout/equation1"/>
    <dgm:cxn modelId="{8E79F54A-E73B-4D1E-970A-54EF0C01EF1E}" type="presOf" srcId="{EDB4A790-CAF1-4F31-9FF5-6EA03A8343F4}" destId="{94B2E519-2A0C-4DA7-B24E-2D361157B5F9}" srcOrd="0" destOrd="0" presId="urn:microsoft.com/office/officeart/2005/8/layout/equation1"/>
    <dgm:cxn modelId="{37285E55-B2C4-42FF-9756-7D3E9F13B415}" srcId="{EDB4A790-CAF1-4F31-9FF5-6EA03A8343F4}" destId="{9C1B6E68-AD26-4BA0-A073-F8EA1677C1F1}" srcOrd="0" destOrd="0" parTransId="{B3087C70-6DD2-40AA-B264-D44A754AD501}" sibTransId="{C3E66790-BB8E-42D2-B51F-C575AC3561EB}"/>
    <dgm:cxn modelId="{A509377D-6FC0-4B43-BBAD-C54D7EB8E5E6}" type="presOf" srcId="{CB9AD0CE-A1BF-471A-8A80-3152ABCBF3B3}" destId="{F7E21817-F4F2-47A5-AC93-DBBC01F0B204}" srcOrd="0" destOrd="0" presId="urn:microsoft.com/office/officeart/2005/8/layout/equation1"/>
    <dgm:cxn modelId="{6C9CCCF9-9B80-4A00-A47E-7B14F085D700}" type="presOf" srcId="{9551E3BD-52F0-4A5F-9667-F5E964DFB092}" destId="{E2A2AC38-3D89-4DF6-96EB-A82B1D43D5B0}" srcOrd="0" destOrd="0" presId="urn:microsoft.com/office/officeart/2005/8/layout/equation1"/>
    <dgm:cxn modelId="{880EC1FC-6DBF-45E0-9490-A3718468C6C6}" type="presOf" srcId="{C3E66790-BB8E-42D2-B51F-C575AC3561EB}" destId="{DFE2E472-D217-4684-85BC-F955C2368AD2}" srcOrd="0" destOrd="0" presId="urn:microsoft.com/office/officeart/2005/8/layout/equation1"/>
    <dgm:cxn modelId="{1B5E9C46-44BB-4594-AC8A-001F2E0F3B1D}" type="presParOf" srcId="{94B2E519-2A0C-4DA7-B24E-2D361157B5F9}" destId="{6F872D32-3853-4F60-8FEC-511E631EA66D}" srcOrd="0" destOrd="0" presId="urn:microsoft.com/office/officeart/2005/8/layout/equation1"/>
    <dgm:cxn modelId="{CF1BBAA6-5A57-467A-B240-92163CDE01A5}" type="presParOf" srcId="{94B2E519-2A0C-4DA7-B24E-2D361157B5F9}" destId="{37F5B764-B13A-4ED6-BBAC-7D54AD38F26B}" srcOrd="1" destOrd="0" presId="urn:microsoft.com/office/officeart/2005/8/layout/equation1"/>
    <dgm:cxn modelId="{87E03942-B248-4179-8CFA-E4B199FBF8E1}" type="presParOf" srcId="{94B2E519-2A0C-4DA7-B24E-2D361157B5F9}" destId="{DFE2E472-D217-4684-85BC-F955C2368AD2}" srcOrd="2" destOrd="0" presId="urn:microsoft.com/office/officeart/2005/8/layout/equation1"/>
    <dgm:cxn modelId="{1B9E7212-9537-40DC-803F-B77702F50F4B}" type="presParOf" srcId="{94B2E519-2A0C-4DA7-B24E-2D361157B5F9}" destId="{144A042D-A313-45E5-B891-42394D4BCD77}" srcOrd="3" destOrd="0" presId="urn:microsoft.com/office/officeart/2005/8/layout/equation1"/>
    <dgm:cxn modelId="{91CA66A9-6D1A-42D5-A63B-CFACDD9E9B79}" type="presParOf" srcId="{94B2E519-2A0C-4DA7-B24E-2D361157B5F9}" destId="{1B531626-84C6-422F-8AD9-601BE954FA87}" srcOrd="4" destOrd="0" presId="urn:microsoft.com/office/officeart/2005/8/layout/equation1"/>
    <dgm:cxn modelId="{75838496-9639-4123-A62B-9666367FAD1F}" type="presParOf" srcId="{94B2E519-2A0C-4DA7-B24E-2D361157B5F9}" destId="{ED98BD28-C186-4FA1-A0AF-CC5CCAA90BF9}" srcOrd="5" destOrd="0" presId="urn:microsoft.com/office/officeart/2005/8/layout/equation1"/>
    <dgm:cxn modelId="{8C073048-BA1D-4259-9F14-1873C941DF52}" type="presParOf" srcId="{94B2E519-2A0C-4DA7-B24E-2D361157B5F9}" destId="{E2A2AC38-3D89-4DF6-96EB-A82B1D43D5B0}" srcOrd="6" destOrd="0" presId="urn:microsoft.com/office/officeart/2005/8/layout/equation1"/>
    <dgm:cxn modelId="{BA72868A-9E98-4140-82D0-D6B9B7B710B3}" type="presParOf" srcId="{94B2E519-2A0C-4DA7-B24E-2D361157B5F9}" destId="{25AD01A0-8DEB-4E31-913F-0998019FDEC2}" srcOrd="7" destOrd="0" presId="urn:microsoft.com/office/officeart/2005/8/layout/equation1"/>
    <dgm:cxn modelId="{FE8BE2AF-B133-4B41-88B6-4ED38181D43D}" type="presParOf" srcId="{94B2E519-2A0C-4DA7-B24E-2D361157B5F9}" destId="{F7E21817-F4F2-47A5-AC93-DBBC01F0B204}" srcOrd="8" destOrd="0" presId="urn:microsoft.com/office/officeart/2005/8/layout/equation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5D39862-23F0-4302-BBDF-8F613306E2CA}" type="doc">
      <dgm:prSet loTypeId="urn:microsoft.com/office/officeart/2005/8/layout/process1" loCatId="process" qsTypeId="urn:microsoft.com/office/officeart/2005/8/quickstyle/simple1" qsCatId="simple" csTypeId="urn:microsoft.com/office/officeart/2005/8/colors/colorful1" csCatId="colorful" phldr="1"/>
      <dgm:spPr/>
    </dgm:pt>
    <dgm:pt modelId="{19CE6275-7D37-4DEE-8B92-4AD428C74B07}">
      <dgm:prSet phldrT="[Tekst]" custT="1"/>
      <dgm:spPr/>
      <dgm:t>
        <a:bodyPr/>
        <a:lstStyle/>
        <a:p>
          <a:r>
            <a:rPr lang="pl-PL" sz="3200" b="1" dirty="0">
              <a:solidFill>
                <a:schemeClr val="tx1"/>
              </a:solidFill>
            </a:rPr>
            <a:t>ORGANIZACJA</a:t>
          </a:r>
        </a:p>
      </dgm:t>
    </dgm:pt>
    <dgm:pt modelId="{6C6333EE-1E59-4446-8A3C-646D39E6B532}" type="parTrans" cxnId="{4F9F8706-9229-4B65-9547-5F1542D7E22C}">
      <dgm:prSet/>
      <dgm:spPr/>
      <dgm:t>
        <a:bodyPr/>
        <a:lstStyle/>
        <a:p>
          <a:endParaRPr lang="pl-PL"/>
        </a:p>
      </dgm:t>
    </dgm:pt>
    <dgm:pt modelId="{D74EAD35-A978-4BE2-833F-AFA933E4173B}" type="sibTrans" cxnId="{4F9F8706-9229-4B65-9547-5F1542D7E22C}">
      <dgm:prSet/>
      <dgm:spPr/>
      <dgm:t>
        <a:bodyPr/>
        <a:lstStyle/>
        <a:p>
          <a:endParaRPr lang="pl-PL"/>
        </a:p>
      </dgm:t>
    </dgm:pt>
    <dgm:pt modelId="{A87F41E0-7DAA-4195-96AB-F6F9FC5AA504}">
      <dgm:prSet phldrT="[Tekst]" custT="1"/>
      <dgm:spPr/>
      <dgm:t>
        <a:bodyPr/>
        <a:lstStyle/>
        <a:p>
          <a:r>
            <a:rPr lang="pl-PL" sz="2000" b="1" dirty="0">
              <a:solidFill>
                <a:schemeClr val="tx1"/>
              </a:solidFill>
            </a:rPr>
            <a:t>INSTYTUCJONALIZACJA</a:t>
          </a:r>
        </a:p>
      </dgm:t>
    </dgm:pt>
    <dgm:pt modelId="{4E05B677-257A-4540-A995-22CAC5D01696}" type="parTrans" cxnId="{2F3D1653-313E-47BD-ACBF-6524D2BA8AB0}">
      <dgm:prSet/>
      <dgm:spPr/>
      <dgm:t>
        <a:bodyPr/>
        <a:lstStyle/>
        <a:p>
          <a:endParaRPr lang="pl-PL"/>
        </a:p>
      </dgm:t>
    </dgm:pt>
    <dgm:pt modelId="{49996BB4-804D-4779-AAD0-0722831BCC5F}" type="sibTrans" cxnId="{2F3D1653-313E-47BD-ACBF-6524D2BA8AB0}">
      <dgm:prSet/>
      <dgm:spPr/>
      <dgm:t>
        <a:bodyPr/>
        <a:lstStyle/>
        <a:p>
          <a:endParaRPr lang="pl-PL"/>
        </a:p>
      </dgm:t>
    </dgm:pt>
    <dgm:pt modelId="{497545A7-B4A2-4863-9805-0C00D58B0FB3}">
      <dgm:prSet phldrT="[Tekst]"/>
      <dgm:spPr/>
      <dgm:t>
        <a:bodyPr/>
        <a:lstStyle/>
        <a:p>
          <a:r>
            <a:rPr lang="pl-PL" b="1" dirty="0">
              <a:solidFill>
                <a:schemeClr val="tx1"/>
              </a:solidFill>
            </a:rPr>
            <a:t>FORMALIZACJA</a:t>
          </a:r>
        </a:p>
      </dgm:t>
    </dgm:pt>
    <dgm:pt modelId="{2A417D68-CB6E-4046-88AE-0E2F8CF8E375}" type="parTrans" cxnId="{40DC64E5-0CFF-4E4D-9BC8-66FF4EA882B2}">
      <dgm:prSet/>
      <dgm:spPr/>
      <dgm:t>
        <a:bodyPr/>
        <a:lstStyle/>
        <a:p>
          <a:endParaRPr lang="pl-PL"/>
        </a:p>
      </dgm:t>
    </dgm:pt>
    <dgm:pt modelId="{A2E0EE1C-6B0D-4321-B7D1-905AE827BBFA}" type="sibTrans" cxnId="{40DC64E5-0CFF-4E4D-9BC8-66FF4EA882B2}">
      <dgm:prSet/>
      <dgm:spPr/>
      <dgm:t>
        <a:bodyPr/>
        <a:lstStyle/>
        <a:p>
          <a:endParaRPr lang="pl-PL"/>
        </a:p>
      </dgm:t>
    </dgm:pt>
    <dgm:pt modelId="{AD604C0D-ECEE-4E8A-AE83-4CBA6DC7C9CB}" type="pres">
      <dgm:prSet presAssocID="{35D39862-23F0-4302-BBDF-8F613306E2CA}" presName="Name0" presStyleCnt="0">
        <dgm:presLayoutVars>
          <dgm:dir/>
          <dgm:resizeHandles val="exact"/>
        </dgm:presLayoutVars>
      </dgm:prSet>
      <dgm:spPr/>
    </dgm:pt>
    <dgm:pt modelId="{5D98D97C-6AA0-4655-9189-8F2744EDC823}" type="pres">
      <dgm:prSet presAssocID="{19CE6275-7D37-4DEE-8B92-4AD428C74B07}" presName="node" presStyleLbl="node1" presStyleIdx="0" presStyleCnt="3">
        <dgm:presLayoutVars>
          <dgm:bulletEnabled val="1"/>
        </dgm:presLayoutVars>
      </dgm:prSet>
      <dgm:spPr/>
    </dgm:pt>
    <dgm:pt modelId="{6D58E026-1DCF-435A-8C97-7D9B34F25781}" type="pres">
      <dgm:prSet presAssocID="{D74EAD35-A978-4BE2-833F-AFA933E4173B}" presName="sibTrans" presStyleLbl="sibTrans2D1" presStyleIdx="0" presStyleCnt="2"/>
      <dgm:spPr/>
    </dgm:pt>
    <dgm:pt modelId="{A615660C-1478-4F4F-87EB-AE8927BDC621}" type="pres">
      <dgm:prSet presAssocID="{D74EAD35-A978-4BE2-833F-AFA933E4173B}" presName="connectorText" presStyleLbl="sibTrans2D1" presStyleIdx="0" presStyleCnt="2"/>
      <dgm:spPr/>
    </dgm:pt>
    <dgm:pt modelId="{E39CD533-0567-4649-8CBB-DC549C61B0E5}" type="pres">
      <dgm:prSet presAssocID="{A87F41E0-7DAA-4195-96AB-F6F9FC5AA504}" presName="node" presStyleLbl="node1" presStyleIdx="1" presStyleCnt="3">
        <dgm:presLayoutVars>
          <dgm:bulletEnabled val="1"/>
        </dgm:presLayoutVars>
      </dgm:prSet>
      <dgm:spPr/>
    </dgm:pt>
    <dgm:pt modelId="{80056BF0-F07E-4FFF-B912-8E5497193533}" type="pres">
      <dgm:prSet presAssocID="{49996BB4-804D-4779-AAD0-0722831BCC5F}" presName="sibTrans" presStyleLbl="sibTrans2D1" presStyleIdx="1" presStyleCnt="2"/>
      <dgm:spPr/>
    </dgm:pt>
    <dgm:pt modelId="{5730BEC1-1001-4236-A283-7F4783F07DE3}" type="pres">
      <dgm:prSet presAssocID="{49996BB4-804D-4779-AAD0-0722831BCC5F}" presName="connectorText" presStyleLbl="sibTrans2D1" presStyleIdx="1" presStyleCnt="2"/>
      <dgm:spPr/>
    </dgm:pt>
    <dgm:pt modelId="{E838C7DE-10A3-4CB3-A52B-A61FBA86764D}" type="pres">
      <dgm:prSet presAssocID="{497545A7-B4A2-4863-9805-0C00D58B0FB3}" presName="node" presStyleLbl="node1" presStyleIdx="2" presStyleCnt="3">
        <dgm:presLayoutVars>
          <dgm:bulletEnabled val="1"/>
        </dgm:presLayoutVars>
      </dgm:prSet>
      <dgm:spPr/>
    </dgm:pt>
  </dgm:ptLst>
  <dgm:cxnLst>
    <dgm:cxn modelId="{4F9F8706-9229-4B65-9547-5F1542D7E22C}" srcId="{35D39862-23F0-4302-BBDF-8F613306E2CA}" destId="{19CE6275-7D37-4DEE-8B92-4AD428C74B07}" srcOrd="0" destOrd="0" parTransId="{6C6333EE-1E59-4446-8A3C-646D39E6B532}" sibTransId="{D74EAD35-A978-4BE2-833F-AFA933E4173B}"/>
    <dgm:cxn modelId="{A4B19619-918C-419F-AD18-4EA820A1AEAC}" type="presOf" srcId="{49996BB4-804D-4779-AAD0-0722831BCC5F}" destId="{80056BF0-F07E-4FFF-B912-8E5497193533}" srcOrd="0" destOrd="0" presId="urn:microsoft.com/office/officeart/2005/8/layout/process1"/>
    <dgm:cxn modelId="{16D01741-3ABC-4BD1-988E-9275EF123B00}" type="presOf" srcId="{35D39862-23F0-4302-BBDF-8F613306E2CA}" destId="{AD604C0D-ECEE-4E8A-AE83-4CBA6DC7C9CB}" srcOrd="0" destOrd="0" presId="urn:microsoft.com/office/officeart/2005/8/layout/process1"/>
    <dgm:cxn modelId="{59D7C847-1A94-45DA-AC4F-5E6D2886ABEE}" type="presOf" srcId="{19CE6275-7D37-4DEE-8B92-4AD428C74B07}" destId="{5D98D97C-6AA0-4655-9189-8F2744EDC823}" srcOrd="0" destOrd="0" presId="urn:microsoft.com/office/officeart/2005/8/layout/process1"/>
    <dgm:cxn modelId="{2F3D1653-313E-47BD-ACBF-6524D2BA8AB0}" srcId="{35D39862-23F0-4302-BBDF-8F613306E2CA}" destId="{A87F41E0-7DAA-4195-96AB-F6F9FC5AA504}" srcOrd="1" destOrd="0" parTransId="{4E05B677-257A-4540-A995-22CAC5D01696}" sibTransId="{49996BB4-804D-4779-AAD0-0722831BCC5F}"/>
    <dgm:cxn modelId="{2A541C85-6EED-43F5-8B2B-395F3F26F134}" type="presOf" srcId="{49996BB4-804D-4779-AAD0-0722831BCC5F}" destId="{5730BEC1-1001-4236-A283-7F4783F07DE3}" srcOrd="1" destOrd="0" presId="urn:microsoft.com/office/officeart/2005/8/layout/process1"/>
    <dgm:cxn modelId="{67E4C492-E13B-4BD7-9D06-5CCC29871E10}" type="presOf" srcId="{D74EAD35-A978-4BE2-833F-AFA933E4173B}" destId="{A615660C-1478-4F4F-87EB-AE8927BDC621}" srcOrd="1" destOrd="0" presId="urn:microsoft.com/office/officeart/2005/8/layout/process1"/>
    <dgm:cxn modelId="{F40CC0BB-6CB9-45C3-A4AF-5A13D9C4F1CF}" type="presOf" srcId="{A87F41E0-7DAA-4195-96AB-F6F9FC5AA504}" destId="{E39CD533-0567-4649-8CBB-DC549C61B0E5}" srcOrd="0" destOrd="0" presId="urn:microsoft.com/office/officeart/2005/8/layout/process1"/>
    <dgm:cxn modelId="{B9FDA1C4-078F-495B-A876-B3BE2D6A2699}" type="presOf" srcId="{497545A7-B4A2-4863-9805-0C00D58B0FB3}" destId="{E838C7DE-10A3-4CB3-A52B-A61FBA86764D}" srcOrd="0" destOrd="0" presId="urn:microsoft.com/office/officeart/2005/8/layout/process1"/>
    <dgm:cxn modelId="{FDB722E1-EC47-4921-AE21-1CBBE377011F}" type="presOf" srcId="{D74EAD35-A978-4BE2-833F-AFA933E4173B}" destId="{6D58E026-1DCF-435A-8C97-7D9B34F25781}" srcOrd="0" destOrd="0" presId="urn:microsoft.com/office/officeart/2005/8/layout/process1"/>
    <dgm:cxn modelId="{40DC64E5-0CFF-4E4D-9BC8-66FF4EA882B2}" srcId="{35D39862-23F0-4302-BBDF-8F613306E2CA}" destId="{497545A7-B4A2-4863-9805-0C00D58B0FB3}" srcOrd="2" destOrd="0" parTransId="{2A417D68-CB6E-4046-88AE-0E2F8CF8E375}" sibTransId="{A2E0EE1C-6B0D-4321-B7D1-905AE827BBFA}"/>
    <dgm:cxn modelId="{C1BC463A-2897-4E16-B9B1-BCD5DA3CDF5B}" type="presParOf" srcId="{AD604C0D-ECEE-4E8A-AE83-4CBA6DC7C9CB}" destId="{5D98D97C-6AA0-4655-9189-8F2744EDC823}" srcOrd="0" destOrd="0" presId="urn:microsoft.com/office/officeart/2005/8/layout/process1"/>
    <dgm:cxn modelId="{148DC7F8-CCA3-4AC9-9CCF-0D16ED4ADB2F}" type="presParOf" srcId="{AD604C0D-ECEE-4E8A-AE83-4CBA6DC7C9CB}" destId="{6D58E026-1DCF-435A-8C97-7D9B34F25781}" srcOrd="1" destOrd="0" presId="urn:microsoft.com/office/officeart/2005/8/layout/process1"/>
    <dgm:cxn modelId="{F7FDC747-0EAB-43F4-A001-1EBB6A76CC68}" type="presParOf" srcId="{6D58E026-1DCF-435A-8C97-7D9B34F25781}" destId="{A615660C-1478-4F4F-87EB-AE8927BDC621}" srcOrd="0" destOrd="0" presId="urn:microsoft.com/office/officeart/2005/8/layout/process1"/>
    <dgm:cxn modelId="{EE346061-7587-4581-920F-F0F667B49FB0}" type="presParOf" srcId="{AD604C0D-ECEE-4E8A-AE83-4CBA6DC7C9CB}" destId="{E39CD533-0567-4649-8CBB-DC549C61B0E5}" srcOrd="2" destOrd="0" presId="urn:microsoft.com/office/officeart/2005/8/layout/process1"/>
    <dgm:cxn modelId="{E502BC4D-065B-4150-AB0B-3037A3B07D57}" type="presParOf" srcId="{AD604C0D-ECEE-4E8A-AE83-4CBA6DC7C9CB}" destId="{80056BF0-F07E-4FFF-B912-8E5497193533}" srcOrd="3" destOrd="0" presId="urn:microsoft.com/office/officeart/2005/8/layout/process1"/>
    <dgm:cxn modelId="{BB18CDBF-BF26-46D6-B2D9-588A0E871350}" type="presParOf" srcId="{80056BF0-F07E-4FFF-B912-8E5497193533}" destId="{5730BEC1-1001-4236-A283-7F4783F07DE3}" srcOrd="0" destOrd="0" presId="urn:microsoft.com/office/officeart/2005/8/layout/process1"/>
    <dgm:cxn modelId="{04924BEA-90A9-41FB-8CFB-DA24376687C9}" type="presParOf" srcId="{AD604C0D-ECEE-4E8A-AE83-4CBA6DC7C9CB}" destId="{E838C7DE-10A3-4CB3-A52B-A61FBA86764D}"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F25CEF8-19AF-4E45-8B3A-AF17D82C583F}" type="doc">
      <dgm:prSet loTypeId="urn:microsoft.com/office/officeart/2005/8/layout/lProcess3" loCatId="process" qsTypeId="urn:microsoft.com/office/officeart/2005/8/quickstyle/simple1" qsCatId="simple" csTypeId="urn:microsoft.com/office/officeart/2005/8/colors/colorful3" csCatId="colorful" phldr="1"/>
      <dgm:spPr/>
      <dgm:t>
        <a:bodyPr/>
        <a:lstStyle/>
        <a:p>
          <a:endParaRPr lang="pl-PL"/>
        </a:p>
      </dgm:t>
    </dgm:pt>
    <dgm:pt modelId="{94E9EB2B-82B3-4604-9204-26CA4C2B2996}">
      <dgm:prSet phldrT="[Tekst]"/>
      <dgm:spPr/>
      <dgm:t>
        <a:bodyPr/>
        <a:lstStyle/>
        <a:p>
          <a:r>
            <a:rPr lang="pl-PL" dirty="0">
              <a:solidFill>
                <a:schemeClr val="tx1"/>
              </a:solidFill>
            </a:rPr>
            <a:t>WYSOKI STOPIEŃ</a:t>
          </a:r>
        </a:p>
      </dgm:t>
    </dgm:pt>
    <dgm:pt modelId="{09000D15-C6B1-441E-B586-4E1B39D4DBEB}" type="parTrans" cxnId="{F15FA559-6180-41FD-9E95-3443E48D8DC7}">
      <dgm:prSet/>
      <dgm:spPr/>
      <dgm:t>
        <a:bodyPr/>
        <a:lstStyle/>
        <a:p>
          <a:endParaRPr lang="pl-PL"/>
        </a:p>
      </dgm:t>
    </dgm:pt>
    <dgm:pt modelId="{45F600A8-D509-4258-AD67-C421F13AD147}" type="sibTrans" cxnId="{F15FA559-6180-41FD-9E95-3443E48D8DC7}">
      <dgm:prSet/>
      <dgm:spPr/>
      <dgm:t>
        <a:bodyPr/>
        <a:lstStyle/>
        <a:p>
          <a:endParaRPr lang="pl-PL"/>
        </a:p>
      </dgm:t>
    </dgm:pt>
    <dgm:pt modelId="{4369F758-A357-44C9-85AD-1A03792E98BD}">
      <dgm:prSet phldrT="[Tekst]"/>
      <dgm:spPr/>
      <dgm:t>
        <a:bodyPr/>
        <a:lstStyle/>
        <a:p>
          <a:r>
            <a:rPr lang="pl-PL" dirty="0"/>
            <a:t>WYSOKA RANGA SPOŁECZNA CELU</a:t>
          </a:r>
        </a:p>
      </dgm:t>
    </dgm:pt>
    <dgm:pt modelId="{637CB2A3-65BB-4EFA-B48F-217DD5BF12DD}" type="parTrans" cxnId="{2A005A4C-DF55-4338-B4FB-D36415B5361C}">
      <dgm:prSet/>
      <dgm:spPr/>
      <dgm:t>
        <a:bodyPr/>
        <a:lstStyle/>
        <a:p>
          <a:endParaRPr lang="pl-PL"/>
        </a:p>
      </dgm:t>
    </dgm:pt>
    <dgm:pt modelId="{6D243012-52BF-472D-8E05-17EE2D8C0EB0}" type="sibTrans" cxnId="{2A005A4C-DF55-4338-B4FB-D36415B5361C}">
      <dgm:prSet/>
      <dgm:spPr/>
      <dgm:t>
        <a:bodyPr/>
        <a:lstStyle/>
        <a:p>
          <a:endParaRPr lang="pl-PL"/>
        </a:p>
      </dgm:t>
    </dgm:pt>
    <dgm:pt modelId="{68128A33-1316-4114-A01F-CBABCA234F9C}">
      <dgm:prSet phldrT="[Tekst]"/>
      <dgm:spPr/>
      <dgm:t>
        <a:bodyPr/>
        <a:lstStyle/>
        <a:p>
          <a:r>
            <a:rPr lang="pl-PL" dirty="0"/>
            <a:t>CEL PROSTY</a:t>
          </a:r>
        </a:p>
      </dgm:t>
    </dgm:pt>
    <dgm:pt modelId="{1EB1BF39-D8B1-466B-8048-06DD0D71DDEC}" type="parTrans" cxnId="{E48250AC-F4E4-43C9-80E8-B3594405D40A}">
      <dgm:prSet/>
      <dgm:spPr/>
      <dgm:t>
        <a:bodyPr/>
        <a:lstStyle/>
        <a:p>
          <a:endParaRPr lang="pl-PL"/>
        </a:p>
      </dgm:t>
    </dgm:pt>
    <dgm:pt modelId="{84784A66-10B1-4036-92F0-AF9780CD43C2}" type="sibTrans" cxnId="{E48250AC-F4E4-43C9-80E8-B3594405D40A}">
      <dgm:prSet/>
      <dgm:spPr/>
      <dgm:t>
        <a:bodyPr/>
        <a:lstStyle/>
        <a:p>
          <a:endParaRPr lang="pl-PL"/>
        </a:p>
      </dgm:t>
    </dgm:pt>
    <dgm:pt modelId="{F63CF51E-3FD8-479E-BDD9-EDE3D316C7E1}">
      <dgm:prSet phldrT="[Tekst]"/>
      <dgm:spPr/>
      <dgm:t>
        <a:bodyPr/>
        <a:lstStyle/>
        <a:p>
          <a:r>
            <a:rPr lang="pl-PL" dirty="0">
              <a:solidFill>
                <a:schemeClr val="tx1"/>
              </a:solidFill>
            </a:rPr>
            <a:t>NISKI STOPIEŃ</a:t>
          </a:r>
        </a:p>
      </dgm:t>
    </dgm:pt>
    <dgm:pt modelId="{E0F4D51C-2D76-42EF-BDDA-E5848256A67A}" type="parTrans" cxnId="{4A9F022A-9D93-46A3-812A-CF733F94E44E}">
      <dgm:prSet/>
      <dgm:spPr/>
      <dgm:t>
        <a:bodyPr/>
        <a:lstStyle/>
        <a:p>
          <a:endParaRPr lang="pl-PL"/>
        </a:p>
      </dgm:t>
    </dgm:pt>
    <dgm:pt modelId="{9A885B7E-9DB4-47A1-8D33-B48D2090747F}" type="sibTrans" cxnId="{4A9F022A-9D93-46A3-812A-CF733F94E44E}">
      <dgm:prSet/>
      <dgm:spPr/>
      <dgm:t>
        <a:bodyPr/>
        <a:lstStyle/>
        <a:p>
          <a:endParaRPr lang="pl-PL"/>
        </a:p>
      </dgm:t>
    </dgm:pt>
    <dgm:pt modelId="{ED665011-A81B-414C-A324-3ED0ADE684FC}">
      <dgm:prSet phldrT="[Tekst]"/>
      <dgm:spPr/>
      <dgm:t>
        <a:bodyPr/>
        <a:lstStyle/>
        <a:p>
          <a:r>
            <a:rPr lang="pl-PL" dirty="0"/>
            <a:t>NISKA RANGA SPOŁECZNA CELU</a:t>
          </a:r>
        </a:p>
      </dgm:t>
    </dgm:pt>
    <dgm:pt modelId="{F4569649-EFCA-45DB-891D-47914077C70D}" type="parTrans" cxnId="{E0A89A70-6508-4D86-8538-BD9405B29005}">
      <dgm:prSet/>
      <dgm:spPr/>
      <dgm:t>
        <a:bodyPr/>
        <a:lstStyle/>
        <a:p>
          <a:endParaRPr lang="pl-PL"/>
        </a:p>
      </dgm:t>
    </dgm:pt>
    <dgm:pt modelId="{37B235AB-739B-4D6A-A4CA-D0479706002B}" type="sibTrans" cxnId="{E0A89A70-6508-4D86-8538-BD9405B29005}">
      <dgm:prSet/>
      <dgm:spPr/>
      <dgm:t>
        <a:bodyPr/>
        <a:lstStyle/>
        <a:p>
          <a:endParaRPr lang="pl-PL"/>
        </a:p>
      </dgm:t>
    </dgm:pt>
    <dgm:pt modelId="{CF09DB02-1D69-40C8-A008-45AECEB409D1}">
      <dgm:prSet phldrT="[Tekst]"/>
      <dgm:spPr/>
      <dgm:t>
        <a:bodyPr/>
        <a:lstStyle/>
        <a:p>
          <a:r>
            <a:rPr lang="pl-PL" dirty="0"/>
            <a:t>CEL ZŁOŻONY (WĄTPLIWOŚCI CO DO RÓL)</a:t>
          </a:r>
        </a:p>
      </dgm:t>
    </dgm:pt>
    <dgm:pt modelId="{48CDE834-ABAC-490C-BF06-9203D9C0D93E}" type="parTrans" cxnId="{B974B921-235A-4B50-BBFE-A234F2BFE832}">
      <dgm:prSet/>
      <dgm:spPr/>
      <dgm:t>
        <a:bodyPr/>
        <a:lstStyle/>
        <a:p>
          <a:endParaRPr lang="pl-PL"/>
        </a:p>
      </dgm:t>
    </dgm:pt>
    <dgm:pt modelId="{CC90FE65-51C9-401F-A4BF-3060323D8ABC}" type="sibTrans" cxnId="{B974B921-235A-4B50-BBFE-A234F2BFE832}">
      <dgm:prSet/>
      <dgm:spPr/>
      <dgm:t>
        <a:bodyPr/>
        <a:lstStyle/>
        <a:p>
          <a:endParaRPr lang="pl-PL"/>
        </a:p>
      </dgm:t>
    </dgm:pt>
    <dgm:pt modelId="{A267A212-4496-4B8E-832B-9FC177D33DC8}">
      <dgm:prSet/>
      <dgm:spPr/>
      <dgm:t>
        <a:bodyPr/>
        <a:lstStyle/>
        <a:p>
          <a:r>
            <a:rPr lang="pl-PL" dirty="0"/>
            <a:t>CELE POWTARZALNE (RUTYNA)</a:t>
          </a:r>
        </a:p>
      </dgm:t>
    </dgm:pt>
    <dgm:pt modelId="{EF0E9177-2F2B-4A50-A1E5-E0988BD45EE8}" type="parTrans" cxnId="{B4FBEA6F-8756-4730-A688-70FCDD863F59}">
      <dgm:prSet/>
      <dgm:spPr/>
      <dgm:t>
        <a:bodyPr/>
        <a:lstStyle/>
        <a:p>
          <a:endParaRPr lang="pl-PL"/>
        </a:p>
      </dgm:t>
    </dgm:pt>
    <dgm:pt modelId="{725FC74A-2E60-4AF6-AB81-9821C1EA8BC8}" type="sibTrans" cxnId="{B4FBEA6F-8756-4730-A688-70FCDD863F59}">
      <dgm:prSet/>
      <dgm:spPr/>
      <dgm:t>
        <a:bodyPr/>
        <a:lstStyle/>
        <a:p>
          <a:endParaRPr lang="pl-PL"/>
        </a:p>
      </dgm:t>
    </dgm:pt>
    <dgm:pt modelId="{768A3043-AD2D-4C22-80AA-7CE8E951D80C}">
      <dgm:prSet/>
      <dgm:spPr/>
      <dgm:t>
        <a:bodyPr/>
        <a:lstStyle/>
        <a:p>
          <a:r>
            <a:rPr lang="pl-PL"/>
            <a:t>CEL JEDNOKROTNY</a:t>
          </a:r>
        </a:p>
      </dgm:t>
    </dgm:pt>
    <dgm:pt modelId="{F5776F38-9C3F-4247-8E20-CE59D54F90A4}" type="parTrans" cxnId="{89A13B69-780B-4C36-A339-65E80D0FCA4B}">
      <dgm:prSet/>
      <dgm:spPr/>
      <dgm:t>
        <a:bodyPr/>
        <a:lstStyle/>
        <a:p>
          <a:endParaRPr lang="pl-PL"/>
        </a:p>
      </dgm:t>
    </dgm:pt>
    <dgm:pt modelId="{63BBC7B4-1EA2-4071-8995-B96BAE3B012A}" type="sibTrans" cxnId="{89A13B69-780B-4C36-A339-65E80D0FCA4B}">
      <dgm:prSet/>
      <dgm:spPr/>
      <dgm:t>
        <a:bodyPr/>
        <a:lstStyle/>
        <a:p>
          <a:endParaRPr lang="pl-PL"/>
        </a:p>
      </dgm:t>
    </dgm:pt>
    <dgm:pt modelId="{BE4B3C81-5356-41E2-AEA9-4221C9A4DDF3}" type="pres">
      <dgm:prSet presAssocID="{AF25CEF8-19AF-4E45-8B3A-AF17D82C583F}" presName="Name0" presStyleCnt="0">
        <dgm:presLayoutVars>
          <dgm:chPref val="3"/>
          <dgm:dir/>
          <dgm:animLvl val="lvl"/>
          <dgm:resizeHandles/>
        </dgm:presLayoutVars>
      </dgm:prSet>
      <dgm:spPr/>
    </dgm:pt>
    <dgm:pt modelId="{A5FCBF46-E4C1-4B24-999A-89E8BE92E41F}" type="pres">
      <dgm:prSet presAssocID="{94E9EB2B-82B3-4604-9204-26CA4C2B2996}" presName="horFlow" presStyleCnt="0"/>
      <dgm:spPr/>
    </dgm:pt>
    <dgm:pt modelId="{7AEC031E-0C46-46C9-85D5-977E21C3EE51}" type="pres">
      <dgm:prSet presAssocID="{94E9EB2B-82B3-4604-9204-26CA4C2B2996}" presName="bigChev" presStyleLbl="node1" presStyleIdx="0" presStyleCnt="2"/>
      <dgm:spPr/>
    </dgm:pt>
    <dgm:pt modelId="{DA6C6827-7B37-4E52-9480-5F3659F21775}" type="pres">
      <dgm:prSet presAssocID="{637CB2A3-65BB-4EFA-B48F-217DD5BF12DD}" presName="parTrans" presStyleCnt="0"/>
      <dgm:spPr/>
    </dgm:pt>
    <dgm:pt modelId="{3B222109-D106-400C-B3EB-E76A3A523955}" type="pres">
      <dgm:prSet presAssocID="{4369F758-A357-44C9-85AD-1A03792E98BD}" presName="node" presStyleLbl="alignAccFollowNode1" presStyleIdx="0" presStyleCnt="6">
        <dgm:presLayoutVars>
          <dgm:bulletEnabled val="1"/>
        </dgm:presLayoutVars>
      </dgm:prSet>
      <dgm:spPr/>
    </dgm:pt>
    <dgm:pt modelId="{1065CC88-1880-43D8-B7F1-A11C18C7FEAC}" type="pres">
      <dgm:prSet presAssocID="{6D243012-52BF-472D-8E05-17EE2D8C0EB0}" presName="sibTrans" presStyleCnt="0"/>
      <dgm:spPr/>
    </dgm:pt>
    <dgm:pt modelId="{13730902-81D0-49A2-9A68-1153B29CB021}" type="pres">
      <dgm:prSet presAssocID="{68128A33-1316-4114-A01F-CBABCA234F9C}" presName="node" presStyleLbl="alignAccFollowNode1" presStyleIdx="1" presStyleCnt="6">
        <dgm:presLayoutVars>
          <dgm:bulletEnabled val="1"/>
        </dgm:presLayoutVars>
      </dgm:prSet>
      <dgm:spPr/>
    </dgm:pt>
    <dgm:pt modelId="{6A4D2510-D45E-48D3-99CF-A9FC7FCA3493}" type="pres">
      <dgm:prSet presAssocID="{84784A66-10B1-4036-92F0-AF9780CD43C2}" presName="sibTrans" presStyleCnt="0"/>
      <dgm:spPr/>
    </dgm:pt>
    <dgm:pt modelId="{A16246E3-7889-461A-9760-00D3B108F3EA}" type="pres">
      <dgm:prSet presAssocID="{A267A212-4496-4B8E-832B-9FC177D33DC8}" presName="node" presStyleLbl="alignAccFollowNode1" presStyleIdx="2" presStyleCnt="6">
        <dgm:presLayoutVars>
          <dgm:bulletEnabled val="1"/>
        </dgm:presLayoutVars>
      </dgm:prSet>
      <dgm:spPr/>
    </dgm:pt>
    <dgm:pt modelId="{489E7463-4499-4018-8A85-A36AC1C51657}" type="pres">
      <dgm:prSet presAssocID="{94E9EB2B-82B3-4604-9204-26CA4C2B2996}" presName="vSp" presStyleCnt="0"/>
      <dgm:spPr/>
    </dgm:pt>
    <dgm:pt modelId="{B4580C10-01C8-48BE-A86B-4943A3DCE166}" type="pres">
      <dgm:prSet presAssocID="{F63CF51E-3FD8-479E-BDD9-EDE3D316C7E1}" presName="horFlow" presStyleCnt="0"/>
      <dgm:spPr/>
    </dgm:pt>
    <dgm:pt modelId="{1AA875DC-6593-4FE8-9FE7-D4D535386FC5}" type="pres">
      <dgm:prSet presAssocID="{F63CF51E-3FD8-479E-BDD9-EDE3D316C7E1}" presName="bigChev" presStyleLbl="node1" presStyleIdx="1" presStyleCnt="2"/>
      <dgm:spPr/>
    </dgm:pt>
    <dgm:pt modelId="{8694364C-963D-4BED-BC0D-A60F4188B7EE}" type="pres">
      <dgm:prSet presAssocID="{F4569649-EFCA-45DB-891D-47914077C70D}" presName="parTrans" presStyleCnt="0"/>
      <dgm:spPr/>
    </dgm:pt>
    <dgm:pt modelId="{E8DC2255-B477-41B9-8380-B546D8303CAA}" type="pres">
      <dgm:prSet presAssocID="{ED665011-A81B-414C-A324-3ED0ADE684FC}" presName="node" presStyleLbl="alignAccFollowNode1" presStyleIdx="3" presStyleCnt="6">
        <dgm:presLayoutVars>
          <dgm:bulletEnabled val="1"/>
        </dgm:presLayoutVars>
      </dgm:prSet>
      <dgm:spPr/>
    </dgm:pt>
    <dgm:pt modelId="{2D2BB095-66CF-475C-B8A2-4A1D8C026C62}" type="pres">
      <dgm:prSet presAssocID="{37B235AB-739B-4D6A-A4CA-D0479706002B}" presName="sibTrans" presStyleCnt="0"/>
      <dgm:spPr/>
    </dgm:pt>
    <dgm:pt modelId="{EA579B31-46E3-443B-A5CE-EDA57C5C3247}" type="pres">
      <dgm:prSet presAssocID="{CF09DB02-1D69-40C8-A008-45AECEB409D1}" presName="node" presStyleLbl="alignAccFollowNode1" presStyleIdx="4" presStyleCnt="6">
        <dgm:presLayoutVars>
          <dgm:bulletEnabled val="1"/>
        </dgm:presLayoutVars>
      </dgm:prSet>
      <dgm:spPr/>
    </dgm:pt>
    <dgm:pt modelId="{EAF93D70-3D45-44BD-9297-1A886EF682E6}" type="pres">
      <dgm:prSet presAssocID="{CC90FE65-51C9-401F-A4BF-3060323D8ABC}" presName="sibTrans" presStyleCnt="0"/>
      <dgm:spPr/>
    </dgm:pt>
    <dgm:pt modelId="{B48C1D88-DB81-4BFF-A516-39C09FB2064B}" type="pres">
      <dgm:prSet presAssocID="{768A3043-AD2D-4C22-80AA-7CE8E951D80C}" presName="node" presStyleLbl="alignAccFollowNode1" presStyleIdx="5" presStyleCnt="6">
        <dgm:presLayoutVars>
          <dgm:bulletEnabled val="1"/>
        </dgm:presLayoutVars>
      </dgm:prSet>
      <dgm:spPr/>
    </dgm:pt>
  </dgm:ptLst>
  <dgm:cxnLst>
    <dgm:cxn modelId="{76357C1B-E0FD-46D1-89A9-13CFA0983979}" type="presOf" srcId="{768A3043-AD2D-4C22-80AA-7CE8E951D80C}" destId="{B48C1D88-DB81-4BFF-A516-39C09FB2064B}" srcOrd="0" destOrd="0" presId="urn:microsoft.com/office/officeart/2005/8/layout/lProcess3"/>
    <dgm:cxn modelId="{B974B921-235A-4B50-BBFE-A234F2BFE832}" srcId="{F63CF51E-3FD8-479E-BDD9-EDE3D316C7E1}" destId="{CF09DB02-1D69-40C8-A008-45AECEB409D1}" srcOrd="1" destOrd="0" parTransId="{48CDE834-ABAC-490C-BF06-9203D9C0D93E}" sibTransId="{CC90FE65-51C9-401F-A4BF-3060323D8ABC}"/>
    <dgm:cxn modelId="{46892E24-CC5D-4862-A237-17F964B6C272}" type="presOf" srcId="{4369F758-A357-44C9-85AD-1A03792E98BD}" destId="{3B222109-D106-400C-B3EB-E76A3A523955}" srcOrd="0" destOrd="0" presId="urn:microsoft.com/office/officeart/2005/8/layout/lProcess3"/>
    <dgm:cxn modelId="{4A9F022A-9D93-46A3-812A-CF733F94E44E}" srcId="{AF25CEF8-19AF-4E45-8B3A-AF17D82C583F}" destId="{F63CF51E-3FD8-479E-BDD9-EDE3D316C7E1}" srcOrd="1" destOrd="0" parTransId="{E0F4D51C-2D76-42EF-BDDA-E5848256A67A}" sibTransId="{9A885B7E-9DB4-47A1-8D33-B48D2090747F}"/>
    <dgm:cxn modelId="{F22F0C66-494B-4330-B788-BBE65ABC9B93}" type="presOf" srcId="{94E9EB2B-82B3-4604-9204-26CA4C2B2996}" destId="{7AEC031E-0C46-46C9-85D5-977E21C3EE51}" srcOrd="0" destOrd="0" presId="urn:microsoft.com/office/officeart/2005/8/layout/lProcess3"/>
    <dgm:cxn modelId="{89A13B69-780B-4C36-A339-65E80D0FCA4B}" srcId="{F63CF51E-3FD8-479E-BDD9-EDE3D316C7E1}" destId="{768A3043-AD2D-4C22-80AA-7CE8E951D80C}" srcOrd="2" destOrd="0" parTransId="{F5776F38-9C3F-4247-8E20-CE59D54F90A4}" sibTransId="{63BBC7B4-1EA2-4071-8995-B96BAE3B012A}"/>
    <dgm:cxn modelId="{2A005A4C-DF55-4338-B4FB-D36415B5361C}" srcId="{94E9EB2B-82B3-4604-9204-26CA4C2B2996}" destId="{4369F758-A357-44C9-85AD-1A03792E98BD}" srcOrd="0" destOrd="0" parTransId="{637CB2A3-65BB-4EFA-B48F-217DD5BF12DD}" sibTransId="{6D243012-52BF-472D-8E05-17EE2D8C0EB0}"/>
    <dgm:cxn modelId="{B4FBEA6F-8756-4730-A688-70FCDD863F59}" srcId="{94E9EB2B-82B3-4604-9204-26CA4C2B2996}" destId="{A267A212-4496-4B8E-832B-9FC177D33DC8}" srcOrd="2" destOrd="0" parTransId="{EF0E9177-2F2B-4A50-A1E5-E0988BD45EE8}" sibTransId="{725FC74A-2E60-4AF6-AB81-9821C1EA8BC8}"/>
    <dgm:cxn modelId="{E0A89A70-6508-4D86-8538-BD9405B29005}" srcId="{F63CF51E-3FD8-479E-BDD9-EDE3D316C7E1}" destId="{ED665011-A81B-414C-A324-3ED0ADE684FC}" srcOrd="0" destOrd="0" parTransId="{F4569649-EFCA-45DB-891D-47914077C70D}" sibTransId="{37B235AB-739B-4D6A-A4CA-D0479706002B}"/>
    <dgm:cxn modelId="{ED56E775-B79E-4093-9E5B-5494C85112C9}" type="presOf" srcId="{ED665011-A81B-414C-A324-3ED0ADE684FC}" destId="{E8DC2255-B477-41B9-8380-B546D8303CAA}" srcOrd="0" destOrd="0" presId="urn:microsoft.com/office/officeart/2005/8/layout/lProcess3"/>
    <dgm:cxn modelId="{F15FA559-6180-41FD-9E95-3443E48D8DC7}" srcId="{AF25CEF8-19AF-4E45-8B3A-AF17D82C583F}" destId="{94E9EB2B-82B3-4604-9204-26CA4C2B2996}" srcOrd="0" destOrd="0" parTransId="{09000D15-C6B1-441E-B586-4E1B39D4DBEB}" sibTransId="{45F600A8-D509-4258-AD67-C421F13AD147}"/>
    <dgm:cxn modelId="{D4494C81-E2F3-46AE-ACA9-349E89A91D33}" type="presOf" srcId="{68128A33-1316-4114-A01F-CBABCA234F9C}" destId="{13730902-81D0-49A2-9A68-1153B29CB021}" srcOrd="0" destOrd="0" presId="urn:microsoft.com/office/officeart/2005/8/layout/lProcess3"/>
    <dgm:cxn modelId="{C557C2A6-DB8F-4DF6-81FE-AA2B2299B21A}" type="presOf" srcId="{A267A212-4496-4B8E-832B-9FC177D33DC8}" destId="{A16246E3-7889-461A-9760-00D3B108F3EA}" srcOrd="0" destOrd="0" presId="urn:microsoft.com/office/officeart/2005/8/layout/lProcess3"/>
    <dgm:cxn modelId="{E48250AC-F4E4-43C9-80E8-B3594405D40A}" srcId="{94E9EB2B-82B3-4604-9204-26CA4C2B2996}" destId="{68128A33-1316-4114-A01F-CBABCA234F9C}" srcOrd="1" destOrd="0" parTransId="{1EB1BF39-D8B1-466B-8048-06DD0D71DDEC}" sibTransId="{84784A66-10B1-4036-92F0-AF9780CD43C2}"/>
    <dgm:cxn modelId="{270990B1-8DBD-40DE-B87A-A8C467E5659E}" type="presOf" srcId="{CF09DB02-1D69-40C8-A008-45AECEB409D1}" destId="{EA579B31-46E3-443B-A5CE-EDA57C5C3247}" srcOrd="0" destOrd="0" presId="urn:microsoft.com/office/officeart/2005/8/layout/lProcess3"/>
    <dgm:cxn modelId="{69CD3EB2-E856-439A-B0DC-5DE85767C464}" type="presOf" srcId="{F63CF51E-3FD8-479E-BDD9-EDE3D316C7E1}" destId="{1AA875DC-6593-4FE8-9FE7-D4D535386FC5}" srcOrd="0" destOrd="0" presId="urn:microsoft.com/office/officeart/2005/8/layout/lProcess3"/>
    <dgm:cxn modelId="{4D24FAD1-C4E2-46BA-A0D2-C47A2BD57070}" type="presOf" srcId="{AF25CEF8-19AF-4E45-8B3A-AF17D82C583F}" destId="{BE4B3C81-5356-41E2-AEA9-4221C9A4DDF3}" srcOrd="0" destOrd="0" presId="urn:microsoft.com/office/officeart/2005/8/layout/lProcess3"/>
    <dgm:cxn modelId="{5F6541F0-965B-440F-B160-65B6119B46CE}" type="presParOf" srcId="{BE4B3C81-5356-41E2-AEA9-4221C9A4DDF3}" destId="{A5FCBF46-E4C1-4B24-999A-89E8BE92E41F}" srcOrd="0" destOrd="0" presId="urn:microsoft.com/office/officeart/2005/8/layout/lProcess3"/>
    <dgm:cxn modelId="{0179D08B-EC5F-4804-9DA9-23A9B07D5CAA}" type="presParOf" srcId="{A5FCBF46-E4C1-4B24-999A-89E8BE92E41F}" destId="{7AEC031E-0C46-46C9-85D5-977E21C3EE51}" srcOrd="0" destOrd="0" presId="urn:microsoft.com/office/officeart/2005/8/layout/lProcess3"/>
    <dgm:cxn modelId="{86F9C96F-DA5C-4E7C-9E9C-FCB86594473C}" type="presParOf" srcId="{A5FCBF46-E4C1-4B24-999A-89E8BE92E41F}" destId="{DA6C6827-7B37-4E52-9480-5F3659F21775}" srcOrd="1" destOrd="0" presId="urn:microsoft.com/office/officeart/2005/8/layout/lProcess3"/>
    <dgm:cxn modelId="{1F9B9D60-3C14-483D-8DDB-30C4EE49752C}" type="presParOf" srcId="{A5FCBF46-E4C1-4B24-999A-89E8BE92E41F}" destId="{3B222109-D106-400C-B3EB-E76A3A523955}" srcOrd="2" destOrd="0" presId="urn:microsoft.com/office/officeart/2005/8/layout/lProcess3"/>
    <dgm:cxn modelId="{6371F147-6F4B-423B-BEE3-E4C461EB96A6}" type="presParOf" srcId="{A5FCBF46-E4C1-4B24-999A-89E8BE92E41F}" destId="{1065CC88-1880-43D8-B7F1-A11C18C7FEAC}" srcOrd="3" destOrd="0" presId="urn:microsoft.com/office/officeart/2005/8/layout/lProcess3"/>
    <dgm:cxn modelId="{86E5EC28-DB27-438A-9D52-66D7DCB64E63}" type="presParOf" srcId="{A5FCBF46-E4C1-4B24-999A-89E8BE92E41F}" destId="{13730902-81D0-49A2-9A68-1153B29CB021}" srcOrd="4" destOrd="0" presId="urn:microsoft.com/office/officeart/2005/8/layout/lProcess3"/>
    <dgm:cxn modelId="{CBC172F5-CDD2-44F2-B500-5DB0EDB709A8}" type="presParOf" srcId="{A5FCBF46-E4C1-4B24-999A-89E8BE92E41F}" destId="{6A4D2510-D45E-48D3-99CF-A9FC7FCA3493}" srcOrd="5" destOrd="0" presId="urn:microsoft.com/office/officeart/2005/8/layout/lProcess3"/>
    <dgm:cxn modelId="{91C6DA6A-8C9C-4C52-810B-BB07AAD0783F}" type="presParOf" srcId="{A5FCBF46-E4C1-4B24-999A-89E8BE92E41F}" destId="{A16246E3-7889-461A-9760-00D3B108F3EA}" srcOrd="6" destOrd="0" presId="urn:microsoft.com/office/officeart/2005/8/layout/lProcess3"/>
    <dgm:cxn modelId="{5AC1095A-0ED1-4353-AEF0-02A2FB7FF7BD}" type="presParOf" srcId="{BE4B3C81-5356-41E2-AEA9-4221C9A4DDF3}" destId="{489E7463-4499-4018-8A85-A36AC1C51657}" srcOrd="1" destOrd="0" presId="urn:microsoft.com/office/officeart/2005/8/layout/lProcess3"/>
    <dgm:cxn modelId="{7E9872E7-B84E-442E-BEB1-32C87FF92259}" type="presParOf" srcId="{BE4B3C81-5356-41E2-AEA9-4221C9A4DDF3}" destId="{B4580C10-01C8-48BE-A86B-4943A3DCE166}" srcOrd="2" destOrd="0" presId="urn:microsoft.com/office/officeart/2005/8/layout/lProcess3"/>
    <dgm:cxn modelId="{99525AC4-F18B-4ED8-86AF-57FDDF9E017D}" type="presParOf" srcId="{B4580C10-01C8-48BE-A86B-4943A3DCE166}" destId="{1AA875DC-6593-4FE8-9FE7-D4D535386FC5}" srcOrd="0" destOrd="0" presId="urn:microsoft.com/office/officeart/2005/8/layout/lProcess3"/>
    <dgm:cxn modelId="{824F0E98-A894-4C01-8722-998CB56100D7}" type="presParOf" srcId="{B4580C10-01C8-48BE-A86B-4943A3DCE166}" destId="{8694364C-963D-4BED-BC0D-A60F4188B7EE}" srcOrd="1" destOrd="0" presId="urn:microsoft.com/office/officeart/2005/8/layout/lProcess3"/>
    <dgm:cxn modelId="{72AE6585-6E87-4C78-B629-0B60F7983451}" type="presParOf" srcId="{B4580C10-01C8-48BE-A86B-4943A3DCE166}" destId="{E8DC2255-B477-41B9-8380-B546D8303CAA}" srcOrd="2" destOrd="0" presId="urn:microsoft.com/office/officeart/2005/8/layout/lProcess3"/>
    <dgm:cxn modelId="{194FFA03-C499-4CB3-AD7E-05DF28412EA2}" type="presParOf" srcId="{B4580C10-01C8-48BE-A86B-4943A3DCE166}" destId="{2D2BB095-66CF-475C-B8A2-4A1D8C026C62}" srcOrd="3" destOrd="0" presId="urn:microsoft.com/office/officeart/2005/8/layout/lProcess3"/>
    <dgm:cxn modelId="{EA698FE5-DA7F-497F-BDB9-573225A80FDB}" type="presParOf" srcId="{B4580C10-01C8-48BE-A86B-4943A3DCE166}" destId="{EA579B31-46E3-443B-A5CE-EDA57C5C3247}" srcOrd="4" destOrd="0" presId="urn:microsoft.com/office/officeart/2005/8/layout/lProcess3"/>
    <dgm:cxn modelId="{BF1890CD-0256-43A4-8E56-C351EF0537CB}" type="presParOf" srcId="{B4580C10-01C8-48BE-A86B-4943A3DCE166}" destId="{EAF93D70-3D45-44BD-9297-1A886EF682E6}" srcOrd="5" destOrd="0" presId="urn:microsoft.com/office/officeart/2005/8/layout/lProcess3"/>
    <dgm:cxn modelId="{82274BA8-4D95-43FB-AE27-45283583C3E2}" type="presParOf" srcId="{B4580C10-01C8-48BE-A86B-4943A3DCE166}" destId="{B48C1D88-DB81-4BFF-A516-39C09FB2064B}" srcOrd="6"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09B6DE0-A706-4E6B-B859-00338D070F80}" type="doc">
      <dgm:prSet loTypeId="urn:microsoft.com/office/officeart/2005/8/layout/orgChart1" loCatId="hierarchy" qsTypeId="urn:microsoft.com/office/officeart/2005/8/quickstyle/simple1" qsCatId="simple" csTypeId="urn:microsoft.com/office/officeart/2005/8/colors/accent6_1" csCatId="accent6" phldr="1"/>
      <dgm:spPr/>
      <dgm:t>
        <a:bodyPr/>
        <a:lstStyle/>
        <a:p>
          <a:endParaRPr lang="pl-PL"/>
        </a:p>
      </dgm:t>
    </dgm:pt>
    <dgm:pt modelId="{910B8F11-6FEA-48AE-B49C-EB1790DB559B}">
      <dgm:prSet phldrT="[Tekst]" custT="1"/>
      <dgm:spPr>
        <a:ln w="47625">
          <a:solidFill>
            <a:srgbClr val="FF3399"/>
          </a:solidFill>
        </a:ln>
      </dgm:spPr>
      <dgm:t>
        <a:bodyPr/>
        <a:lstStyle/>
        <a:p>
          <a:r>
            <a:rPr lang="pl-PL" sz="4000" b="1" dirty="0"/>
            <a:t>NORBERT WIENER</a:t>
          </a:r>
        </a:p>
      </dgm:t>
    </dgm:pt>
    <dgm:pt modelId="{7737D4B8-10A3-45BB-B3D5-4B3F7CD975FB}" type="parTrans" cxnId="{96DD9830-0577-4CB4-93A8-37BED5DA50C2}">
      <dgm:prSet/>
      <dgm:spPr/>
      <dgm:t>
        <a:bodyPr/>
        <a:lstStyle/>
        <a:p>
          <a:endParaRPr lang="pl-PL"/>
        </a:p>
      </dgm:t>
    </dgm:pt>
    <dgm:pt modelId="{C44A8D69-BB02-49A3-8837-1A0C15DB2B19}" type="sibTrans" cxnId="{96DD9830-0577-4CB4-93A8-37BED5DA50C2}">
      <dgm:prSet/>
      <dgm:spPr/>
      <dgm:t>
        <a:bodyPr/>
        <a:lstStyle/>
        <a:p>
          <a:endParaRPr lang="pl-PL"/>
        </a:p>
      </dgm:t>
    </dgm:pt>
    <dgm:pt modelId="{40CAD8B8-C367-4B26-B3A6-D39E06FEE86C}" type="asst">
      <dgm:prSet phldrT="[Tekst]" custT="1"/>
      <dgm:spPr>
        <a:ln w="47625">
          <a:solidFill>
            <a:srgbClr val="FF3399"/>
          </a:solidFill>
        </a:ln>
      </dgm:spPr>
      <dgm:t>
        <a:bodyPr/>
        <a:lstStyle/>
        <a:p>
          <a:r>
            <a:rPr lang="pl-PL" sz="3200" dirty="0"/>
            <a:t>PRZEDMIOT CYBERNETYKI</a:t>
          </a:r>
        </a:p>
      </dgm:t>
    </dgm:pt>
    <dgm:pt modelId="{E9CE7D2E-CF71-406B-B127-431E5D9EDF6A}" type="parTrans" cxnId="{E23E5B2E-4D28-44E6-85A3-3FF203F612DB}">
      <dgm:prSet/>
      <dgm:spPr/>
      <dgm:t>
        <a:bodyPr/>
        <a:lstStyle/>
        <a:p>
          <a:endParaRPr lang="pl-PL"/>
        </a:p>
      </dgm:t>
    </dgm:pt>
    <dgm:pt modelId="{B4B1DC04-9339-4EA5-B85A-1B0BD87BBF78}" type="sibTrans" cxnId="{E23E5B2E-4D28-44E6-85A3-3FF203F612DB}">
      <dgm:prSet/>
      <dgm:spPr/>
      <dgm:t>
        <a:bodyPr/>
        <a:lstStyle/>
        <a:p>
          <a:endParaRPr lang="pl-PL"/>
        </a:p>
      </dgm:t>
    </dgm:pt>
    <dgm:pt modelId="{568DB948-149A-4E0C-A0B7-51D040F051A2}">
      <dgm:prSet phldrT="[Tekst]" custT="1"/>
      <dgm:spPr>
        <a:ln w="47625">
          <a:solidFill>
            <a:srgbClr val="FF3399"/>
          </a:solidFill>
        </a:ln>
      </dgm:spPr>
      <dgm:t>
        <a:bodyPr/>
        <a:lstStyle/>
        <a:p>
          <a:r>
            <a:rPr lang="pl-PL" sz="2400" dirty="0"/>
            <a:t>I ZNACZENIE:</a:t>
          </a:r>
        </a:p>
        <a:p>
          <a:r>
            <a:rPr lang="pl-PL" sz="2400" dirty="0"/>
            <a:t>OGÓŁ MASZYN, ZWIĘRZĄT I LUDZI</a:t>
          </a:r>
        </a:p>
      </dgm:t>
    </dgm:pt>
    <dgm:pt modelId="{4B1D309A-0CC5-4884-9686-582E9E123B4B}" type="parTrans" cxnId="{40822ECA-E2CC-43D1-857B-630C6032EFD8}">
      <dgm:prSet/>
      <dgm:spPr/>
      <dgm:t>
        <a:bodyPr/>
        <a:lstStyle/>
        <a:p>
          <a:endParaRPr lang="pl-PL"/>
        </a:p>
      </dgm:t>
    </dgm:pt>
    <dgm:pt modelId="{29853491-6BB2-4D5D-8FBF-55669DF2E3D1}" type="sibTrans" cxnId="{40822ECA-E2CC-43D1-857B-630C6032EFD8}">
      <dgm:prSet/>
      <dgm:spPr/>
      <dgm:t>
        <a:bodyPr/>
        <a:lstStyle/>
        <a:p>
          <a:endParaRPr lang="pl-PL"/>
        </a:p>
      </dgm:t>
    </dgm:pt>
    <dgm:pt modelId="{33A736C4-8030-4DA0-B649-E74A67D839DE}">
      <dgm:prSet phldrT="[Tekst]"/>
      <dgm:spPr>
        <a:ln w="47625">
          <a:solidFill>
            <a:srgbClr val="FF3399"/>
          </a:solidFill>
        </a:ln>
      </dgm:spPr>
      <dgm:t>
        <a:bodyPr/>
        <a:lstStyle/>
        <a:p>
          <a:r>
            <a:rPr lang="pl-PL" dirty="0"/>
            <a:t>II ZNACZENIE: PROCESY STEROWANIA I ŁĄCZNOŚCI W TYCH OBIEKTACH</a:t>
          </a:r>
        </a:p>
      </dgm:t>
    </dgm:pt>
    <dgm:pt modelId="{7C432550-D69B-45A3-BBB4-90AC61E98FEF}" type="parTrans" cxnId="{F3C9F334-A574-4C77-9E3B-F5C95AD26DBA}">
      <dgm:prSet/>
      <dgm:spPr/>
      <dgm:t>
        <a:bodyPr/>
        <a:lstStyle/>
        <a:p>
          <a:endParaRPr lang="pl-PL"/>
        </a:p>
      </dgm:t>
    </dgm:pt>
    <dgm:pt modelId="{39C8FEA7-7EF7-47F5-80CF-2A9BF8435E66}" type="sibTrans" cxnId="{F3C9F334-A574-4C77-9E3B-F5C95AD26DBA}">
      <dgm:prSet/>
      <dgm:spPr/>
      <dgm:t>
        <a:bodyPr/>
        <a:lstStyle/>
        <a:p>
          <a:endParaRPr lang="pl-PL"/>
        </a:p>
      </dgm:t>
    </dgm:pt>
    <dgm:pt modelId="{4DAAF3A7-13A0-4224-8CD2-1540544205E5}" type="pres">
      <dgm:prSet presAssocID="{509B6DE0-A706-4E6B-B859-00338D070F80}" presName="hierChild1" presStyleCnt="0">
        <dgm:presLayoutVars>
          <dgm:orgChart val="1"/>
          <dgm:chPref val="1"/>
          <dgm:dir/>
          <dgm:animOne val="branch"/>
          <dgm:animLvl val="lvl"/>
          <dgm:resizeHandles/>
        </dgm:presLayoutVars>
      </dgm:prSet>
      <dgm:spPr/>
    </dgm:pt>
    <dgm:pt modelId="{5651F98E-44B1-4F0F-A1D4-C4692EF082DA}" type="pres">
      <dgm:prSet presAssocID="{910B8F11-6FEA-48AE-B49C-EB1790DB559B}" presName="hierRoot1" presStyleCnt="0">
        <dgm:presLayoutVars>
          <dgm:hierBranch val="init"/>
        </dgm:presLayoutVars>
      </dgm:prSet>
      <dgm:spPr/>
    </dgm:pt>
    <dgm:pt modelId="{2B579E3C-6261-4834-9AC2-B6D8EE70115D}" type="pres">
      <dgm:prSet presAssocID="{910B8F11-6FEA-48AE-B49C-EB1790DB559B}" presName="rootComposite1" presStyleCnt="0"/>
      <dgm:spPr/>
    </dgm:pt>
    <dgm:pt modelId="{906F587A-C56D-4452-BE73-816F853EB243}" type="pres">
      <dgm:prSet presAssocID="{910B8F11-6FEA-48AE-B49C-EB1790DB559B}" presName="rootText1" presStyleLbl="node0" presStyleIdx="0" presStyleCnt="1">
        <dgm:presLayoutVars>
          <dgm:chPref val="3"/>
        </dgm:presLayoutVars>
      </dgm:prSet>
      <dgm:spPr/>
    </dgm:pt>
    <dgm:pt modelId="{C2B273C7-7602-4C56-900C-447F9A01ADE8}" type="pres">
      <dgm:prSet presAssocID="{910B8F11-6FEA-48AE-B49C-EB1790DB559B}" presName="rootConnector1" presStyleLbl="node1" presStyleIdx="0" presStyleCnt="0"/>
      <dgm:spPr/>
    </dgm:pt>
    <dgm:pt modelId="{084EE25F-C6C3-424A-A4F3-ED550DD33EE1}" type="pres">
      <dgm:prSet presAssocID="{910B8F11-6FEA-48AE-B49C-EB1790DB559B}" presName="hierChild2" presStyleCnt="0"/>
      <dgm:spPr/>
    </dgm:pt>
    <dgm:pt modelId="{97D1AB3F-99FC-43C5-8063-9B0B5183CB69}" type="pres">
      <dgm:prSet presAssocID="{4B1D309A-0CC5-4884-9686-582E9E123B4B}" presName="Name37" presStyleLbl="parChTrans1D2" presStyleIdx="0" presStyleCnt="3"/>
      <dgm:spPr/>
    </dgm:pt>
    <dgm:pt modelId="{9905191B-B6AE-49F5-977B-C2BED60F690E}" type="pres">
      <dgm:prSet presAssocID="{568DB948-149A-4E0C-A0B7-51D040F051A2}" presName="hierRoot2" presStyleCnt="0">
        <dgm:presLayoutVars>
          <dgm:hierBranch val="init"/>
        </dgm:presLayoutVars>
      </dgm:prSet>
      <dgm:spPr/>
    </dgm:pt>
    <dgm:pt modelId="{B9A5DF24-F0DD-4888-B294-0D88F017F944}" type="pres">
      <dgm:prSet presAssocID="{568DB948-149A-4E0C-A0B7-51D040F051A2}" presName="rootComposite" presStyleCnt="0"/>
      <dgm:spPr/>
    </dgm:pt>
    <dgm:pt modelId="{BE73F178-194F-41C8-99DC-40264E99AA0E}" type="pres">
      <dgm:prSet presAssocID="{568DB948-149A-4E0C-A0B7-51D040F051A2}" presName="rootText" presStyleLbl="node2" presStyleIdx="0" presStyleCnt="2">
        <dgm:presLayoutVars>
          <dgm:chPref val="3"/>
        </dgm:presLayoutVars>
      </dgm:prSet>
      <dgm:spPr/>
    </dgm:pt>
    <dgm:pt modelId="{D2400CF2-4AE3-44E2-8795-315B972E5A9D}" type="pres">
      <dgm:prSet presAssocID="{568DB948-149A-4E0C-A0B7-51D040F051A2}" presName="rootConnector" presStyleLbl="node2" presStyleIdx="0" presStyleCnt="2"/>
      <dgm:spPr/>
    </dgm:pt>
    <dgm:pt modelId="{3EA97A01-27EC-4584-8E90-201B2214BCDB}" type="pres">
      <dgm:prSet presAssocID="{568DB948-149A-4E0C-A0B7-51D040F051A2}" presName="hierChild4" presStyleCnt="0"/>
      <dgm:spPr/>
    </dgm:pt>
    <dgm:pt modelId="{A994CCD6-F994-4ADC-9EA3-B4DDE848F4FD}" type="pres">
      <dgm:prSet presAssocID="{568DB948-149A-4E0C-A0B7-51D040F051A2}" presName="hierChild5" presStyleCnt="0"/>
      <dgm:spPr/>
    </dgm:pt>
    <dgm:pt modelId="{C454BAE3-4A04-4196-BCD8-AFAF3C0F11C0}" type="pres">
      <dgm:prSet presAssocID="{7C432550-D69B-45A3-BBB4-90AC61E98FEF}" presName="Name37" presStyleLbl="parChTrans1D2" presStyleIdx="1" presStyleCnt="3"/>
      <dgm:spPr/>
    </dgm:pt>
    <dgm:pt modelId="{B7E67844-025B-4EA7-8D75-A897EA34A49A}" type="pres">
      <dgm:prSet presAssocID="{33A736C4-8030-4DA0-B649-E74A67D839DE}" presName="hierRoot2" presStyleCnt="0">
        <dgm:presLayoutVars>
          <dgm:hierBranch val="init"/>
        </dgm:presLayoutVars>
      </dgm:prSet>
      <dgm:spPr/>
    </dgm:pt>
    <dgm:pt modelId="{A2173527-CE5D-4414-8A05-EA493C77BCCA}" type="pres">
      <dgm:prSet presAssocID="{33A736C4-8030-4DA0-B649-E74A67D839DE}" presName="rootComposite" presStyleCnt="0"/>
      <dgm:spPr/>
    </dgm:pt>
    <dgm:pt modelId="{0A100F3C-2DC4-41DB-835A-2D3DF30E343A}" type="pres">
      <dgm:prSet presAssocID="{33A736C4-8030-4DA0-B649-E74A67D839DE}" presName="rootText" presStyleLbl="node2" presStyleIdx="1" presStyleCnt="2">
        <dgm:presLayoutVars>
          <dgm:chPref val="3"/>
        </dgm:presLayoutVars>
      </dgm:prSet>
      <dgm:spPr/>
    </dgm:pt>
    <dgm:pt modelId="{00897D61-AE84-43BA-850E-319424661593}" type="pres">
      <dgm:prSet presAssocID="{33A736C4-8030-4DA0-B649-E74A67D839DE}" presName="rootConnector" presStyleLbl="node2" presStyleIdx="1" presStyleCnt="2"/>
      <dgm:spPr/>
    </dgm:pt>
    <dgm:pt modelId="{DDFB08AD-D0FC-48CB-8459-BC2E3AA665D0}" type="pres">
      <dgm:prSet presAssocID="{33A736C4-8030-4DA0-B649-E74A67D839DE}" presName="hierChild4" presStyleCnt="0"/>
      <dgm:spPr/>
    </dgm:pt>
    <dgm:pt modelId="{030865CC-98F8-40BC-A28D-60B220D072FF}" type="pres">
      <dgm:prSet presAssocID="{33A736C4-8030-4DA0-B649-E74A67D839DE}" presName="hierChild5" presStyleCnt="0"/>
      <dgm:spPr/>
    </dgm:pt>
    <dgm:pt modelId="{C8A468C1-B322-417C-B74F-1A68721A5059}" type="pres">
      <dgm:prSet presAssocID="{910B8F11-6FEA-48AE-B49C-EB1790DB559B}" presName="hierChild3" presStyleCnt="0"/>
      <dgm:spPr/>
    </dgm:pt>
    <dgm:pt modelId="{242B31BF-9C40-4290-A56F-06710B12CD5E}" type="pres">
      <dgm:prSet presAssocID="{E9CE7D2E-CF71-406B-B127-431E5D9EDF6A}" presName="Name111" presStyleLbl="parChTrans1D2" presStyleIdx="2" presStyleCnt="3"/>
      <dgm:spPr/>
    </dgm:pt>
    <dgm:pt modelId="{99E2A497-841B-4765-AD22-81897EF48940}" type="pres">
      <dgm:prSet presAssocID="{40CAD8B8-C367-4B26-B3A6-D39E06FEE86C}" presName="hierRoot3" presStyleCnt="0">
        <dgm:presLayoutVars>
          <dgm:hierBranch val="init"/>
        </dgm:presLayoutVars>
      </dgm:prSet>
      <dgm:spPr/>
    </dgm:pt>
    <dgm:pt modelId="{72C5DAAB-C48A-4C0D-9286-0737732B50CE}" type="pres">
      <dgm:prSet presAssocID="{40CAD8B8-C367-4B26-B3A6-D39E06FEE86C}" presName="rootComposite3" presStyleCnt="0"/>
      <dgm:spPr/>
    </dgm:pt>
    <dgm:pt modelId="{D67FF26D-FF93-425A-B2F3-4139A6A2E9AC}" type="pres">
      <dgm:prSet presAssocID="{40CAD8B8-C367-4B26-B3A6-D39E06FEE86C}" presName="rootText3" presStyleLbl="asst1" presStyleIdx="0" presStyleCnt="1">
        <dgm:presLayoutVars>
          <dgm:chPref val="3"/>
        </dgm:presLayoutVars>
      </dgm:prSet>
      <dgm:spPr/>
    </dgm:pt>
    <dgm:pt modelId="{45E8C22C-A58F-43A0-9122-F0451C27C4DD}" type="pres">
      <dgm:prSet presAssocID="{40CAD8B8-C367-4B26-B3A6-D39E06FEE86C}" presName="rootConnector3" presStyleLbl="asst1" presStyleIdx="0" presStyleCnt="1"/>
      <dgm:spPr/>
    </dgm:pt>
    <dgm:pt modelId="{FAA50027-B1E8-4001-BC92-4DDB5A47A78C}" type="pres">
      <dgm:prSet presAssocID="{40CAD8B8-C367-4B26-B3A6-D39E06FEE86C}" presName="hierChild6" presStyleCnt="0"/>
      <dgm:spPr/>
    </dgm:pt>
    <dgm:pt modelId="{87C142DE-4846-44A9-86EE-505E4670B3B8}" type="pres">
      <dgm:prSet presAssocID="{40CAD8B8-C367-4B26-B3A6-D39E06FEE86C}" presName="hierChild7" presStyleCnt="0"/>
      <dgm:spPr/>
    </dgm:pt>
  </dgm:ptLst>
  <dgm:cxnLst>
    <dgm:cxn modelId="{3E766603-B2AD-4806-8F76-6582E5316041}" type="presOf" srcId="{33A736C4-8030-4DA0-B649-E74A67D839DE}" destId="{00897D61-AE84-43BA-850E-319424661593}" srcOrd="1" destOrd="0" presId="urn:microsoft.com/office/officeart/2005/8/layout/orgChart1"/>
    <dgm:cxn modelId="{E23E5B2E-4D28-44E6-85A3-3FF203F612DB}" srcId="{910B8F11-6FEA-48AE-B49C-EB1790DB559B}" destId="{40CAD8B8-C367-4B26-B3A6-D39E06FEE86C}" srcOrd="0" destOrd="0" parTransId="{E9CE7D2E-CF71-406B-B127-431E5D9EDF6A}" sibTransId="{B4B1DC04-9339-4EA5-B85A-1B0BD87BBF78}"/>
    <dgm:cxn modelId="{96DD9830-0577-4CB4-93A8-37BED5DA50C2}" srcId="{509B6DE0-A706-4E6B-B859-00338D070F80}" destId="{910B8F11-6FEA-48AE-B49C-EB1790DB559B}" srcOrd="0" destOrd="0" parTransId="{7737D4B8-10A3-45BB-B3D5-4B3F7CD975FB}" sibTransId="{C44A8D69-BB02-49A3-8837-1A0C15DB2B19}"/>
    <dgm:cxn modelId="{F3C9F334-A574-4C77-9E3B-F5C95AD26DBA}" srcId="{910B8F11-6FEA-48AE-B49C-EB1790DB559B}" destId="{33A736C4-8030-4DA0-B649-E74A67D839DE}" srcOrd="2" destOrd="0" parTransId="{7C432550-D69B-45A3-BBB4-90AC61E98FEF}" sibTransId="{39C8FEA7-7EF7-47F5-80CF-2A9BF8435E66}"/>
    <dgm:cxn modelId="{61719437-BC8A-4DC4-87E0-E93A39A2F485}" type="presOf" srcId="{910B8F11-6FEA-48AE-B49C-EB1790DB559B}" destId="{906F587A-C56D-4452-BE73-816F853EB243}" srcOrd="0" destOrd="0" presId="urn:microsoft.com/office/officeart/2005/8/layout/orgChart1"/>
    <dgm:cxn modelId="{06DD9C4B-3915-4494-9B5D-6D492519CFDF}" type="presOf" srcId="{910B8F11-6FEA-48AE-B49C-EB1790DB559B}" destId="{C2B273C7-7602-4C56-900C-447F9A01ADE8}" srcOrd="1" destOrd="0" presId="urn:microsoft.com/office/officeart/2005/8/layout/orgChart1"/>
    <dgm:cxn modelId="{EDFB074D-6171-4CD7-94E5-D4E31F641CA1}" type="presOf" srcId="{40CAD8B8-C367-4B26-B3A6-D39E06FEE86C}" destId="{45E8C22C-A58F-43A0-9122-F0451C27C4DD}" srcOrd="1" destOrd="0" presId="urn:microsoft.com/office/officeart/2005/8/layout/orgChart1"/>
    <dgm:cxn modelId="{8FF96F4D-339A-4C26-BC71-0840CE1AAE5E}" type="presOf" srcId="{7C432550-D69B-45A3-BBB4-90AC61E98FEF}" destId="{C454BAE3-4A04-4196-BCD8-AFAF3C0F11C0}" srcOrd="0" destOrd="0" presId="urn:microsoft.com/office/officeart/2005/8/layout/orgChart1"/>
    <dgm:cxn modelId="{0708546D-FDB4-4527-A662-8C9F6B6AC874}" type="presOf" srcId="{40CAD8B8-C367-4B26-B3A6-D39E06FEE86C}" destId="{D67FF26D-FF93-425A-B2F3-4139A6A2E9AC}" srcOrd="0" destOrd="0" presId="urn:microsoft.com/office/officeart/2005/8/layout/orgChart1"/>
    <dgm:cxn modelId="{EB244D57-5130-485D-AEFB-B776E482C565}" type="presOf" srcId="{E9CE7D2E-CF71-406B-B127-431E5D9EDF6A}" destId="{242B31BF-9C40-4290-A56F-06710B12CD5E}" srcOrd="0" destOrd="0" presId="urn:microsoft.com/office/officeart/2005/8/layout/orgChart1"/>
    <dgm:cxn modelId="{40822ECA-E2CC-43D1-857B-630C6032EFD8}" srcId="{910B8F11-6FEA-48AE-B49C-EB1790DB559B}" destId="{568DB948-149A-4E0C-A0B7-51D040F051A2}" srcOrd="1" destOrd="0" parTransId="{4B1D309A-0CC5-4884-9686-582E9E123B4B}" sibTransId="{29853491-6BB2-4D5D-8FBF-55669DF2E3D1}"/>
    <dgm:cxn modelId="{C8ED8ED2-D741-44DC-899A-38B26A9204B0}" type="presOf" srcId="{33A736C4-8030-4DA0-B649-E74A67D839DE}" destId="{0A100F3C-2DC4-41DB-835A-2D3DF30E343A}" srcOrd="0" destOrd="0" presId="urn:microsoft.com/office/officeart/2005/8/layout/orgChart1"/>
    <dgm:cxn modelId="{82490ADE-F8B8-4A3D-8E58-6ADDB3328149}" type="presOf" srcId="{568DB948-149A-4E0C-A0B7-51D040F051A2}" destId="{BE73F178-194F-41C8-99DC-40264E99AA0E}" srcOrd="0" destOrd="0" presId="urn:microsoft.com/office/officeart/2005/8/layout/orgChart1"/>
    <dgm:cxn modelId="{F3067BEB-10E6-4E95-BC43-2E7C3AE393C6}" type="presOf" srcId="{568DB948-149A-4E0C-A0B7-51D040F051A2}" destId="{D2400CF2-4AE3-44E2-8795-315B972E5A9D}" srcOrd="1" destOrd="0" presId="urn:microsoft.com/office/officeart/2005/8/layout/orgChart1"/>
    <dgm:cxn modelId="{E0CF8EEC-8981-4206-8A41-9A1ABF30D479}" type="presOf" srcId="{4B1D309A-0CC5-4884-9686-582E9E123B4B}" destId="{97D1AB3F-99FC-43C5-8063-9B0B5183CB69}" srcOrd="0" destOrd="0" presId="urn:microsoft.com/office/officeart/2005/8/layout/orgChart1"/>
    <dgm:cxn modelId="{409FE7EF-B4E2-4596-9571-24E40CF091A7}" type="presOf" srcId="{509B6DE0-A706-4E6B-B859-00338D070F80}" destId="{4DAAF3A7-13A0-4224-8CD2-1540544205E5}" srcOrd="0" destOrd="0" presId="urn:microsoft.com/office/officeart/2005/8/layout/orgChart1"/>
    <dgm:cxn modelId="{E9100DB8-BED9-48F6-B958-B8DFF335E374}" type="presParOf" srcId="{4DAAF3A7-13A0-4224-8CD2-1540544205E5}" destId="{5651F98E-44B1-4F0F-A1D4-C4692EF082DA}" srcOrd="0" destOrd="0" presId="urn:microsoft.com/office/officeart/2005/8/layout/orgChart1"/>
    <dgm:cxn modelId="{E23D9307-D8A1-4FF7-A541-2221B2B41834}" type="presParOf" srcId="{5651F98E-44B1-4F0F-A1D4-C4692EF082DA}" destId="{2B579E3C-6261-4834-9AC2-B6D8EE70115D}" srcOrd="0" destOrd="0" presId="urn:microsoft.com/office/officeart/2005/8/layout/orgChart1"/>
    <dgm:cxn modelId="{7C06143D-80FF-44D4-819B-60EA5278CD3C}" type="presParOf" srcId="{2B579E3C-6261-4834-9AC2-B6D8EE70115D}" destId="{906F587A-C56D-4452-BE73-816F853EB243}" srcOrd="0" destOrd="0" presId="urn:microsoft.com/office/officeart/2005/8/layout/orgChart1"/>
    <dgm:cxn modelId="{C1824B12-60C8-492B-B4EA-4DE59902FEBD}" type="presParOf" srcId="{2B579E3C-6261-4834-9AC2-B6D8EE70115D}" destId="{C2B273C7-7602-4C56-900C-447F9A01ADE8}" srcOrd="1" destOrd="0" presId="urn:microsoft.com/office/officeart/2005/8/layout/orgChart1"/>
    <dgm:cxn modelId="{D1512DB7-2264-4E89-AAC3-77ABC7F6925A}" type="presParOf" srcId="{5651F98E-44B1-4F0F-A1D4-C4692EF082DA}" destId="{084EE25F-C6C3-424A-A4F3-ED550DD33EE1}" srcOrd="1" destOrd="0" presId="urn:microsoft.com/office/officeart/2005/8/layout/orgChart1"/>
    <dgm:cxn modelId="{A89F593C-F663-41CB-92D9-B6118DC7A197}" type="presParOf" srcId="{084EE25F-C6C3-424A-A4F3-ED550DD33EE1}" destId="{97D1AB3F-99FC-43C5-8063-9B0B5183CB69}" srcOrd="0" destOrd="0" presId="urn:microsoft.com/office/officeart/2005/8/layout/orgChart1"/>
    <dgm:cxn modelId="{2B4FE174-E39A-4CEE-A1C8-90D58252DC1F}" type="presParOf" srcId="{084EE25F-C6C3-424A-A4F3-ED550DD33EE1}" destId="{9905191B-B6AE-49F5-977B-C2BED60F690E}" srcOrd="1" destOrd="0" presId="urn:microsoft.com/office/officeart/2005/8/layout/orgChart1"/>
    <dgm:cxn modelId="{DFA6B28B-A0A0-4D30-92C4-FA6389D6F8C4}" type="presParOf" srcId="{9905191B-B6AE-49F5-977B-C2BED60F690E}" destId="{B9A5DF24-F0DD-4888-B294-0D88F017F944}" srcOrd="0" destOrd="0" presId="urn:microsoft.com/office/officeart/2005/8/layout/orgChart1"/>
    <dgm:cxn modelId="{64A79A61-B6B7-4994-80E1-50E16F820E3A}" type="presParOf" srcId="{B9A5DF24-F0DD-4888-B294-0D88F017F944}" destId="{BE73F178-194F-41C8-99DC-40264E99AA0E}" srcOrd="0" destOrd="0" presId="urn:microsoft.com/office/officeart/2005/8/layout/orgChart1"/>
    <dgm:cxn modelId="{7F8AEECF-4E22-48DD-83D4-34DD2814EC3E}" type="presParOf" srcId="{B9A5DF24-F0DD-4888-B294-0D88F017F944}" destId="{D2400CF2-4AE3-44E2-8795-315B972E5A9D}" srcOrd="1" destOrd="0" presId="urn:microsoft.com/office/officeart/2005/8/layout/orgChart1"/>
    <dgm:cxn modelId="{3768B09F-35A1-444E-B9C8-3082310914AB}" type="presParOf" srcId="{9905191B-B6AE-49F5-977B-C2BED60F690E}" destId="{3EA97A01-27EC-4584-8E90-201B2214BCDB}" srcOrd="1" destOrd="0" presId="urn:microsoft.com/office/officeart/2005/8/layout/orgChart1"/>
    <dgm:cxn modelId="{57BE8B12-7150-4998-B558-F2D3C1693F58}" type="presParOf" srcId="{9905191B-B6AE-49F5-977B-C2BED60F690E}" destId="{A994CCD6-F994-4ADC-9EA3-B4DDE848F4FD}" srcOrd="2" destOrd="0" presId="urn:microsoft.com/office/officeart/2005/8/layout/orgChart1"/>
    <dgm:cxn modelId="{E16FF47A-80F0-4FF9-932A-3AC213C2B1C8}" type="presParOf" srcId="{084EE25F-C6C3-424A-A4F3-ED550DD33EE1}" destId="{C454BAE3-4A04-4196-BCD8-AFAF3C0F11C0}" srcOrd="2" destOrd="0" presId="urn:microsoft.com/office/officeart/2005/8/layout/orgChart1"/>
    <dgm:cxn modelId="{5CC57BE0-00CB-4893-A3BA-35E6BC51992C}" type="presParOf" srcId="{084EE25F-C6C3-424A-A4F3-ED550DD33EE1}" destId="{B7E67844-025B-4EA7-8D75-A897EA34A49A}" srcOrd="3" destOrd="0" presId="urn:microsoft.com/office/officeart/2005/8/layout/orgChart1"/>
    <dgm:cxn modelId="{28E69764-59DF-4D98-AFEB-7C77E62AE98E}" type="presParOf" srcId="{B7E67844-025B-4EA7-8D75-A897EA34A49A}" destId="{A2173527-CE5D-4414-8A05-EA493C77BCCA}" srcOrd="0" destOrd="0" presId="urn:microsoft.com/office/officeart/2005/8/layout/orgChart1"/>
    <dgm:cxn modelId="{5C289137-1FC1-4AEB-B27B-EEA87280A93D}" type="presParOf" srcId="{A2173527-CE5D-4414-8A05-EA493C77BCCA}" destId="{0A100F3C-2DC4-41DB-835A-2D3DF30E343A}" srcOrd="0" destOrd="0" presId="urn:microsoft.com/office/officeart/2005/8/layout/orgChart1"/>
    <dgm:cxn modelId="{2B7A6618-218E-40A6-9935-F3A81C558D5E}" type="presParOf" srcId="{A2173527-CE5D-4414-8A05-EA493C77BCCA}" destId="{00897D61-AE84-43BA-850E-319424661593}" srcOrd="1" destOrd="0" presId="urn:microsoft.com/office/officeart/2005/8/layout/orgChart1"/>
    <dgm:cxn modelId="{0EDF42C8-DB1A-4906-B029-5B127712FE05}" type="presParOf" srcId="{B7E67844-025B-4EA7-8D75-A897EA34A49A}" destId="{DDFB08AD-D0FC-48CB-8459-BC2E3AA665D0}" srcOrd="1" destOrd="0" presId="urn:microsoft.com/office/officeart/2005/8/layout/orgChart1"/>
    <dgm:cxn modelId="{9BB9BD7A-DCD8-4467-913E-354FA01121ED}" type="presParOf" srcId="{B7E67844-025B-4EA7-8D75-A897EA34A49A}" destId="{030865CC-98F8-40BC-A28D-60B220D072FF}" srcOrd="2" destOrd="0" presId="urn:microsoft.com/office/officeart/2005/8/layout/orgChart1"/>
    <dgm:cxn modelId="{9EC06A47-E766-43DA-823C-27AB2F31F222}" type="presParOf" srcId="{5651F98E-44B1-4F0F-A1D4-C4692EF082DA}" destId="{C8A468C1-B322-417C-B74F-1A68721A5059}" srcOrd="2" destOrd="0" presId="urn:microsoft.com/office/officeart/2005/8/layout/orgChart1"/>
    <dgm:cxn modelId="{78BCA785-16A9-434D-82BD-AA24B57C9676}" type="presParOf" srcId="{C8A468C1-B322-417C-B74F-1A68721A5059}" destId="{242B31BF-9C40-4290-A56F-06710B12CD5E}" srcOrd="0" destOrd="0" presId="urn:microsoft.com/office/officeart/2005/8/layout/orgChart1"/>
    <dgm:cxn modelId="{6A230D61-4982-49BA-BF28-43DA8C28B225}" type="presParOf" srcId="{C8A468C1-B322-417C-B74F-1A68721A5059}" destId="{99E2A497-841B-4765-AD22-81897EF48940}" srcOrd="1" destOrd="0" presId="urn:microsoft.com/office/officeart/2005/8/layout/orgChart1"/>
    <dgm:cxn modelId="{9AFE9B10-AF02-4354-A676-3D2BA33E5127}" type="presParOf" srcId="{99E2A497-841B-4765-AD22-81897EF48940}" destId="{72C5DAAB-C48A-4C0D-9286-0737732B50CE}" srcOrd="0" destOrd="0" presId="urn:microsoft.com/office/officeart/2005/8/layout/orgChart1"/>
    <dgm:cxn modelId="{B94F1008-FF3D-4F5B-91E6-6A221B925134}" type="presParOf" srcId="{72C5DAAB-C48A-4C0D-9286-0737732B50CE}" destId="{D67FF26D-FF93-425A-B2F3-4139A6A2E9AC}" srcOrd="0" destOrd="0" presId="urn:microsoft.com/office/officeart/2005/8/layout/orgChart1"/>
    <dgm:cxn modelId="{EDD7A26D-0BBD-4C35-A232-4FA84533256B}" type="presParOf" srcId="{72C5DAAB-C48A-4C0D-9286-0737732B50CE}" destId="{45E8C22C-A58F-43A0-9122-F0451C27C4DD}" srcOrd="1" destOrd="0" presId="urn:microsoft.com/office/officeart/2005/8/layout/orgChart1"/>
    <dgm:cxn modelId="{707AB6EF-82C3-470F-B65A-01B48B663D18}" type="presParOf" srcId="{99E2A497-841B-4765-AD22-81897EF48940}" destId="{FAA50027-B1E8-4001-BC92-4DDB5A47A78C}" srcOrd="1" destOrd="0" presId="urn:microsoft.com/office/officeart/2005/8/layout/orgChart1"/>
    <dgm:cxn modelId="{95569F6D-FD87-415B-8B7C-053C91AA806B}" type="presParOf" srcId="{99E2A497-841B-4765-AD22-81897EF48940}" destId="{87C142DE-4846-44A9-86EE-505E4670B3B8}" srcOrd="2" destOrd="0" presId="urn:microsoft.com/office/officeart/2005/8/layout/orgChart1"/>
  </dgm:cxnLst>
  <dgm:bg/>
  <dgm:whole>
    <a:ln w="9525" cap="flat" cmpd="sng" algn="ctr">
      <a:noFill/>
      <a:prstDash val="solid"/>
      <a:round/>
      <a:headEnd type="none" w="med" len="med"/>
      <a:tailEnd type="none" w="med" len="med"/>
    </a:ln>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F65B0ED-2D4B-4C6B-AE0C-3603A11B26DD}" type="doc">
      <dgm:prSet loTypeId="urn:microsoft.com/office/officeart/2005/8/layout/hierarchy1" loCatId="hierarchy" qsTypeId="urn:microsoft.com/office/officeart/2005/8/quickstyle/simple1" qsCatId="simple" csTypeId="urn:microsoft.com/office/officeart/2005/8/colors/accent6_1" csCatId="accent6" phldr="1"/>
      <dgm:spPr/>
      <dgm:t>
        <a:bodyPr/>
        <a:lstStyle/>
        <a:p>
          <a:endParaRPr lang="pl-PL"/>
        </a:p>
      </dgm:t>
    </dgm:pt>
    <dgm:pt modelId="{C2E637E6-86E8-46B9-940E-DB390D833761}">
      <dgm:prSet phldrT="[Tekst]" custT="1"/>
      <dgm:spPr/>
      <dgm:t>
        <a:bodyPr/>
        <a:lstStyle/>
        <a:p>
          <a:r>
            <a:rPr lang="pl-PL" sz="2800" b="1" dirty="0"/>
            <a:t>OTOCZENIE ORGANIZACJI</a:t>
          </a:r>
        </a:p>
      </dgm:t>
    </dgm:pt>
    <dgm:pt modelId="{D2CEC7A8-3E81-476D-B690-6687F817BAB0}" type="parTrans" cxnId="{CA99EF6E-9159-4603-A74C-9B9D7FDC6FCA}">
      <dgm:prSet/>
      <dgm:spPr/>
      <dgm:t>
        <a:bodyPr/>
        <a:lstStyle/>
        <a:p>
          <a:endParaRPr lang="pl-PL"/>
        </a:p>
      </dgm:t>
    </dgm:pt>
    <dgm:pt modelId="{A9843380-2FFD-4E8D-B44C-32E60F58000F}" type="sibTrans" cxnId="{CA99EF6E-9159-4603-A74C-9B9D7FDC6FCA}">
      <dgm:prSet/>
      <dgm:spPr/>
      <dgm:t>
        <a:bodyPr/>
        <a:lstStyle/>
        <a:p>
          <a:endParaRPr lang="pl-PL"/>
        </a:p>
      </dgm:t>
    </dgm:pt>
    <dgm:pt modelId="{D4DA3E1A-D158-4AEA-939B-3CD0E6AF952B}">
      <dgm:prSet phldrT="[Tekst]"/>
      <dgm:spPr/>
      <dgm:t>
        <a:bodyPr/>
        <a:lstStyle/>
        <a:p>
          <a:r>
            <a:rPr lang="pl-PL" b="1" dirty="0"/>
            <a:t>OGÓLNE/</a:t>
          </a:r>
        </a:p>
        <a:p>
          <a:r>
            <a:rPr lang="pl-PL" b="1" dirty="0"/>
            <a:t>MAKROOTOCZENIE</a:t>
          </a:r>
        </a:p>
      </dgm:t>
    </dgm:pt>
    <dgm:pt modelId="{7A3AF9EB-C4B7-46A9-90A1-8A17717048C9}" type="parTrans" cxnId="{EC86F72B-17AE-4013-B661-635624B7A761}">
      <dgm:prSet/>
      <dgm:spPr/>
      <dgm:t>
        <a:bodyPr/>
        <a:lstStyle/>
        <a:p>
          <a:endParaRPr lang="pl-PL"/>
        </a:p>
      </dgm:t>
    </dgm:pt>
    <dgm:pt modelId="{94BF045D-658E-4CBD-A88A-E001190D467A}" type="sibTrans" cxnId="{EC86F72B-17AE-4013-B661-635624B7A761}">
      <dgm:prSet/>
      <dgm:spPr/>
      <dgm:t>
        <a:bodyPr/>
        <a:lstStyle/>
        <a:p>
          <a:endParaRPr lang="pl-PL"/>
        </a:p>
      </dgm:t>
    </dgm:pt>
    <dgm:pt modelId="{618E8B48-5340-4B0A-BD48-0982EE6B66A5}">
      <dgm:prSet phldrT="[Tekst]"/>
      <dgm:spPr/>
      <dgm:t>
        <a:bodyPr/>
        <a:lstStyle/>
        <a:p>
          <a:r>
            <a:rPr lang="pl-PL" dirty="0"/>
            <a:t>ORGANIZACJA NIE JEST W STANIE ZMIENIĆ TYCH WARUNKÓW</a:t>
          </a:r>
        </a:p>
      </dgm:t>
    </dgm:pt>
    <dgm:pt modelId="{9D3360A2-579C-461D-A1C5-A4532D015617}" type="parTrans" cxnId="{53CCE80C-AA40-4893-A6EB-222ECF2B1881}">
      <dgm:prSet/>
      <dgm:spPr/>
      <dgm:t>
        <a:bodyPr/>
        <a:lstStyle/>
        <a:p>
          <a:endParaRPr lang="pl-PL"/>
        </a:p>
      </dgm:t>
    </dgm:pt>
    <dgm:pt modelId="{405ECA0B-7C8B-4BB9-A537-AEEF8E9AD693}" type="sibTrans" cxnId="{53CCE80C-AA40-4893-A6EB-222ECF2B1881}">
      <dgm:prSet/>
      <dgm:spPr/>
      <dgm:t>
        <a:bodyPr/>
        <a:lstStyle/>
        <a:p>
          <a:endParaRPr lang="pl-PL"/>
        </a:p>
      </dgm:t>
    </dgm:pt>
    <dgm:pt modelId="{B265D7FE-0F7F-4B3C-8EBB-7831BB024955}">
      <dgm:prSet phldrT="[Tekst]"/>
      <dgm:spPr/>
      <dgm:t>
        <a:bodyPr/>
        <a:lstStyle/>
        <a:p>
          <a:r>
            <a:rPr lang="pl-PL" b="1" dirty="0"/>
            <a:t>SZCZEGÓŁOWE/ MIKROOTOCZENIE</a:t>
          </a:r>
        </a:p>
      </dgm:t>
    </dgm:pt>
    <dgm:pt modelId="{AEF025FB-D79E-4392-8169-EB7F3DF9337D}" type="parTrans" cxnId="{0A32D950-ADB7-442E-9E9F-1B213E759C65}">
      <dgm:prSet/>
      <dgm:spPr/>
      <dgm:t>
        <a:bodyPr/>
        <a:lstStyle/>
        <a:p>
          <a:endParaRPr lang="pl-PL"/>
        </a:p>
      </dgm:t>
    </dgm:pt>
    <dgm:pt modelId="{F29DE7E0-D3FB-4A57-8263-5815DDDF0AA7}" type="sibTrans" cxnId="{0A32D950-ADB7-442E-9E9F-1B213E759C65}">
      <dgm:prSet/>
      <dgm:spPr/>
      <dgm:t>
        <a:bodyPr/>
        <a:lstStyle/>
        <a:p>
          <a:endParaRPr lang="pl-PL"/>
        </a:p>
      </dgm:t>
    </dgm:pt>
    <dgm:pt modelId="{0D8C3D72-F431-46B9-941A-BABBEA78BA8A}">
      <dgm:prSet phldrT="[Tekst]"/>
      <dgm:spPr/>
      <dgm:t>
        <a:bodyPr/>
        <a:lstStyle/>
        <a:p>
          <a:r>
            <a:rPr lang="pl-PL" dirty="0"/>
            <a:t>ORGANIZACJE I PODMIOTY, Z KTÓRYMI ORGANIZACJA POSIADA KOOPERACYJNE LUB KONKURENCYJNE POWIĄZANIA, WZAJEMNE ZALEŻNOŚCI</a:t>
          </a:r>
        </a:p>
      </dgm:t>
    </dgm:pt>
    <dgm:pt modelId="{01FDF7C8-2029-4C02-A223-97D35881C1B6}" type="parTrans" cxnId="{3004A9D9-E960-411B-B5D7-70B567D1B2B2}">
      <dgm:prSet/>
      <dgm:spPr/>
      <dgm:t>
        <a:bodyPr/>
        <a:lstStyle/>
        <a:p>
          <a:endParaRPr lang="pl-PL"/>
        </a:p>
      </dgm:t>
    </dgm:pt>
    <dgm:pt modelId="{0A26907C-2A5A-469D-BD0F-E1BC7DC4CD81}" type="sibTrans" cxnId="{3004A9D9-E960-411B-B5D7-70B567D1B2B2}">
      <dgm:prSet/>
      <dgm:spPr/>
      <dgm:t>
        <a:bodyPr/>
        <a:lstStyle/>
        <a:p>
          <a:endParaRPr lang="pl-PL"/>
        </a:p>
      </dgm:t>
    </dgm:pt>
    <dgm:pt modelId="{30D0A323-C66C-405D-B5EC-2AAE2ED75011}">
      <dgm:prSet/>
      <dgm:spPr/>
      <dgm:t>
        <a:bodyPr/>
        <a:lstStyle/>
        <a:p>
          <a:r>
            <a:rPr lang="pl-PL" dirty="0"/>
            <a:t>WARUNKI FUNKCJONOWANIA ORGANIZACJI</a:t>
          </a:r>
        </a:p>
      </dgm:t>
    </dgm:pt>
    <dgm:pt modelId="{30638790-16AB-4E91-ABA4-1A64F4202099}" type="parTrans" cxnId="{DBAED0A6-AC84-41EB-8CC9-E2B60A389245}">
      <dgm:prSet/>
      <dgm:spPr/>
      <dgm:t>
        <a:bodyPr/>
        <a:lstStyle/>
        <a:p>
          <a:endParaRPr lang="pl-PL"/>
        </a:p>
      </dgm:t>
    </dgm:pt>
    <dgm:pt modelId="{FA8EAE11-4081-4CCF-BCFF-04F50693E482}" type="sibTrans" cxnId="{DBAED0A6-AC84-41EB-8CC9-E2B60A389245}">
      <dgm:prSet/>
      <dgm:spPr/>
      <dgm:t>
        <a:bodyPr/>
        <a:lstStyle/>
        <a:p>
          <a:endParaRPr lang="pl-PL"/>
        </a:p>
      </dgm:t>
    </dgm:pt>
    <dgm:pt modelId="{F79599C8-6F3C-4C15-B788-6FAA84BE4DC0}">
      <dgm:prSet/>
      <dgm:spPr/>
      <dgm:t>
        <a:bodyPr/>
        <a:lstStyle/>
        <a:p>
          <a:r>
            <a:rPr lang="pl-PL" dirty="0"/>
            <a:t>SPRZĘŻENIE ZWROTNE</a:t>
          </a:r>
        </a:p>
      </dgm:t>
    </dgm:pt>
    <dgm:pt modelId="{0AA32AAD-0CF8-4B45-890B-4D0EAB802915}" type="parTrans" cxnId="{E81CF814-BB12-40F2-ABE3-B4DDEAD9D480}">
      <dgm:prSet/>
      <dgm:spPr/>
      <dgm:t>
        <a:bodyPr/>
        <a:lstStyle/>
        <a:p>
          <a:endParaRPr lang="pl-PL"/>
        </a:p>
      </dgm:t>
    </dgm:pt>
    <dgm:pt modelId="{200315C9-1AC8-40E1-A4B3-82751E0F58E8}" type="sibTrans" cxnId="{E81CF814-BB12-40F2-ABE3-B4DDEAD9D480}">
      <dgm:prSet/>
      <dgm:spPr/>
      <dgm:t>
        <a:bodyPr/>
        <a:lstStyle/>
        <a:p>
          <a:endParaRPr lang="pl-PL"/>
        </a:p>
      </dgm:t>
    </dgm:pt>
    <dgm:pt modelId="{4ED2E6AE-C2DB-4ABF-BAA9-3550CE719B76}" type="pres">
      <dgm:prSet presAssocID="{6F65B0ED-2D4B-4C6B-AE0C-3603A11B26DD}" presName="hierChild1" presStyleCnt="0">
        <dgm:presLayoutVars>
          <dgm:chPref val="1"/>
          <dgm:dir/>
          <dgm:animOne val="branch"/>
          <dgm:animLvl val="lvl"/>
          <dgm:resizeHandles/>
        </dgm:presLayoutVars>
      </dgm:prSet>
      <dgm:spPr/>
    </dgm:pt>
    <dgm:pt modelId="{1911B9F8-CCD1-46B1-8FEA-CBF2E245547F}" type="pres">
      <dgm:prSet presAssocID="{C2E637E6-86E8-46B9-940E-DB390D833761}" presName="hierRoot1" presStyleCnt="0"/>
      <dgm:spPr/>
    </dgm:pt>
    <dgm:pt modelId="{D1AC00DE-EFEC-44C8-BEDD-97B6D6219328}" type="pres">
      <dgm:prSet presAssocID="{C2E637E6-86E8-46B9-940E-DB390D833761}" presName="composite" presStyleCnt="0"/>
      <dgm:spPr/>
    </dgm:pt>
    <dgm:pt modelId="{DCA72202-17F0-4910-9E62-823927788E5A}" type="pres">
      <dgm:prSet presAssocID="{C2E637E6-86E8-46B9-940E-DB390D833761}" presName="background" presStyleLbl="node0" presStyleIdx="0" presStyleCnt="1"/>
      <dgm:spPr/>
    </dgm:pt>
    <dgm:pt modelId="{70784F10-7B80-41E7-A5BE-D833349E46D0}" type="pres">
      <dgm:prSet presAssocID="{C2E637E6-86E8-46B9-940E-DB390D833761}" presName="text" presStyleLbl="fgAcc0" presStyleIdx="0" presStyleCnt="1">
        <dgm:presLayoutVars>
          <dgm:chPref val="3"/>
        </dgm:presLayoutVars>
      </dgm:prSet>
      <dgm:spPr/>
    </dgm:pt>
    <dgm:pt modelId="{8D4527AD-1636-4605-BD16-8C9BE6F95D59}" type="pres">
      <dgm:prSet presAssocID="{C2E637E6-86E8-46B9-940E-DB390D833761}" presName="hierChild2" presStyleCnt="0"/>
      <dgm:spPr/>
    </dgm:pt>
    <dgm:pt modelId="{0406B16A-27FF-4CA3-87C8-111536B99760}" type="pres">
      <dgm:prSet presAssocID="{7A3AF9EB-C4B7-46A9-90A1-8A17717048C9}" presName="Name10" presStyleLbl="parChTrans1D2" presStyleIdx="0" presStyleCnt="2"/>
      <dgm:spPr/>
    </dgm:pt>
    <dgm:pt modelId="{F2E32700-5C79-4454-A070-88CCD4C9DB22}" type="pres">
      <dgm:prSet presAssocID="{D4DA3E1A-D158-4AEA-939B-3CD0E6AF952B}" presName="hierRoot2" presStyleCnt="0"/>
      <dgm:spPr/>
    </dgm:pt>
    <dgm:pt modelId="{5317425B-CDCE-4CFF-8086-3DF39BA97259}" type="pres">
      <dgm:prSet presAssocID="{D4DA3E1A-D158-4AEA-939B-3CD0E6AF952B}" presName="composite2" presStyleCnt="0"/>
      <dgm:spPr/>
    </dgm:pt>
    <dgm:pt modelId="{4404894E-EFF5-4DF9-9F99-D233D3E68ACC}" type="pres">
      <dgm:prSet presAssocID="{D4DA3E1A-D158-4AEA-939B-3CD0E6AF952B}" presName="background2" presStyleLbl="node2" presStyleIdx="0" presStyleCnt="2"/>
      <dgm:spPr/>
    </dgm:pt>
    <dgm:pt modelId="{9F6CAD7B-40C1-410C-AF61-70D55FCF3457}" type="pres">
      <dgm:prSet presAssocID="{D4DA3E1A-D158-4AEA-939B-3CD0E6AF952B}" presName="text2" presStyleLbl="fgAcc2" presStyleIdx="0" presStyleCnt="2">
        <dgm:presLayoutVars>
          <dgm:chPref val="3"/>
        </dgm:presLayoutVars>
      </dgm:prSet>
      <dgm:spPr/>
    </dgm:pt>
    <dgm:pt modelId="{A23B3010-4654-424B-AD1B-42CB1A73F614}" type="pres">
      <dgm:prSet presAssocID="{D4DA3E1A-D158-4AEA-939B-3CD0E6AF952B}" presName="hierChild3" presStyleCnt="0"/>
      <dgm:spPr/>
    </dgm:pt>
    <dgm:pt modelId="{AC36D53D-BE16-4615-A8E6-4D96050F95E1}" type="pres">
      <dgm:prSet presAssocID="{30638790-16AB-4E91-ABA4-1A64F4202099}" presName="Name17" presStyleLbl="parChTrans1D3" presStyleIdx="0" presStyleCnt="4"/>
      <dgm:spPr/>
    </dgm:pt>
    <dgm:pt modelId="{02EF6CD2-3393-422F-9B5C-28E737151433}" type="pres">
      <dgm:prSet presAssocID="{30D0A323-C66C-405D-B5EC-2AAE2ED75011}" presName="hierRoot3" presStyleCnt="0"/>
      <dgm:spPr/>
    </dgm:pt>
    <dgm:pt modelId="{34F8256F-062F-4631-83B1-22C2CA475865}" type="pres">
      <dgm:prSet presAssocID="{30D0A323-C66C-405D-B5EC-2AAE2ED75011}" presName="composite3" presStyleCnt="0"/>
      <dgm:spPr/>
    </dgm:pt>
    <dgm:pt modelId="{05E7C0EE-52CE-4C32-8960-C0A4699D22C2}" type="pres">
      <dgm:prSet presAssocID="{30D0A323-C66C-405D-B5EC-2AAE2ED75011}" presName="background3" presStyleLbl="node3" presStyleIdx="0" presStyleCnt="4"/>
      <dgm:spPr/>
    </dgm:pt>
    <dgm:pt modelId="{55C0F4F5-D1D4-4348-B0F8-96A50269CFFF}" type="pres">
      <dgm:prSet presAssocID="{30D0A323-C66C-405D-B5EC-2AAE2ED75011}" presName="text3" presStyleLbl="fgAcc3" presStyleIdx="0" presStyleCnt="4">
        <dgm:presLayoutVars>
          <dgm:chPref val="3"/>
        </dgm:presLayoutVars>
      </dgm:prSet>
      <dgm:spPr/>
    </dgm:pt>
    <dgm:pt modelId="{316CB478-80CF-4EE3-B2F6-64548A6B4B17}" type="pres">
      <dgm:prSet presAssocID="{30D0A323-C66C-405D-B5EC-2AAE2ED75011}" presName="hierChild4" presStyleCnt="0"/>
      <dgm:spPr/>
    </dgm:pt>
    <dgm:pt modelId="{12221EEF-EF0A-4265-9AF1-7AE407998938}" type="pres">
      <dgm:prSet presAssocID="{9D3360A2-579C-461D-A1C5-A4532D015617}" presName="Name17" presStyleLbl="parChTrans1D3" presStyleIdx="1" presStyleCnt="4"/>
      <dgm:spPr/>
    </dgm:pt>
    <dgm:pt modelId="{EB136ED5-917B-4E1C-A64F-EEBA0822F42F}" type="pres">
      <dgm:prSet presAssocID="{618E8B48-5340-4B0A-BD48-0982EE6B66A5}" presName="hierRoot3" presStyleCnt="0"/>
      <dgm:spPr/>
    </dgm:pt>
    <dgm:pt modelId="{E4A50F8E-7D3E-4F82-B661-FFFA96033110}" type="pres">
      <dgm:prSet presAssocID="{618E8B48-5340-4B0A-BD48-0982EE6B66A5}" presName="composite3" presStyleCnt="0"/>
      <dgm:spPr/>
    </dgm:pt>
    <dgm:pt modelId="{09FCD833-BDAC-407B-9265-1FC142B5EBF3}" type="pres">
      <dgm:prSet presAssocID="{618E8B48-5340-4B0A-BD48-0982EE6B66A5}" presName="background3" presStyleLbl="node3" presStyleIdx="1" presStyleCnt="4"/>
      <dgm:spPr/>
    </dgm:pt>
    <dgm:pt modelId="{91D888BA-D278-4811-BBA0-55993A1FBB23}" type="pres">
      <dgm:prSet presAssocID="{618E8B48-5340-4B0A-BD48-0982EE6B66A5}" presName="text3" presStyleLbl="fgAcc3" presStyleIdx="1" presStyleCnt="4">
        <dgm:presLayoutVars>
          <dgm:chPref val="3"/>
        </dgm:presLayoutVars>
      </dgm:prSet>
      <dgm:spPr/>
    </dgm:pt>
    <dgm:pt modelId="{65495F92-1873-43E1-AA18-1D181DE53CB5}" type="pres">
      <dgm:prSet presAssocID="{618E8B48-5340-4B0A-BD48-0982EE6B66A5}" presName="hierChild4" presStyleCnt="0"/>
      <dgm:spPr/>
    </dgm:pt>
    <dgm:pt modelId="{D02B5BC1-FA81-482B-AE41-7D43B1DA9420}" type="pres">
      <dgm:prSet presAssocID="{AEF025FB-D79E-4392-8169-EB7F3DF9337D}" presName="Name10" presStyleLbl="parChTrans1D2" presStyleIdx="1" presStyleCnt="2"/>
      <dgm:spPr/>
    </dgm:pt>
    <dgm:pt modelId="{932E486C-743D-4006-A010-57A9C1A74F87}" type="pres">
      <dgm:prSet presAssocID="{B265D7FE-0F7F-4B3C-8EBB-7831BB024955}" presName="hierRoot2" presStyleCnt="0"/>
      <dgm:spPr/>
    </dgm:pt>
    <dgm:pt modelId="{2AC2C09F-4CE6-4B08-BC74-67941B504A74}" type="pres">
      <dgm:prSet presAssocID="{B265D7FE-0F7F-4B3C-8EBB-7831BB024955}" presName="composite2" presStyleCnt="0"/>
      <dgm:spPr/>
    </dgm:pt>
    <dgm:pt modelId="{CC74A9FB-1F78-4CB7-B3F3-D486F78E4ED3}" type="pres">
      <dgm:prSet presAssocID="{B265D7FE-0F7F-4B3C-8EBB-7831BB024955}" presName="background2" presStyleLbl="node2" presStyleIdx="1" presStyleCnt="2"/>
      <dgm:spPr/>
    </dgm:pt>
    <dgm:pt modelId="{8BAC7F59-E448-4FC2-B674-1C6D79105E62}" type="pres">
      <dgm:prSet presAssocID="{B265D7FE-0F7F-4B3C-8EBB-7831BB024955}" presName="text2" presStyleLbl="fgAcc2" presStyleIdx="1" presStyleCnt="2">
        <dgm:presLayoutVars>
          <dgm:chPref val="3"/>
        </dgm:presLayoutVars>
      </dgm:prSet>
      <dgm:spPr/>
    </dgm:pt>
    <dgm:pt modelId="{3C5E989F-FDFC-40E0-9B66-13D0CA47A00A}" type="pres">
      <dgm:prSet presAssocID="{B265D7FE-0F7F-4B3C-8EBB-7831BB024955}" presName="hierChild3" presStyleCnt="0"/>
      <dgm:spPr/>
    </dgm:pt>
    <dgm:pt modelId="{3AD0F61A-8D65-47AF-9D59-F7B1C0D4B3C2}" type="pres">
      <dgm:prSet presAssocID="{01FDF7C8-2029-4C02-A223-97D35881C1B6}" presName="Name17" presStyleLbl="parChTrans1D3" presStyleIdx="2" presStyleCnt="4"/>
      <dgm:spPr/>
    </dgm:pt>
    <dgm:pt modelId="{AF78A3E9-57A5-4F4F-BC52-33D3AF3081F2}" type="pres">
      <dgm:prSet presAssocID="{0D8C3D72-F431-46B9-941A-BABBEA78BA8A}" presName="hierRoot3" presStyleCnt="0"/>
      <dgm:spPr/>
    </dgm:pt>
    <dgm:pt modelId="{1E3A63BD-324F-45FF-964B-04392D8BEAC1}" type="pres">
      <dgm:prSet presAssocID="{0D8C3D72-F431-46B9-941A-BABBEA78BA8A}" presName="composite3" presStyleCnt="0"/>
      <dgm:spPr/>
    </dgm:pt>
    <dgm:pt modelId="{9E41909A-BB1F-4C2D-AE00-88671247A181}" type="pres">
      <dgm:prSet presAssocID="{0D8C3D72-F431-46B9-941A-BABBEA78BA8A}" presName="background3" presStyleLbl="node3" presStyleIdx="2" presStyleCnt="4"/>
      <dgm:spPr/>
    </dgm:pt>
    <dgm:pt modelId="{55F6064B-464A-47A6-8CD6-46B8ABE8F989}" type="pres">
      <dgm:prSet presAssocID="{0D8C3D72-F431-46B9-941A-BABBEA78BA8A}" presName="text3" presStyleLbl="fgAcc3" presStyleIdx="2" presStyleCnt="4">
        <dgm:presLayoutVars>
          <dgm:chPref val="3"/>
        </dgm:presLayoutVars>
      </dgm:prSet>
      <dgm:spPr/>
    </dgm:pt>
    <dgm:pt modelId="{33DC50E8-7582-4282-82DA-C24D5940DADA}" type="pres">
      <dgm:prSet presAssocID="{0D8C3D72-F431-46B9-941A-BABBEA78BA8A}" presName="hierChild4" presStyleCnt="0"/>
      <dgm:spPr/>
    </dgm:pt>
    <dgm:pt modelId="{8AD833B8-83E3-4061-A555-0878528109FF}" type="pres">
      <dgm:prSet presAssocID="{0AA32AAD-0CF8-4B45-890B-4D0EAB802915}" presName="Name17" presStyleLbl="parChTrans1D3" presStyleIdx="3" presStyleCnt="4"/>
      <dgm:spPr/>
    </dgm:pt>
    <dgm:pt modelId="{A1AA2160-A8BE-4949-8C90-35B93893078E}" type="pres">
      <dgm:prSet presAssocID="{F79599C8-6F3C-4C15-B788-6FAA84BE4DC0}" presName="hierRoot3" presStyleCnt="0"/>
      <dgm:spPr/>
    </dgm:pt>
    <dgm:pt modelId="{C393DE34-979E-467D-86DC-6F3F0F0782BC}" type="pres">
      <dgm:prSet presAssocID="{F79599C8-6F3C-4C15-B788-6FAA84BE4DC0}" presName="composite3" presStyleCnt="0"/>
      <dgm:spPr/>
    </dgm:pt>
    <dgm:pt modelId="{4E8B84AD-9BB4-4CD3-A7D8-18C76E01AE25}" type="pres">
      <dgm:prSet presAssocID="{F79599C8-6F3C-4C15-B788-6FAA84BE4DC0}" presName="background3" presStyleLbl="node3" presStyleIdx="3" presStyleCnt="4"/>
      <dgm:spPr/>
    </dgm:pt>
    <dgm:pt modelId="{906A4E00-11D2-4D90-A2AB-3B2B975495D6}" type="pres">
      <dgm:prSet presAssocID="{F79599C8-6F3C-4C15-B788-6FAA84BE4DC0}" presName="text3" presStyleLbl="fgAcc3" presStyleIdx="3" presStyleCnt="4">
        <dgm:presLayoutVars>
          <dgm:chPref val="3"/>
        </dgm:presLayoutVars>
      </dgm:prSet>
      <dgm:spPr/>
    </dgm:pt>
    <dgm:pt modelId="{46C89883-0933-4AE5-A358-0978C49204A7}" type="pres">
      <dgm:prSet presAssocID="{F79599C8-6F3C-4C15-B788-6FAA84BE4DC0}" presName="hierChild4" presStyleCnt="0"/>
      <dgm:spPr/>
    </dgm:pt>
  </dgm:ptLst>
  <dgm:cxnLst>
    <dgm:cxn modelId="{53CCE80C-AA40-4893-A6EB-222ECF2B1881}" srcId="{D4DA3E1A-D158-4AEA-939B-3CD0E6AF952B}" destId="{618E8B48-5340-4B0A-BD48-0982EE6B66A5}" srcOrd="1" destOrd="0" parTransId="{9D3360A2-579C-461D-A1C5-A4532D015617}" sibTransId="{405ECA0B-7C8B-4BB9-A537-AEEF8E9AD693}"/>
    <dgm:cxn modelId="{98DC3312-8CAB-462A-B046-7804BE17D0B5}" type="presOf" srcId="{30D0A323-C66C-405D-B5EC-2AAE2ED75011}" destId="{55C0F4F5-D1D4-4348-B0F8-96A50269CFFF}" srcOrd="0" destOrd="0" presId="urn:microsoft.com/office/officeart/2005/8/layout/hierarchy1"/>
    <dgm:cxn modelId="{E81CF814-BB12-40F2-ABE3-B4DDEAD9D480}" srcId="{B265D7FE-0F7F-4B3C-8EBB-7831BB024955}" destId="{F79599C8-6F3C-4C15-B788-6FAA84BE4DC0}" srcOrd="1" destOrd="0" parTransId="{0AA32AAD-0CF8-4B45-890B-4D0EAB802915}" sibTransId="{200315C9-1AC8-40E1-A4B3-82751E0F58E8}"/>
    <dgm:cxn modelId="{A8896729-1155-4765-A8F9-1CD26699695A}" type="presOf" srcId="{0AA32AAD-0CF8-4B45-890B-4D0EAB802915}" destId="{8AD833B8-83E3-4061-A555-0878528109FF}" srcOrd="0" destOrd="0" presId="urn:microsoft.com/office/officeart/2005/8/layout/hierarchy1"/>
    <dgm:cxn modelId="{EC86F72B-17AE-4013-B661-635624B7A761}" srcId="{C2E637E6-86E8-46B9-940E-DB390D833761}" destId="{D4DA3E1A-D158-4AEA-939B-3CD0E6AF952B}" srcOrd="0" destOrd="0" parTransId="{7A3AF9EB-C4B7-46A9-90A1-8A17717048C9}" sibTransId="{94BF045D-658E-4CBD-A88A-E001190D467A}"/>
    <dgm:cxn modelId="{044E6D43-FC6F-4005-96B1-95B309102EAC}" type="presOf" srcId="{7A3AF9EB-C4B7-46A9-90A1-8A17717048C9}" destId="{0406B16A-27FF-4CA3-87C8-111536B99760}" srcOrd="0" destOrd="0" presId="urn:microsoft.com/office/officeart/2005/8/layout/hierarchy1"/>
    <dgm:cxn modelId="{8891A746-E915-46BC-AA04-4E6B0A92712D}" type="presOf" srcId="{618E8B48-5340-4B0A-BD48-0982EE6B66A5}" destId="{91D888BA-D278-4811-BBA0-55993A1FBB23}" srcOrd="0" destOrd="0" presId="urn:microsoft.com/office/officeart/2005/8/layout/hierarchy1"/>
    <dgm:cxn modelId="{B1CDB26D-DC1D-43C4-904F-CD590F5DC0A6}" type="presOf" srcId="{30638790-16AB-4E91-ABA4-1A64F4202099}" destId="{AC36D53D-BE16-4615-A8E6-4D96050F95E1}" srcOrd="0" destOrd="0" presId="urn:microsoft.com/office/officeart/2005/8/layout/hierarchy1"/>
    <dgm:cxn modelId="{CA99EF6E-9159-4603-A74C-9B9D7FDC6FCA}" srcId="{6F65B0ED-2D4B-4C6B-AE0C-3603A11B26DD}" destId="{C2E637E6-86E8-46B9-940E-DB390D833761}" srcOrd="0" destOrd="0" parTransId="{D2CEC7A8-3E81-476D-B690-6687F817BAB0}" sibTransId="{A9843380-2FFD-4E8D-B44C-32E60F58000F}"/>
    <dgm:cxn modelId="{0A32D950-ADB7-442E-9E9F-1B213E759C65}" srcId="{C2E637E6-86E8-46B9-940E-DB390D833761}" destId="{B265D7FE-0F7F-4B3C-8EBB-7831BB024955}" srcOrd="1" destOrd="0" parTransId="{AEF025FB-D79E-4392-8169-EB7F3DF9337D}" sibTransId="{F29DE7E0-D3FB-4A57-8263-5815DDDF0AA7}"/>
    <dgm:cxn modelId="{E701F459-897B-40E8-AB09-924595EA9D0E}" type="presOf" srcId="{B265D7FE-0F7F-4B3C-8EBB-7831BB024955}" destId="{8BAC7F59-E448-4FC2-B674-1C6D79105E62}" srcOrd="0" destOrd="0" presId="urn:microsoft.com/office/officeart/2005/8/layout/hierarchy1"/>
    <dgm:cxn modelId="{FEA30E7C-3595-4F84-BBAB-19CE4BC4CDEE}" type="presOf" srcId="{D4DA3E1A-D158-4AEA-939B-3CD0E6AF952B}" destId="{9F6CAD7B-40C1-410C-AF61-70D55FCF3457}" srcOrd="0" destOrd="0" presId="urn:microsoft.com/office/officeart/2005/8/layout/hierarchy1"/>
    <dgm:cxn modelId="{0B211981-EE17-4521-9B26-9C972EA72C17}" type="presOf" srcId="{01FDF7C8-2029-4C02-A223-97D35881C1B6}" destId="{3AD0F61A-8D65-47AF-9D59-F7B1C0D4B3C2}" srcOrd="0" destOrd="0" presId="urn:microsoft.com/office/officeart/2005/8/layout/hierarchy1"/>
    <dgm:cxn modelId="{09B4788B-482E-44A4-BEF8-51D9731C4BF9}" type="presOf" srcId="{9D3360A2-579C-461D-A1C5-A4532D015617}" destId="{12221EEF-EF0A-4265-9AF1-7AE407998938}" srcOrd="0" destOrd="0" presId="urn:microsoft.com/office/officeart/2005/8/layout/hierarchy1"/>
    <dgm:cxn modelId="{E9319C8B-3E5C-4F7A-A776-0542543AFD43}" type="presOf" srcId="{F79599C8-6F3C-4C15-B788-6FAA84BE4DC0}" destId="{906A4E00-11D2-4D90-A2AB-3B2B975495D6}" srcOrd="0" destOrd="0" presId="urn:microsoft.com/office/officeart/2005/8/layout/hierarchy1"/>
    <dgm:cxn modelId="{2D52089D-E0D7-4DF0-BC03-51EED12C7F87}" type="presOf" srcId="{6F65B0ED-2D4B-4C6B-AE0C-3603A11B26DD}" destId="{4ED2E6AE-C2DB-4ABF-BAA9-3550CE719B76}" srcOrd="0" destOrd="0" presId="urn:microsoft.com/office/officeart/2005/8/layout/hierarchy1"/>
    <dgm:cxn modelId="{DBAED0A6-AC84-41EB-8CC9-E2B60A389245}" srcId="{D4DA3E1A-D158-4AEA-939B-3CD0E6AF952B}" destId="{30D0A323-C66C-405D-B5EC-2AAE2ED75011}" srcOrd="0" destOrd="0" parTransId="{30638790-16AB-4E91-ABA4-1A64F4202099}" sibTransId="{FA8EAE11-4081-4CCF-BCFF-04F50693E482}"/>
    <dgm:cxn modelId="{8468B9BF-076D-4503-92B9-1BAB96AFFE93}" type="presOf" srcId="{C2E637E6-86E8-46B9-940E-DB390D833761}" destId="{70784F10-7B80-41E7-A5BE-D833349E46D0}" srcOrd="0" destOrd="0" presId="urn:microsoft.com/office/officeart/2005/8/layout/hierarchy1"/>
    <dgm:cxn modelId="{E00D0CC4-3228-47D7-9887-8B5D377A56A1}" type="presOf" srcId="{AEF025FB-D79E-4392-8169-EB7F3DF9337D}" destId="{D02B5BC1-FA81-482B-AE41-7D43B1DA9420}" srcOrd="0" destOrd="0" presId="urn:microsoft.com/office/officeart/2005/8/layout/hierarchy1"/>
    <dgm:cxn modelId="{3004A9D9-E960-411B-B5D7-70B567D1B2B2}" srcId="{B265D7FE-0F7F-4B3C-8EBB-7831BB024955}" destId="{0D8C3D72-F431-46B9-941A-BABBEA78BA8A}" srcOrd="0" destOrd="0" parTransId="{01FDF7C8-2029-4C02-A223-97D35881C1B6}" sibTransId="{0A26907C-2A5A-469D-BD0F-E1BC7DC4CD81}"/>
    <dgm:cxn modelId="{C08BCEDA-CCAF-4282-9ECC-16C43C7CB6FC}" type="presOf" srcId="{0D8C3D72-F431-46B9-941A-BABBEA78BA8A}" destId="{55F6064B-464A-47A6-8CD6-46B8ABE8F989}" srcOrd="0" destOrd="0" presId="urn:microsoft.com/office/officeart/2005/8/layout/hierarchy1"/>
    <dgm:cxn modelId="{B905A598-9E56-480A-9101-0F2960DDBA6C}" type="presParOf" srcId="{4ED2E6AE-C2DB-4ABF-BAA9-3550CE719B76}" destId="{1911B9F8-CCD1-46B1-8FEA-CBF2E245547F}" srcOrd="0" destOrd="0" presId="urn:microsoft.com/office/officeart/2005/8/layout/hierarchy1"/>
    <dgm:cxn modelId="{F2FD4FD6-5723-4DE4-AF68-8FC23F5B4EBD}" type="presParOf" srcId="{1911B9F8-CCD1-46B1-8FEA-CBF2E245547F}" destId="{D1AC00DE-EFEC-44C8-BEDD-97B6D6219328}" srcOrd="0" destOrd="0" presId="urn:microsoft.com/office/officeart/2005/8/layout/hierarchy1"/>
    <dgm:cxn modelId="{ADD27DA4-4D7C-4CCB-91A9-0134200D3B17}" type="presParOf" srcId="{D1AC00DE-EFEC-44C8-BEDD-97B6D6219328}" destId="{DCA72202-17F0-4910-9E62-823927788E5A}" srcOrd="0" destOrd="0" presId="urn:microsoft.com/office/officeart/2005/8/layout/hierarchy1"/>
    <dgm:cxn modelId="{904209AE-CF8D-461B-BC3F-A279CD229737}" type="presParOf" srcId="{D1AC00DE-EFEC-44C8-BEDD-97B6D6219328}" destId="{70784F10-7B80-41E7-A5BE-D833349E46D0}" srcOrd="1" destOrd="0" presId="urn:microsoft.com/office/officeart/2005/8/layout/hierarchy1"/>
    <dgm:cxn modelId="{D1AD4662-B47C-4DD8-8C73-15DFA49D8647}" type="presParOf" srcId="{1911B9F8-CCD1-46B1-8FEA-CBF2E245547F}" destId="{8D4527AD-1636-4605-BD16-8C9BE6F95D59}" srcOrd="1" destOrd="0" presId="urn:microsoft.com/office/officeart/2005/8/layout/hierarchy1"/>
    <dgm:cxn modelId="{6A2166B9-7A88-42A8-9090-3C237A1F7036}" type="presParOf" srcId="{8D4527AD-1636-4605-BD16-8C9BE6F95D59}" destId="{0406B16A-27FF-4CA3-87C8-111536B99760}" srcOrd="0" destOrd="0" presId="urn:microsoft.com/office/officeart/2005/8/layout/hierarchy1"/>
    <dgm:cxn modelId="{889EF4AB-706C-4D0E-AB49-E9FF4C7A2FD3}" type="presParOf" srcId="{8D4527AD-1636-4605-BD16-8C9BE6F95D59}" destId="{F2E32700-5C79-4454-A070-88CCD4C9DB22}" srcOrd="1" destOrd="0" presId="urn:microsoft.com/office/officeart/2005/8/layout/hierarchy1"/>
    <dgm:cxn modelId="{3DAE524F-FEA1-4948-8EF1-A778A88BF5C7}" type="presParOf" srcId="{F2E32700-5C79-4454-A070-88CCD4C9DB22}" destId="{5317425B-CDCE-4CFF-8086-3DF39BA97259}" srcOrd="0" destOrd="0" presId="urn:microsoft.com/office/officeart/2005/8/layout/hierarchy1"/>
    <dgm:cxn modelId="{1CA61CF5-4954-4246-A2D0-BE36714225F2}" type="presParOf" srcId="{5317425B-CDCE-4CFF-8086-3DF39BA97259}" destId="{4404894E-EFF5-4DF9-9F99-D233D3E68ACC}" srcOrd="0" destOrd="0" presId="urn:microsoft.com/office/officeart/2005/8/layout/hierarchy1"/>
    <dgm:cxn modelId="{AA54E566-7EE6-487C-9E31-93C9F42B6DA2}" type="presParOf" srcId="{5317425B-CDCE-4CFF-8086-3DF39BA97259}" destId="{9F6CAD7B-40C1-410C-AF61-70D55FCF3457}" srcOrd="1" destOrd="0" presId="urn:microsoft.com/office/officeart/2005/8/layout/hierarchy1"/>
    <dgm:cxn modelId="{EE482738-1197-4404-8284-8B3738B17F4D}" type="presParOf" srcId="{F2E32700-5C79-4454-A070-88CCD4C9DB22}" destId="{A23B3010-4654-424B-AD1B-42CB1A73F614}" srcOrd="1" destOrd="0" presId="urn:microsoft.com/office/officeart/2005/8/layout/hierarchy1"/>
    <dgm:cxn modelId="{404B62E7-06B2-473D-8618-D3954FF86AD1}" type="presParOf" srcId="{A23B3010-4654-424B-AD1B-42CB1A73F614}" destId="{AC36D53D-BE16-4615-A8E6-4D96050F95E1}" srcOrd="0" destOrd="0" presId="urn:microsoft.com/office/officeart/2005/8/layout/hierarchy1"/>
    <dgm:cxn modelId="{A0F1BF42-F08F-4F65-B8C2-30F158B76E9C}" type="presParOf" srcId="{A23B3010-4654-424B-AD1B-42CB1A73F614}" destId="{02EF6CD2-3393-422F-9B5C-28E737151433}" srcOrd="1" destOrd="0" presId="urn:microsoft.com/office/officeart/2005/8/layout/hierarchy1"/>
    <dgm:cxn modelId="{2E972736-0ADE-4AD0-AA57-75BF4EFF9869}" type="presParOf" srcId="{02EF6CD2-3393-422F-9B5C-28E737151433}" destId="{34F8256F-062F-4631-83B1-22C2CA475865}" srcOrd="0" destOrd="0" presId="urn:microsoft.com/office/officeart/2005/8/layout/hierarchy1"/>
    <dgm:cxn modelId="{5DCCDF47-2BB6-4E24-BB21-BE68B061A7D6}" type="presParOf" srcId="{34F8256F-062F-4631-83B1-22C2CA475865}" destId="{05E7C0EE-52CE-4C32-8960-C0A4699D22C2}" srcOrd="0" destOrd="0" presId="urn:microsoft.com/office/officeart/2005/8/layout/hierarchy1"/>
    <dgm:cxn modelId="{4F77DAA1-91F0-45FF-ACC7-EBDBB9528E6A}" type="presParOf" srcId="{34F8256F-062F-4631-83B1-22C2CA475865}" destId="{55C0F4F5-D1D4-4348-B0F8-96A50269CFFF}" srcOrd="1" destOrd="0" presId="urn:microsoft.com/office/officeart/2005/8/layout/hierarchy1"/>
    <dgm:cxn modelId="{129299FC-E225-492D-86D3-E25593B6DE49}" type="presParOf" srcId="{02EF6CD2-3393-422F-9B5C-28E737151433}" destId="{316CB478-80CF-4EE3-B2F6-64548A6B4B17}" srcOrd="1" destOrd="0" presId="urn:microsoft.com/office/officeart/2005/8/layout/hierarchy1"/>
    <dgm:cxn modelId="{E5479AE1-2A1A-42EA-800A-92453C6447C9}" type="presParOf" srcId="{A23B3010-4654-424B-AD1B-42CB1A73F614}" destId="{12221EEF-EF0A-4265-9AF1-7AE407998938}" srcOrd="2" destOrd="0" presId="urn:microsoft.com/office/officeart/2005/8/layout/hierarchy1"/>
    <dgm:cxn modelId="{B51FB8F4-7984-4103-B717-A7FED6CED05A}" type="presParOf" srcId="{A23B3010-4654-424B-AD1B-42CB1A73F614}" destId="{EB136ED5-917B-4E1C-A64F-EEBA0822F42F}" srcOrd="3" destOrd="0" presId="urn:microsoft.com/office/officeart/2005/8/layout/hierarchy1"/>
    <dgm:cxn modelId="{3146CDDA-9E4E-42A2-BBD3-B10FB5582C26}" type="presParOf" srcId="{EB136ED5-917B-4E1C-A64F-EEBA0822F42F}" destId="{E4A50F8E-7D3E-4F82-B661-FFFA96033110}" srcOrd="0" destOrd="0" presId="urn:microsoft.com/office/officeart/2005/8/layout/hierarchy1"/>
    <dgm:cxn modelId="{6EED0405-CC70-4016-943C-4013CD287671}" type="presParOf" srcId="{E4A50F8E-7D3E-4F82-B661-FFFA96033110}" destId="{09FCD833-BDAC-407B-9265-1FC142B5EBF3}" srcOrd="0" destOrd="0" presId="urn:microsoft.com/office/officeart/2005/8/layout/hierarchy1"/>
    <dgm:cxn modelId="{571E6D1A-1A7E-4422-B873-F846C68DD7E1}" type="presParOf" srcId="{E4A50F8E-7D3E-4F82-B661-FFFA96033110}" destId="{91D888BA-D278-4811-BBA0-55993A1FBB23}" srcOrd="1" destOrd="0" presId="urn:microsoft.com/office/officeart/2005/8/layout/hierarchy1"/>
    <dgm:cxn modelId="{DF947738-A30F-437C-9CE9-3EDA68B3107E}" type="presParOf" srcId="{EB136ED5-917B-4E1C-A64F-EEBA0822F42F}" destId="{65495F92-1873-43E1-AA18-1D181DE53CB5}" srcOrd="1" destOrd="0" presId="urn:microsoft.com/office/officeart/2005/8/layout/hierarchy1"/>
    <dgm:cxn modelId="{A75AF6C8-FD63-436A-9287-B3E14EFB3D0B}" type="presParOf" srcId="{8D4527AD-1636-4605-BD16-8C9BE6F95D59}" destId="{D02B5BC1-FA81-482B-AE41-7D43B1DA9420}" srcOrd="2" destOrd="0" presId="urn:microsoft.com/office/officeart/2005/8/layout/hierarchy1"/>
    <dgm:cxn modelId="{6B525107-A082-46DD-AC09-8FEF280DEB74}" type="presParOf" srcId="{8D4527AD-1636-4605-BD16-8C9BE6F95D59}" destId="{932E486C-743D-4006-A010-57A9C1A74F87}" srcOrd="3" destOrd="0" presId="urn:microsoft.com/office/officeart/2005/8/layout/hierarchy1"/>
    <dgm:cxn modelId="{C01CA3D6-B178-4D8A-8F3B-61345B9F5BB7}" type="presParOf" srcId="{932E486C-743D-4006-A010-57A9C1A74F87}" destId="{2AC2C09F-4CE6-4B08-BC74-67941B504A74}" srcOrd="0" destOrd="0" presId="urn:microsoft.com/office/officeart/2005/8/layout/hierarchy1"/>
    <dgm:cxn modelId="{18441389-A8A7-4416-8289-3FC6F17AF9C4}" type="presParOf" srcId="{2AC2C09F-4CE6-4B08-BC74-67941B504A74}" destId="{CC74A9FB-1F78-4CB7-B3F3-D486F78E4ED3}" srcOrd="0" destOrd="0" presId="urn:microsoft.com/office/officeart/2005/8/layout/hierarchy1"/>
    <dgm:cxn modelId="{B29BE4D7-EF07-427E-912D-48DA7039A61E}" type="presParOf" srcId="{2AC2C09F-4CE6-4B08-BC74-67941B504A74}" destId="{8BAC7F59-E448-4FC2-B674-1C6D79105E62}" srcOrd="1" destOrd="0" presId="urn:microsoft.com/office/officeart/2005/8/layout/hierarchy1"/>
    <dgm:cxn modelId="{A5BF42E6-1387-4FE3-BA49-D5653B6B4BCA}" type="presParOf" srcId="{932E486C-743D-4006-A010-57A9C1A74F87}" destId="{3C5E989F-FDFC-40E0-9B66-13D0CA47A00A}" srcOrd="1" destOrd="0" presId="urn:microsoft.com/office/officeart/2005/8/layout/hierarchy1"/>
    <dgm:cxn modelId="{1B8FF4B5-CDB9-4ABC-8047-DA2E4F363748}" type="presParOf" srcId="{3C5E989F-FDFC-40E0-9B66-13D0CA47A00A}" destId="{3AD0F61A-8D65-47AF-9D59-F7B1C0D4B3C2}" srcOrd="0" destOrd="0" presId="urn:microsoft.com/office/officeart/2005/8/layout/hierarchy1"/>
    <dgm:cxn modelId="{54C2D96A-F349-4F0A-A174-A5288FA566EA}" type="presParOf" srcId="{3C5E989F-FDFC-40E0-9B66-13D0CA47A00A}" destId="{AF78A3E9-57A5-4F4F-BC52-33D3AF3081F2}" srcOrd="1" destOrd="0" presId="urn:microsoft.com/office/officeart/2005/8/layout/hierarchy1"/>
    <dgm:cxn modelId="{E4B08621-5224-43A2-9D24-796516426C15}" type="presParOf" srcId="{AF78A3E9-57A5-4F4F-BC52-33D3AF3081F2}" destId="{1E3A63BD-324F-45FF-964B-04392D8BEAC1}" srcOrd="0" destOrd="0" presId="urn:microsoft.com/office/officeart/2005/8/layout/hierarchy1"/>
    <dgm:cxn modelId="{1DA97F65-910C-41D1-AD32-4DB26B26472B}" type="presParOf" srcId="{1E3A63BD-324F-45FF-964B-04392D8BEAC1}" destId="{9E41909A-BB1F-4C2D-AE00-88671247A181}" srcOrd="0" destOrd="0" presId="urn:microsoft.com/office/officeart/2005/8/layout/hierarchy1"/>
    <dgm:cxn modelId="{24479B69-B67B-4F0C-BE6A-E06A42651027}" type="presParOf" srcId="{1E3A63BD-324F-45FF-964B-04392D8BEAC1}" destId="{55F6064B-464A-47A6-8CD6-46B8ABE8F989}" srcOrd="1" destOrd="0" presId="urn:microsoft.com/office/officeart/2005/8/layout/hierarchy1"/>
    <dgm:cxn modelId="{484F8F23-3A77-4C64-B4AF-19FFBD2FED55}" type="presParOf" srcId="{AF78A3E9-57A5-4F4F-BC52-33D3AF3081F2}" destId="{33DC50E8-7582-4282-82DA-C24D5940DADA}" srcOrd="1" destOrd="0" presId="urn:microsoft.com/office/officeart/2005/8/layout/hierarchy1"/>
    <dgm:cxn modelId="{4711D733-D39D-4993-9284-B8A6B923B3C9}" type="presParOf" srcId="{3C5E989F-FDFC-40E0-9B66-13D0CA47A00A}" destId="{8AD833B8-83E3-4061-A555-0878528109FF}" srcOrd="2" destOrd="0" presId="urn:microsoft.com/office/officeart/2005/8/layout/hierarchy1"/>
    <dgm:cxn modelId="{38DC709B-67FC-4EC8-AFCF-50C7233B085E}" type="presParOf" srcId="{3C5E989F-FDFC-40E0-9B66-13D0CA47A00A}" destId="{A1AA2160-A8BE-4949-8C90-35B93893078E}" srcOrd="3" destOrd="0" presId="urn:microsoft.com/office/officeart/2005/8/layout/hierarchy1"/>
    <dgm:cxn modelId="{8D8B1962-ED09-4784-B273-4F01A3D2A886}" type="presParOf" srcId="{A1AA2160-A8BE-4949-8C90-35B93893078E}" destId="{C393DE34-979E-467D-86DC-6F3F0F0782BC}" srcOrd="0" destOrd="0" presId="urn:microsoft.com/office/officeart/2005/8/layout/hierarchy1"/>
    <dgm:cxn modelId="{81E755AD-0F24-4D5A-872F-FFD7DC9DFDB2}" type="presParOf" srcId="{C393DE34-979E-467D-86DC-6F3F0F0782BC}" destId="{4E8B84AD-9BB4-4CD3-A7D8-18C76E01AE25}" srcOrd="0" destOrd="0" presId="urn:microsoft.com/office/officeart/2005/8/layout/hierarchy1"/>
    <dgm:cxn modelId="{04BEB195-7A5C-48A8-94CF-63E842F3C6A0}" type="presParOf" srcId="{C393DE34-979E-467D-86DC-6F3F0F0782BC}" destId="{906A4E00-11D2-4D90-A2AB-3B2B975495D6}" srcOrd="1" destOrd="0" presId="urn:microsoft.com/office/officeart/2005/8/layout/hierarchy1"/>
    <dgm:cxn modelId="{EB139E91-22DD-4267-A050-AFE957569A85}" type="presParOf" srcId="{A1AA2160-A8BE-4949-8C90-35B93893078E}" destId="{46C89883-0933-4AE5-A358-0978C49204A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F0E3D81-A47A-41C0-92FB-834E5A5DCC5D}" type="doc">
      <dgm:prSet loTypeId="urn:microsoft.com/office/officeart/2008/layout/VerticalCurvedList" loCatId="list" qsTypeId="urn:microsoft.com/office/officeart/2005/8/quickstyle/simple1" qsCatId="simple" csTypeId="urn:microsoft.com/office/officeart/2005/8/colors/colorful3" csCatId="colorful" phldr="1"/>
      <dgm:spPr/>
      <dgm:t>
        <a:bodyPr/>
        <a:lstStyle/>
        <a:p>
          <a:endParaRPr lang="pl-PL"/>
        </a:p>
      </dgm:t>
    </dgm:pt>
    <dgm:pt modelId="{3E6D34F4-B600-4020-9245-0F53E08F716C}">
      <dgm:prSet phldrT="[Tekst]"/>
      <dgm:spPr/>
      <dgm:t>
        <a:bodyPr/>
        <a:lstStyle/>
        <a:p>
          <a:r>
            <a:rPr lang="pl-PL" dirty="0">
              <a:solidFill>
                <a:schemeClr val="tx1"/>
              </a:solidFill>
            </a:rPr>
            <a:t>OTOCZENIE EKONOMICZNE</a:t>
          </a:r>
        </a:p>
      </dgm:t>
    </dgm:pt>
    <dgm:pt modelId="{432D06B3-D6A7-4FC7-A901-9463D75920FB}" type="parTrans" cxnId="{4A1C85E8-3EC5-4032-9087-2D3BE92FFEB0}">
      <dgm:prSet/>
      <dgm:spPr/>
      <dgm:t>
        <a:bodyPr/>
        <a:lstStyle/>
        <a:p>
          <a:endParaRPr lang="pl-PL"/>
        </a:p>
      </dgm:t>
    </dgm:pt>
    <dgm:pt modelId="{08B9BA08-9F29-40F9-B507-9F51B17A13E1}" type="sibTrans" cxnId="{4A1C85E8-3EC5-4032-9087-2D3BE92FFEB0}">
      <dgm:prSet/>
      <dgm:spPr/>
      <dgm:t>
        <a:bodyPr/>
        <a:lstStyle/>
        <a:p>
          <a:endParaRPr lang="pl-PL"/>
        </a:p>
      </dgm:t>
    </dgm:pt>
    <dgm:pt modelId="{5DF7753F-781B-47AE-9F30-9573823CC770}">
      <dgm:prSet phldrT="[Tekst]"/>
      <dgm:spPr/>
      <dgm:t>
        <a:bodyPr/>
        <a:lstStyle/>
        <a:p>
          <a:r>
            <a:rPr lang="pl-PL" dirty="0">
              <a:solidFill>
                <a:schemeClr val="tx1"/>
              </a:solidFill>
            </a:rPr>
            <a:t>OTOCZENIE TECHNOLOGICZNE</a:t>
          </a:r>
        </a:p>
      </dgm:t>
    </dgm:pt>
    <dgm:pt modelId="{1DF7ED38-9455-48D7-A657-BDB697250D42}" type="parTrans" cxnId="{613A31BC-772E-4AEA-9398-3A95808FB28C}">
      <dgm:prSet/>
      <dgm:spPr/>
      <dgm:t>
        <a:bodyPr/>
        <a:lstStyle/>
        <a:p>
          <a:endParaRPr lang="pl-PL"/>
        </a:p>
      </dgm:t>
    </dgm:pt>
    <dgm:pt modelId="{FFC2E2AE-A0BB-425F-AA22-715684542667}" type="sibTrans" cxnId="{613A31BC-772E-4AEA-9398-3A95808FB28C}">
      <dgm:prSet/>
      <dgm:spPr/>
      <dgm:t>
        <a:bodyPr/>
        <a:lstStyle/>
        <a:p>
          <a:endParaRPr lang="pl-PL"/>
        </a:p>
      </dgm:t>
    </dgm:pt>
    <dgm:pt modelId="{088457EA-0DBE-4903-83E3-78DF32C5CE01}">
      <dgm:prSet phldrT="[Tekst]"/>
      <dgm:spPr/>
      <dgm:t>
        <a:bodyPr/>
        <a:lstStyle/>
        <a:p>
          <a:r>
            <a:rPr lang="pl-PL" dirty="0">
              <a:solidFill>
                <a:schemeClr val="tx1"/>
              </a:solidFill>
            </a:rPr>
            <a:t>OTOCZENIE KULTUROWE</a:t>
          </a:r>
        </a:p>
      </dgm:t>
    </dgm:pt>
    <dgm:pt modelId="{C19500CA-9D60-41B3-8C99-12A694C706F2}" type="parTrans" cxnId="{6C8FBFDC-8CEE-42EF-A53F-0FFCC05C5B0E}">
      <dgm:prSet/>
      <dgm:spPr/>
      <dgm:t>
        <a:bodyPr/>
        <a:lstStyle/>
        <a:p>
          <a:endParaRPr lang="pl-PL"/>
        </a:p>
      </dgm:t>
    </dgm:pt>
    <dgm:pt modelId="{9F311ED7-68FE-4D23-B8EA-41B86A1947EA}" type="sibTrans" cxnId="{6C8FBFDC-8CEE-42EF-A53F-0FFCC05C5B0E}">
      <dgm:prSet/>
      <dgm:spPr/>
      <dgm:t>
        <a:bodyPr/>
        <a:lstStyle/>
        <a:p>
          <a:endParaRPr lang="pl-PL"/>
        </a:p>
      </dgm:t>
    </dgm:pt>
    <dgm:pt modelId="{5DBD886B-3325-4756-BA05-C03250427C84}">
      <dgm:prSet/>
      <dgm:spPr/>
      <dgm:t>
        <a:bodyPr/>
        <a:lstStyle/>
        <a:p>
          <a:r>
            <a:rPr lang="pl-PL" dirty="0">
              <a:solidFill>
                <a:schemeClr val="tx1"/>
              </a:solidFill>
            </a:rPr>
            <a:t>OTOCZENIE POLITYCZNO-PRAWNE</a:t>
          </a:r>
        </a:p>
      </dgm:t>
    </dgm:pt>
    <dgm:pt modelId="{F04F5C8F-3A9D-49D3-BFF9-6F4CC37BBA3F}" type="parTrans" cxnId="{FBFCED30-FF8F-4CEF-8263-507E08378D10}">
      <dgm:prSet/>
      <dgm:spPr/>
      <dgm:t>
        <a:bodyPr/>
        <a:lstStyle/>
        <a:p>
          <a:endParaRPr lang="pl-PL"/>
        </a:p>
      </dgm:t>
    </dgm:pt>
    <dgm:pt modelId="{F292128B-F363-442E-8BA6-7B0E3CC729B4}" type="sibTrans" cxnId="{FBFCED30-FF8F-4CEF-8263-507E08378D10}">
      <dgm:prSet/>
      <dgm:spPr/>
      <dgm:t>
        <a:bodyPr/>
        <a:lstStyle/>
        <a:p>
          <a:endParaRPr lang="pl-PL"/>
        </a:p>
      </dgm:t>
    </dgm:pt>
    <dgm:pt modelId="{9A095464-BC5D-4A64-BB1B-675312408A3F}">
      <dgm:prSet/>
      <dgm:spPr/>
      <dgm:t>
        <a:bodyPr/>
        <a:lstStyle/>
        <a:p>
          <a:r>
            <a:rPr lang="pl-PL" dirty="0">
              <a:solidFill>
                <a:schemeClr val="tx1"/>
              </a:solidFill>
            </a:rPr>
            <a:t>OTOCZENIE DEMOGRAFICZNE</a:t>
          </a:r>
        </a:p>
      </dgm:t>
    </dgm:pt>
    <dgm:pt modelId="{EB7182E8-867E-4EA5-BD58-67B07FCAD746}" type="parTrans" cxnId="{8BE66B4E-B556-43AA-8DF9-764566B9BB36}">
      <dgm:prSet/>
      <dgm:spPr/>
      <dgm:t>
        <a:bodyPr/>
        <a:lstStyle/>
        <a:p>
          <a:endParaRPr lang="pl-PL"/>
        </a:p>
      </dgm:t>
    </dgm:pt>
    <dgm:pt modelId="{C74B39D6-D794-4467-B4B2-394B9C36A245}" type="sibTrans" cxnId="{8BE66B4E-B556-43AA-8DF9-764566B9BB36}">
      <dgm:prSet/>
      <dgm:spPr/>
      <dgm:t>
        <a:bodyPr/>
        <a:lstStyle/>
        <a:p>
          <a:endParaRPr lang="pl-PL"/>
        </a:p>
      </dgm:t>
    </dgm:pt>
    <dgm:pt modelId="{BE6FC343-3D34-4365-8391-10B2D7C69DCC}" type="pres">
      <dgm:prSet presAssocID="{2F0E3D81-A47A-41C0-92FB-834E5A5DCC5D}" presName="Name0" presStyleCnt="0">
        <dgm:presLayoutVars>
          <dgm:chMax val="7"/>
          <dgm:chPref val="7"/>
          <dgm:dir/>
        </dgm:presLayoutVars>
      </dgm:prSet>
      <dgm:spPr/>
    </dgm:pt>
    <dgm:pt modelId="{6EEF535A-46D4-4446-B506-DC4961F82852}" type="pres">
      <dgm:prSet presAssocID="{2F0E3D81-A47A-41C0-92FB-834E5A5DCC5D}" presName="Name1" presStyleCnt="0"/>
      <dgm:spPr/>
    </dgm:pt>
    <dgm:pt modelId="{56AEB857-FD34-4F80-87A1-A2F2ED09A735}" type="pres">
      <dgm:prSet presAssocID="{2F0E3D81-A47A-41C0-92FB-834E5A5DCC5D}" presName="cycle" presStyleCnt="0"/>
      <dgm:spPr/>
    </dgm:pt>
    <dgm:pt modelId="{5F4A723D-68D1-4C86-8BAB-E20005EC25DD}" type="pres">
      <dgm:prSet presAssocID="{2F0E3D81-A47A-41C0-92FB-834E5A5DCC5D}" presName="srcNode" presStyleLbl="node1" presStyleIdx="0" presStyleCnt="5"/>
      <dgm:spPr/>
    </dgm:pt>
    <dgm:pt modelId="{7D9BF84C-2082-41D9-B3CA-EA4F3AA869B4}" type="pres">
      <dgm:prSet presAssocID="{2F0E3D81-A47A-41C0-92FB-834E5A5DCC5D}" presName="conn" presStyleLbl="parChTrans1D2" presStyleIdx="0" presStyleCnt="1"/>
      <dgm:spPr/>
    </dgm:pt>
    <dgm:pt modelId="{F3920C83-C91B-4935-BD85-76E99288FFFB}" type="pres">
      <dgm:prSet presAssocID="{2F0E3D81-A47A-41C0-92FB-834E5A5DCC5D}" presName="extraNode" presStyleLbl="node1" presStyleIdx="0" presStyleCnt="5"/>
      <dgm:spPr/>
    </dgm:pt>
    <dgm:pt modelId="{EC4F5134-949E-48F5-ADD8-9964BEF11874}" type="pres">
      <dgm:prSet presAssocID="{2F0E3D81-A47A-41C0-92FB-834E5A5DCC5D}" presName="dstNode" presStyleLbl="node1" presStyleIdx="0" presStyleCnt="5"/>
      <dgm:spPr/>
    </dgm:pt>
    <dgm:pt modelId="{F6EF9890-041D-415C-AD4B-AF83CF1C6F03}" type="pres">
      <dgm:prSet presAssocID="{3E6D34F4-B600-4020-9245-0F53E08F716C}" presName="text_1" presStyleLbl="node1" presStyleIdx="0" presStyleCnt="5">
        <dgm:presLayoutVars>
          <dgm:bulletEnabled val="1"/>
        </dgm:presLayoutVars>
      </dgm:prSet>
      <dgm:spPr/>
    </dgm:pt>
    <dgm:pt modelId="{93041139-C77C-4DC7-95E7-7BF21D8CEE04}" type="pres">
      <dgm:prSet presAssocID="{3E6D34F4-B600-4020-9245-0F53E08F716C}" presName="accent_1" presStyleCnt="0"/>
      <dgm:spPr/>
    </dgm:pt>
    <dgm:pt modelId="{B891E4C1-9A98-4463-B888-34BCF04D4FBF}" type="pres">
      <dgm:prSet presAssocID="{3E6D34F4-B600-4020-9245-0F53E08F716C}" presName="accentRepeatNode" presStyleLbl="solidFgAcc1" presStyleIdx="0" presStyleCnt="5"/>
      <dgm:spPr/>
    </dgm:pt>
    <dgm:pt modelId="{90674264-67E7-40BD-A8FD-E3B4F9A417E0}" type="pres">
      <dgm:prSet presAssocID="{5DF7753F-781B-47AE-9F30-9573823CC770}" presName="text_2" presStyleLbl="node1" presStyleIdx="1" presStyleCnt="5">
        <dgm:presLayoutVars>
          <dgm:bulletEnabled val="1"/>
        </dgm:presLayoutVars>
      </dgm:prSet>
      <dgm:spPr/>
    </dgm:pt>
    <dgm:pt modelId="{AB8FE2CA-1820-452F-AD2C-D11FFD895F45}" type="pres">
      <dgm:prSet presAssocID="{5DF7753F-781B-47AE-9F30-9573823CC770}" presName="accent_2" presStyleCnt="0"/>
      <dgm:spPr/>
    </dgm:pt>
    <dgm:pt modelId="{DD3BAB7C-573D-4F41-8E85-B3830CEFA03D}" type="pres">
      <dgm:prSet presAssocID="{5DF7753F-781B-47AE-9F30-9573823CC770}" presName="accentRepeatNode" presStyleLbl="solidFgAcc1" presStyleIdx="1" presStyleCnt="5"/>
      <dgm:spPr/>
    </dgm:pt>
    <dgm:pt modelId="{1C178A62-14E8-46A1-8055-AB4D16B3D641}" type="pres">
      <dgm:prSet presAssocID="{088457EA-0DBE-4903-83E3-78DF32C5CE01}" presName="text_3" presStyleLbl="node1" presStyleIdx="2" presStyleCnt="5">
        <dgm:presLayoutVars>
          <dgm:bulletEnabled val="1"/>
        </dgm:presLayoutVars>
      </dgm:prSet>
      <dgm:spPr/>
    </dgm:pt>
    <dgm:pt modelId="{9E57CCE7-4706-4B45-A2FA-55B8DB581DB1}" type="pres">
      <dgm:prSet presAssocID="{088457EA-0DBE-4903-83E3-78DF32C5CE01}" presName="accent_3" presStyleCnt="0"/>
      <dgm:spPr/>
    </dgm:pt>
    <dgm:pt modelId="{EFB7BCFD-DFB3-42D2-ABDF-A25CCC885F0F}" type="pres">
      <dgm:prSet presAssocID="{088457EA-0DBE-4903-83E3-78DF32C5CE01}" presName="accentRepeatNode" presStyleLbl="solidFgAcc1" presStyleIdx="2" presStyleCnt="5"/>
      <dgm:spPr/>
    </dgm:pt>
    <dgm:pt modelId="{800C7F63-90D0-4915-BD3F-D39310DB64FF}" type="pres">
      <dgm:prSet presAssocID="{5DBD886B-3325-4756-BA05-C03250427C84}" presName="text_4" presStyleLbl="node1" presStyleIdx="3" presStyleCnt="5">
        <dgm:presLayoutVars>
          <dgm:bulletEnabled val="1"/>
        </dgm:presLayoutVars>
      </dgm:prSet>
      <dgm:spPr/>
    </dgm:pt>
    <dgm:pt modelId="{B21193D6-61D7-432C-837E-242547AD3EF7}" type="pres">
      <dgm:prSet presAssocID="{5DBD886B-3325-4756-BA05-C03250427C84}" presName="accent_4" presStyleCnt="0"/>
      <dgm:spPr/>
    </dgm:pt>
    <dgm:pt modelId="{2DB436BE-8EC7-402D-9C96-A813E67AEC44}" type="pres">
      <dgm:prSet presAssocID="{5DBD886B-3325-4756-BA05-C03250427C84}" presName="accentRepeatNode" presStyleLbl="solidFgAcc1" presStyleIdx="3" presStyleCnt="5"/>
      <dgm:spPr/>
    </dgm:pt>
    <dgm:pt modelId="{ED073893-1C4F-41CE-855C-270FCF682C22}" type="pres">
      <dgm:prSet presAssocID="{9A095464-BC5D-4A64-BB1B-675312408A3F}" presName="text_5" presStyleLbl="node1" presStyleIdx="4" presStyleCnt="5">
        <dgm:presLayoutVars>
          <dgm:bulletEnabled val="1"/>
        </dgm:presLayoutVars>
      </dgm:prSet>
      <dgm:spPr/>
    </dgm:pt>
    <dgm:pt modelId="{B0F2FC96-5C82-4B5A-9C5D-8E6EE92C674F}" type="pres">
      <dgm:prSet presAssocID="{9A095464-BC5D-4A64-BB1B-675312408A3F}" presName="accent_5" presStyleCnt="0"/>
      <dgm:spPr/>
    </dgm:pt>
    <dgm:pt modelId="{CCC6FFA6-B976-435B-9956-17A9F035EF9E}" type="pres">
      <dgm:prSet presAssocID="{9A095464-BC5D-4A64-BB1B-675312408A3F}" presName="accentRepeatNode" presStyleLbl="solidFgAcc1" presStyleIdx="4" presStyleCnt="5"/>
      <dgm:spPr/>
    </dgm:pt>
  </dgm:ptLst>
  <dgm:cxnLst>
    <dgm:cxn modelId="{AF8BC123-307B-42CA-853D-75C0AEFE1EA0}" type="presOf" srcId="{5DF7753F-781B-47AE-9F30-9573823CC770}" destId="{90674264-67E7-40BD-A8FD-E3B4F9A417E0}" srcOrd="0" destOrd="0" presId="urn:microsoft.com/office/officeart/2008/layout/VerticalCurvedList"/>
    <dgm:cxn modelId="{264EE625-6156-4A65-818F-F0907B304F6F}" type="presOf" srcId="{2F0E3D81-A47A-41C0-92FB-834E5A5DCC5D}" destId="{BE6FC343-3D34-4365-8391-10B2D7C69DCC}" srcOrd="0" destOrd="0" presId="urn:microsoft.com/office/officeart/2008/layout/VerticalCurvedList"/>
    <dgm:cxn modelId="{D86F3F2A-5727-46FD-8BF3-4665F1C71C9B}" type="presOf" srcId="{3E6D34F4-B600-4020-9245-0F53E08F716C}" destId="{F6EF9890-041D-415C-AD4B-AF83CF1C6F03}" srcOrd="0" destOrd="0" presId="urn:microsoft.com/office/officeart/2008/layout/VerticalCurvedList"/>
    <dgm:cxn modelId="{FBFCED30-FF8F-4CEF-8263-507E08378D10}" srcId="{2F0E3D81-A47A-41C0-92FB-834E5A5DCC5D}" destId="{5DBD886B-3325-4756-BA05-C03250427C84}" srcOrd="3" destOrd="0" parTransId="{F04F5C8F-3A9D-49D3-BFF9-6F4CC37BBA3F}" sibTransId="{F292128B-F363-442E-8BA6-7B0E3CC729B4}"/>
    <dgm:cxn modelId="{8BE66B4E-B556-43AA-8DF9-764566B9BB36}" srcId="{2F0E3D81-A47A-41C0-92FB-834E5A5DCC5D}" destId="{9A095464-BC5D-4A64-BB1B-675312408A3F}" srcOrd="4" destOrd="0" parTransId="{EB7182E8-867E-4EA5-BD58-67B07FCAD746}" sibTransId="{C74B39D6-D794-4467-B4B2-394B9C36A245}"/>
    <dgm:cxn modelId="{ACF57054-8ED5-4C6C-B271-CC1FCF4DAA55}" type="presOf" srcId="{9A095464-BC5D-4A64-BB1B-675312408A3F}" destId="{ED073893-1C4F-41CE-855C-270FCF682C22}" srcOrd="0" destOrd="0" presId="urn:microsoft.com/office/officeart/2008/layout/VerticalCurvedList"/>
    <dgm:cxn modelId="{51C10FAC-8B73-41F5-9628-D873E1A9FAE6}" type="presOf" srcId="{5DBD886B-3325-4756-BA05-C03250427C84}" destId="{800C7F63-90D0-4915-BD3F-D39310DB64FF}" srcOrd="0" destOrd="0" presId="urn:microsoft.com/office/officeart/2008/layout/VerticalCurvedList"/>
    <dgm:cxn modelId="{613A31BC-772E-4AEA-9398-3A95808FB28C}" srcId="{2F0E3D81-A47A-41C0-92FB-834E5A5DCC5D}" destId="{5DF7753F-781B-47AE-9F30-9573823CC770}" srcOrd="1" destOrd="0" parTransId="{1DF7ED38-9455-48D7-A657-BDB697250D42}" sibTransId="{FFC2E2AE-A0BB-425F-AA22-715684542667}"/>
    <dgm:cxn modelId="{6C8FBFDC-8CEE-42EF-A53F-0FFCC05C5B0E}" srcId="{2F0E3D81-A47A-41C0-92FB-834E5A5DCC5D}" destId="{088457EA-0DBE-4903-83E3-78DF32C5CE01}" srcOrd="2" destOrd="0" parTransId="{C19500CA-9D60-41B3-8C99-12A694C706F2}" sibTransId="{9F311ED7-68FE-4D23-B8EA-41B86A1947EA}"/>
    <dgm:cxn modelId="{862294DD-1264-4BB1-AEE3-018EE3D6F17D}" type="presOf" srcId="{088457EA-0DBE-4903-83E3-78DF32C5CE01}" destId="{1C178A62-14E8-46A1-8055-AB4D16B3D641}" srcOrd="0" destOrd="0" presId="urn:microsoft.com/office/officeart/2008/layout/VerticalCurvedList"/>
    <dgm:cxn modelId="{4A1C85E8-3EC5-4032-9087-2D3BE92FFEB0}" srcId="{2F0E3D81-A47A-41C0-92FB-834E5A5DCC5D}" destId="{3E6D34F4-B600-4020-9245-0F53E08F716C}" srcOrd="0" destOrd="0" parTransId="{432D06B3-D6A7-4FC7-A901-9463D75920FB}" sibTransId="{08B9BA08-9F29-40F9-B507-9F51B17A13E1}"/>
    <dgm:cxn modelId="{01425DFC-150C-4E80-B92A-ACAC4ACE6F59}" type="presOf" srcId="{08B9BA08-9F29-40F9-B507-9F51B17A13E1}" destId="{7D9BF84C-2082-41D9-B3CA-EA4F3AA869B4}" srcOrd="0" destOrd="0" presId="urn:microsoft.com/office/officeart/2008/layout/VerticalCurvedList"/>
    <dgm:cxn modelId="{A6F1A4C9-DB16-40CC-A2DC-455CE8C4A9E0}" type="presParOf" srcId="{BE6FC343-3D34-4365-8391-10B2D7C69DCC}" destId="{6EEF535A-46D4-4446-B506-DC4961F82852}" srcOrd="0" destOrd="0" presId="urn:microsoft.com/office/officeart/2008/layout/VerticalCurvedList"/>
    <dgm:cxn modelId="{98B7A485-D572-4DF4-85F8-18C234BE1615}" type="presParOf" srcId="{6EEF535A-46D4-4446-B506-DC4961F82852}" destId="{56AEB857-FD34-4F80-87A1-A2F2ED09A735}" srcOrd="0" destOrd="0" presId="urn:microsoft.com/office/officeart/2008/layout/VerticalCurvedList"/>
    <dgm:cxn modelId="{8453D30B-814C-4F88-8C69-912F25BDD287}" type="presParOf" srcId="{56AEB857-FD34-4F80-87A1-A2F2ED09A735}" destId="{5F4A723D-68D1-4C86-8BAB-E20005EC25DD}" srcOrd="0" destOrd="0" presId="urn:microsoft.com/office/officeart/2008/layout/VerticalCurvedList"/>
    <dgm:cxn modelId="{FAE8164F-31CE-428C-B459-6E54A9CF5848}" type="presParOf" srcId="{56AEB857-FD34-4F80-87A1-A2F2ED09A735}" destId="{7D9BF84C-2082-41D9-B3CA-EA4F3AA869B4}" srcOrd="1" destOrd="0" presId="urn:microsoft.com/office/officeart/2008/layout/VerticalCurvedList"/>
    <dgm:cxn modelId="{7813E383-75FB-4FCC-A235-5DC3CF2C73AE}" type="presParOf" srcId="{56AEB857-FD34-4F80-87A1-A2F2ED09A735}" destId="{F3920C83-C91B-4935-BD85-76E99288FFFB}" srcOrd="2" destOrd="0" presId="urn:microsoft.com/office/officeart/2008/layout/VerticalCurvedList"/>
    <dgm:cxn modelId="{4C4D08F6-4B00-4F36-AC56-DC50A9D1C469}" type="presParOf" srcId="{56AEB857-FD34-4F80-87A1-A2F2ED09A735}" destId="{EC4F5134-949E-48F5-ADD8-9964BEF11874}" srcOrd="3" destOrd="0" presId="urn:microsoft.com/office/officeart/2008/layout/VerticalCurvedList"/>
    <dgm:cxn modelId="{72A91016-23E3-4267-B900-D0512633CEE0}" type="presParOf" srcId="{6EEF535A-46D4-4446-B506-DC4961F82852}" destId="{F6EF9890-041D-415C-AD4B-AF83CF1C6F03}" srcOrd="1" destOrd="0" presId="urn:microsoft.com/office/officeart/2008/layout/VerticalCurvedList"/>
    <dgm:cxn modelId="{30EA81F3-55FB-4722-9014-29961601C074}" type="presParOf" srcId="{6EEF535A-46D4-4446-B506-DC4961F82852}" destId="{93041139-C77C-4DC7-95E7-7BF21D8CEE04}" srcOrd="2" destOrd="0" presId="urn:microsoft.com/office/officeart/2008/layout/VerticalCurvedList"/>
    <dgm:cxn modelId="{B93E2B17-9C98-4231-8FB8-1D006847E645}" type="presParOf" srcId="{93041139-C77C-4DC7-95E7-7BF21D8CEE04}" destId="{B891E4C1-9A98-4463-B888-34BCF04D4FBF}" srcOrd="0" destOrd="0" presId="urn:microsoft.com/office/officeart/2008/layout/VerticalCurvedList"/>
    <dgm:cxn modelId="{BDF2DF92-FDB8-416A-B938-6E0B94F51A47}" type="presParOf" srcId="{6EEF535A-46D4-4446-B506-DC4961F82852}" destId="{90674264-67E7-40BD-A8FD-E3B4F9A417E0}" srcOrd="3" destOrd="0" presId="urn:microsoft.com/office/officeart/2008/layout/VerticalCurvedList"/>
    <dgm:cxn modelId="{72C9E9B7-6049-44BD-9996-1861028C962B}" type="presParOf" srcId="{6EEF535A-46D4-4446-B506-DC4961F82852}" destId="{AB8FE2CA-1820-452F-AD2C-D11FFD895F45}" srcOrd="4" destOrd="0" presId="urn:microsoft.com/office/officeart/2008/layout/VerticalCurvedList"/>
    <dgm:cxn modelId="{5406CA9A-B658-4955-B461-F7AAE7104428}" type="presParOf" srcId="{AB8FE2CA-1820-452F-AD2C-D11FFD895F45}" destId="{DD3BAB7C-573D-4F41-8E85-B3830CEFA03D}" srcOrd="0" destOrd="0" presId="urn:microsoft.com/office/officeart/2008/layout/VerticalCurvedList"/>
    <dgm:cxn modelId="{CF1F92CB-1F6C-4806-AB1B-6EF13C21A8DB}" type="presParOf" srcId="{6EEF535A-46D4-4446-B506-DC4961F82852}" destId="{1C178A62-14E8-46A1-8055-AB4D16B3D641}" srcOrd="5" destOrd="0" presId="urn:microsoft.com/office/officeart/2008/layout/VerticalCurvedList"/>
    <dgm:cxn modelId="{7862894D-873C-44FB-B600-5C1675B463BF}" type="presParOf" srcId="{6EEF535A-46D4-4446-B506-DC4961F82852}" destId="{9E57CCE7-4706-4B45-A2FA-55B8DB581DB1}" srcOrd="6" destOrd="0" presId="urn:microsoft.com/office/officeart/2008/layout/VerticalCurvedList"/>
    <dgm:cxn modelId="{18E51A11-B294-469B-9809-3C7420077C74}" type="presParOf" srcId="{9E57CCE7-4706-4B45-A2FA-55B8DB581DB1}" destId="{EFB7BCFD-DFB3-42D2-ABDF-A25CCC885F0F}" srcOrd="0" destOrd="0" presId="urn:microsoft.com/office/officeart/2008/layout/VerticalCurvedList"/>
    <dgm:cxn modelId="{11FC1703-EECE-4CDD-A84E-FC3A4EBE9DEC}" type="presParOf" srcId="{6EEF535A-46D4-4446-B506-DC4961F82852}" destId="{800C7F63-90D0-4915-BD3F-D39310DB64FF}" srcOrd="7" destOrd="0" presId="urn:microsoft.com/office/officeart/2008/layout/VerticalCurvedList"/>
    <dgm:cxn modelId="{CBDBA072-8A96-43EE-8829-5D291D27AE69}" type="presParOf" srcId="{6EEF535A-46D4-4446-B506-DC4961F82852}" destId="{B21193D6-61D7-432C-837E-242547AD3EF7}" srcOrd="8" destOrd="0" presId="urn:microsoft.com/office/officeart/2008/layout/VerticalCurvedList"/>
    <dgm:cxn modelId="{BFA6646C-3331-40E7-8348-AC4916347669}" type="presParOf" srcId="{B21193D6-61D7-432C-837E-242547AD3EF7}" destId="{2DB436BE-8EC7-402D-9C96-A813E67AEC44}" srcOrd="0" destOrd="0" presId="urn:microsoft.com/office/officeart/2008/layout/VerticalCurvedList"/>
    <dgm:cxn modelId="{45069E4D-738A-4E8B-BEBD-FDBB121ED498}" type="presParOf" srcId="{6EEF535A-46D4-4446-B506-DC4961F82852}" destId="{ED073893-1C4F-41CE-855C-270FCF682C22}" srcOrd="9" destOrd="0" presId="urn:microsoft.com/office/officeart/2008/layout/VerticalCurvedList"/>
    <dgm:cxn modelId="{E0E59CE2-09F1-4796-8577-DCF7BD77A923}" type="presParOf" srcId="{6EEF535A-46D4-4446-B506-DC4961F82852}" destId="{B0F2FC96-5C82-4B5A-9C5D-8E6EE92C674F}" srcOrd="10" destOrd="0" presId="urn:microsoft.com/office/officeart/2008/layout/VerticalCurvedList"/>
    <dgm:cxn modelId="{337A6913-F8EC-46E8-BBCE-7BE7DDD01DFD}" type="presParOf" srcId="{B0F2FC96-5C82-4B5A-9C5D-8E6EE92C674F}" destId="{CCC6FFA6-B976-435B-9956-17A9F035EF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4490CE5-8950-4E80-B71D-54F408DABFFE}" type="doc">
      <dgm:prSet loTypeId="urn:microsoft.com/office/officeart/2008/layout/VerticalCurvedList" loCatId="list" qsTypeId="urn:microsoft.com/office/officeart/2005/8/quickstyle/simple1" qsCatId="simple" csTypeId="urn:microsoft.com/office/officeart/2005/8/colors/colorful2" csCatId="colorful" phldr="1"/>
      <dgm:spPr/>
      <dgm:t>
        <a:bodyPr/>
        <a:lstStyle/>
        <a:p>
          <a:endParaRPr lang="pl-PL"/>
        </a:p>
      </dgm:t>
    </dgm:pt>
    <dgm:pt modelId="{3C81A086-2F01-4BA8-AD61-7F52E6A9B792}">
      <dgm:prSet phldrT="[Tekst]"/>
      <dgm:spPr/>
      <dgm:t>
        <a:bodyPr/>
        <a:lstStyle/>
        <a:p>
          <a:r>
            <a:rPr lang="pl-PL" dirty="0">
              <a:solidFill>
                <a:schemeClr val="tx1"/>
              </a:solidFill>
            </a:rPr>
            <a:t>KONKURENCI</a:t>
          </a:r>
        </a:p>
      </dgm:t>
    </dgm:pt>
    <dgm:pt modelId="{6FDC9553-AF02-4D57-AC1B-956120A6C8F9}" type="parTrans" cxnId="{7CF3C12E-FDEC-4C15-B5ED-1C342FE74A13}">
      <dgm:prSet/>
      <dgm:spPr/>
      <dgm:t>
        <a:bodyPr/>
        <a:lstStyle/>
        <a:p>
          <a:endParaRPr lang="pl-PL"/>
        </a:p>
      </dgm:t>
    </dgm:pt>
    <dgm:pt modelId="{33A3D385-CC56-422E-B4AD-3C42EE6A0B3A}" type="sibTrans" cxnId="{7CF3C12E-FDEC-4C15-B5ED-1C342FE74A13}">
      <dgm:prSet/>
      <dgm:spPr/>
      <dgm:t>
        <a:bodyPr/>
        <a:lstStyle/>
        <a:p>
          <a:endParaRPr lang="pl-PL"/>
        </a:p>
      </dgm:t>
    </dgm:pt>
    <dgm:pt modelId="{369D40CE-EF7D-46DC-9FC1-21D9B4F8FCC5}">
      <dgm:prSet phldrT="[Tekst]"/>
      <dgm:spPr/>
      <dgm:t>
        <a:bodyPr/>
        <a:lstStyle/>
        <a:p>
          <a:r>
            <a:rPr lang="pl-PL" dirty="0">
              <a:solidFill>
                <a:schemeClr val="tx1"/>
              </a:solidFill>
            </a:rPr>
            <a:t>NABYWCY</a:t>
          </a:r>
        </a:p>
      </dgm:t>
    </dgm:pt>
    <dgm:pt modelId="{F0EFA08D-F030-400B-8BDE-86E0407AE356}" type="parTrans" cxnId="{C6C726FC-F2AA-4E00-A1F7-17F6293DAA28}">
      <dgm:prSet/>
      <dgm:spPr/>
      <dgm:t>
        <a:bodyPr/>
        <a:lstStyle/>
        <a:p>
          <a:endParaRPr lang="pl-PL"/>
        </a:p>
      </dgm:t>
    </dgm:pt>
    <dgm:pt modelId="{7F5573AB-4825-4249-B32E-0365A631C3D8}" type="sibTrans" cxnId="{C6C726FC-F2AA-4E00-A1F7-17F6293DAA28}">
      <dgm:prSet/>
      <dgm:spPr/>
      <dgm:t>
        <a:bodyPr/>
        <a:lstStyle/>
        <a:p>
          <a:endParaRPr lang="pl-PL"/>
        </a:p>
      </dgm:t>
    </dgm:pt>
    <dgm:pt modelId="{055F02AF-50F6-4CFF-9E06-315DC5A79592}">
      <dgm:prSet phldrT="[Tekst]"/>
      <dgm:spPr/>
      <dgm:t>
        <a:bodyPr/>
        <a:lstStyle/>
        <a:p>
          <a:r>
            <a:rPr lang="pl-PL" dirty="0">
              <a:solidFill>
                <a:schemeClr val="tx1"/>
              </a:solidFill>
            </a:rPr>
            <a:t>DOSTAWCY</a:t>
          </a:r>
        </a:p>
      </dgm:t>
    </dgm:pt>
    <dgm:pt modelId="{A907CE67-0CBA-4329-A0BD-64A73AEFD256}" type="parTrans" cxnId="{F5127F0F-C062-4F60-8783-5C6BDADB2F82}">
      <dgm:prSet/>
      <dgm:spPr/>
      <dgm:t>
        <a:bodyPr/>
        <a:lstStyle/>
        <a:p>
          <a:endParaRPr lang="pl-PL"/>
        </a:p>
      </dgm:t>
    </dgm:pt>
    <dgm:pt modelId="{7E7C2F68-5B90-4C0D-B95A-F9E435662A70}" type="sibTrans" cxnId="{F5127F0F-C062-4F60-8783-5C6BDADB2F82}">
      <dgm:prSet/>
      <dgm:spPr/>
      <dgm:t>
        <a:bodyPr/>
        <a:lstStyle/>
        <a:p>
          <a:endParaRPr lang="pl-PL"/>
        </a:p>
      </dgm:t>
    </dgm:pt>
    <dgm:pt modelId="{8C2E6984-3FF2-4469-BA5C-50C31BF9050E}">
      <dgm:prSet/>
      <dgm:spPr/>
      <dgm:t>
        <a:bodyPr/>
        <a:lstStyle/>
        <a:p>
          <a:r>
            <a:rPr lang="pl-PL" dirty="0">
              <a:solidFill>
                <a:schemeClr val="tx1"/>
              </a:solidFill>
            </a:rPr>
            <a:t>ALIANCI</a:t>
          </a:r>
        </a:p>
      </dgm:t>
    </dgm:pt>
    <dgm:pt modelId="{5F4E584D-26A0-4A27-97CA-514702507665}" type="parTrans" cxnId="{FC8C6C40-8B3A-4260-BB06-FDBFE556EDDB}">
      <dgm:prSet/>
      <dgm:spPr/>
      <dgm:t>
        <a:bodyPr/>
        <a:lstStyle/>
        <a:p>
          <a:endParaRPr lang="pl-PL"/>
        </a:p>
      </dgm:t>
    </dgm:pt>
    <dgm:pt modelId="{E2125B69-A40C-4B73-A6B7-078DA7786DD8}" type="sibTrans" cxnId="{FC8C6C40-8B3A-4260-BB06-FDBFE556EDDB}">
      <dgm:prSet/>
      <dgm:spPr/>
      <dgm:t>
        <a:bodyPr/>
        <a:lstStyle/>
        <a:p>
          <a:endParaRPr lang="pl-PL"/>
        </a:p>
      </dgm:t>
    </dgm:pt>
    <dgm:pt modelId="{AAEA2011-BDAA-4C67-88A4-2E35BB468026}">
      <dgm:prSet/>
      <dgm:spPr/>
      <dgm:t>
        <a:bodyPr/>
        <a:lstStyle/>
        <a:p>
          <a:r>
            <a:rPr lang="pl-PL" dirty="0">
              <a:solidFill>
                <a:schemeClr val="tx1"/>
              </a:solidFill>
            </a:rPr>
            <a:t>OTOCZENIE LOKALNE I REGIONALNE</a:t>
          </a:r>
        </a:p>
      </dgm:t>
    </dgm:pt>
    <dgm:pt modelId="{DD52A194-008A-48E6-AB14-FD957B610BB4}" type="parTrans" cxnId="{AFA045FB-36A4-4A75-9136-AEB7CED4D965}">
      <dgm:prSet/>
      <dgm:spPr/>
      <dgm:t>
        <a:bodyPr/>
        <a:lstStyle/>
        <a:p>
          <a:endParaRPr lang="pl-PL"/>
        </a:p>
      </dgm:t>
    </dgm:pt>
    <dgm:pt modelId="{96F27C0A-13F2-4CEE-A779-9375AAB82A3D}" type="sibTrans" cxnId="{AFA045FB-36A4-4A75-9136-AEB7CED4D965}">
      <dgm:prSet/>
      <dgm:spPr/>
      <dgm:t>
        <a:bodyPr/>
        <a:lstStyle/>
        <a:p>
          <a:endParaRPr lang="pl-PL"/>
        </a:p>
      </dgm:t>
    </dgm:pt>
    <dgm:pt modelId="{088A7617-8525-48C3-A103-83F54BC948C1}" type="pres">
      <dgm:prSet presAssocID="{F4490CE5-8950-4E80-B71D-54F408DABFFE}" presName="Name0" presStyleCnt="0">
        <dgm:presLayoutVars>
          <dgm:chMax val="7"/>
          <dgm:chPref val="7"/>
          <dgm:dir/>
        </dgm:presLayoutVars>
      </dgm:prSet>
      <dgm:spPr/>
    </dgm:pt>
    <dgm:pt modelId="{BCD6F078-D0AD-4549-801F-366BB59F0C7E}" type="pres">
      <dgm:prSet presAssocID="{F4490CE5-8950-4E80-B71D-54F408DABFFE}" presName="Name1" presStyleCnt="0"/>
      <dgm:spPr/>
    </dgm:pt>
    <dgm:pt modelId="{A413C6AF-39B1-425A-A876-4448DF1CCDFE}" type="pres">
      <dgm:prSet presAssocID="{F4490CE5-8950-4E80-B71D-54F408DABFFE}" presName="cycle" presStyleCnt="0"/>
      <dgm:spPr/>
    </dgm:pt>
    <dgm:pt modelId="{47012493-AEF1-423E-96DE-492ADD8C3171}" type="pres">
      <dgm:prSet presAssocID="{F4490CE5-8950-4E80-B71D-54F408DABFFE}" presName="srcNode" presStyleLbl="node1" presStyleIdx="0" presStyleCnt="5"/>
      <dgm:spPr/>
    </dgm:pt>
    <dgm:pt modelId="{17052FA7-D51E-4ADE-B31F-3B7319004753}" type="pres">
      <dgm:prSet presAssocID="{F4490CE5-8950-4E80-B71D-54F408DABFFE}" presName="conn" presStyleLbl="parChTrans1D2" presStyleIdx="0" presStyleCnt="1"/>
      <dgm:spPr/>
    </dgm:pt>
    <dgm:pt modelId="{37FF1D3B-DDFC-415E-8C23-232C8C5C8339}" type="pres">
      <dgm:prSet presAssocID="{F4490CE5-8950-4E80-B71D-54F408DABFFE}" presName="extraNode" presStyleLbl="node1" presStyleIdx="0" presStyleCnt="5"/>
      <dgm:spPr/>
    </dgm:pt>
    <dgm:pt modelId="{76795905-BF98-49A6-B7E0-BB9CEBFDCDD2}" type="pres">
      <dgm:prSet presAssocID="{F4490CE5-8950-4E80-B71D-54F408DABFFE}" presName="dstNode" presStyleLbl="node1" presStyleIdx="0" presStyleCnt="5"/>
      <dgm:spPr/>
    </dgm:pt>
    <dgm:pt modelId="{DE493262-EFDF-4D6B-A7D4-0BBDCA1B8944}" type="pres">
      <dgm:prSet presAssocID="{3C81A086-2F01-4BA8-AD61-7F52E6A9B792}" presName="text_1" presStyleLbl="node1" presStyleIdx="0" presStyleCnt="5">
        <dgm:presLayoutVars>
          <dgm:bulletEnabled val="1"/>
        </dgm:presLayoutVars>
      </dgm:prSet>
      <dgm:spPr/>
    </dgm:pt>
    <dgm:pt modelId="{D87C95A7-4599-4A54-85A4-A6F6D8D9149E}" type="pres">
      <dgm:prSet presAssocID="{3C81A086-2F01-4BA8-AD61-7F52E6A9B792}" presName="accent_1" presStyleCnt="0"/>
      <dgm:spPr/>
    </dgm:pt>
    <dgm:pt modelId="{C620BA54-EB99-4A32-A779-713A146F62E5}" type="pres">
      <dgm:prSet presAssocID="{3C81A086-2F01-4BA8-AD61-7F52E6A9B792}" presName="accentRepeatNode" presStyleLbl="solidFgAcc1" presStyleIdx="0" presStyleCnt="5"/>
      <dgm:spPr/>
    </dgm:pt>
    <dgm:pt modelId="{3EEBACC2-6F0A-4CBF-89EA-09D20FAC69D9}" type="pres">
      <dgm:prSet presAssocID="{369D40CE-EF7D-46DC-9FC1-21D9B4F8FCC5}" presName="text_2" presStyleLbl="node1" presStyleIdx="1" presStyleCnt="5">
        <dgm:presLayoutVars>
          <dgm:bulletEnabled val="1"/>
        </dgm:presLayoutVars>
      </dgm:prSet>
      <dgm:spPr/>
    </dgm:pt>
    <dgm:pt modelId="{878D0463-E0E1-4254-9AF0-9879A9B6C38E}" type="pres">
      <dgm:prSet presAssocID="{369D40CE-EF7D-46DC-9FC1-21D9B4F8FCC5}" presName="accent_2" presStyleCnt="0"/>
      <dgm:spPr/>
    </dgm:pt>
    <dgm:pt modelId="{83CFB02E-2DA2-498A-B2F2-A217D0A1BAB7}" type="pres">
      <dgm:prSet presAssocID="{369D40CE-EF7D-46DC-9FC1-21D9B4F8FCC5}" presName="accentRepeatNode" presStyleLbl="solidFgAcc1" presStyleIdx="1" presStyleCnt="5"/>
      <dgm:spPr/>
    </dgm:pt>
    <dgm:pt modelId="{8E50B0C5-F2D0-47F9-8ACB-261FA8F74A1A}" type="pres">
      <dgm:prSet presAssocID="{055F02AF-50F6-4CFF-9E06-315DC5A79592}" presName="text_3" presStyleLbl="node1" presStyleIdx="2" presStyleCnt="5">
        <dgm:presLayoutVars>
          <dgm:bulletEnabled val="1"/>
        </dgm:presLayoutVars>
      </dgm:prSet>
      <dgm:spPr/>
    </dgm:pt>
    <dgm:pt modelId="{3EB15485-C4B9-4EAE-A745-5534274DAF76}" type="pres">
      <dgm:prSet presAssocID="{055F02AF-50F6-4CFF-9E06-315DC5A79592}" presName="accent_3" presStyleCnt="0"/>
      <dgm:spPr/>
    </dgm:pt>
    <dgm:pt modelId="{264C1533-DAC6-4ABF-960A-787DED64BCAD}" type="pres">
      <dgm:prSet presAssocID="{055F02AF-50F6-4CFF-9E06-315DC5A79592}" presName="accentRepeatNode" presStyleLbl="solidFgAcc1" presStyleIdx="2" presStyleCnt="5"/>
      <dgm:spPr/>
    </dgm:pt>
    <dgm:pt modelId="{ABD48E55-DBED-4A7B-8E42-0CF0B4025503}" type="pres">
      <dgm:prSet presAssocID="{8C2E6984-3FF2-4469-BA5C-50C31BF9050E}" presName="text_4" presStyleLbl="node1" presStyleIdx="3" presStyleCnt="5">
        <dgm:presLayoutVars>
          <dgm:bulletEnabled val="1"/>
        </dgm:presLayoutVars>
      </dgm:prSet>
      <dgm:spPr/>
    </dgm:pt>
    <dgm:pt modelId="{75D7AB15-FDC6-4982-A6AA-E2AE579FEFA7}" type="pres">
      <dgm:prSet presAssocID="{8C2E6984-3FF2-4469-BA5C-50C31BF9050E}" presName="accent_4" presStyleCnt="0"/>
      <dgm:spPr/>
    </dgm:pt>
    <dgm:pt modelId="{76E0557A-9A30-4A9E-8462-6DE940D3C3AB}" type="pres">
      <dgm:prSet presAssocID="{8C2E6984-3FF2-4469-BA5C-50C31BF9050E}" presName="accentRepeatNode" presStyleLbl="solidFgAcc1" presStyleIdx="3" presStyleCnt="5"/>
      <dgm:spPr/>
    </dgm:pt>
    <dgm:pt modelId="{4356124D-B76F-438A-8EA9-E360C885B0BE}" type="pres">
      <dgm:prSet presAssocID="{AAEA2011-BDAA-4C67-88A4-2E35BB468026}" presName="text_5" presStyleLbl="node1" presStyleIdx="4" presStyleCnt="5">
        <dgm:presLayoutVars>
          <dgm:bulletEnabled val="1"/>
        </dgm:presLayoutVars>
      </dgm:prSet>
      <dgm:spPr/>
    </dgm:pt>
    <dgm:pt modelId="{5656EAF5-BD09-4782-BA6D-C2ECDB9E6298}" type="pres">
      <dgm:prSet presAssocID="{AAEA2011-BDAA-4C67-88A4-2E35BB468026}" presName="accent_5" presStyleCnt="0"/>
      <dgm:spPr/>
    </dgm:pt>
    <dgm:pt modelId="{6FBFBF04-DA12-446B-BEB5-14BD078E9511}" type="pres">
      <dgm:prSet presAssocID="{AAEA2011-BDAA-4C67-88A4-2E35BB468026}" presName="accentRepeatNode" presStyleLbl="solidFgAcc1" presStyleIdx="4" presStyleCnt="5"/>
      <dgm:spPr/>
    </dgm:pt>
  </dgm:ptLst>
  <dgm:cxnLst>
    <dgm:cxn modelId="{F5127F0F-C062-4F60-8783-5C6BDADB2F82}" srcId="{F4490CE5-8950-4E80-B71D-54F408DABFFE}" destId="{055F02AF-50F6-4CFF-9E06-315DC5A79592}" srcOrd="2" destOrd="0" parTransId="{A907CE67-0CBA-4329-A0BD-64A73AEFD256}" sibTransId="{7E7C2F68-5B90-4C0D-B95A-F9E435662A70}"/>
    <dgm:cxn modelId="{6F0C942A-1693-41DC-8E87-708C2DB1EBA3}" type="presOf" srcId="{8C2E6984-3FF2-4469-BA5C-50C31BF9050E}" destId="{ABD48E55-DBED-4A7B-8E42-0CF0B4025503}" srcOrd="0" destOrd="0" presId="urn:microsoft.com/office/officeart/2008/layout/VerticalCurvedList"/>
    <dgm:cxn modelId="{7CF3C12E-FDEC-4C15-B5ED-1C342FE74A13}" srcId="{F4490CE5-8950-4E80-B71D-54F408DABFFE}" destId="{3C81A086-2F01-4BA8-AD61-7F52E6A9B792}" srcOrd="0" destOrd="0" parTransId="{6FDC9553-AF02-4D57-AC1B-956120A6C8F9}" sibTransId="{33A3D385-CC56-422E-B4AD-3C42EE6A0B3A}"/>
    <dgm:cxn modelId="{FC8C6C40-8B3A-4260-BB06-FDBFE556EDDB}" srcId="{F4490CE5-8950-4E80-B71D-54F408DABFFE}" destId="{8C2E6984-3FF2-4469-BA5C-50C31BF9050E}" srcOrd="3" destOrd="0" parTransId="{5F4E584D-26A0-4A27-97CA-514702507665}" sibTransId="{E2125B69-A40C-4B73-A6B7-078DA7786DD8}"/>
    <dgm:cxn modelId="{05B36F47-5236-41C4-9DA3-95051DB9FB65}" type="presOf" srcId="{33A3D385-CC56-422E-B4AD-3C42EE6A0B3A}" destId="{17052FA7-D51E-4ADE-B31F-3B7319004753}" srcOrd="0" destOrd="0" presId="urn:microsoft.com/office/officeart/2008/layout/VerticalCurvedList"/>
    <dgm:cxn modelId="{0DB4A76A-C2E0-4B04-B759-529C0895A055}" type="presOf" srcId="{369D40CE-EF7D-46DC-9FC1-21D9B4F8FCC5}" destId="{3EEBACC2-6F0A-4CBF-89EA-09D20FAC69D9}" srcOrd="0" destOrd="0" presId="urn:microsoft.com/office/officeart/2008/layout/VerticalCurvedList"/>
    <dgm:cxn modelId="{A7E45591-EEB9-4325-BA31-02002303480F}" type="presOf" srcId="{F4490CE5-8950-4E80-B71D-54F408DABFFE}" destId="{088A7617-8525-48C3-A103-83F54BC948C1}" srcOrd="0" destOrd="0" presId="urn:microsoft.com/office/officeart/2008/layout/VerticalCurvedList"/>
    <dgm:cxn modelId="{7ACE0BEC-2C3A-4917-8603-43B994629556}" type="presOf" srcId="{3C81A086-2F01-4BA8-AD61-7F52E6A9B792}" destId="{DE493262-EFDF-4D6B-A7D4-0BBDCA1B8944}" srcOrd="0" destOrd="0" presId="urn:microsoft.com/office/officeart/2008/layout/VerticalCurvedList"/>
    <dgm:cxn modelId="{AAFF62F2-EE8D-4A0B-9144-8C3B4594C1A4}" type="presOf" srcId="{055F02AF-50F6-4CFF-9E06-315DC5A79592}" destId="{8E50B0C5-F2D0-47F9-8ACB-261FA8F74A1A}" srcOrd="0" destOrd="0" presId="urn:microsoft.com/office/officeart/2008/layout/VerticalCurvedList"/>
    <dgm:cxn modelId="{CD54FAF3-298A-4B15-9F22-48DEB1319AF7}" type="presOf" srcId="{AAEA2011-BDAA-4C67-88A4-2E35BB468026}" destId="{4356124D-B76F-438A-8EA9-E360C885B0BE}" srcOrd="0" destOrd="0" presId="urn:microsoft.com/office/officeart/2008/layout/VerticalCurvedList"/>
    <dgm:cxn modelId="{AFA045FB-36A4-4A75-9136-AEB7CED4D965}" srcId="{F4490CE5-8950-4E80-B71D-54F408DABFFE}" destId="{AAEA2011-BDAA-4C67-88A4-2E35BB468026}" srcOrd="4" destOrd="0" parTransId="{DD52A194-008A-48E6-AB14-FD957B610BB4}" sibTransId="{96F27C0A-13F2-4CEE-A779-9375AAB82A3D}"/>
    <dgm:cxn modelId="{C6C726FC-F2AA-4E00-A1F7-17F6293DAA28}" srcId="{F4490CE5-8950-4E80-B71D-54F408DABFFE}" destId="{369D40CE-EF7D-46DC-9FC1-21D9B4F8FCC5}" srcOrd="1" destOrd="0" parTransId="{F0EFA08D-F030-400B-8BDE-86E0407AE356}" sibTransId="{7F5573AB-4825-4249-B32E-0365A631C3D8}"/>
    <dgm:cxn modelId="{FECC4F77-DF88-48A6-90B4-EE9B9C831BEC}" type="presParOf" srcId="{088A7617-8525-48C3-A103-83F54BC948C1}" destId="{BCD6F078-D0AD-4549-801F-366BB59F0C7E}" srcOrd="0" destOrd="0" presId="urn:microsoft.com/office/officeart/2008/layout/VerticalCurvedList"/>
    <dgm:cxn modelId="{BC337C27-345C-4166-9A72-192B452066A4}" type="presParOf" srcId="{BCD6F078-D0AD-4549-801F-366BB59F0C7E}" destId="{A413C6AF-39B1-425A-A876-4448DF1CCDFE}" srcOrd="0" destOrd="0" presId="urn:microsoft.com/office/officeart/2008/layout/VerticalCurvedList"/>
    <dgm:cxn modelId="{46A2C52F-FCA3-42B5-BE9F-F46C5CD99272}" type="presParOf" srcId="{A413C6AF-39B1-425A-A876-4448DF1CCDFE}" destId="{47012493-AEF1-423E-96DE-492ADD8C3171}" srcOrd="0" destOrd="0" presId="urn:microsoft.com/office/officeart/2008/layout/VerticalCurvedList"/>
    <dgm:cxn modelId="{06A372C7-C6A2-4882-A938-09C114D45033}" type="presParOf" srcId="{A413C6AF-39B1-425A-A876-4448DF1CCDFE}" destId="{17052FA7-D51E-4ADE-B31F-3B7319004753}" srcOrd="1" destOrd="0" presId="urn:microsoft.com/office/officeart/2008/layout/VerticalCurvedList"/>
    <dgm:cxn modelId="{CAAA5524-9CD0-42C6-8105-38F4FAF4084E}" type="presParOf" srcId="{A413C6AF-39B1-425A-A876-4448DF1CCDFE}" destId="{37FF1D3B-DDFC-415E-8C23-232C8C5C8339}" srcOrd="2" destOrd="0" presId="urn:microsoft.com/office/officeart/2008/layout/VerticalCurvedList"/>
    <dgm:cxn modelId="{8093F859-A6AE-4CCB-AE94-FAFD33B6DC50}" type="presParOf" srcId="{A413C6AF-39B1-425A-A876-4448DF1CCDFE}" destId="{76795905-BF98-49A6-B7E0-BB9CEBFDCDD2}" srcOrd="3" destOrd="0" presId="urn:microsoft.com/office/officeart/2008/layout/VerticalCurvedList"/>
    <dgm:cxn modelId="{2A7DA285-544B-4982-894C-492B7411B0E1}" type="presParOf" srcId="{BCD6F078-D0AD-4549-801F-366BB59F0C7E}" destId="{DE493262-EFDF-4D6B-A7D4-0BBDCA1B8944}" srcOrd="1" destOrd="0" presId="urn:microsoft.com/office/officeart/2008/layout/VerticalCurvedList"/>
    <dgm:cxn modelId="{814B8084-B3C3-43E8-B026-7120BB56173F}" type="presParOf" srcId="{BCD6F078-D0AD-4549-801F-366BB59F0C7E}" destId="{D87C95A7-4599-4A54-85A4-A6F6D8D9149E}" srcOrd="2" destOrd="0" presId="urn:microsoft.com/office/officeart/2008/layout/VerticalCurvedList"/>
    <dgm:cxn modelId="{EFDBF21D-5421-4448-9CAA-AF52091A83B3}" type="presParOf" srcId="{D87C95A7-4599-4A54-85A4-A6F6D8D9149E}" destId="{C620BA54-EB99-4A32-A779-713A146F62E5}" srcOrd="0" destOrd="0" presId="urn:microsoft.com/office/officeart/2008/layout/VerticalCurvedList"/>
    <dgm:cxn modelId="{3FFC9581-D229-493C-8034-74C9DC9FFDFC}" type="presParOf" srcId="{BCD6F078-D0AD-4549-801F-366BB59F0C7E}" destId="{3EEBACC2-6F0A-4CBF-89EA-09D20FAC69D9}" srcOrd="3" destOrd="0" presId="urn:microsoft.com/office/officeart/2008/layout/VerticalCurvedList"/>
    <dgm:cxn modelId="{70B97405-060B-436F-88B8-E9E3468F9A2A}" type="presParOf" srcId="{BCD6F078-D0AD-4549-801F-366BB59F0C7E}" destId="{878D0463-E0E1-4254-9AF0-9879A9B6C38E}" srcOrd="4" destOrd="0" presId="urn:microsoft.com/office/officeart/2008/layout/VerticalCurvedList"/>
    <dgm:cxn modelId="{DEE38E54-F145-494C-B63B-364B77C3CACF}" type="presParOf" srcId="{878D0463-E0E1-4254-9AF0-9879A9B6C38E}" destId="{83CFB02E-2DA2-498A-B2F2-A217D0A1BAB7}" srcOrd="0" destOrd="0" presId="urn:microsoft.com/office/officeart/2008/layout/VerticalCurvedList"/>
    <dgm:cxn modelId="{9E6C2C93-E907-4B0C-9C35-0D475ECB96D2}" type="presParOf" srcId="{BCD6F078-D0AD-4549-801F-366BB59F0C7E}" destId="{8E50B0C5-F2D0-47F9-8ACB-261FA8F74A1A}" srcOrd="5" destOrd="0" presId="urn:microsoft.com/office/officeart/2008/layout/VerticalCurvedList"/>
    <dgm:cxn modelId="{07B49C07-9462-4D81-98DA-D46EE2E46C24}" type="presParOf" srcId="{BCD6F078-D0AD-4549-801F-366BB59F0C7E}" destId="{3EB15485-C4B9-4EAE-A745-5534274DAF76}" srcOrd="6" destOrd="0" presId="urn:microsoft.com/office/officeart/2008/layout/VerticalCurvedList"/>
    <dgm:cxn modelId="{2C011427-D746-444E-AA4E-BED1B4022B24}" type="presParOf" srcId="{3EB15485-C4B9-4EAE-A745-5534274DAF76}" destId="{264C1533-DAC6-4ABF-960A-787DED64BCAD}" srcOrd="0" destOrd="0" presId="urn:microsoft.com/office/officeart/2008/layout/VerticalCurvedList"/>
    <dgm:cxn modelId="{7C1CC6B5-2DEC-489B-ACB4-49103E705041}" type="presParOf" srcId="{BCD6F078-D0AD-4549-801F-366BB59F0C7E}" destId="{ABD48E55-DBED-4A7B-8E42-0CF0B4025503}" srcOrd="7" destOrd="0" presId="urn:microsoft.com/office/officeart/2008/layout/VerticalCurvedList"/>
    <dgm:cxn modelId="{1AEE8CF3-26B7-4106-83D3-DA90FE0B61CA}" type="presParOf" srcId="{BCD6F078-D0AD-4549-801F-366BB59F0C7E}" destId="{75D7AB15-FDC6-4982-A6AA-E2AE579FEFA7}" srcOrd="8" destOrd="0" presId="urn:microsoft.com/office/officeart/2008/layout/VerticalCurvedList"/>
    <dgm:cxn modelId="{3C716708-F12F-4074-8339-A0EC7EECBE08}" type="presParOf" srcId="{75D7AB15-FDC6-4982-A6AA-E2AE579FEFA7}" destId="{76E0557A-9A30-4A9E-8462-6DE940D3C3AB}" srcOrd="0" destOrd="0" presId="urn:microsoft.com/office/officeart/2008/layout/VerticalCurvedList"/>
    <dgm:cxn modelId="{4DC0DEA3-AF2D-4AD5-92F5-41159FF33AFA}" type="presParOf" srcId="{BCD6F078-D0AD-4549-801F-366BB59F0C7E}" destId="{4356124D-B76F-438A-8EA9-E360C885B0BE}" srcOrd="9" destOrd="0" presId="urn:microsoft.com/office/officeart/2008/layout/VerticalCurvedList"/>
    <dgm:cxn modelId="{35259004-A6B5-4ABA-901B-67838DC3C498}" type="presParOf" srcId="{BCD6F078-D0AD-4549-801F-366BB59F0C7E}" destId="{5656EAF5-BD09-4782-BA6D-C2ECDB9E6298}" srcOrd="10" destOrd="0" presId="urn:microsoft.com/office/officeart/2008/layout/VerticalCurvedList"/>
    <dgm:cxn modelId="{137B5D96-034B-4AFC-8DE7-3D1052A990EE}" type="presParOf" srcId="{5656EAF5-BD09-4782-BA6D-C2ECDB9E6298}" destId="{6FBFBF04-DA12-446B-BEB5-14BD078E9511}"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F2ECCE-F627-4720-8A0D-33AC1736D4CF}">
      <dsp:nvSpPr>
        <dsp:cNvPr id="0" name=""/>
        <dsp:cNvSpPr/>
      </dsp:nvSpPr>
      <dsp:spPr>
        <a:xfrm>
          <a:off x="5828242" y="2887589"/>
          <a:ext cx="4576586" cy="726012"/>
        </a:xfrm>
        <a:custGeom>
          <a:avLst/>
          <a:gdLst/>
          <a:ahLst/>
          <a:cxnLst/>
          <a:rect l="0" t="0" r="0" b="0"/>
          <a:pathLst>
            <a:path>
              <a:moveTo>
                <a:pt x="0" y="0"/>
              </a:moveTo>
              <a:lnTo>
                <a:pt x="0" y="494756"/>
              </a:lnTo>
              <a:lnTo>
                <a:pt x="4576586" y="494756"/>
              </a:lnTo>
              <a:lnTo>
                <a:pt x="4576586" y="726012"/>
              </a:lnTo>
            </a:path>
          </a:pathLst>
        </a:custGeom>
        <a:noFill/>
        <a:ln w="127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5BB585-FCE7-40AB-A18B-B3743343D766}">
      <dsp:nvSpPr>
        <dsp:cNvPr id="0" name=""/>
        <dsp:cNvSpPr/>
      </dsp:nvSpPr>
      <dsp:spPr>
        <a:xfrm>
          <a:off x="5828242" y="2887589"/>
          <a:ext cx="1525528" cy="726012"/>
        </a:xfrm>
        <a:custGeom>
          <a:avLst/>
          <a:gdLst/>
          <a:ahLst/>
          <a:cxnLst/>
          <a:rect l="0" t="0" r="0" b="0"/>
          <a:pathLst>
            <a:path>
              <a:moveTo>
                <a:pt x="0" y="0"/>
              </a:moveTo>
              <a:lnTo>
                <a:pt x="0" y="494756"/>
              </a:lnTo>
              <a:lnTo>
                <a:pt x="1525528" y="494756"/>
              </a:lnTo>
              <a:lnTo>
                <a:pt x="1525528" y="726012"/>
              </a:lnTo>
            </a:path>
          </a:pathLst>
        </a:custGeom>
        <a:noFill/>
        <a:ln w="127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FE77B4D-C16A-4E8D-BCD1-1A0526B6AE0A}">
      <dsp:nvSpPr>
        <dsp:cNvPr id="0" name=""/>
        <dsp:cNvSpPr/>
      </dsp:nvSpPr>
      <dsp:spPr>
        <a:xfrm>
          <a:off x="4302713" y="2887589"/>
          <a:ext cx="1525528" cy="726012"/>
        </a:xfrm>
        <a:custGeom>
          <a:avLst/>
          <a:gdLst/>
          <a:ahLst/>
          <a:cxnLst/>
          <a:rect l="0" t="0" r="0" b="0"/>
          <a:pathLst>
            <a:path>
              <a:moveTo>
                <a:pt x="1525528" y="0"/>
              </a:moveTo>
              <a:lnTo>
                <a:pt x="1525528" y="494756"/>
              </a:lnTo>
              <a:lnTo>
                <a:pt x="0" y="494756"/>
              </a:lnTo>
              <a:lnTo>
                <a:pt x="0" y="726012"/>
              </a:lnTo>
            </a:path>
          </a:pathLst>
        </a:custGeom>
        <a:noFill/>
        <a:ln w="127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898265-D078-414E-B16A-CC6C0C1F3D63}">
      <dsp:nvSpPr>
        <dsp:cNvPr id="0" name=""/>
        <dsp:cNvSpPr/>
      </dsp:nvSpPr>
      <dsp:spPr>
        <a:xfrm>
          <a:off x="1251656" y="2887589"/>
          <a:ext cx="4576586" cy="726012"/>
        </a:xfrm>
        <a:custGeom>
          <a:avLst/>
          <a:gdLst/>
          <a:ahLst/>
          <a:cxnLst/>
          <a:rect l="0" t="0" r="0" b="0"/>
          <a:pathLst>
            <a:path>
              <a:moveTo>
                <a:pt x="4576586" y="0"/>
              </a:moveTo>
              <a:lnTo>
                <a:pt x="4576586" y="494756"/>
              </a:lnTo>
              <a:lnTo>
                <a:pt x="0" y="494756"/>
              </a:lnTo>
              <a:lnTo>
                <a:pt x="0" y="726012"/>
              </a:lnTo>
            </a:path>
          </a:pathLst>
        </a:custGeom>
        <a:noFill/>
        <a:ln w="127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05388EA-ED46-48B1-A516-24EDDD3B031B}">
      <dsp:nvSpPr>
        <dsp:cNvPr id="0" name=""/>
        <dsp:cNvSpPr/>
      </dsp:nvSpPr>
      <dsp:spPr>
        <a:xfrm>
          <a:off x="4580082" y="1302426"/>
          <a:ext cx="2496319" cy="158516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A103077-F541-4283-A3BB-FAD01C4C5725}">
      <dsp:nvSpPr>
        <dsp:cNvPr id="0" name=""/>
        <dsp:cNvSpPr/>
      </dsp:nvSpPr>
      <dsp:spPr>
        <a:xfrm>
          <a:off x="4857451" y="1565927"/>
          <a:ext cx="2496319" cy="1585162"/>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l-PL" sz="2400" b="1" kern="1200" dirty="0"/>
            <a:t>INTERPRETACJE POJĘCIA ORGANIZACJI</a:t>
          </a:r>
        </a:p>
      </dsp:txBody>
      <dsp:txXfrm>
        <a:off x="4903879" y="1612355"/>
        <a:ext cx="2403463" cy="1492306"/>
      </dsp:txXfrm>
    </dsp:sp>
    <dsp:sp modelId="{CABBFD1B-91E7-4B85-80B1-687A0873DA62}">
      <dsp:nvSpPr>
        <dsp:cNvPr id="0" name=""/>
        <dsp:cNvSpPr/>
      </dsp:nvSpPr>
      <dsp:spPr>
        <a:xfrm>
          <a:off x="3496" y="3613602"/>
          <a:ext cx="2496319" cy="1585162"/>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B4E341D-11A6-45FB-9980-3B85C16F5DD0}">
      <dsp:nvSpPr>
        <dsp:cNvPr id="0" name=""/>
        <dsp:cNvSpPr/>
      </dsp:nvSpPr>
      <dsp:spPr>
        <a:xfrm>
          <a:off x="280865" y="3877103"/>
          <a:ext cx="2496319" cy="1585162"/>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l-PL" sz="2000" b="1" kern="1200" dirty="0"/>
            <a:t>PRAKSEOLOGICZNA</a:t>
          </a:r>
        </a:p>
      </dsp:txBody>
      <dsp:txXfrm>
        <a:off x="327293" y="3923531"/>
        <a:ext cx="2403463" cy="1492306"/>
      </dsp:txXfrm>
    </dsp:sp>
    <dsp:sp modelId="{B030F8C3-755D-46F9-BCE2-77D08D27530E}">
      <dsp:nvSpPr>
        <dsp:cNvPr id="0" name=""/>
        <dsp:cNvSpPr/>
      </dsp:nvSpPr>
      <dsp:spPr>
        <a:xfrm>
          <a:off x="3054553" y="3613602"/>
          <a:ext cx="2496319" cy="1585162"/>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3DA87CA-13B9-4A1E-BB95-88AC5E00C6A5}">
      <dsp:nvSpPr>
        <dsp:cNvPr id="0" name=""/>
        <dsp:cNvSpPr/>
      </dsp:nvSpPr>
      <dsp:spPr>
        <a:xfrm>
          <a:off x="3331922" y="3877103"/>
          <a:ext cx="2496319" cy="1585162"/>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l-PL" sz="2400" b="1" kern="1200" dirty="0"/>
            <a:t>CYBERNETYCZNA</a:t>
          </a:r>
        </a:p>
      </dsp:txBody>
      <dsp:txXfrm>
        <a:off x="3378350" y="3923531"/>
        <a:ext cx="2403463" cy="1492306"/>
      </dsp:txXfrm>
    </dsp:sp>
    <dsp:sp modelId="{6FBBA225-A061-44AE-B32C-DA83FAD5B229}">
      <dsp:nvSpPr>
        <dsp:cNvPr id="0" name=""/>
        <dsp:cNvSpPr/>
      </dsp:nvSpPr>
      <dsp:spPr>
        <a:xfrm>
          <a:off x="6105610" y="3613602"/>
          <a:ext cx="2496319" cy="1585162"/>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C44B5FB-6D6F-42B4-9AA5-1007A5D1C3D8}">
      <dsp:nvSpPr>
        <dsp:cNvPr id="0" name=""/>
        <dsp:cNvSpPr/>
      </dsp:nvSpPr>
      <dsp:spPr>
        <a:xfrm>
          <a:off x="6382979" y="3877103"/>
          <a:ext cx="2496319" cy="1585162"/>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pl-PL" sz="2600" b="1" kern="1200" dirty="0"/>
            <a:t>SYSTEMOWA</a:t>
          </a:r>
        </a:p>
      </dsp:txBody>
      <dsp:txXfrm>
        <a:off x="6429407" y="3923531"/>
        <a:ext cx="2403463" cy="1492306"/>
      </dsp:txXfrm>
    </dsp:sp>
    <dsp:sp modelId="{4A114AEC-28DA-43CC-B3AA-B350FEB08FC7}">
      <dsp:nvSpPr>
        <dsp:cNvPr id="0" name=""/>
        <dsp:cNvSpPr/>
      </dsp:nvSpPr>
      <dsp:spPr>
        <a:xfrm>
          <a:off x="9156668" y="3613602"/>
          <a:ext cx="2496319" cy="1585162"/>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3911B08-9682-41F5-96E0-A8A64E847D76}">
      <dsp:nvSpPr>
        <dsp:cNvPr id="0" name=""/>
        <dsp:cNvSpPr/>
      </dsp:nvSpPr>
      <dsp:spPr>
        <a:xfrm>
          <a:off x="9434037" y="3877103"/>
          <a:ext cx="2496319" cy="1585162"/>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pl-PL" sz="2600" b="1" kern="1200" dirty="0"/>
            <a:t>SOCJOLOGICZNA</a:t>
          </a:r>
        </a:p>
      </dsp:txBody>
      <dsp:txXfrm>
        <a:off x="9480465" y="3923531"/>
        <a:ext cx="2403463" cy="149230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C5E285-E4B6-4D04-8045-77F86DF4940E}">
      <dsp:nvSpPr>
        <dsp:cNvPr id="0" name=""/>
        <dsp:cNvSpPr/>
      </dsp:nvSpPr>
      <dsp:spPr>
        <a:xfrm>
          <a:off x="4849646" y="2247304"/>
          <a:ext cx="2083131" cy="2266965"/>
        </a:xfrm>
        <a:prstGeom prst="ellipse">
          <a:avLst/>
        </a:prstGeom>
        <a:gradFill rotWithShape="0">
          <a:gsLst>
            <a:gs pos="0">
              <a:schemeClr val="accent3">
                <a:shade val="60000"/>
                <a:hueOff val="0"/>
                <a:satOff val="0"/>
                <a:lumOff val="0"/>
                <a:alphaOff val="0"/>
                <a:tint val="70000"/>
                <a:satMod val="100000"/>
                <a:lumMod val="110000"/>
              </a:schemeClr>
            </a:gs>
            <a:gs pos="50000">
              <a:schemeClr val="accent3">
                <a:shade val="60000"/>
                <a:hueOff val="0"/>
                <a:satOff val="0"/>
                <a:lumOff val="0"/>
                <a:alphaOff val="0"/>
                <a:tint val="75000"/>
                <a:satMod val="101000"/>
                <a:lumMod val="105000"/>
              </a:schemeClr>
            </a:gs>
            <a:gs pos="100000">
              <a:schemeClr val="accent3">
                <a:shade val="60000"/>
                <a:hueOff val="0"/>
                <a:satOff val="0"/>
                <a:lumOff val="0"/>
                <a:alphaOff val="0"/>
                <a:tint val="82000"/>
                <a:satMod val="104000"/>
                <a:lumMod val="105000"/>
              </a:schemeClr>
            </a:gs>
          </a:gsLst>
          <a:lin ang="27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pl-PL" sz="1400" b="1" kern="1200"/>
            <a:t>PIĘĆ SIŁ KONKURENCJI PORTERA</a:t>
          </a:r>
          <a:endParaRPr lang="pl-PL" sz="1400" b="1" kern="1200" dirty="0"/>
        </a:p>
      </dsp:txBody>
      <dsp:txXfrm>
        <a:off x="5154713" y="2579293"/>
        <a:ext cx="1472997" cy="1602987"/>
      </dsp:txXfrm>
    </dsp:sp>
    <dsp:sp modelId="{15694813-27A3-4937-8A7C-615C5472FBF2}">
      <dsp:nvSpPr>
        <dsp:cNvPr id="0" name=""/>
        <dsp:cNvSpPr/>
      </dsp:nvSpPr>
      <dsp:spPr>
        <a:xfrm rot="5400000">
          <a:off x="5767938" y="1719478"/>
          <a:ext cx="246547" cy="604424"/>
        </a:xfrm>
        <a:prstGeom prst="rightArrow">
          <a:avLst>
            <a:gd name="adj1" fmla="val 60000"/>
            <a:gd name="adj2" fmla="val 50000"/>
          </a:avLst>
        </a:prstGeom>
        <a:gradFill rotWithShape="0">
          <a:gsLst>
            <a:gs pos="0">
              <a:schemeClr val="accent3">
                <a:shade val="90000"/>
                <a:hueOff val="0"/>
                <a:satOff val="0"/>
                <a:lumOff val="0"/>
                <a:alphaOff val="0"/>
                <a:tint val="70000"/>
                <a:satMod val="100000"/>
                <a:lumMod val="110000"/>
              </a:schemeClr>
            </a:gs>
            <a:gs pos="50000">
              <a:schemeClr val="accent3">
                <a:shade val="90000"/>
                <a:hueOff val="0"/>
                <a:satOff val="0"/>
                <a:lumOff val="0"/>
                <a:alphaOff val="0"/>
                <a:tint val="75000"/>
                <a:satMod val="101000"/>
                <a:lumMod val="105000"/>
              </a:schemeClr>
            </a:gs>
            <a:gs pos="100000">
              <a:schemeClr val="accent3">
                <a:shade val="90000"/>
                <a:hueOff val="0"/>
                <a:satOff val="0"/>
                <a:lumOff val="0"/>
                <a:alphaOff val="0"/>
                <a:tint val="82000"/>
                <a:satMod val="104000"/>
                <a:lumMod val="105000"/>
              </a:schemeClr>
            </a:gs>
          </a:gsLst>
          <a:lin ang="27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pl-PL" sz="1500" kern="1200"/>
        </a:p>
      </dsp:txBody>
      <dsp:txXfrm>
        <a:off x="5804920" y="1803381"/>
        <a:ext cx="172583" cy="362654"/>
      </dsp:txXfrm>
    </dsp:sp>
    <dsp:sp modelId="{5DB19D80-56BC-471B-B6B6-818809F4A3BD}">
      <dsp:nvSpPr>
        <dsp:cNvPr id="0" name=""/>
        <dsp:cNvSpPr/>
      </dsp:nvSpPr>
      <dsp:spPr>
        <a:xfrm>
          <a:off x="5002352" y="4401"/>
          <a:ext cx="1777719" cy="1777719"/>
        </a:xfrm>
        <a:prstGeom prst="ellipse">
          <a:avLst/>
        </a:prstGeom>
        <a:gradFill rotWithShape="0">
          <a:gsLst>
            <a:gs pos="0">
              <a:schemeClr val="accent3">
                <a:shade val="50000"/>
                <a:hueOff val="0"/>
                <a:satOff val="0"/>
                <a:lumOff val="0"/>
                <a:alphaOff val="0"/>
                <a:tint val="70000"/>
                <a:satMod val="100000"/>
                <a:lumMod val="110000"/>
              </a:schemeClr>
            </a:gs>
            <a:gs pos="50000">
              <a:schemeClr val="accent3">
                <a:shade val="50000"/>
                <a:hueOff val="0"/>
                <a:satOff val="0"/>
                <a:lumOff val="0"/>
                <a:alphaOff val="0"/>
                <a:tint val="75000"/>
                <a:satMod val="101000"/>
                <a:lumMod val="105000"/>
              </a:schemeClr>
            </a:gs>
            <a:gs pos="100000">
              <a:schemeClr val="accent3">
                <a:shade val="50000"/>
                <a:hueOff val="0"/>
                <a:satOff val="0"/>
                <a:lumOff val="0"/>
                <a:alphaOff val="0"/>
                <a:tint val="82000"/>
                <a:satMod val="104000"/>
                <a:lumMod val="105000"/>
              </a:schemeClr>
            </a:gs>
          </a:gsLst>
          <a:lin ang="27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pl-PL" sz="1500" b="1" kern="1200" dirty="0"/>
            <a:t>RYWALIZACJA MIĘDZY PODMIOTAMI W SEKTORZE</a:t>
          </a:r>
        </a:p>
      </dsp:txBody>
      <dsp:txXfrm>
        <a:off x="5262693" y="264742"/>
        <a:ext cx="1257037" cy="1257037"/>
      </dsp:txXfrm>
    </dsp:sp>
    <dsp:sp modelId="{53EADB33-1CE4-4124-B704-13F047DD7354}">
      <dsp:nvSpPr>
        <dsp:cNvPr id="0" name=""/>
        <dsp:cNvSpPr/>
      </dsp:nvSpPr>
      <dsp:spPr>
        <a:xfrm rot="9720000">
          <a:off x="6997045" y="2671973"/>
          <a:ext cx="291115" cy="604424"/>
        </a:xfrm>
        <a:prstGeom prst="rightArrow">
          <a:avLst>
            <a:gd name="adj1" fmla="val 60000"/>
            <a:gd name="adj2" fmla="val 50000"/>
          </a:avLst>
        </a:prstGeom>
        <a:gradFill rotWithShape="0">
          <a:gsLst>
            <a:gs pos="0">
              <a:schemeClr val="accent3">
                <a:shade val="90000"/>
                <a:hueOff val="-48445"/>
                <a:satOff val="-4594"/>
                <a:lumOff val="13998"/>
                <a:alphaOff val="0"/>
                <a:tint val="70000"/>
                <a:satMod val="100000"/>
                <a:lumMod val="110000"/>
              </a:schemeClr>
            </a:gs>
            <a:gs pos="50000">
              <a:schemeClr val="accent3">
                <a:shade val="90000"/>
                <a:hueOff val="-48445"/>
                <a:satOff val="-4594"/>
                <a:lumOff val="13998"/>
                <a:alphaOff val="0"/>
                <a:tint val="75000"/>
                <a:satMod val="101000"/>
                <a:lumMod val="105000"/>
              </a:schemeClr>
            </a:gs>
            <a:gs pos="100000">
              <a:schemeClr val="accent3">
                <a:shade val="90000"/>
                <a:hueOff val="-48445"/>
                <a:satOff val="-4594"/>
                <a:lumOff val="13998"/>
                <a:alphaOff val="0"/>
                <a:tint val="82000"/>
                <a:satMod val="104000"/>
                <a:lumMod val="105000"/>
              </a:schemeClr>
            </a:gs>
          </a:gsLst>
          <a:lin ang="27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pl-PL" sz="1500" kern="1200"/>
        </a:p>
      </dsp:txBody>
      <dsp:txXfrm>
        <a:off x="7082242" y="2779364"/>
        <a:ext cx="203781" cy="362654"/>
      </dsp:txXfrm>
    </dsp:sp>
    <dsp:sp modelId="{BC5F74C1-4474-417B-8AFA-50D1C59B6080}">
      <dsp:nvSpPr>
        <dsp:cNvPr id="0" name=""/>
        <dsp:cNvSpPr/>
      </dsp:nvSpPr>
      <dsp:spPr>
        <a:xfrm>
          <a:off x="7368131" y="1723239"/>
          <a:ext cx="1777719" cy="1777719"/>
        </a:xfrm>
        <a:prstGeom prst="ellipse">
          <a:avLst/>
        </a:prstGeom>
        <a:gradFill rotWithShape="0">
          <a:gsLst>
            <a:gs pos="0">
              <a:schemeClr val="accent3">
                <a:shade val="50000"/>
                <a:hueOff val="-46512"/>
                <a:satOff val="-4846"/>
                <a:lumOff val="17422"/>
                <a:alphaOff val="0"/>
                <a:tint val="70000"/>
                <a:satMod val="100000"/>
                <a:lumMod val="110000"/>
              </a:schemeClr>
            </a:gs>
            <a:gs pos="50000">
              <a:schemeClr val="accent3">
                <a:shade val="50000"/>
                <a:hueOff val="-46512"/>
                <a:satOff val="-4846"/>
                <a:lumOff val="17422"/>
                <a:alphaOff val="0"/>
                <a:tint val="75000"/>
                <a:satMod val="101000"/>
                <a:lumMod val="105000"/>
              </a:schemeClr>
            </a:gs>
            <a:gs pos="100000">
              <a:schemeClr val="accent3">
                <a:shade val="50000"/>
                <a:hueOff val="-46512"/>
                <a:satOff val="-4846"/>
                <a:lumOff val="17422"/>
                <a:alphaOff val="0"/>
                <a:tint val="82000"/>
                <a:satMod val="104000"/>
                <a:lumMod val="105000"/>
              </a:schemeClr>
            </a:gs>
          </a:gsLst>
          <a:lin ang="27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pl-PL" sz="1500" b="1" kern="1200" dirty="0"/>
            <a:t>GROŹBA POJAWIENIA SIĘ NOWYCH KONKURENTÓW</a:t>
          </a:r>
        </a:p>
      </dsp:txBody>
      <dsp:txXfrm>
        <a:off x="7628472" y="1983580"/>
        <a:ext cx="1257037" cy="1257037"/>
      </dsp:txXfrm>
    </dsp:sp>
    <dsp:sp modelId="{8348C44C-BE75-4D93-AA57-6EFB2105EA1C}">
      <dsp:nvSpPr>
        <dsp:cNvPr id="0" name=""/>
        <dsp:cNvSpPr/>
      </dsp:nvSpPr>
      <dsp:spPr>
        <a:xfrm rot="14040000">
          <a:off x="6547239" y="4163755"/>
          <a:ext cx="264804" cy="604424"/>
        </a:xfrm>
        <a:prstGeom prst="rightArrow">
          <a:avLst>
            <a:gd name="adj1" fmla="val 60000"/>
            <a:gd name="adj2" fmla="val 50000"/>
          </a:avLst>
        </a:prstGeom>
        <a:gradFill rotWithShape="0">
          <a:gsLst>
            <a:gs pos="0">
              <a:schemeClr val="accent3">
                <a:shade val="90000"/>
                <a:hueOff val="-96890"/>
                <a:satOff val="-9187"/>
                <a:lumOff val="27995"/>
                <a:alphaOff val="0"/>
                <a:tint val="70000"/>
                <a:satMod val="100000"/>
                <a:lumMod val="110000"/>
              </a:schemeClr>
            </a:gs>
            <a:gs pos="50000">
              <a:schemeClr val="accent3">
                <a:shade val="90000"/>
                <a:hueOff val="-96890"/>
                <a:satOff val="-9187"/>
                <a:lumOff val="27995"/>
                <a:alphaOff val="0"/>
                <a:tint val="75000"/>
                <a:satMod val="101000"/>
                <a:lumMod val="105000"/>
              </a:schemeClr>
            </a:gs>
            <a:gs pos="100000">
              <a:schemeClr val="accent3">
                <a:shade val="90000"/>
                <a:hueOff val="-96890"/>
                <a:satOff val="-9187"/>
                <a:lumOff val="27995"/>
                <a:alphaOff val="0"/>
                <a:tint val="82000"/>
                <a:satMod val="104000"/>
                <a:lumMod val="105000"/>
              </a:schemeClr>
            </a:gs>
          </a:gsLst>
          <a:lin ang="27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pl-PL" sz="1500" kern="1200"/>
        </a:p>
      </dsp:txBody>
      <dsp:txXfrm>
        <a:off x="6610307" y="4316775"/>
        <a:ext cx="185363" cy="362654"/>
      </dsp:txXfrm>
    </dsp:sp>
    <dsp:sp modelId="{289BD43E-508F-47FD-BA26-02BBD20FA6B4}">
      <dsp:nvSpPr>
        <dsp:cNvPr id="0" name=""/>
        <dsp:cNvSpPr/>
      </dsp:nvSpPr>
      <dsp:spPr>
        <a:xfrm>
          <a:off x="6464484" y="4504379"/>
          <a:ext cx="1777719" cy="1777719"/>
        </a:xfrm>
        <a:prstGeom prst="ellipse">
          <a:avLst/>
        </a:prstGeom>
        <a:gradFill rotWithShape="0">
          <a:gsLst>
            <a:gs pos="0">
              <a:schemeClr val="accent3">
                <a:shade val="50000"/>
                <a:hueOff val="-93024"/>
                <a:satOff val="-9691"/>
                <a:lumOff val="34844"/>
                <a:alphaOff val="0"/>
                <a:tint val="70000"/>
                <a:satMod val="100000"/>
                <a:lumMod val="110000"/>
              </a:schemeClr>
            </a:gs>
            <a:gs pos="50000">
              <a:schemeClr val="accent3">
                <a:shade val="50000"/>
                <a:hueOff val="-93024"/>
                <a:satOff val="-9691"/>
                <a:lumOff val="34844"/>
                <a:alphaOff val="0"/>
                <a:tint val="75000"/>
                <a:satMod val="101000"/>
                <a:lumMod val="105000"/>
              </a:schemeClr>
            </a:gs>
            <a:gs pos="100000">
              <a:schemeClr val="accent3">
                <a:shade val="50000"/>
                <a:hueOff val="-93024"/>
                <a:satOff val="-9691"/>
                <a:lumOff val="34844"/>
                <a:alphaOff val="0"/>
                <a:tint val="82000"/>
                <a:satMod val="104000"/>
                <a:lumMod val="105000"/>
              </a:schemeClr>
            </a:gs>
          </a:gsLst>
          <a:lin ang="27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pl-PL" sz="1500" b="1" kern="1200" dirty="0"/>
            <a:t>GROŹBA POJAWIENIA SIĘ SUBSTYTUTÓW</a:t>
          </a:r>
        </a:p>
      </dsp:txBody>
      <dsp:txXfrm>
        <a:off x="6724825" y="4764720"/>
        <a:ext cx="1257037" cy="1257037"/>
      </dsp:txXfrm>
    </dsp:sp>
    <dsp:sp modelId="{C21573CE-59C1-43F2-8BE2-AA67EB405A44}">
      <dsp:nvSpPr>
        <dsp:cNvPr id="0" name=""/>
        <dsp:cNvSpPr/>
      </dsp:nvSpPr>
      <dsp:spPr>
        <a:xfrm rot="18360000">
          <a:off x="4970380" y="4163755"/>
          <a:ext cx="264804" cy="604424"/>
        </a:xfrm>
        <a:prstGeom prst="rightArrow">
          <a:avLst>
            <a:gd name="adj1" fmla="val 60000"/>
            <a:gd name="adj2" fmla="val 50000"/>
          </a:avLst>
        </a:prstGeom>
        <a:gradFill rotWithShape="0">
          <a:gsLst>
            <a:gs pos="0">
              <a:schemeClr val="accent3">
                <a:shade val="90000"/>
                <a:hueOff val="-96890"/>
                <a:satOff val="-9187"/>
                <a:lumOff val="27995"/>
                <a:alphaOff val="0"/>
                <a:tint val="70000"/>
                <a:satMod val="100000"/>
                <a:lumMod val="110000"/>
              </a:schemeClr>
            </a:gs>
            <a:gs pos="50000">
              <a:schemeClr val="accent3">
                <a:shade val="90000"/>
                <a:hueOff val="-96890"/>
                <a:satOff val="-9187"/>
                <a:lumOff val="27995"/>
                <a:alphaOff val="0"/>
                <a:tint val="75000"/>
                <a:satMod val="101000"/>
                <a:lumMod val="105000"/>
              </a:schemeClr>
            </a:gs>
            <a:gs pos="100000">
              <a:schemeClr val="accent3">
                <a:shade val="90000"/>
                <a:hueOff val="-96890"/>
                <a:satOff val="-9187"/>
                <a:lumOff val="27995"/>
                <a:alphaOff val="0"/>
                <a:tint val="82000"/>
                <a:satMod val="104000"/>
                <a:lumMod val="105000"/>
              </a:schemeClr>
            </a:gs>
          </a:gsLst>
          <a:lin ang="27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pl-PL" sz="1500" kern="1200"/>
        </a:p>
      </dsp:txBody>
      <dsp:txXfrm rot="10800000">
        <a:off x="4986753" y="4316775"/>
        <a:ext cx="185363" cy="362654"/>
      </dsp:txXfrm>
    </dsp:sp>
    <dsp:sp modelId="{D9B43584-CB6A-482D-A323-A4F12BC7E22C}">
      <dsp:nvSpPr>
        <dsp:cNvPr id="0" name=""/>
        <dsp:cNvSpPr/>
      </dsp:nvSpPr>
      <dsp:spPr>
        <a:xfrm>
          <a:off x="3540221" y="4504379"/>
          <a:ext cx="1777719" cy="1777719"/>
        </a:xfrm>
        <a:prstGeom prst="ellipse">
          <a:avLst/>
        </a:prstGeom>
        <a:gradFill rotWithShape="0">
          <a:gsLst>
            <a:gs pos="0">
              <a:schemeClr val="accent3">
                <a:shade val="50000"/>
                <a:hueOff val="-93024"/>
                <a:satOff val="-9691"/>
                <a:lumOff val="34844"/>
                <a:alphaOff val="0"/>
                <a:tint val="70000"/>
                <a:satMod val="100000"/>
                <a:lumMod val="110000"/>
              </a:schemeClr>
            </a:gs>
            <a:gs pos="50000">
              <a:schemeClr val="accent3">
                <a:shade val="50000"/>
                <a:hueOff val="-93024"/>
                <a:satOff val="-9691"/>
                <a:lumOff val="34844"/>
                <a:alphaOff val="0"/>
                <a:tint val="75000"/>
                <a:satMod val="101000"/>
                <a:lumMod val="105000"/>
              </a:schemeClr>
            </a:gs>
            <a:gs pos="100000">
              <a:schemeClr val="accent3">
                <a:shade val="50000"/>
                <a:hueOff val="-93024"/>
                <a:satOff val="-9691"/>
                <a:lumOff val="34844"/>
                <a:alphaOff val="0"/>
                <a:tint val="82000"/>
                <a:satMod val="104000"/>
                <a:lumMod val="105000"/>
              </a:schemeClr>
            </a:gs>
          </a:gsLst>
          <a:lin ang="27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pl-PL" sz="1500" b="1" kern="1200" dirty="0"/>
            <a:t>SIŁA PRZETARGOWA NABYWCÓW</a:t>
          </a:r>
        </a:p>
      </dsp:txBody>
      <dsp:txXfrm>
        <a:off x="3800562" y="4764720"/>
        <a:ext cx="1257037" cy="1257037"/>
      </dsp:txXfrm>
    </dsp:sp>
    <dsp:sp modelId="{0216C396-2C0F-4993-B456-86117667E434}">
      <dsp:nvSpPr>
        <dsp:cNvPr id="0" name=""/>
        <dsp:cNvSpPr/>
      </dsp:nvSpPr>
      <dsp:spPr>
        <a:xfrm rot="11880000">
          <a:off x="4494263" y="2671973"/>
          <a:ext cx="291115" cy="604424"/>
        </a:xfrm>
        <a:prstGeom prst="rightArrow">
          <a:avLst>
            <a:gd name="adj1" fmla="val 60000"/>
            <a:gd name="adj2" fmla="val 50000"/>
          </a:avLst>
        </a:prstGeom>
        <a:gradFill rotWithShape="0">
          <a:gsLst>
            <a:gs pos="0">
              <a:schemeClr val="accent3">
                <a:shade val="90000"/>
                <a:hueOff val="-48445"/>
                <a:satOff val="-4594"/>
                <a:lumOff val="13998"/>
                <a:alphaOff val="0"/>
                <a:tint val="70000"/>
                <a:satMod val="100000"/>
                <a:lumMod val="110000"/>
              </a:schemeClr>
            </a:gs>
            <a:gs pos="50000">
              <a:schemeClr val="accent3">
                <a:shade val="90000"/>
                <a:hueOff val="-48445"/>
                <a:satOff val="-4594"/>
                <a:lumOff val="13998"/>
                <a:alphaOff val="0"/>
                <a:tint val="75000"/>
                <a:satMod val="101000"/>
                <a:lumMod val="105000"/>
              </a:schemeClr>
            </a:gs>
            <a:gs pos="100000">
              <a:schemeClr val="accent3">
                <a:shade val="90000"/>
                <a:hueOff val="-48445"/>
                <a:satOff val="-4594"/>
                <a:lumOff val="13998"/>
                <a:alphaOff val="0"/>
                <a:tint val="82000"/>
                <a:satMod val="104000"/>
                <a:lumMod val="105000"/>
              </a:schemeClr>
            </a:gs>
          </a:gsLst>
          <a:lin ang="27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pl-PL" sz="1500" kern="1200"/>
        </a:p>
      </dsp:txBody>
      <dsp:txXfrm rot="10800000">
        <a:off x="4579460" y="2806352"/>
        <a:ext cx="203781" cy="362654"/>
      </dsp:txXfrm>
    </dsp:sp>
    <dsp:sp modelId="{5252DB9D-01B7-4B79-8877-168B0BC91D86}">
      <dsp:nvSpPr>
        <dsp:cNvPr id="0" name=""/>
        <dsp:cNvSpPr/>
      </dsp:nvSpPr>
      <dsp:spPr>
        <a:xfrm>
          <a:off x="2636574" y="1723239"/>
          <a:ext cx="1777719" cy="1777719"/>
        </a:xfrm>
        <a:prstGeom prst="ellipse">
          <a:avLst/>
        </a:prstGeom>
        <a:gradFill rotWithShape="0">
          <a:gsLst>
            <a:gs pos="0">
              <a:schemeClr val="accent3">
                <a:shade val="50000"/>
                <a:hueOff val="-46512"/>
                <a:satOff val="-4846"/>
                <a:lumOff val="17422"/>
                <a:alphaOff val="0"/>
                <a:tint val="70000"/>
                <a:satMod val="100000"/>
                <a:lumMod val="110000"/>
              </a:schemeClr>
            </a:gs>
            <a:gs pos="50000">
              <a:schemeClr val="accent3">
                <a:shade val="50000"/>
                <a:hueOff val="-46512"/>
                <a:satOff val="-4846"/>
                <a:lumOff val="17422"/>
                <a:alphaOff val="0"/>
                <a:tint val="75000"/>
                <a:satMod val="101000"/>
                <a:lumMod val="105000"/>
              </a:schemeClr>
            </a:gs>
            <a:gs pos="100000">
              <a:schemeClr val="accent3">
                <a:shade val="50000"/>
                <a:hueOff val="-46512"/>
                <a:satOff val="-4846"/>
                <a:lumOff val="17422"/>
                <a:alphaOff val="0"/>
                <a:tint val="82000"/>
                <a:satMod val="104000"/>
                <a:lumMod val="105000"/>
              </a:schemeClr>
            </a:gs>
          </a:gsLst>
          <a:lin ang="27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pl-PL" sz="1200" b="1" kern="1200" dirty="0"/>
            <a:t>SIŁA PRZETARGOWA DOSTAWCÓW</a:t>
          </a:r>
        </a:p>
      </dsp:txBody>
      <dsp:txXfrm>
        <a:off x="2896915" y="1983580"/>
        <a:ext cx="1257037" cy="125703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F101CC-31B2-4D4C-A60E-C64B422CCAEA}">
      <dsp:nvSpPr>
        <dsp:cNvPr id="0" name=""/>
        <dsp:cNvSpPr/>
      </dsp:nvSpPr>
      <dsp:spPr>
        <a:xfrm>
          <a:off x="5111464" y="1675356"/>
          <a:ext cx="3219375" cy="766065"/>
        </a:xfrm>
        <a:custGeom>
          <a:avLst/>
          <a:gdLst/>
          <a:ahLst/>
          <a:cxnLst/>
          <a:rect l="0" t="0" r="0" b="0"/>
          <a:pathLst>
            <a:path>
              <a:moveTo>
                <a:pt x="0" y="0"/>
              </a:moveTo>
              <a:lnTo>
                <a:pt x="0" y="522051"/>
              </a:lnTo>
              <a:lnTo>
                <a:pt x="3219375" y="522051"/>
              </a:lnTo>
              <a:lnTo>
                <a:pt x="3219375" y="766065"/>
              </a:lnTo>
            </a:path>
          </a:pathLst>
        </a:custGeom>
        <a:noFill/>
        <a:ln w="127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40678F9-CF24-4882-88CB-3D1793E07CCC}">
      <dsp:nvSpPr>
        <dsp:cNvPr id="0" name=""/>
        <dsp:cNvSpPr/>
      </dsp:nvSpPr>
      <dsp:spPr>
        <a:xfrm>
          <a:off x="5065744" y="1675356"/>
          <a:ext cx="91440" cy="766065"/>
        </a:xfrm>
        <a:custGeom>
          <a:avLst/>
          <a:gdLst/>
          <a:ahLst/>
          <a:cxnLst/>
          <a:rect l="0" t="0" r="0" b="0"/>
          <a:pathLst>
            <a:path>
              <a:moveTo>
                <a:pt x="45720" y="0"/>
              </a:moveTo>
              <a:lnTo>
                <a:pt x="45720" y="766065"/>
              </a:lnTo>
            </a:path>
          </a:pathLst>
        </a:custGeom>
        <a:noFill/>
        <a:ln w="127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8687B33-2051-4739-8D42-9AB73F8C1281}">
      <dsp:nvSpPr>
        <dsp:cNvPr id="0" name=""/>
        <dsp:cNvSpPr/>
      </dsp:nvSpPr>
      <dsp:spPr>
        <a:xfrm>
          <a:off x="1892089" y="1675356"/>
          <a:ext cx="3219375" cy="766065"/>
        </a:xfrm>
        <a:custGeom>
          <a:avLst/>
          <a:gdLst/>
          <a:ahLst/>
          <a:cxnLst/>
          <a:rect l="0" t="0" r="0" b="0"/>
          <a:pathLst>
            <a:path>
              <a:moveTo>
                <a:pt x="3219375" y="0"/>
              </a:moveTo>
              <a:lnTo>
                <a:pt x="3219375" y="522051"/>
              </a:lnTo>
              <a:lnTo>
                <a:pt x="0" y="522051"/>
              </a:lnTo>
              <a:lnTo>
                <a:pt x="0" y="766065"/>
              </a:lnTo>
            </a:path>
          </a:pathLst>
        </a:custGeom>
        <a:noFill/>
        <a:ln w="127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26FCFF-3820-4F4E-88EA-D7B76D351DD7}">
      <dsp:nvSpPr>
        <dsp:cNvPr id="0" name=""/>
        <dsp:cNvSpPr/>
      </dsp:nvSpPr>
      <dsp:spPr>
        <a:xfrm>
          <a:off x="3794447" y="2745"/>
          <a:ext cx="2634034" cy="1672611"/>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82335F-DE32-43A0-92EB-F90CBBB259F5}">
      <dsp:nvSpPr>
        <dsp:cNvPr id="0" name=""/>
        <dsp:cNvSpPr/>
      </dsp:nvSpPr>
      <dsp:spPr>
        <a:xfrm>
          <a:off x="4087117" y="280782"/>
          <a:ext cx="2634034" cy="1672611"/>
        </a:xfrm>
        <a:prstGeom prst="roundRect">
          <a:avLst>
            <a:gd name="adj" fmla="val 10000"/>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l-PL" sz="2400" kern="1200" dirty="0"/>
            <a:t>SOCJOLOGICZNE INTERPRETACJE</a:t>
          </a:r>
        </a:p>
      </dsp:txBody>
      <dsp:txXfrm>
        <a:off x="4136106" y="329771"/>
        <a:ext cx="2536056" cy="1574633"/>
      </dsp:txXfrm>
    </dsp:sp>
    <dsp:sp modelId="{921B8F68-32A2-4202-B084-A0D22C209105}">
      <dsp:nvSpPr>
        <dsp:cNvPr id="0" name=""/>
        <dsp:cNvSpPr/>
      </dsp:nvSpPr>
      <dsp:spPr>
        <a:xfrm>
          <a:off x="575071" y="2441422"/>
          <a:ext cx="2634034" cy="1672611"/>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5C44351-7745-4B49-94A2-C0FED6745ABB}">
      <dsp:nvSpPr>
        <dsp:cNvPr id="0" name=""/>
        <dsp:cNvSpPr/>
      </dsp:nvSpPr>
      <dsp:spPr>
        <a:xfrm>
          <a:off x="867742" y="2719459"/>
          <a:ext cx="2634034" cy="1672611"/>
        </a:xfrm>
        <a:prstGeom prst="roundRect">
          <a:avLst>
            <a:gd name="adj" fmla="val 10000"/>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l-PL" sz="2400" kern="1200" dirty="0"/>
            <a:t>A) ORGANIZACJA JAKO SYSTEM SPOŁECZNY</a:t>
          </a:r>
        </a:p>
      </dsp:txBody>
      <dsp:txXfrm>
        <a:off x="916731" y="2768448"/>
        <a:ext cx="2536056" cy="1574633"/>
      </dsp:txXfrm>
    </dsp:sp>
    <dsp:sp modelId="{713F925A-EDDF-43BF-B65D-7C0385B73574}">
      <dsp:nvSpPr>
        <dsp:cNvPr id="0" name=""/>
        <dsp:cNvSpPr/>
      </dsp:nvSpPr>
      <dsp:spPr>
        <a:xfrm>
          <a:off x="3794447" y="2441422"/>
          <a:ext cx="2634034" cy="1672611"/>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5CC1D96-A0EF-4BB5-8608-14152FA1C1DC}">
      <dsp:nvSpPr>
        <dsp:cNvPr id="0" name=""/>
        <dsp:cNvSpPr/>
      </dsp:nvSpPr>
      <dsp:spPr>
        <a:xfrm>
          <a:off x="4087117" y="2719459"/>
          <a:ext cx="2634034" cy="1672611"/>
        </a:xfrm>
        <a:prstGeom prst="roundRect">
          <a:avLst>
            <a:gd name="adj" fmla="val 10000"/>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l-PL" sz="2400" kern="1200" dirty="0"/>
            <a:t>B) ORGANIZACJA JAKO SPOŁECZNA TWÓRCZOŚĆ CZŁOWIEKA</a:t>
          </a:r>
        </a:p>
      </dsp:txBody>
      <dsp:txXfrm>
        <a:off x="4136106" y="2768448"/>
        <a:ext cx="2536056" cy="1574633"/>
      </dsp:txXfrm>
    </dsp:sp>
    <dsp:sp modelId="{D5DB92A7-A3B0-4370-8365-06CC3B39A2D6}">
      <dsp:nvSpPr>
        <dsp:cNvPr id="0" name=""/>
        <dsp:cNvSpPr/>
      </dsp:nvSpPr>
      <dsp:spPr>
        <a:xfrm>
          <a:off x="7013823" y="2441422"/>
          <a:ext cx="2634034" cy="1672611"/>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F82DDAF-2174-4421-9ED4-5631510CC5B0}">
      <dsp:nvSpPr>
        <dsp:cNvPr id="0" name=""/>
        <dsp:cNvSpPr/>
      </dsp:nvSpPr>
      <dsp:spPr>
        <a:xfrm>
          <a:off x="7306493" y="2719459"/>
          <a:ext cx="2634034" cy="1672611"/>
        </a:xfrm>
        <a:prstGeom prst="roundRect">
          <a:avLst>
            <a:gd name="adj" fmla="val 10000"/>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l-PL" sz="2400" kern="1200" dirty="0"/>
            <a:t>C) ORGANIZACJA JAKO STRUKTURA</a:t>
          </a:r>
        </a:p>
      </dsp:txBody>
      <dsp:txXfrm>
        <a:off x="7355482" y="2768448"/>
        <a:ext cx="2536056" cy="15746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872D32-3853-4F60-8FEC-511E631EA66D}">
      <dsp:nvSpPr>
        <dsp:cNvPr id="0" name=""/>
        <dsp:cNvSpPr/>
      </dsp:nvSpPr>
      <dsp:spPr>
        <a:xfrm>
          <a:off x="1768" y="1003703"/>
          <a:ext cx="2343931" cy="2343931"/>
        </a:xfrm>
        <a:prstGeom prst="ellipse">
          <a:avLst/>
        </a:prstGeom>
        <a:solidFill>
          <a:schemeClr val="accent5">
            <a:lumMod val="40000"/>
            <a:lumOff val="6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pl-PL" sz="2400" b="1" kern="1200" dirty="0">
              <a:solidFill>
                <a:schemeClr val="tx1"/>
              </a:solidFill>
            </a:rPr>
            <a:t>INSTYTUCJA</a:t>
          </a:r>
        </a:p>
      </dsp:txBody>
      <dsp:txXfrm>
        <a:off x="345029" y="1346964"/>
        <a:ext cx="1657409" cy="1657409"/>
      </dsp:txXfrm>
    </dsp:sp>
    <dsp:sp modelId="{DFE2E472-D217-4684-85BC-F955C2368AD2}">
      <dsp:nvSpPr>
        <dsp:cNvPr id="0" name=""/>
        <dsp:cNvSpPr/>
      </dsp:nvSpPr>
      <dsp:spPr>
        <a:xfrm>
          <a:off x="2536026" y="1495928"/>
          <a:ext cx="1359480" cy="1359480"/>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pl-PL" sz="1800" kern="1200"/>
        </a:p>
      </dsp:txBody>
      <dsp:txXfrm>
        <a:off x="2716225" y="2015793"/>
        <a:ext cx="999082" cy="319750"/>
      </dsp:txXfrm>
    </dsp:sp>
    <dsp:sp modelId="{1B531626-84C6-422F-8AD9-601BE954FA87}">
      <dsp:nvSpPr>
        <dsp:cNvPr id="0" name=""/>
        <dsp:cNvSpPr/>
      </dsp:nvSpPr>
      <dsp:spPr>
        <a:xfrm>
          <a:off x="4085834" y="1003703"/>
          <a:ext cx="2343931" cy="2343931"/>
        </a:xfrm>
        <a:prstGeom prst="ellipse">
          <a:avLst/>
        </a:prstGeom>
        <a:solidFill>
          <a:schemeClr val="accent5">
            <a:lumMod val="40000"/>
            <a:lumOff val="6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pl-PL" sz="2200" b="1" kern="1200" dirty="0">
              <a:solidFill>
                <a:schemeClr val="tx1"/>
              </a:solidFill>
            </a:rPr>
            <a:t>CZŁON KIEROWNICZY</a:t>
          </a:r>
        </a:p>
      </dsp:txBody>
      <dsp:txXfrm>
        <a:off x="4429095" y="1346964"/>
        <a:ext cx="1657409" cy="1657409"/>
      </dsp:txXfrm>
    </dsp:sp>
    <dsp:sp modelId="{E2A2AC38-3D89-4DF6-96EB-A82B1D43D5B0}">
      <dsp:nvSpPr>
        <dsp:cNvPr id="0" name=""/>
        <dsp:cNvSpPr/>
      </dsp:nvSpPr>
      <dsp:spPr>
        <a:xfrm>
          <a:off x="6620092" y="1495928"/>
          <a:ext cx="1359480" cy="1359480"/>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pl-PL" sz="1800" kern="1200"/>
        </a:p>
      </dsp:txBody>
      <dsp:txXfrm>
        <a:off x="6800291" y="1775981"/>
        <a:ext cx="999082" cy="799374"/>
      </dsp:txXfrm>
    </dsp:sp>
    <dsp:sp modelId="{F7E21817-F4F2-47A5-AC93-DBBC01F0B204}">
      <dsp:nvSpPr>
        <dsp:cNvPr id="0" name=""/>
        <dsp:cNvSpPr/>
      </dsp:nvSpPr>
      <dsp:spPr>
        <a:xfrm>
          <a:off x="8169900" y="1003703"/>
          <a:ext cx="2343931" cy="2343931"/>
        </a:xfrm>
        <a:prstGeom prst="ellipse">
          <a:avLst/>
        </a:prstGeom>
        <a:solidFill>
          <a:schemeClr val="accent5">
            <a:lumMod val="40000"/>
            <a:lumOff val="6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pl-PL" sz="2000" b="1" i="0" kern="1200" dirty="0">
              <a:solidFill>
                <a:schemeClr val="tx1"/>
              </a:solidFill>
            </a:rPr>
            <a:t>ORGANIZACJA ZARZĄDZANA</a:t>
          </a:r>
        </a:p>
      </dsp:txBody>
      <dsp:txXfrm>
        <a:off x="8513161" y="1346964"/>
        <a:ext cx="1657409" cy="165740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872D32-3853-4F60-8FEC-511E631EA66D}">
      <dsp:nvSpPr>
        <dsp:cNvPr id="0" name=""/>
        <dsp:cNvSpPr/>
      </dsp:nvSpPr>
      <dsp:spPr>
        <a:xfrm>
          <a:off x="180231" y="10"/>
          <a:ext cx="2264345" cy="2264345"/>
        </a:xfrm>
        <a:prstGeom prst="ellipse">
          <a:avLst/>
        </a:prstGeom>
        <a:solidFill>
          <a:srgbClr val="F5B487"/>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pl-PL" sz="2000" b="1" kern="1200" dirty="0">
              <a:solidFill>
                <a:schemeClr val="tx1"/>
              </a:solidFill>
            </a:rPr>
            <a:t>ZESPÓŁ LUDZI I APARATURA</a:t>
          </a:r>
        </a:p>
      </dsp:txBody>
      <dsp:txXfrm>
        <a:off x="511837" y="331616"/>
        <a:ext cx="1601133" cy="1601133"/>
      </dsp:txXfrm>
    </dsp:sp>
    <dsp:sp modelId="{DFE2E472-D217-4684-85BC-F955C2368AD2}">
      <dsp:nvSpPr>
        <dsp:cNvPr id="0" name=""/>
        <dsp:cNvSpPr/>
      </dsp:nvSpPr>
      <dsp:spPr>
        <a:xfrm>
          <a:off x="2628441" y="475522"/>
          <a:ext cx="1313320" cy="1313320"/>
        </a:xfrm>
        <a:prstGeom prst="mathPlus">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2802522" y="977736"/>
        <a:ext cx="965158" cy="308892"/>
      </dsp:txXfrm>
    </dsp:sp>
    <dsp:sp modelId="{1B531626-84C6-422F-8AD9-601BE954FA87}">
      <dsp:nvSpPr>
        <dsp:cNvPr id="0" name=""/>
        <dsp:cNvSpPr/>
      </dsp:nvSpPr>
      <dsp:spPr>
        <a:xfrm>
          <a:off x="4125627" y="10"/>
          <a:ext cx="2264345" cy="2264345"/>
        </a:xfrm>
        <a:prstGeom prst="ellipse">
          <a:avLst/>
        </a:prstGeom>
        <a:solidFill>
          <a:srgbClr val="F5B487"/>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pl-PL" sz="1700" b="1" kern="1200" dirty="0">
              <a:solidFill>
                <a:schemeClr val="tx1"/>
              </a:solidFill>
            </a:rPr>
            <a:t>POWTARZALNOŚĆ CELÓW</a:t>
          </a:r>
        </a:p>
      </dsp:txBody>
      <dsp:txXfrm>
        <a:off x="4457233" y="331616"/>
        <a:ext cx="1601133" cy="1601133"/>
      </dsp:txXfrm>
    </dsp:sp>
    <dsp:sp modelId="{E2A2AC38-3D89-4DF6-96EB-A82B1D43D5B0}">
      <dsp:nvSpPr>
        <dsp:cNvPr id="0" name=""/>
        <dsp:cNvSpPr/>
      </dsp:nvSpPr>
      <dsp:spPr>
        <a:xfrm>
          <a:off x="6573837" y="475522"/>
          <a:ext cx="1313320" cy="1313320"/>
        </a:xfrm>
        <a:prstGeom prst="mathEqual">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6747918" y="746066"/>
        <a:ext cx="965158" cy="772232"/>
      </dsp:txXfrm>
    </dsp:sp>
    <dsp:sp modelId="{F7E21817-F4F2-47A5-AC93-DBBC01F0B204}">
      <dsp:nvSpPr>
        <dsp:cNvPr id="0" name=""/>
        <dsp:cNvSpPr/>
      </dsp:nvSpPr>
      <dsp:spPr>
        <a:xfrm>
          <a:off x="8071022" y="10"/>
          <a:ext cx="2264345" cy="2264345"/>
        </a:xfrm>
        <a:prstGeom prst="ellipse">
          <a:avLst/>
        </a:prstGeom>
        <a:solidFill>
          <a:srgbClr val="F5B487"/>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pl-PL" sz="2400" b="1" kern="1200" dirty="0">
              <a:solidFill>
                <a:schemeClr val="tx1"/>
              </a:solidFill>
            </a:rPr>
            <a:t>INSTYTUCJA</a:t>
          </a:r>
        </a:p>
      </dsp:txBody>
      <dsp:txXfrm>
        <a:off x="8402628" y="331616"/>
        <a:ext cx="1601133" cy="160113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98D97C-6AA0-4655-9189-8F2744EDC823}">
      <dsp:nvSpPr>
        <dsp:cNvPr id="0" name=""/>
        <dsp:cNvSpPr/>
      </dsp:nvSpPr>
      <dsp:spPr>
        <a:xfrm>
          <a:off x="10457" y="1305486"/>
          <a:ext cx="3125504" cy="187530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pl-PL" sz="3200" b="1" kern="1200" dirty="0">
              <a:solidFill>
                <a:schemeClr val="tx1"/>
              </a:solidFill>
            </a:rPr>
            <a:t>ORGANIZACJA</a:t>
          </a:r>
        </a:p>
      </dsp:txBody>
      <dsp:txXfrm>
        <a:off x="65383" y="1360412"/>
        <a:ext cx="3015652" cy="1765450"/>
      </dsp:txXfrm>
    </dsp:sp>
    <dsp:sp modelId="{6D58E026-1DCF-435A-8C97-7D9B34F25781}">
      <dsp:nvSpPr>
        <dsp:cNvPr id="0" name=""/>
        <dsp:cNvSpPr/>
      </dsp:nvSpPr>
      <dsp:spPr>
        <a:xfrm>
          <a:off x="3448512" y="1855574"/>
          <a:ext cx="662607" cy="775125"/>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lang="pl-PL" sz="2800" kern="1200"/>
        </a:p>
      </dsp:txBody>
      <dsp:txXfrm>
        <a:off x="3448512" y="2010599"/>
        <a:ext cx="463825" cy="465075"/>
      </dsp:txXfrm>
    </dsp:sp>
    <dsp:sp modelId="{E39CD533-0567-4649-8CBB-DC549C61B0E5}">
      <dsp:nvSpPr>
        <dsp:cNvPr id="0" name=""/>
        <dsp:cNvSpPr/>
      </dsp:nvSpPr>
      <dsp:spPr>
        <a:xfrm>
          <a:off x="4386164" y="1305486"/>
          <a:ext cx="3125504" cy="187530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l-PL" sz="2000" b="1" kern="1200" dirty="0">
              <a:solidFill>
                <a:schemeClr val="tx1"/>
              </a:solidFill>
            </a:rPr>
            <a:t>INSTYTUCJONALIZACJA</a:t>
          </a:r>
        </a:p>
      </dsp:txBody>
      <dsp:txXfrm>
        <a:off x="4441090" y="1360412"/>
        <a:ext cx="3015652" cy="1765450"/>
      </dsp:txXfrm>
    </dsp:sp>
    <dsp:sp modelId="{80056BF0-F07E-4FFF-B912-8E5497193533}">
      <dsp:nvSpPr>
        <dsp:cNvPr id="0" name=""/>
        <dsp:cNvSpPr/>
      </dsp:nvSpPr>
      <dsp:spPr>
        <a:xfrm>
          <a:off x="7824219" y="1855574"/>
          <a:ext cx="662607" cy="775125"/>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lang="pl-PL" sz="2800" kern="1200"/>
        </a:p>
      </dsp:txBody>
      <dsp:txXfrm>
        <a:off x="7824219" y="2010599"/>
        <a:ext cx="463825" cy="465075"/>
      </dsp:txXfrm>
    </dsp:sp>
    <dsp:sp modelId="{E838C7DE-10A3-4CB3-A52B-A61FBA86764D}">
      <dsp:nvSpPr>
        <dsp:cNvPr id="0" name=""/>
        <dsp:cNvSpPr/>
      </dsp:nvSpPr>
      <dsp:spPr>
        <a:xfrm>
          <a:off x="8761870" y="1305486"/>
          <a:ext cx="3125504" cy="187530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pl-PL" sz="3500" b="1" kern="1200" dirty="0">
              <a:solidFill>
                <a:schemeClr val="tx1"/>
              </a:solidFill>
            </a:rPr>
            <a:t>FORMALIZACJA</a:t>
          </a:r>
        </a:p>
      </dsp:txBody>
      <dsp:txXfrm>
        <a:off x="8816796" y="1360412"/>
        <a:ext cx="3015652" cy="176545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EC031E-0C46-46C9-85D5-977E21C3EE51}">
      <dsp:nvSpPr>
        <dsp:cNvPr id="0" name=""/>
        <dsp:cNvSpPr/>
      </dsp:nvSpPr>
      <dsp:spPr>
        <a:xfrm>
          <a:off x="7498" y="970792"/>
          <a:ext cx="3846940" cy="1538776"/>
        </a:xfrm>
        <a:prstGeom prst="chevron">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32385" rIns="0" bIns="32385" numCol="1" spcCol="1270" anchor="ctr" anchorCtr="0">
          <a:noAutofit/>
        </a:bodyPr>
        <a:lstStyle/>
        <a:p>
          <a:pPr marL="0" lvl="0" indent="0" algn="ctr" defTabSz="2266950">
            <a:lnSpc>
              <a:spcPct val="90000"/>
            </a:lnSpc>
            <a:spcBef>
              <a:spcPct val="0"/>
            </a:spcBef>
            <a:spcAft>
              <a:spcPct val="35000"/>
            </a:spcAft>
            <a:buNone/>
          </a:pPr>
          <a:r>
            <a:rPr lang="pl-PL" sz="5100" kern="1200" dirty="0">
              <a:solidFill>
                <a:schemeClr val="tx1"/>
              </a:solidFill>
            </a:rPr>
            <a:t>WYSOKI STOPIEŃ</a:t>
          </a:r>
        </a:p>
      </dsp:txBody>
      <dsp:txXfrm>
        <a:off x="776886" y="970792"/>
        <a:ext cx="2308164" cy="1538776"/>
      </dsp:txXfrm>
    </dsp:sp>
    <dsp:sp modelId="{3B222109-D106-400C-B3EB-E76A3A523955}">
      <dsp:nvSpPr>
        <dsp:cNvPr id="0" name=""/>
        <dsp:cNvSpPr/>
      </dsp:nvSpPr>
      <dsp:spPr>
        <a:xfrm>
          <a:off x="3354336" y="1101588"/>
          <a:ext cx="3192960" cy="1277184"/>
        </a:xfrm>
        <a:prstGeom prst="chevron">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940" tIns="13970" rIns="0" bIns="13970" numCol="1" spcCol="1270" anchor="ctr" anchorCtr="0">
          <a:noAutofit/>
        </a:bodyPr>
        <a:lstStyle/>
        <a:p>
          <a:pPr marL="0" lvl="0" indent="0" algn="ctr" defTabSz="977900">
            <a:lnSpc>
              <a:spcPct val="90000"/>
            </a:lnSpc>
            <a:spcBef>
              <a:spcPct val="0"/>
            </a:spcBef>
            <a:spcAft>
              <a:spcPct val="35000"/>
            </a:spcAft>
            <a:buNone/>
          </a:pPr>
          <a:r>
            <a:rPr lang="pl-PL" sz="2200" kern="1200" dirty="0"/>
            <a:t>WYSOKA RANGA SPOŁECZNA CELU</a:t>
          </a:r>
        </a:p>
      </dsp:txBody>
      <dsp:txXfrm>
        <a:off x="3992928" y="1101588"/>
        <a:ext cx="1915776" cy="1277184"/>
      </dsp:txXfrm>
    </dsp:sp>
    <dsp:sp modelId="{13730902-81D0-49A2-9A68-1153B29CB021}">
      <dsp:nvSpPr>
        <dsp:cNvPr id="0" name=""/>
        <dsp:cNvSpPr/>
      </dsp:nvSpPr>
      <dsp:spPr>
        <a:xfrm>
          <a:off x="6100282" y="1101588"/>
          <a:ext cx="3192960" cy="1277184"/>
        </a:xfrm>
        <a:prstGeom prst="chevron">
          <a:avLst/>
        </a:prstGeom>
        <a:solidFill>
          <a:schemeClr val="accent3">
            <a:tint val="40000"/>
            <a:alpha val="90000"/>
            <a:hueOff val="1970028"/>
            <a:satOff val="-1660"/>
            <a:lumOff val="-82"/>
            <a:alphaOff val="0"/>
          </a:schemeClr>
        </a:solidFill>
        <a:ln w="12700" cap="flat" cmpd="sng" algn="ctr">
          <a:solidFill>
            <a:schemeClr val="accent3">
              <a:tint val="40000"/>
              <a:alpha val="90000"/>
              <a:hueOff val="1970028"/>
              <a:satOff val="-1660"/>
              <a:lumOff val="-8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940" tIns="13970" rIns="0" bIns="13970" numCol="1" spcCol="1270" anchor="ctr" anchorCtr="0">
          <a:noAutofit/>
        </a:bodyPr>
        <a:lstStyle/>
        <a:p>
          <a:pPr marL="0" lvl="0" indent="0" algn="ctr" defTabSz="977900">
            <a:lnSpc>
              <a:spcPct val="90000"/>
            </a:lnSpc>
            <a:spcBef>
              <a:spcPct val="0"/>
            </a:spcBef>
            <a:spcAft>
              <a:spcPct val="35000"/>
            </a:spcAft>
            <a:buNone/>
          </a:pPr>
          <a:r>
            <a:rPr lang="pl-PL" sz="2200" kern="1200" dirty="0"/>
            <a:t>CEL PROSTY</a:t>
          </a:r>
        </a:p>
      </dsp:txBody>
      <dsp:txXfrm>
        <a:off x="6738874" y="1101588"/>
        <a:ext cx="1915776" cy="1277184"/>
      </dsp:txXfrm>
    </dsp:sp>
    <dsp:sp modelId="{A16246E3-7889-461A-9760-00D3B108F3EA}">
      <dsp:nvSpPr>
        <dsp:cNvPr id="0" name=""/>
        <dsp:cNvSpPr/>
      </dsp:nvSpPr>
      <dsp:spPr>
        <a:xfrm>
          <a:off x="8846228" y="1101588"/>
          <a:ext cx="3192960" cy="1277184"/>
        </a:xfrm>
        <a:prstGeom prst="chevron">
          <a:avLst/>
        </a:prstGeom>
        <a:solidFill>
          <a:schemeClr val="accent3">
            <a:tint val="40000"/>
            <a:alpha val="90000"/>
            <a:hueOff val="3940056"/>
            <a:satOff val="-3320"/>
            <a:lumOff val="-163"/>
            <a:alphaOff val="0"/>
          </a:schemeClr>
        </a:solidFill>
        <a:ln w="12700" cap="flat" cmpd="sng" algn="ctr">
          <a:solidFill>
            <a:schemeClr val="accent3">
              <a:tint val="40000"/>
              <a:alpha val="90000"/>
              <a:hueOff val="3940056"/>
              <a:satOff val="-3320"/>
              <a:lumOff val="-16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940" tIns="13970" rIns="0" bIns="13970" numCol="1" spcCol="1270" anchor="ctr" anchorCtr="0">
          <a:noAutofit/>
        </a:bodyPr>
        <a:lstStyle/>
        <a:p>
          <a:pPr marL="0" lvl="0" indent="0" algn="ctr" defTabSz="977900">
            <a:lnSpc>
              <a:spcPct val="90000"/>
            </a:lnSpc>
            <a:spcBef>
              <a:spcPct val="0"/>
            </a:spcBef>
            <a:spcAft>
              <a:spcPct val="35000"/>
            </a:spcAft>
            <a:buNone/>
          </a:pPr>
          <a:r>
            <a:rPr lang="pl-PL" sz="2200" kern="1200" dirty="0"/>
            <a:t>CELE POWTARZALNE (RUTYNA)</a:t>
          </a:r>
        </a:p>
      </dsp:txBody>
      <dsp:txXfrm>
        <a:off x="9484820" y="1101588"/>
        <a:ext cx="1915776" cy="1277184"/>
      </dsp:txXfrm>
    </dsp:sp>
    <dsp:sp modelId="{1AA875DC-6593-4FE8-9FE7-D4D535386FC5}">
      <dsp:nvSpPr>
        <dsp:cNvPr id="0" name=""/>
        <dsp:cNvSpPr/>
      </dsp:nvSpPr>
      <dsp:spPr>
        <a:xfrm>
          <a:off x="7498" y="2724997"/>
          <a:ext cx="3846940" cy="1538776"/>
        </a:xfrm>
        <a:prstGeom prst="chevron">
          <a:avLst/>
        </a:prstGeom>
        <a:solidFill>
          <a:schemeClr val="accent3">
            <a:hueOff val="9569813"/>
            <a:satOff val="-13505"/>
            <a:lumOff val="-588"/>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32385" rIns="0" bIns="32385" numCol="1" spcCol="1270" anchor="ctr" anchorCtr="0">
          <a:noAutofit/>
        </a:bodyPr>
        <a:lstStyle/>
        <a:p>
          <a:pPr marL="0" lvl="0" indent="0" algn="ctr" defTabSz="2266950">
            <a:lnSpc>
              <a:spcPct val="90000"/>
            </a:lnSpc>
            <a:spcBef>
              <a:spcPct val="0"/>
            </a:spcBef>
            <a:spcAft>
              <a:spcPct val="35000"/>
            </a:spcAft>
            <a:buNone/>
          </a:pPr>
          <a:r>
            <a:rPr lang="pl-PL" sz="5100" kern="1200" dirty="0">
              <a:solidFill>
                <a:schemeClr val="tx1"/>
              </a:solidFill>
            </a:rPr>
            <a:t>NISKI STOPIEŃ</a:t>
          </a:r>
        </a:p>
      </dsp:txBody>
      <dsp:txXfrm>
        <a:off x="776886" y="2724997"/>
        <a:ext cx="2308164" cy="1538776"/>
      </dsp:txXfrm>
    </dsp:sp>
    <dsp:sp modelId="{E8DC2255-B477-41B9-8380-B546D8303CAA}">
      <dsp:nvSpPr>
        <dsp:cNvPr id="0" name=""/>
        <dsp:cNvSpPr/>
      </dsp:nvSpPr>
      <dsp:spPr>
        <a:xfrm>
          <a:off x="3354336" y="2855793"/>
          <a:ext cx="3192960" cy="1277184"/>
        </a:xfrm>
        <a:prstGeom prst="chevron">
          <a:avLst/>
        </a:prstGeom>
        <a:solidFill>
          <a:schemeClr val="accent3">
            <a:tint val="40000"/>
            <a:alpha val="90000"/>
            <a:hueOff val="5910083"/>
            <a:satOff val="-4980"/>
            <a:lumOff val="-245"/>
            <a:alphaOff val="0"/>
          </a:schemeClr>
        </a:solidFill>
        <a:ln w="12700" cap="flat" cmpd="sng" algn="ctr">
          <a:solidFill>
            <a:schemeClr val="accent3">
              <a:tint val="40000"/>
              <a:alpha val="90000"/>
              <a:hueOff val="5910083"/>
              <a:satOff val="-4980"/>
              <a:lumOff val="-24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940" tIns="13970" rIns="0" bIns="13970" numCol="1" spcCol="1270" anchor="ctr" anchorCtr="0">
          <a:noAutofit/>
        </a:bodyPr>
        <a:lstStyle/>
        <a:p>
          <a:pPr marL="0" lvl="0" indent="0" algn="ctr" defTabSz="977900">
            <a:lnSpc>
              <a:spcPct val="90000"/>
            </a:lnSpc>
            <a:spcBef>
              <a:spcPct val="0"/>
            </a:spcBef>
            <a:spcAft>
              <a:spcPct val="35000"/>
            </a:spcAft>
            <a:buNone/>
          </a:pPr>
          <a:r>
            <a:rPr lang="pl-PL" sz="2200" kern="1200" dirty="0"/>
            <a:t>NISKA RANGA SPOŁECZNA CELU</a:t>
          </a:r>
        </a:p>
      </dsp:txBody>
      <dsp:txXfrm>
        <a:off x="3992928" y="2855793"/>
        <a:ext cx="1915776" cy="1277184"/>
      </dsp:txXfrm>
    </dsp:sp>
    <dsp:sp modelId="{EA579B31-46E3-443B-A5CE-EDA57C5C3247}">
      <dsp:nvSpPr>
        <dsp:cNvPr id="0" name=""/>
        <dsp:cNvSpPr/>
      </dsp:nvSpPr>
      <dsp:spPr>
        <a:xfrm>
          <a:off x="6100282" y="2855793"/>
          <a:ext cx="3192960" cy="1277184"/>
        </a:xfrm>
        <a:prstGeom prst="chevron">
          <a:avLst/>
        </a:prstGeom>
        <a:solidFill>
          <a:schemeClr val="accent3">
            <a:tint val="40000"/>
            <a:alpha val="90000"/>
            <a:hueOff val="7880111"/>
            <a:satOff val="-6640"/>
            <a:lumOff val="-326"/>
            <a:alphaOff val="0"/>
          </a:schemeClr>
        </a:solidFill>
        <a:ln w="12700" cap="flat" cmpd="sng" algn="ctr">
          <a:solidFill>
            <a:schemeClr val="accent3">
              <a:tint val="40000"/>
              <a:alpha val="90000"/>
              <a:hueOff val="7880111"/>
              <a:satOff val="-6640"/>
              <a:lumOff val="-32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940" tIns="13970" rIns="0" bIns="13970" numCol="1" spcCol="1270" anchor="ctr" anchorCtr="0">
          <a:noAutofit/>
        </a:bodyPr>
        <a:lstStyle/>
        <a:p>
          <a:pPr marL="0" lvl="0" indent="0" algn="ctr" defTabSz="977900">
            <a:lnSpc>
              <a:spcPct val="90000"/>
            </a:lnSpc>
            <a:spcBef>
              <a:spcPct val="0"/>
            </a:spcBef>
            <a:spcAft>
              <a:spcPct val="35000"/>
            </a:spcAft>
            <a:buNone/>
          </a:pPr>
          <a:r>
            <a:rPr lang="pl-PL" sz="2200" kern="1200" dirty="0"/>
            <a:t>CEL ZŁOŻONY (WĄTPLIWOŚCI CO DO RÓL)</a:t>
          </a:r>
        </a:p>
      </dsp:txBody>
      <dsp:txXfrm>
        <a:off x="6738874" y="2855793"/>
        <a:ext cx="1915776" cy="1277184"/>
      </dsp:txXfrm>
    </dsp:sp>
    <dsp:sp modelId="{B48C1D88-DB81-4BFF-A516-39C09FB2064B}">
      <dsp:nvSpPr>
        <dsp:cNvPr id="0" name=""/>
        <dsp:cNvSpPr/>
      </dsp:nvSpPr>
      <dsp:spPr>
        <a:xfrm>
          <a:off x="8846228" y="2855793"/>
          <a:ext cx="3192960" cy="1277184"/>
        </a:xfrm>
        <a:prstGeom prst="chevron">
          <a:avLst/>
        </a:prstGeom>
        <a:solidFill>
          <a:schemeClr val="accent3">
            <a:tint val="40000"/>
            <a:alpha val="90000"/>
            <a:hueOff val="9850139"/>
            <a:satOff val="-8300"/>
            <a:lumOff val="-408"/>
            <a:alphaOff val="0"/>
          </a:schemeClr>
        </a:solidFill>
        <a:ln w="12700" cap="flat" cmpd="sng" algn="ctr">
          <a:solidFill>
            <a:schemeClr val="accent3">
              <a:tint val="40000"/>
              <a:alpha val="90000"/>
              <a:hueOff val="9850139"/>
              <a:satOff val="-8300"/>
              <a:lumOff val="-40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940" tIns="13970" rIns="0" bIns="13970" numCol="1" spcCol="1270" anchor="ctr" anchorCtr="0">
          <a:noAutofit/>
        </a:bodyPr>
        <a:lstStyle/>
        <a:p>
          <a:pPr marL="0" lvl="0" indent="0" algn="ctr" defTabSz="977900">
            <a:lnSpc>
              <a:spcPct val="90000"/>
            </a:lnSpc>
            <a:spcBef>
              <a:spcPct val="0"/>
            </a:spcBef>
            <a:spcAft>
              <a:spcPct val="35000"/>
            </a:spcAft>
            <a:buNone/>
          </a:pPr>
          <a:r>
            <a:rPr lang="pl-PL" sz="2200" kern="1200"/>
            <a:t>CEL JEDNOKROTNY</a:t>
          </a:r>
        </a:p>
      </dsp:txBody>
      <dsp:txXfrm>
        <a:off x="9484820" y="2855793"/>
        <a:ext cx="1915776" cy="127718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2B31BF-9C40-4290-A56F-06710B12CD5E}">
      <dsp:nvSpPr>
        <dsp:cNvPr id="0" name=""/>
        <dsp:cNvSpPr/>
      </dsp:nvSpPr>
      <dsp:spPr>
        <a:xfrm>
          <a:off x="5389351" y="1274977"/>
          <a:ext cx="267169" cy="1170455"/>
        </a:xfrm>
        <a:custGeom>
          <a:avLst/>
          <a:gdLst/>
          <a:ahLst/>
          <a:cxnLst/>
          <a:rect l="0" t="0" r="0" b="0"/>
          <a:pathLst>
            <a:path>
              <a:moveTo>
                <a:pt x="267169" y="0"/>
              </a:moveTo>
              <a:lnTo>
                <a:pt x="267169" y="1170455"/>
              </a:lnTo>
              <a:lnTo>
                <a:pt x="0" y="1170455"/>
              </a:lnTo>
            </a:path>
          </a:pathLst>
        </a:custGeom>
        <a:noFill/>
        <a:ln w="127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454BAE3-4A04-4196-BCD8-AFAF3C0F11C0}">
      <dsp:nvSpPr>
        <dsp:cNvPr id="0" name=""/>
        <dsp:cNvSpPr/>
      </dsp:nvSpPr>
      <dsp:spPr>
        <a:xfrm>
          <a:off x="5656520" y="1274977"/>
          <a:ext cx="1539402" cy="2340910"/>
        </a:xfrm>
        <a:custGeom>
          <a:avLst/>
          <a:gdLst/>
          <a:ahLst/>
          <a:cxnLst/>
          <a:rect l="0" t="0" r="0" b="0"/>
          <a:pathLst>
            <a:path>
              <a:moveTo>
                <a:pt x="0" y="0"/>
              </a:moveTo>
              <a:lnTo>
                <a:pt x="0" y="2073741"/>
              </a:lnTo>
              <a:lnTo>
                <a:pt x="1539402" y="2073741"/>
              </a:lnTo>
              <a:lnTo>
                <a:pt x="1539402" y="2340910"/>
              </a:lnTo>
            </a:path>
          </a:pathLst>
        </a:custGeom>
        <a:noFill/>
        <a:ln w="127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D1AB3F-99FC-43C5-8063-9B0B5183CB69}">
      <dsp:nvSpPr>
        <dsp:cNvPr id="0" name=""/>
        <dsp:cNvSpPr/>
      </dsp:nvSpPr>
      <dsp:spPr>
        <a:xfrm>
          <a:off x="4117117" y="1274977"/>
          <a:ext cx="1539402" cy="2340910"/>
        </a:xfrm>
        <a:custGeom>
          <a:avLst/>
          <a:gdLst/>
          <a:ahLst/>
          <a:cxnLst/>
          <a:rect l="0" t="0" r="0" b="0"/>
          <a:pathLst>
            <a:path>
              <a:moveTo>
                <a:pt x="1539402" y="0"/>
              </a:moveTo>
              <a:lnTo>
                <a:pt x="1539402" y="2073741"/>
              </a:lnTo>
              <a:lnTo>
                <a:pt x="0" y="2073741"/>
              </a:lnTo>
              <a:lnTo>
                <a:pt x="0" y="2340910"/>
              </a:lnTo>
            </a:path>
          </a:pathLst>
        </a:custGeom>
        <a:noFill/>
        <a:ln w="127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06F587A-C56D-4452-BE73-816F853EB243}">
      <dsp:nvSpPr>
        <dsp:cNvPr id="0" name=""/>
        <dsp:cNvSpPr/>
      </dsp:nvSpPr>
      <dsp:spPr>
        <a:xfrm>
          <a:off x="4384286" y="2743"/>
          <a:ext cx="2544467" cy="1272233"/>
        </a:xfrm>
        <a:prstGeom prst="rect">
          <a:avLst/>
        </a:prstGeom>
        <a:solidFill>
          <a:schemeClr val="lt1">
            <a:hueOff val="0"/>
            <a:satOff val="0"/>
            <a:lumOff val="0"/>
            <a:alphaOff val="0"/>
          </a:schemeClr>
        </a:solidFill>
        <a:ln w="47625" cap="flat" cmpd="sng" algn="ctr">
          <a:solidFill>
            <a:srgbClr val="FF3399"/>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1778000">
            <a:lnSpc>
              <a:spcPct val="90000"/>
            </a:lnSpc>
            <a:spcBef>
              <a:spcPct val="0"/>
            </a:spcBef>
            <a:spcAft>
              <a:spcPct val="35000"/>
            </a:spcAft>
            <a:buNone/>
          </a:pPr>
          <a:r>
            <a:rPr lang="pl-PL" sz="4000" b="1" kern="1200" dirty="0"/>
            <a:t>NORBERT WIENER</a:t>
          </a:r>
        </a:p>
      </dsp:txBody>
      <dsp:txXfrm>
        <a:off x="4384286" y="2743"/>
        <a:ext cx="2544467" cy="1272233"/>
      </dsp:txXfrm>
    </dsp:sp>
    <dsp:sp modelId="{BE73F178-194F-41C8-99DC-40264E99AA0E}">
      <dsp:nvSpPr>
        <dsp:cNvPr id="0" name=""/>
        <dsp:cNvSpPr/>
      </dsp:nvSpPr>
      <dsp:spPr>
        <a:xfrm>
          <a:off x="2844883" y="3615887"/>
          <a:ext cx="2544467" cy="1272233"/>
        </a:xfrm>
        <a:prstGeom prst="rect">
          <a:avLst/>
        </a:prstGeom>
        <a:solidFill>
          <a:schemeClr val="lt1">
            <a:hueOff val="0"/>
            <a:satOff val="0"/>
            <a:lumOff val="0"/>
            <a:alphaOff val="0"/>
          </a:schemeClr>
        </a:solidFill>
        <a:ln w="47625" cap="flat" cmpd="sng" algn="ctr">
          <a:solidFill>
            <a:srgbClr val="FF3399"/>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pl-PL" sz="2400" kern="1200" dirty="0"/>
            <a:t>I ZNACZENIE:</a:t>
          </a:r>
        </a:p>
        <a:p>
          <a:pPr marL="0" lvl="0" indent="0" algn="ctr" defTabSz="1066800">
            <a:lnSpc>
              <a:spcPct val="90000"/>
            </a:lnSpc>
            <a:spcBef>
              <a:spcPct val="0"/>
            </a:spcBef>
            <a:spcAft>
              <a:spcPct val="35000"/>
            </a:spcAft>
            <a:buNone/>
          </a:pPr>
          <a:r>
            <a:rPr lang="pl-PL" sz="2400" kern="1200" dirty="0"/>
            <a:t>OGÓŁ MASZYN, ZWIĘRZĄT I LUDZI</a:t>
          </a:r>
        </a:p>
      </dsp:txBody>
      <dsp:txXfrm>
        <a:off x="2844883" y="3615887"/>
        <a:ext cx="2544467" cy="1272233"/>
      </dsp:txXfrm>
    </dsp:sp>
    <dsp:sp modelId="{0A100F3C-2DC4-41DB-835A-2D3DF30E343A}">
      <dsp:nvSpPr>
        <dsp:cNvPr id="0" name=""/>
        <dsp:cNvSpPr/>
      </dsp:nvSpPr>
      <dsp:spPr>
        <a:xfrm>
          <a:off x="5923689" y="3615887"/>
          <a:ext cx="2544467" cy="1272233"/>
        </a:xfrm>
        <a:prstGeom prst="rect">
          <a:avLst/>
        </a:prstGeom>
        <a:solidFill>
          <a:schemeClr val="lt1">
            <a:hueOff val="0"/>
            <a:satOff val="0"/>
            <a:lumOff val="0"/>
            <a:alphaOff val="0"/>
          </a:schemeClr>
        </a:solidFill>
        <a:ln w="47625" cap="flat" cmpd="sng" algn="ctr">
          <a:solidFill>
            <a:srgbClr val="FF3399"/>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pl-PL" sz="2100" kern="1200" dirty="0"/>
            <a:t>II ZNACZENIE: PROCESY STEROWANIA I ŁĄCZNOŚCI W TYCH OBIEKTACH</a:t>
          </a:r>
        </a:p>
      </dsp:txBody>
      <dsp:txXfrm>
        <a:off x="5923689" y="3615887"/>
        <a:ext cx="2544467" cy="1272233"/>
      </dsp:txXfrm>
    </dsp:sp>
    <dsp:sp modelId="{D67FF26D-FF93-425A-B2F3-4139A6A2E9AC}">
      <dsp:nvSpPr>
        <dsp:cNvPr id="0" name=""/>
        <dsp:cNvSpPr/>
      </dsp:nvSpPr>
      <dsp:spPr>
        <a:xfrm>
          <a:off x="2844883" y="1809315"/>
          <a:ext cx="2544467" cy="1272233"/>
        </a:xfrm>
        <a:prstGeom prst="rect">
          <a:avLst/>
        </a:prstGeom>
        <a:solidFill>
          <a:schemeClr val="lt1">
            <a:hueOff val="0"/>
            <a:satOff val="0"/>
            <a:lumOff val="0"/>
            <a:alphaOff val="0"/>
          </a:schemeClr>
        </a:solidFill>
        <a:ln w="47625" cap="flat" cmpd="sng" algn="ctr">
          <a:solidFill>
            <a:srgbClr val="FF3399"/>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pl-PL" sz="3200" kern="1200" dirty="0"/>
            <a:t>PRZEDMIOT CYBERNETYKI</a:t>
          </a:r>
        </a:p>
      </dsp:txBody>
      <dsp:txXfrm>
        <a:off x="2844883" y="1809315"/>
        <a:ext cx="2544467" cy="127223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D833B8-83E3-4061-A555-0878528109FF}">
      <dsp:nvSpPr>
        <dsp:cNvPr id="0" name=""/>
        <dsp:cNvSpPr/>
      </dsp:nvSpPr>
      <dsp:spPr>
        <a:xfrm>
          <a:off x="8846440" y="3847435"/>
          <a:ext cx="1505873" cy="716658"/>
        </a:xfrm>
        <a:custGeom>
          <a:avLst/>
          <a:gdLst/>
          <a:ahLst/>
          <a:cxnLst/>
          <a:rect l="0" t="0" r="0" b="0"/>
          <a:pathLst>
            <a:path>
              <a:moveTo>
                <a:pt x="0" y="0"/>
              </a:moveTo>
              <a:lnTo>
                <a:pt x="0" y="488382"/>
              </a:lnTo>
              <a:lnTo>
                <a:pt x="1505873" y="488382"/>
              </a:lnTo>
              <a:lnTo>
                <a:pt x="1505873" y="716658"/>
              </a:lnTo>
            </a:path>
          </a:pathLst>
        </a:custGeom>
        <a:noFill/>
        <a:ln w="127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AD0F61A-8D65-47AF-9D59-F7B1C0D4B3C2}">
      <dsp:nvSpPr>
        <dsp:cNvPr id="0" name=""/>
        <dsp:cNvSpPr/>
      </dsp:nvSpPr>
      <dsp:spPr>
        <a:xfrm>
          <a:off x="7340567" y="3847435"/>
          <a:ext cx="1505873" cy="716658"/>
        </a:xfrm>
        <a:custGeom>
          <a:avLst/>
          <a:gdLst/>
          <a:ahLst/>
          <a:cxnLst/>
          <a:rect l="0" t="0" r="0" b="0"/>
          <a:pathLst>
            <a:path>
              <a:moveTo>
                <a:pt x="1505873" y="0"/>
              </a:moveTo>
              <a:lnTo>
                <a:pt x="1505873" y="488382"/>
              </a:lnTo>
              <a:lnTo>
                <a:pt x="0" y="488382"/>
              </a:lnTo>
              <a:lnTo>
                <a:pt x="0" y="716658"/>
              </a:lnTo>
            </a:path>
          </a:pathLst>
        </a:custGeom>
        <a:noFill/>
        <a:ln w="127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02B5BC1-FA81-482B-AE41-7D43B1DA9420}">
      <dsp:nvSpPr>
        <dsp:cNvPr id="0" name=""/>
        <dsp:cNvSpPr/>
      </dsp:nvSpPr>
      <dsp:spPr>
        <a:xfrm>
          <a:off x="5834693" y="1566037"/>
          <a:ext cx="3011746" cy="716658"/>
        </a:xfrm>
        <a:custGeom>
          <a:avLst/>
          <a:gdLst/>
          <a:ahLst/>
          <a:cxnLst/>
          <a:rect l="0" t="0" r="0" b="0"/>
          <a:pathLst>
            <a:path>
              <a:moveTo>
                <a:pt x="0" y="0"/>
              </a:moveTo>
              <a:lnTo>
                <a:pt x="0" y="488382"/>
              </a:lnTo>
              <a:lnTo>
                <a:pt x="3011746" y="488382"/>
              </a:lnTo>
              <a:lnTo>
                <a:pt x="3011746" y="716658"/>
              </a:lnTo>
            </a:path>
          </a:pathLst>
        </a:custGeom>
        <a:noFill/>
        <a:ln w="127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2221EEF-EF0A-4265-9AF1-7AE407998938}">
      <dsp:nvSpPr>
        <dsp:cNvPr id="0" name=""/>
        <dsp:cNvSpPr/>
      </dsp:nvSpPr>
      <dsp:spPr>
        <a:xfrm>
          <a:off x="2822947" y="3847435"/>
          <a:ext cx="1505873" cy="716658"/>
        </a:xfrm>
        <a:custGeom>
          <a:avLst/>
          <a:gdLst/>
          <a:ahLst/>
          <a:cxnLst/>
          <a:rect l="0" t="0" r="0" b="0"/>
          <a:pathLst>
            <a:path>
              <a:moveTo>
                <a:pt x="0" y="0"/>
              </a:moveTo>
              <a:lnTo>
                <a:pt x="0" y="488382"/>
              </a:lnTo>
              <a:lnTo>
                <a:pt x="1505873" y="488382"/>
              </a:lnTo>
              <a:lnTo>
                <a:pt x="1505873" y="716658"/>
              </a:lnTo>
            </a:path>
          </a:pathLst>
        </a:custGeom>
        <a:noFill/>
        <a:ln w="127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C36D53D-BE16-4615-A8E6-4D96050F95E1}">
      <dsp:nvSpPr>
        <dsp:cNvPr id="0" name=""/>
        <dsp:cNvSpPr/>
      </dsp:nvSpPr>
      <dsp:spPr>
        <a:xfrm>
          <a:off x="1317074" y="3847435"/>
          <a:ext cx="1505873" cy="716658"/>
        </a:xfrm>
        <a:custGeom>
          <a:avLst/>
          <a:gdLst/>
          <a:ahLst/>
          <a:cxnLst/>
          <a:rect l="0" t="0" r="0" b="0"/>
          <a:pathLst>
            <a:path>
              <a:moveTo>
                <a:pt x="1505873" y="0"/>
              </a:moveTo>
              <a:lnTo>
                <a:pt x="1505873" y="488382"/>
              </a:lnTo>
              <a:lnTo>
                <a:pt x="0" y="488382"/>
              </a:lnTo>
              <a:lnTo>
                <a:pt x="0" y="716658"/>
              </a:lnTo>
            </a:path>
          </a:pathLst>
        </a:custGeom>
        <a:noFill/>
        <a:ln w="127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406B16A-27FF-4CA3-87C8-111536B99760}">
      <dsp:nvSpPr>
        <dsp:cNvPr id="0" name=""/>
        <dsp:cNvSpPr/>
      </dsp:nvSpPr>
      <dsp:spPr>
        <a:xfrm>
          <a:off x="2822947" y="1566037"/>
          <a:ext cx="3011746" cy="716658"/>
        </a:xfrm>
        <a:custGeom>
          <a:avLst/>
          <a:gdLst/>
          <a:ahLst/>
          <a:cxnLst/>
          <a:rect l="0" t="0" r="0" b="0"/>
          <a:pathLst>
            <a:path>
              <a:moveTo>
                <a:pt x="3011746" y="0"/>
              </a:moveTo>
              <a:lnTo>
                <a:pt x="3011746" y="488382"/>
              </a:lnTo>
              <a:lnTo>
                <a:pt x="0" y="488382"/>
              </a:lnTo>
              <a:lnTo>
                <a:pt x="0" y="716658"/>
              </a:lnTo>
            </a:path>
          </a:pathLst>
        </a:custGeom>
        <a:noFill/>
        <a:ln w="127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CA72202-17F0-4910-9E62-823927788E5A}">
      <dsp:nvSpPr>
        <dsp:cNvPr id="0" name=""/>
        <dsp:cNvSpPr/>
      </dsp:nvSpPr>
      <dsp:spPr>
        <a:xfrm>
          <a:off x="4602615" y="1298"/>
          <a:ext cx="2464156" cy="1564739"/>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0784F10-7B80-41E7-A5BE-D833349E46D0}">
      <dsp:nvSpPr>
        <dsp:cNvPr id="0" name=""/>
        <dsp:cNvSpPr/>
      </dsp:nvSpPr>
      <dsp:spPr>
        <a:xfrm>
          <a:off x="4876410" y="261404"/>
          <a:ext cx="2464156" cy="1564739"/>
        </a:xfrm>
        <a:prstGeom prst="roundRect">
          <a:avLst>
            <a:gd name="adj" fmla="val 10000"/>
          </a:avLst>
        </a:prstGeom>
        <a:solidFill>
          <a:schemeClr val="accent6">
            <a:alpha val="90000"/>
            <a:tint val="40000"/>
            <a:hueOff val="0"/>
            <a:satOff val="0"/>
            <a:lumOff val="0"/>
            <a:alphaOff val="0"/>
          </a:schemeClr>
        </a:solidFill>
        <a:ln w="127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pl-PL" sz="2800" b="1" kern="1200" dirty="0"/>
            <a:t>OTOCZENIE ORGANIZACJI</a:t>
          </a:r>
        </a:p>
      </dsp:txBody>
      <dsp:txXfrm>
        <a:off x="4922240" y="307234"/>
        <a:ext cx="2372496" cy="1473079"/>
      </dsp:txXfrm>
    </dsp:sp>
    <dsp:sp modelId="{4404894E-EFF5-4DF9-9F99-D233D3E68ACC}">
      <dsp:nvSpPr>
        <dsp:cNvPr id="0" name=""/>
        <dsp:cNvSpPr/>
      </dsp:nvSpPr>
      <dsp:spPr>
        <a:xfrm>
          <a:off x="1590869" y="2282696"/>
          <a:ext cx="2464156" cy="1564739"/>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F6CAD7B-40C1-410C-AF61-70D55FCF3457}">
      <dsp:nvSpPr>
        <dsp:cNvPr id="0" name=""/>
        <dsp:cNvSpPr/>
      </dsp:nvSpPr>
      <dsp:spPr>
        <a:xfrm>
          <a:off x="1864664" y="2542802"/>
          <a:ext cx="2464156" cy="1564739"/>
        </a:xfrm>
        <a:prstGeom prst="roundRect">
          <a:avLst>
            <a:gd name="adj" fmla="val 10000"/>
          </a:avLst>
        </a:prstGeom>
        <a:solidFill>
          <a:schemeClr val="accent6">
            <a:alpha val="90000"/>
            <a:tint val="40000"/>
            <a:hueOff val="0"/>
            <a:satOff val="0"/>
            <a:lumOff val="0"/>
            <a:alphaOff val="0"/>
          </a:schemeClr>
        </a:solidFill>
        <a:ln w="127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b="1" kern="1200" dirty="0"/>
            <a:t>OGÓLNE/</a:t>
          </a:r>
        </a:p>
        <a:p>
          <a:pPr marL="0" lvl="0" indent="0" algn="ctr" defTabSz="711200">
            <a:lnSpc>
              <a:spcPct val="90000"/>
            </a:lnSpc>
            <a:spcBef>
              <a:spcPct val="0"/>
            </a:spcBef>
            <a:spcAft>
              <a:spcPct val="35000"/>
            </a:spcAft>
            <a:buNone/>
          </a:pPr>
          <a:r>
            <a:rPr lang="pl-PL" sz="1600" b="1" kern="1200" dirty="0"/>
            <a:t>MAKROOTOCZENIE</a:t>
          </a:r>
        </a:p>
      </dsp:txBody>
      <dsp:txXfrm>
        <a:off x="1910494" y="2588632"/>
        <a:ext cx="2372496" cy="1473079"/>
      </dsp:txXfrm>
    </dsp:sp>
    <dsp:sp modelId="{05E7C0EE-52CE-4C32-8960-C0A4699D22C2}">
      <dsp:nvSpPr>
        <dsp:cNvPr id="0" name=""/>
        <dsp:cNvSpPr/>
      </dsp:nvSpPr>
      <dsp:spPr>
        <a:xfrm>
          <a:off x="84996" y="4564094"/>
          <a:ext cx="2464156" cy="1564739"/>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5C0F4F5-D1D4-4348-B0F8-96A50269CFFF}">
      <dsp:nvSpPr>
        <dsp:cNvPr id="0" name=""/>
        <dsp:cNvSpPr/>
      </dsp:nvSpPr>
      <dsp:spPr>
        <a:xfrm>
          <a:off x="358791" y="4824200"/>
          <a:ext cx="2464156" cy="1564739"/>
        </a:xfrm>
        <a:prstGeom prst="roundRect">
          <a:avLst>
            <a:gd name="adj" fmla="val 10000"/>
          </a:avLst>
        </a:prstGeom>
        <a:solidFill>
          <a:schemeClr val="accent6">
            <a:alpha val="90000"/>
            <a:tint val="40000"/>
            <a:hueOff val="0"/>
            <a:satOff val="0"/>
            <a:lumOff val="0"/>
            <a:alphaOff val="0"/>
          </a:schemeClr>
        </a:solidFill>
        <a:ln w="127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kern="1200" dirty="0"/>
            <a:t>WARUNKI FUNKCJONOWANIA ORGANIZACJI</a:t>
          </a:r>
        </a:p>
      </dsp:txBody>
      <dsp:txXfrm>
        <a:off x="404621" y="4870030"/>
        <a:ext cx="2372496" cy="1473079"/>
      </dsp:txXfrm>
    </dsp:sp>
    <dsp:sp modelId="{09FCD833-BDAC-407B-9265-1FC142B5EBF3}">
      <dsp:nvSpPr>
        <dsp:cNvPr id="0" name=""/>
        <dsp:cNvSpPr/>
      </dsp:nvSpPr>
      <dsp:spPr>
        <a:xfrm>
          <a:off x="3096742" y="4564094"/>
          <a:ext cx="2464156" cy="1564739"/>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1D888BA-D278-4811-BBA0-55993A1FBB23}">
      <dsp:nvSpPr>
        <dsp:cNvPr id="0" name=""/>
        <dsp:cNvSpPr/>
      </dsp:nvSpPr>
      <dsp:spPr>
        <a:xfrm>
          <a:off x="3370537" y="4824200"/>
          <a:ext cx="2464156" cy="1564739"/>
        </a:xfrm>
        <a:prstGeom prst="roundRect">
          <a:avLst>
            <a:gd name="adj" fmla="val 10000"/>
          </a:avLst>
        </a:prstGeom>
        <a:solidFill>
          <a:schemeClr val="accent6">
            <a:alpha val="90000"/>
            <a:tint val="40000"/>
            <a:hueOff val="0"/>
            <a:satOff val="0"/>
            <a:lumOff val="0"/>
            <a:alphaOff val="0"/>
          </a:schemeClr>
        </a:solidFill>
        <a:ln w="127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kern="1200" dirty="0"/>
            <a:t>ORGANIZACJA NIE JEST W STANIE ZMIENIĆ TYCH WARUNKÓW</a:t>
          </a:r>
        </a:p>
      </dsp:txBody>
      <dsp:txXfrm>
        <a:off x="3416367" y="4870030"/>
        <a:ext cx="2372496" cy="1473079"/>
      </dsp:txXfrm>
    </dsp:sp>
    <dsp:sp modelId="{CC74A9FB-1F78-4CB7-B3F3-D486F78E4ED3}">
      <dsp:nvSpPr>
        <dsp:cNvPr id="0" name=""/>
        <dsp:cNvSpPr/>
      </dsp:nvSpPr>
      <dsp:spPr>
        <a:xfrm>
          <a:off x="7614362" y="2282696"/>
          <a:ext cx="2464156" cy="1564739"/>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BAC7F59-E448-4FC2-B674-1C6D79105E62}">
      <dsp:nvSpPr>
        <dsp:cNvPr id="0" name=""/>
        <dsp:cNvSpPr/>
      </dsp:nvSpPr>
      <dsp:spPr>
        <a:xfrm>
          <a:off x="7888157" y="2542802"/>
          <a:ext cx="2464156" cy="1564739"/>
        </a:xfrm>
        <a:prstGeom prst="roundRect">
          <a:avLst>
            <a:gd name="adj" fmla="val 10000"/>
          </a:avLst>
        </a:prstGeom>
        <a:solidFill>
          <a:schemeClr val="accent6">
            <a:alpha val="90000"/>
            <a:tint val="40000"/>
            <a:hueOff val="0"/>
            <a:satOff val="0"/>
            <a:lumOff val="0"/>
            <a:alphaOff val="0"/>
          </a:schemeClr>
        </a:solidFill>
        <a:ln w="127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b="1" kern="1200" dirty="0"/>
            <a:t>SZCZEGÓŁOWE/ MIKROOTOCZENIE</a:t>
          </a:r>
        </a:p>
      </dsp:txBody>
      <dsp:txXfrm>
        <a:off x="7933987" y="2588632"/>
        <a:ext cx="2372496" cy="1473079"/>
      </dsp:txXfrm>
    </dsp:sp>
    <dsp:sp modelId="{9E41909A-BB1F-4C2D-AE00-88671247A181}">
      <dsp:nvSpPr>
        <dsp:cNvPr id="0" name=""/>
        <dsp:cNvSpPr/>
      </dsp:nvSpPr>
      <dsp:spPr>
        <a:xfrm>
          <a:off x="6108489" y="4564094"/>
          <a:ext cx="2464156" cy="1564739"/>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5F6064B-464A-47A6-8CD6-46B8ABE8F989}">
      <dsp:nvSpPr>
        <dsp:cNvPr id="0" name=""/>
        <dsp:cNvSpPr/>
      </dsp:nvSpPr>
      <dsp:spPr>
        <a:xfrm>
          <a:off x="6382284" y="4824200"/>
          <a:ext cx="2464156" cy="1564739"/>
        </a:xfrm>
        <a:prstGeom prst="roundRect">
          <a:avLst>
            <a:gd name="adj" fmla="val 10000"/>
          </a:avLst>
        </a:prstGeom>
        <a:solidFill>
          <a:schemeClr val="accent6">
            <a:alpha val="90000"/>
            <a:tint val="40000"/>
            <a:hueOff val="0"/>
            <a:satOff val="0"/>
            <a:lumOff val="0"/>
            <a:alphaOff val="0"/>
          </a:schemeClr>
        </a:solidFill>
        <a:ln w="127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kern="1200" dirty="0"/>
            <a:t>ORGANIZACJE I PODMIOTY, Z KTÓRYMI ORGANIZACJA POSIADA KOOPERACYJNE LUB KONKURENCYJNE POWIĄZANIA, WZAJEMNE ZALEŻNOŚCI</a:t>
          </a:r>
        </a:p>
      </dsp:txBody>
      <dsp:txXfrm>
        <a:off x="6428114" y="4870030"/>
        <a:ext cx="2372496" cy="1473079"/>
      </dsp:txXfrm>
    </dsp:sp>
    <dsp:sp modelId="{4E8B84AD-9BB4-4CD3-A7D8-18C76E01AE25}">
      <dsp:nvSpPr>
        <dsp:cNvPr id="0" name=""/>
        <dsp:cNvSpPr/>
      </dsp:nvSpPr>
      <dsp:spPr>
        <a:xfrm>
          <a:off x="9120235" y="4564094"/>
          <a:ext cx="2464156" cy="1564739"/>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06A4E00-11D2-4D90-A2AB-3B2B975495D6}">
      <dsp:nvSpPr>
        <dsp:cNvPr id="0" name=""/>
        <dsp:cNvSpPr/>
      </dsp:nvSpPr>
      <dsp:spPr>
        <a:xfrm>
          <a:off x="9394030" y="4824200"/>
          <a:ext cx="2464156" cy="1564739"/>
        </a:xfrm>
        <a:prstGeom prst="roundRect">
          <a:avLst>
            <a:gd name="adj" fmla="val 10000"/>
          </a:avLst>
        </a:prstGeom>
        <a:solidFill>
          <a:schemeClr val="accent6">
            <a:alpha val="90000"/>
            <a:tint val="40000"/>
            <a:hueOff val="0"/>
            <a:satOff val="0"/>
            <a:lumOff val="0"/>
            <a:alphaOff val="0"/>
          </a:schemeClr>
        </a:solidFill>
        <a:ln w="127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kern="1200" dirty="0"/>
            <a:t>SPRZĘŻENIE ZWROTNE</a:t>
          </a:r>
        </a:p>
      </dsp:txBody>
      <dsp:txXfrm>
        <a:off x="9439860" y="4870030"/>
        <a:ext cx="2372496" cy="147307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9BF84C-2082-41D9-B3CA-EA4F3AA869B4}">
      <dsp:nvSpPr>
        <dsp:cNvPr id="0" name=""/>
        <dsp:cNvSpPr/>
      </dsp:nvSpPr>
      <dsp:spPr>
        <a:xfrm>
          <a:off x="-6235282" y="-953875"/>
          <a:ext cx="7422142" cy="7422142"/>
        </a:xfrm>
        <a:prstGeom prst="blockArc">
          <a:avLst>
            <a:gd name="adj1" fmla="val 18900000"/>
            <a:gd name="adj2" fmla="val 2700000"/>
            <a:gd name="adj3" fmla="val 291"/>
          </a:avLst>
        </a:pr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6EF9890-041D-415C-AD4B-AF83CF1C6F03}">
      <dsp:nvSpPr>
        <dsp:cNvPr id="0" name=""/>
        <dsp:cNvSpPr/>
      </dsp:nvSpPr>
      <dsp:spPr>
        <a:xfrm>
          <a:off x="518563" y="344539"/>
          <a:ext cx="10757142" cy="689519"/>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7306" tIns="91440" rIns="91440" bIns="91440" numCol="1" spcCol="1270" anchor="ctr" anchorCtr="0">
          <a:noAutofit/>
        </a:bodyPr>
        <a:lstStyle/>
        <a:p>
          <a:pPr marL="0" lvl="0" indent="0" algn="l" defTabSz="1600200">
            <a:lnSpc>
              <a:spcPct val="90000"/>
            </a:lnSpc>
            <a:spcBef>
              <a:spcPct val="0"/>
            </a:spcBef>
            <a:spcAft>
              <a:spcPct val="35000"/>
            </a:spcAft>
            <a:buNone/>
          </a:pPr>
          <a:r>
            <a:rPr lang="pl-PL" sz="3600" kern="1200" dirty="0">
              <a:solidFill>
                <a:schemeClr val="tx1"/>
              </a:solidFill>
            </a:rPr>
            <a:t>OTOCZENIE EKONOMICZNE</a:t>
          </a:r>
        </a:p>
      </dsp:txBody>
      <dsp:txXfrm>
        <a:off x="518563" y="344539"/>
        <a:ext cx="10757142" cy="689519"/>
      </dsp:txXfrm>
    </dsp:sp>
    <dsp:sp modelId="{B891E4C1-9A98-4463-B888-34BCF04D4FBF}">
      <dsp:nvSpPr>
        <dsp:cNvPr id="0" name=""/>
        <dsp:cNvSpPr/>
      </dsp:nvSpPr>
      <dsp:spPr>
        <a:xfrm>
          <a:off x="87613" y="258349"/>
          <a:ext cx="861899" cy="861899"/>
        </a:xfrm>
        <a:prstGeom prst="ellipse">
          <a:avLst/>
        </a:prstGeom>
        <a:solidFill>
          <a:schemeClr val="lt1">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0674264-67E7-40BD-A8FD-E3B4F9A417E0}">
      <dsp:nvSpPr>
        <dsp:cNvPr id="0" name=""/>
        <dsp:cNvSpPr/>
      </dsp:nvSpPr>
      <dsp:spPr>
        <a:xfrm>
          <a:off x="1012652" y="1378487"/>
          <a:ext cx="10263053" cy="689519"/>
        </a:xfrm>
        <a:prstGeom prst="rect">
          <a:avLst/>
        </a:prstGeom>
        <a:solidFill>
          <a:schemeClr val="accent3">
            <a:hueOff val="2392453"/>
            <a:satOff val="-3376"/>
            <a:lumOff val="-147"/>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7306" tIns="91440" rIns="91440" bIns="91440" numCol="1" spcCol="1270" anchor="ctr" anchorCtr="0">
          <a:noAutofit/>
        </a:bodyPr>
        <a:lstStyle/>
        <a:p>
          <a:pPr marL="0" lvl="0" indent="0" algn="l" defTabSz="1600200">
            <a:lnSpc>
              <a:spcPct val="90000"/>
            </a:lnSpc>
            <a:spcBef>
              <a:spcPct val="0"/>
            </a:spcBef>
            <a:spcAft>
              <a:spcPct val="35000"/>
            </a:spcAft>
            <a:buNone/>
          </a:pPr>
          <a:r>
            <a:rPr lang="pl-PL" sz="3600" kern="1200" dirty="0">
              <a:solidFill>
                <a:schemeClr val="tx1"/>
              </a:solidFill>
            </a:rPr>
            <a:t>OTOCZENIE TECHNOLOGICZNE</a:t>
          </a:r>
        </a:p>
      </dsp:txBody>
      <dsp:txXfrm>
        <a:off x="1012652" y="1378487"/>
        <a:ext cx="10263053" cy="689519"/>
      </dsp:txXfrm>
    </dsp:sp>
    <dsp:sp modelId="{DD3BAB7C-573D-4F41-8E85-B3830CEFA03D}">
      <dsp:nvSpPr>
        <dsp:cNvPr id="0" name=""/>
        <dsp:cNvSpPr/>
      </dsp:nvSpPr>
      <dsp:spPr>
        <a:xfrm>
          <a:off x="581703" y="1292297"/>
          <a:ext cx="861899" cy="861899"/>
        </a:xfrm>
        <a:prstGeom prst="ellipse">
          <a:avLst/>
        </a:prstGeom>
        <a:solidFill>
          <a:schemeClr val="lt1">
            <a:hueOff val="0"/>
            <a:satOff val="0"/>
            <a:lumOff val="0"/>
            <a:alphaOff val="0"/>
          </a:schemeClr>
        </a:solidFill>
        <a:ln w="12700" cap="flat" cmpd="sng" algn="ctr">
          <a:solidFill>
            <a:schemeClr val="accent3">
              <a:hueOff val="2392453"/>
              <a:satOff val="-3376"/>
              <a:lumOff val="-147"/>
              <a:alphaOff val="0"/>
            </a:schemeClr>
          </a:solidFill>
          <a:prstDash val="solid"/>
        </a:ln>
        <a:effectLst/>
      </dsp:spPr>
      <dsp:style>
        <a:lnRef idx="2">
          <a:scrgbClr r="0" g="0" b="0"/>
        </a:lnRef>
        <a:fillRef idx="1">
          <a:scrgbClr r="0" g="0" b="0"/>
        </a:fillRef>
        <a:effectRef idx="0">
          <a:scrgbClr r="0" g="0" b="0"/>
        </a:effectRef>
        <a:fontRef idx="minor"/>
      </dsp:style>
    </dsp:sp>
    <dsp:sp modelId="{1C178A62-14E8-46A1-8055-AB4D16B3D641}">
      <dsp:nvSpPr>
        <dsp:cNvPr id="0" name=""/>
        <dsp:cNvSpPr/>
      </dsp:nvSpPr>
      <dsp:spPr>
        <a:xfrm>
          <a:off x="1164298" y="2412436"/>
          <a:ext cx="10111407" cy="689519"/>
        </a:xfrm>
        <a:prstGeom prst="rect">
          <a:avLst/>
        </a:prstGeom>
        <a:solidFill>
          <a:schemeClr val="accent3">
            <a:hueOff val="4784907"/>
            <a:satOff val="-6752"/>
            <a:lumOff val="-29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7306" tIns="91440" rIns="91440" bIns="91440" numCol="1" spcCol="1270" anchor="ctr" anchorCtr="0">
          <a:noAutofit/>
        </a:bodyPr>
        <a:lstStyle/>
        <a:p>
          <a:pPr marL="0" lvl="0" indent="0" algn="l" defTabSz="1600200">
            <a:lnSpc>
              <a:spcPct val="90000"/>
            </a:lnSpc>
            <a:spcBef>
              <a:spcPct val="0"/>
            </a:spcBef>
            <a:spcAft>
              <a:spcPct val="35000"/>
            </a:spcAft>
            <a:buNone/>
          </a:pPr>
          <a:r>
            <a:rPr lang="pl-PL" sz="3600" kern="1200" dirty="0">
              <a:solidFill>
                <a:schemeClr val="tx1"/>
              </a:solidFill>
            </a:rPr>
            <a:t>OTOCZENIE KULTUROWE</a:t>
          </a:r>
        </a:p>
      </dsp:txBody>
      <dsp:txXfrm>
        <a:off x="1164298" y="2412436"/>
        <a:ext cx="10111407" cy="689519"/>
      </dsp:txXfrm>
    </dsp:sp>
    <dsp:sp modelId="{EFB7BCFD-DFB3-42D2-ABDF-A25CCC885F0F}">
      <dsp:nvSpPr>
        <dsp:cNvPr id="0" name=""/>
        <dsp:cNvSpPr/>
      </dsp:nvSpPr>
      <dsp:spPr>
        <a:xfrm>
          <a:off x="733348" y="2326246"/>
          <a:ext cx="861899" cy="861899"/>
        </a:xfrm>
        <a:prstGeom prst="ellipse">
          <a:avLst/>
        </a:prstGeom>
        <a:solidFill>
          <a:schemeClr val="lt1">
            <a:hueOff val="0"/>
            <a:satOff val="0"/>
            <a:lumOff val="0"/>
            <a:alphaOff val="0"/>
          </a:schemeClr>
        </a:solidFill>
        <a:ln w="12700" cap="flat" cmpd="sng" algn="ctr">
          <a:solidFill>
            <a:schemeClr val="accent3">
              <a:hueOff val="4784907"/>
              <a:satOff val="-6752"/>
              <a:lumOff val="-294"/>
              <a:alphaOff val="0"/>
            </a:schemeClr>
          </a:solidFill>
          <a:prstDash val="solid"/>
        </a:ln>
        <a:effectLst/>
      </dsp:spPr>
      <dsp:style>
        <a:lnRef idx="2">
          <a:scrgbClr r="0" g="0" b="0"/>
        </a:lnRef>
        <a:fillRef idx="1">
          <a:scrgbClr r="0" g="0" b="0"/>
        </a:fillRef>
        <a:effectRef idx="0">
          <a:scrgbClr r="0" g="0" b="0"/>
        </a:effectRef>
        <a:fontRef idx="minor"/>
      </dsp:style>
    </dsp:sp>
    <dsp:sp modelId="{800C7F63-90D0-4915-BD3F-D39310DB64FF}">
      <dsp:nvSpPr>
        <dsp:cNvPr id="0" name=""/>
        <dsp:cNvSpPr/>
      </dsp:nvSpPr>
      <dsp:spPr>
        <a:xfrm>
          <a:off x="1012652" y="3446384"/>
          <a:ext cx="10263053" cy="689519"/>
        </a:xfrm>
        <a:prstGeom prst="rect">
          <a:avLst/>
        </a:prstGeom>
        <a:solidFill>
          <a:schemeClr val="accent3">
            <a:hueOff val="7177360"/>
            <a:satOff val="-10129"/>
            <a:lumOff val="-441"/>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7306" tIns="91440" rIns="91440" bIns="91440" numCol="1" spcCol="1270" anchor="ctr" anchorCtr="0">
          <a:noAutofit/>
        </a:bodyPr>
        <a:lstStyle/>
        <a:p>
          <a:pPr marL="0" lvl="0" indent="0" algn="l" defTabSz="1600200">
            <a:lnSpc>
              <a:spcPct val="90000"/>
            </a:lnSpc>
            <a:spcBef>
              <a:spcPct val="0"/>
            </a:spcBef>
            <a:spcAft>
              <a:spcPct val="35000"/>
            </a:spcAft>
            <a:buNone/>
          </a:pPr>
          <a:r>
            <a:rPr lang="pl-PL" sz="3600" kern="1200" dirty="0">
              <a:solidFill>
                <a:schemeClr val="tx1"/>
              </a:solidFill>
            </a:rPr>
            <a:t>OTOCZENIE POLITYCZNO-PRAWNE</a:t>
          </a:r>
        </a:p>
      </dsp:txBody>
      <dsp:txXfrm>
        <a:off x="1012652" y="3446384"/>
        <a:ext cx="10263053" cy="689519"/>
      </dsp:txXfrm>
    </dsp:sp>
    <dsp:sp modelId="{2DB436BE-8EC7-402D-9C96-A813E67AEC44}">
      <dsp:nvSpPr>
        <dsp:cNvPr id="0" name=""/>
        <dsp:cNvSpPr/>
      </dsp:nvSpPr>
      <dsp:spPr>
        <a:xfrm>
          <a:off x="581703" y="3360194"/>
          <a:ext cx="861899" cy="861899"/>
        </a:xfrm>
        <a:prstGeom prst="ellipse">
          <a:avLst/>
        </a:prstGeom>
        <a:solidFill>
          <a:schemeClr val="lt1">
            <a:hueOff val="0"/>
            <a:satOff val="0"/>
            <a:lumOff val="0"/>
            <a:alphaOff val="0"/>
          </a:schemeClr>
        </a:solidFill>
        <a:ln w="12700" cap="flat" cmpd="sng" algn="ctr">
          <a:solidFill>
            <a:schemeClr val="accent3">
              <a:hueOff val="7177360"/>
              <a:satOff val="-10129"/>
              <a:lumOff val="-441"/>
              <a:alphaOff val="0"/>
            </a:schemeClr>
          </a:solidFill>
          <a:prstDash val="solid"/>
        </a:ln>
        <a:effectLst/>
      </dsp:spPr>
      <dsp:style>
        <a:lnRef idx="2">
          <a:scrgbClr r="0" g="0" b="0"/>
        </a:lnRef>
        <a:fillRef idx="1">
          <a:scrgbClr r="0" g="0" b="0"/>
        </a:fillRef>
        <a:effectRef idx="0">
          <a:scrgbClr r="0" g="0" b="0"/>
        </a:effectRef>
        <a:fontRef idx="minor"/>
      </dsp:style>
    </dsp:sp>
    <dsp:sp modelId="{ED073893-1C4F-41CE-855C-270FCF682C22}">
      <dsp:nvSpPr>
        <dsp:cNvPr id="0" name=""/>
        <dsp:cNvSpPr/>
      </dsp:nvSpPr>
      <dsp:spPr>
        <a:xfrm>
          <a:off x="518563" y="4480333"/>
          <a:ext cx="10757142" cy="689519"/>
        </a:xfrm>
        <a:prstGeom prst="rect">
          <a:avLst/>
        </a:prstGeom>
        <a:solidFill>
          <a:schemeClr val="accent3">
            <a:hueOff val="9569813"/>
            <a:satOff val="-13505"/>
            <a:lumOff val="-588"/>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7306" tIns="91440" rIns="91440" bIns="91440" numCol="1" spcCol="1270" anchor="ctr" anchorCtr="0">
          <a:noAutofit/>
        </a:bodyPr>
        <a:lstStyle/>
        <a:p>
          <a:pPr marL="0" lvl="0" indent="0" algn="l" defTabSz="1600200">
            <a:lnSpc>
              <a:spcPct val="90000"/>
            </a:lnSpc>
            <a:spcBef>
              <a:spcPct val="0"/>
            </a:spcBef>
            <a:spcAft>
              <a:spcPct val="35000"/>
            </a:spcAft>
            <a:buNone/>
          </a:pPr>
          <a:r>
            <a:rPr lang="pl-PL" sz="3600" kern="1200" dirty="0">
              <a:solidFill>
                <a:schemeClr val="tx1"/>
              </a:solidFill>
            </a:rPr>
            <a:t>OTOCZENIE DEMOGRAFICZNE</a:t>
          </a:r>
        </a:p>
      </dsp:txBody>
      <dsp:txXfrm>
        <a:off x="518563" y="4480333"/>
        <a:ext cx="10757142" cy="689519"/>
      </dsp:txXfrm>
    </dsp:sp>
    <dsp:sp modelId="{CCC6FFA6-B976-435B-9956-17A9F035EF9E}">
      <dsp:nvSpPr>
        <dsp:cNvPr id="0" name=""/>
        <dsp:cNvSpPr/>
      </dsp:nvSpPr>
      <dsp:spPr>
        <a:xfrm>
          <a:off x="87613" y="4394143"/>
          <a:ext cx="861899" cy="861899"/>
        </a:xfrm>
        <a:prstGeom prst="ellipse">
          <a:avLst/>
        </a:prstGeom>
        <a:solidFill>
          <a:schemeClr val="lt1">
            <a:hueOff val="0"/>
            <a:satOff val="0"/>
            <a:lumOff val="0"/>
            <a:alphaOff val="0"/>
          </a:schemeClr>
        </a:solidFill>
        <a:ln w="12700" cap="flat" cmpd="sng" algn="ctr">
          <a:solidFill>
            <a:schemeClr val="accent3">
              <a:hueOff val="9569813"/>
              <a:satOff val="-13505"/>
              <a:lumOff val="-588"/>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052FA7-D51E-4ADE-B31F-3B7319004753}">
      <dsp:nvSpPr>
        <dsp:cNvPr id="0" name=""/>
        <dsp:cNvSpPr/>
      </dsp:nvSpPr>
      <dsp:spPr>
        <a:xfrm>
          <a:off x="-5842602" y="-894177"/>
          <a:ext cx="6955667" cy="6955667"/>
        </a:xfrm>
        <a:prstGeom prst="blockArc">
          <a:avLst>
            <a:gd name="adj1" fmla="val 18900000"/>
            <a:gd name="adj2" fmla="val 2700000"/>
            <a:gd name="adj3" fmla="val 311"/>
          </a:avLst>
        </a:pr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E493262-EFDF-4D6B-A7D4-0BBDCA1B8944}">
      <dsp:nvSpPr>
        <dsp:cNvPr id="0" name=""/>
        <dsp:cNvSpPr/>
      </dsp:nvSpPr>
      <dsp:spPr>
        <a:xfrm>
          <a:off x="486490" y="322853"/>
          <a:ext cx="10692059" cy="646120"/>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2858" tIns="83820" rIns="83820" bIns="83820" numCol="1" spcCol="1270" anchor="ctr" anchorCtr="0">
          <a:noAutofit/>
        </a:bodyPr>
        <a:lstStyle/>
        <a:p>
          <a:pPr marL="0" lvl="0" indent="0" algn="l" defTabSz="1466850">
            <a:lnSpc>
              <a:spcPct val="90000"/>
            </a:lnSpc>
            <a:spcBef>
              <a:spcPct val="0"/>
            </a:spcBef>
            <a:spcAft>
              <a:spcPct val="35000"/>
            </a:spcAft>
            <a:buNone/>
          </a:pPr>
          <a:r>
            <a:rPr lang="pl-PL" sz="3300" kern="1200" dirty="0">
              <a:solidFill>
                <a:schemeClr val="tx1"/>
              </a:solidFill>
            </a:rPr>
            <a:t>KONKURENCI</a:t>
          </a:r>
        </a:p>
      </dsp:txBody>
      <dsp:txXfrm>
        <a:off x="486490" y="322853"/>
        <a:ext cx="10692059" cy="646120"/>
      </dsp:txXfrm>
    </dsp:sp>
    <dsp:sp modelId="{C620BA54-EB99-4A32-A779-713A146F62E5}">
      <dsp:nvSpPr>
        <dsp:cNvPr id="0" name=""/>
        <dsp:cNvSpPr/>
      </dsp:nvSpPr>
      <dsp:spPr>
        <a:xfrm>
          <a:off x="82665" y="242088"/>
          <a:ext cx="807650" cy="807650"/>
        </a:xfrm>
        <a:prstGeom prst="ellipse">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EEBACC2-6F0A-4CBF-89EA-09D20FAC69D9}">
      <dsp:nvSpPr>
        <dsp:cNvPr id="0" name=""/>
        <dsp:cNvSpPr/>
      </dsp:nvSpPr>
      <dsp:spPr>
        <a:xfrm>
          <a:off x="949482" y="1291724"/>
          <a:ext cx="10229068" cy="646120"/>
        </a:xfrm>
        <a:prstGeom prst="rect">
          <a:avLst/>
        </a:prstGeom>
        <a:solidFill>
          <a:schemeClr val="accent2">
            <a:hueOff val="-381199"/>
            <a:satOff val="-166"/>
            <a:lumOff val="-348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2858" tIns="83820" rIns="83820" bIns="83820" numCol="1" spcCol="1270" anchor="ctr" anchorCtr="0">
          <a:noAutofit/>
        </a:bodyPr>
        <a:lstStyle/>
        <a:p>
          <a:pPr marL="0" lvl="0" indent="0" algn="l" defTabSz="1466850">
            <a:lnSpc>
              <a:spcPct val="90000"/>
            </a:lnSpc>
            <a:spcBef>
              <a:spcPct val="0"/>
            </a:spcBef>
            <a:spcAft>
              <a:spcPct val="35000"/>
            </a:spcAft>
            <a:buNone/>
          </a:pPr>
          <a:r>
            <a:rPr lang="pl-PL" sz="3300" kern="1200" dirty="0">
              <a:solidFill>
                <a:schemeClr val="tx1"/>
              </a:solidFill>
            </a:rPr>
            <a:t>NABYWCY</a:t>
          </a:r>
        </a:p>
      </dsp:txBody>
      <dsp:txXfrm>
        <a:off x="949482" y="1291724"/>
        <a:ext cx="10229068" cy="646120"/>
      </dsp:txXfrm>
    </dsp:sp>
    <dsp:sp modelId="{83CFB02E-2DA2-498A-B2F2-A217D0A1BAB7}">
      <dsp:nvSpPr>
        <dsp:cNvPr id="0" name=""/>
        <dsp:cNvSpPr/>
      </dsp:nvSpPr>
      <dsp:spPr>
        <a:xfrm>
          <a:off x="545656" y="1210959"/>
          <a:ext cx="807650" cy="807650"/>
        </a:xfrm>
        <a:prstGeom prst="ellipse">
          <a:avLst/>
        </a:prstGeom>
        <a:solidFill>
          <a:schemeClr val="lt1">
            <a:hueOff val="0"/>
            <a:satOff val="0"/>
            <a:lumOff val="0"/>
            <a:alphaOff val="0"/>
          </a:schemeClr>
        </a:solidFill>
        <a:ln w="12700" cap="flat" cmpd="sng" algn="ctr">
          <a:solidFill>
            <a:schemeClr val="accent2">
              <a:hueOff val="-381199"/>
              <a:satOff val="-166"/>
              <a:lumOff val="-3480"/>
              <a:alphaOff val="0"/>
            </a:schemeClr>
          </a:solidFill>
          <a:prstDash val="solid"/>
        </a:ln>
        <a:effectLst/>
      </dsp:spPr>
      <dsp:style>
        <a:lnRef idx="2">
          <a:scrgbClr r="0" g="0" b="0"/>
        </a:lnRef>
        <a:fillRef idx="1">
          <a:scrgbClr r="0" g="0" b="0"/>
        </a:fillRef>
        <a:effectRef idx="0">
          <a:scrgbClr r="0" g="0" b="0"/>
        </a:effectRef>
        <a:fontRef idx="minor"/>
      </dsp:style>
    </dsp:sp>
    <dsp:sp modelId="{8E50B0C5-F2D0-47F9-8ACB-261FA8F74A1A}">
      <dsp:nvSpPr>
        <dsp:cNvPr id="0" name=""/>
        <dsp:cNvSpPr/>
      </dsp:nvSpPr>
      <dsp:spPr>
        <a:xfrm>
          <a:off x="1091583" y="2260595"/>
          <a:ext cx="10086967" cy="646120"/>
        </a:xfrm>
        <a:prstGeom prst="rect">
          <a:avLst/>
        </a:prstGeom>
        <a:solidFill>
          <a:schemeClr val="accent2">
            <a:hueOff val="-762398"/>
            <a:satOff val="-331"/>
            <a:lumOff val="-6961"/>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2858" tIns="83820" rIns="83820" bIns="83820" numCol="1" spcCol="1270" anchor="ctr" anchorCtr="0">
          <a:noAutofit/>
        </a:bodyPr>
        <a:lstStyle/>
        <a:p>
          <a:pPr marL="0" lvl="0" indent="0" algn="l" defTabSz="1466850">
            <a:lnSpc>
              <a:spcPct val="90000"/>
            </a:lnSpc>
            <a:spcBef>
              <a:spcPct val="0"/>
            </a:spcBef>
            <a:spcAft>
              <a:spcPct val="35000"/>
            </a:spcAft>
            <a:buNone/>
          </a:pPr>
          <a:r>
            <a:rPr lang="pl-PL" sz="3300" kern="1200" dirty="0">
              <a:solidFill>
                <a:schemeClr val="tx1"/>
              </a:solidFill>
            </a:rPr>
            <a:t>DOSTAWCY</a:t>
          </a:r>
        </a:p>
      </dsp:txBody>
      <dsp:txXfrm>
        <a:off x="1091583" y="2260595"/>
        <a:ext cx="10086967" cy="646120"/>
      </dsp:txXfrm>
    </dsp:sp>
    <dsp:sp modelId="{264C1533-DAC6-4ABF-960A-787DED64BCAD}">
      <dsp:nvSpPr>
        <dsp:cNvPr id="0" name=""/>
        <dsp:cNvSpPr/>
      </dsp:nvSpPr>
      <dsp:spPr>
        <a:xfrm>
          <a:off x="687757" y="2179830"/>
          <a:ext cx="807650" cy="807650"/>
        </a:xfrm>
        <a:prstGeom prst="ellipse">
          <a:avLst/>
        </a:prstGeom>
        <a:solidFill>
          <a:schemeClr val="lt1">
            <a:hueOff val="0"/>
            <a:satOff val="0"/>
            <a:lumOff val="0"/>
            <a:alphaOff val="0"/>
          </a:schemeClr>
        </a:solidFill>
        <a:ln w="12700" cap="flat" cmpd="sng" algn="ctr">
          <a:solidFill>
            <a:schemeClr val="accent2">
              <a:hueOff val="-762398"/>
              <a:satOff val="-331"/>
              <a:lumOff val="-6961"/>
              <a:alphaOff val="0"/>
            </a:schemeClr>
          </a:solidFill>
          <a:prstDash val="solid"/>
        </a:ln>
        <a:effectLst/>
      </dsp:spPr>
      <dsp:style>
        <a:lnRef idx="2">
          <a:scrgbClr r="0" g="0" b="0"/>
        </a:lnRef>
        <a:fillRef idx="1">
          <a:scrgbClr r="0" g="0" b="0"/>
        </a:fillRef>
        <a:effectRef idx="0">
          <a:scrgbClr r="0" g="0" b="0"/>
        </a:effectRef>
        <a:fontRef idx="minor"/>
      </dsp:style>
    </dsp:sp>
    <dsp:sp modelId="{ABD48E55-DBED-4A7B-8E42-0CF0B4025503}">
      <dsp:nvSpPr>
        <dsp:cNvPr id="0" name=""/>
        <dsp:cNvSpPr/>
      </dsp:nvSpPr>
      <dsp:spPr>
        <a:xfrm>
          <a:off x="949482" y="3229466"/>
          <a:ext cx="10229068" cy="646120"/>
        </a:xfrm>
        <a:prstGeom prst="rect">
          <a:avLst/>
        </a:prstGeom>
        <a:solidFill>
          <a:schemeClr val="accent2">
            <a:hueOff val="-1143597"/>
            <a:satOff val="-497"/>
            <a:lumOff val="-10441"/>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2858" tIns="83820" rIns="83820" bIns="83820" numCol="1" spcCol="1270" anchor="ctr" anchorCtr="0">
          <a:noAutofit/>
        </a:bodyPr>
        <a:lstStyle/>
        <a:p>
          <a:pPr marL="0" lvl="0" indent="0" algn="l" defTabSz="1466850">
            <a:lnSpc>
              <a:spcPct val="90000"/>
            </a:lnSpc>
            <a:spcBef>
              <a:spcPct val="0"/>
            </a:spcBef>
            <a:spcAft>
              <a:spcPct val="35000"/>
            </a:spcAft>
            <a:buNone/>
          </a:pPr>
          <a:r>
            <a:rPr lang="pl-PL" sz="3300" kern="1200" dirty="0">
              <a:solidFill>
                <a:schemeClr val="tx1"/>
              </a:solidFill>
            </a:rPr>
            <a:t>ALIANCI</a:t>
          </a:r>
        </a:p>
      </dsp:txBody>
      <dsp:txXfrm>
        <a:off x="949482" y="3229466"/>
        <a:ext cx="10229068" cy="646120"/>
      </dsp:txXfrm>
    </dsp:sp>
    <dsp:sp modelId="{76E0557A-9A30-4A9E-8462-6DE940D3C3AB}">
      <dsp:nvSpPr>
        <dsp:cNvPr id="0" name=""/>
        <dsp:cNvSpPr/>
      </dsp:nvSpPr>
      <dsp:spPr>
        <a:xfrm>
          <a:off x="545656" y="3148701"/>
          <a:ext cx="807650" cy="807650"/>
        </a:xfrm>
        <a:prstGeom prst="ellipse">
          <a:avLst/>
        </a:prstGeom>
        <a:solidFill>
          <a:schemeClr val="lt1">
            <a:hueOff val="0"/>
            <a:satOff val="0"/>
            <a:lumOff val="0"/>
            <a:alphaOff val="0"/>
          </a:schemeClr>
        </a:solidFill>
        <a:ln w="12700" cap="flat" cmpd="sng" algn="ctr">
          <a:solidFill>
            <a:schemeClr val="accent2">
              <a:hueOff val="-1143597"/>
              <a:satOff val="-497"/>
              <a:lumOff val="-10441"/>
              <a:alphaOff val="0"/>
            </a:schemeClr>
          </a:solidFill>
          <a:prstDash val="solid"/>
        </a:ln>
        <a:effectLst/>
      </dsp:spPr>
      <dsp:style>
        <a:lnRef idx="2">
          <a:scrgbClr r="0" g="0" b="0"/>
        </a:lnRef>
        <a:fillRef idx="1">
          <a:scrgbClr r="0" g="0" b="0"/>
        </a:fillRef>
        <a:effectRef idx="0">
          <a:scrgbClr r="0" g="0" b="0"/>
        </a:effectRef>
        <a:fontRef idx="minor"/>
      </dsp:style>
    </dsp:sp>
    <dsp:sp modelId="{4356124D-B76F-438A-8EA9-E360C885B0BE}">
      <dsp:nvSpPr>
        <dsp:cNvPr id="0" name=""/>
        <dsp:cNvSpPr/>
      </dsp:nvSpPr>
      <dsp:spPr>
        <a:xfrm>
          <a:off x="486490" y="4198337"/>
          <a:ext cx="10692059" cy="646120"/>
        </a:xfrm>
        <a:prstGeom prst="rect">
          <a:avLst/>
        </a:prstGeom>
        <a:solidFill>
          <a:schemeClr val="accent2">
            <a:hueOff val="-1524796"/>
            <a:satOff val="-662"/>
            <a:lumOff val="-13921"/>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2858" tIns="83820" rIns="83820" bIns="83820" numCol="1" spcCol="1270" anchor="ctr" anchorCtr="0">
          <a:noAutofit/>
        </a:bodyPr>
        <a:lstStyle/>
        <a:p>
          <a:pPr marL="0" lvl="0" indent="0" algn="l" defTabSz="1466850">
            <a:lnSpc>
              <a:spcPct val="90000"/>
            </a:lnSpc>
            <a:spcBef>
              <a:spcPct val="0"/>
            </a:spcBef>
            <a:spcAft>
              <a:spcPct val="35000"/>
            </a:spcAft>
            <a:buNone/>
          </a:pPr>
          <a:r>
            <a:rPr lang="pl-PL" sz="3300" kern="1200" dirty="0">
              <a:solidFill>
                <a:schemeClr val="tx1"/>
              </a:solidFill>
            </a:rPr>
            <a:t>OTOCZENIE LOKALNE I REGIONALNE</a:t>
          </a:r>
        </a:p>
      </dsp:txBody>
      <dsp:txXfrm>
        <a:off x="486490" y="4198337"/>
        <a:ext cx="10692059" cy="646120"/>
      </dsp:txXfrm>
    </dsp:sp>
    <dsp:sp modelId="{6FBFBF04-DA12-446B-BEB5-14BD078E9511}">
      <dsp:nvSpPr>
        <dsp:cNvPr id="0" name=""/>
        <dsp:cNvSpPr/>
      </dsp:nvSpPr>
      <dsp:spPr>
        <a:xfrm>
          <a:off x="82665" y="4117572"/>
          <a:ext cx="807650" cy="807650"/>
        </a:xfrm>
        <a:prstGeom prst="ellipse">
          <a:avLst/>
        </a:prstGeom>
        <a:solidFill>
          <a:schemeClr val="lt1">
            <a:hueOff val="0"/>
            <a:satOff val="0"/>
            <a:lumOff val="0"/>
            <a:alphaOff val="0"/>
          </a:schemeClr>
        </a:solidFill>
        <a:ln w="12700" cap="flat" cmpd="sng" algn="ctr">
          <a:solidFill>
            <a:schemeClr val="accent2">
              <a:hueOff val="-1524796"/>
              <a:satOff val="-662"/>
              <a:lumOff val="-13921"/>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pl-PL"/>
              <a:t>Kliknij, aby edytować styl</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l-PL"/>
              <a:t>Kliknij, aby edytować styl wzorca podtytułu</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9CC5351C-0079-44D0-AD9F-1F9C3BBC23D6}" type="datetimeFigureOut">
              <a:rPr lang="pl-PL" smtClean="0"/>
              <a:t>17.10.2023</a:t>
            </a:fld>
            <a:endParaRPr lang="pl-PL"/>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pl-PL"/>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79F8B83E-8460-46CC-A92B-FAB39601E25E}" type="slidenum">
              <a:rPr lang="pl-PL" smtClean="0"/>
              <a:t>‹#›</a:t>
            </a:fld>
            <a:endParaRPr lang="pl-PL"/>
          </a:p>
        </p:txBody>
      </p:sp>
    </p:spTree>
    <p:extLst>
      <p:ext uri="{BB962C8B-B14F-4D97-AF65-F5344CB8AC3E}">
        <p14:creationId xmlns:p14="http://schemas.microsoft.com/office/powerpoint/2010/main" val="940576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9CC5351C-0079-44D0-AD9F-1F9C3BBC23D6}" type="datetimeFigureOut">
              <a:rPr lang="pl-PL" smtClean="0"/>
              <a:t>17.10.2023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9F8B83E-8460-46CC-A92B-FAB39601E25E}" type="slidenum">
              <a:rPr lang="pl-PL" smtClean="0"/>
              <a:t>‹#›</a:t>
            </a:fld>
            <a:endParaRPr lang="pl-PL"/>
          </a:p>
        </p:txBody>
      </p:sp>
    </p:spTree>
    <p:extLst>
      <p:ext uri="{BB962C8B-B14F-4D97-AF65-F5344CB8AC3E}">
        <p14:creationId xmlns:p14="http://schemas.microsoft.com/office/powerpoint/2010/main" val="2609124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9CC5351C-0079-44D0-AD9F-1F9C3BBC23D6}" type="datetimeFigureOut">
              <a:rPr lang="pl-PL" smtClean="0"/>
              <a:t>17.10.2023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9F8B83E-8460-46CC-A92B-FAB39601E25E}" type="slidenum">
              <a:rPr lang="pl-PL" smtClean="0"/>
              <a:t>‹#›</a:t>
            </a:fld>
            <a:endParaRPr lang="pl-PL"/>
          </a:p>
        </p:txBody>
      </p:sp>
    </p:spTree>
    <p:extLst>
      <p:ext uri="{BB962C8B-B14F-4D97-AF65-F5344CB8AC3E}">
        <p14:creationId xmlns:p14="http://schemas.microsoft.com/office/powerpoint/2010/main" val="855857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9CC5351C-0079-44D0-AD9F-1F9C3BBC23D6}" type="datetimeFigureOut">
              <a:rPr lang="pl-PL" smtClean="0"/>
              <a:t>17.10.2023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9F8B83E-8460-46CC-A92B-FAB39601E25E}" type="slidenum">
              <a:rPr lang="pl-PL" smtClean="0"/>
              <a:t>‹#›</a:t>
            </a:fld>
            <a:endParaRPr lang="pl-PL"/>
          </a:p>
        </p:txBody>
      </p:sp>
    </p:spTree>
    <p:extLst>
      <p:ext uri="{BB962C8B-B14F-4D97-AF65-F5344CB8AC3E}">
        <p14:creationId xmlns:p14="http://schemas.microsoft.com/office/powerpoint/2010/main" val="3279334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pl-PL"/>
              <a:t>Kliknij, aby edytować styl</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9CC5351C-0079-44D0-AD9F-1F9C3BBC23D6}" type="datetimeFigureOut">
              <a:rPr lang="pl-PL" smtClean="0"/>
              <a:t>17.10.2023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9F8B83E-8460-46CC-A92B-FAB39601E25E}" type="slidenum">
              <a:rPr lang="pl-PL" smtClean="0"/>
              <a:t>‹#›</a:t>
            </a:fld>
            <a:endParaRPr lang="pl-PL"/>
          </a:p>
        </p:txBody>
      </p:sp>
    </p:spTree>
    <p:extLst>
      <p:ext uri="{BB962C8B-B14F-4D97-AF65-F5344CB8AC3E}">
        <p14:creationId xmlns:p14="http://schemas.microsoft.com/office/powerpoint/2010/main" val="579172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9CC5351C-0079-44D0-AD9F-1F9C3BBC23D6}" type="datetimeFigureOut">
              <a:rPr lang="pl-PL" smtClean="0"/>
              <a:t>17.10.2023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9F8B83E-8460-46CC-A92B-FAB39601E25E}" type="slidenum">
              <a:rPr lang="pl-PL" smtClean="0"/>
              <a:t>‹#›</a:t>
            </a:fld>
            <a:endParaRPr lang="pl-PL"/>
          </a:p>
        </p:txBody>
      </p:sp>
    </p:spTree>
    <p:extLst>
      <p:ext uri="{BB962C8B-B14F-4D97-AF65-F5344CB8AC3E}">
        <p14:creationId xmlns:p14="http://schemas.microsoft.com/office/powerpoint/2010/main" val="822251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9CC5351C-0079-44D0-AD9F-1F9C3BBC23D6}" type="datetimeFigureOut">
              <a:rPr lang="pl-PL" smtClean="0"/>
              <a:t>17.10.2023</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79F8B83E-8460-46CC-A92B-FAB39601E25E}" type="slidenum">
              <a:rPr lang="pl-PL" smtClean="0"/>
              <a:t>‹#›</a:t>
            </a:fld>
            <a:endParaRPr lang="pl-PL"/>
          </a:p>
        </p:txBody>
      </p:sp>
    </p:spTree>
    <p:extLst>
      <p:ext uri="{BB962C8B-B14F-4D97-AF65-F5344CB8AC3E}">
        <p14:creationId xmlns:p14="http://schemas.microsoft.com/office/powerpoint/2010/main" val="578478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9CC5351C-0079-44D0-AD9F-1F9C3BBC23D6}" type="datetimeFigureOut">
              <a:rPr lang="pl-PL" smtClean="0"/>
              <a:t>17.10.2023</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79F8B83E-8460-46CC-A92B-FAB39601E25E}" type="slidenum">
              <a:rPr lang="pl-PL" smtClean="0"/>
              <a:t>‹#›</a:t>
            </a:fld>
            <a:endParaRPr lang="pl-PL"/>
          </a:p>
        </p:txBody>
      </p:sp>
    </p:spTree>
    <p:extLst>
      <p:ext uri="{BB962C8B-B14F-4D97-AF65-F5344CB8AC3E}">
        <p14:creationId xmlns:p14="http://schemas.microsoft.com/office/powerpoint/2010/main" val="733055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C5351C-0079-44D0-AD9F-1F9C3BBC23D6}" type="datetimeFigureOut">
              <a:rPr lang="pl-PL" smtClean="0"/>
              <a:t>17.10.2023</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79F8B83E-8460-46CC-A92B-FAB39601E25E}" type="slidenum">
              <a:rPr lang="pl-PL" smtClean="0"/>
              <a:t>‹#›</a:t>
            </a:fld>
            <a:endParaRPr lang="pl-PL"/>
          </a:p>
        </p:txBody>
      </p:sp>
    </p:spTree>
    <p:extLst>
      <p:ext uri="{BB962C8B-B14F-4D97-AF65-F5344CB8AC3E}">
        <p14:creationId xmlns:p14="http://schemas.microsoft.com/office/powerpoint/2010/main" val="1238790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pl-PL"/>
              <a:t>Kliknij, aby edytować styl</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pl-PL"/>
              <a:t>Kliknij, aby edytować style wzorca tekstu</a:t>
            </a:r>
          </a:p>
        </p:txBody>
      </p:sp>
      <p:sp>
        <p:nvSpPr>
          <p:cNvPr id="5" name="Date Placeholder 4"/>
          <p:cNvSpPr>
            <a:spLocks noGrp="1"/>
          </p:cNvSpPr>
          <p:nvPr>
            <p:ph type="dt" sz="half" idx="10"/>
          </p:nvPr>
        </p:nvSpPr>
        <p:spPr/>
        <p:txBody>
          <a:bodyPr/>
          <a:lstStyle/>
          <a:p>
            <a:fld id="{9CC5351C-0079-44D0-AD9F-1F9C3BBC23D6}" type="datetimeFigureOut">
              <a:rPr lang="pl-PL" smtClean="0"/>
              <a:t>17.10.2023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79F8B83E-8460-46CC-A92B-FAB39601E25E}" type="slidenum">
              <a:rPr lang="pl-PL" smtClean="0"/>
              <a:t>‹#›</a:t>
            </a:fld>
            <a:endParaRPr lang="pl-PL"/>
          </a:p>
        </p:txBody>
      </p:sp>
    </p:spTree>
    <p:extLst>
      <p:ext uri="{BB962C8B-B14F-4D97-AF65-F5344CB8AC3E}">
        <p14:creationId xmlns:p14="http://schemas.microsoft.com/office/powerpoint/2010/main" val="1958262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pl-PL"/>
              <a:t>Kliknij, aby edytować styl</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9CC5351C-0079-44D0-AD9F-1F9C3BBC23D6}" type="datetimeFigureOut">
              <a:rPr lang="pl-PL" smtClean="0"/>
              <a:t>17.10.2023</a:t>
            </a:fld>
            <a:endParaRPr lang="pl-PL"/>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pl-PL"/>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79F8B83E-8460-46CC-A92B-FAB39601E25E}" type="slidenum">
              <a:rPr lang="pl-PL" smtClean="0"/>
              <a:t>‹#›</a:t>
            </a:fld>
            <a:endParaRPr lang="pl-PL"/>
          </a:p>
        </p:txBody>
      </p:sp>
    </p:spTree>
    <p:extLst>
      <p:ext uri="{BB962C8B-B14F-4D97-AF65-F5344CB8AC3E}">
        <p14:creationId xmlns:p14="http://schemas.microsoft.com/office/powerpoint/2010/main" val="1054108276"/>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9CC5351C-0079-44D0-AD9F-1F9C3BBC23D6}" type="datetimeFigureOut">
              <a:rPr lang="pl-PL" smtClean="0"/>
              <a:t>17.10.2023</a:t>
            </a:fld>
            <a:endParaRPr lang="pl-PL"/>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pl-PL"/>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79F8B83E-8460-46CC-A92B-FAB39601E25E}" type="slidenum">
              <a:rPr lang="pl-PL" smtClean="0"/>
              <a:t>‹#›</a:t>
            </a:fld>
            <a:endParaRPr lang="pl-PL"/>
          </a:p>
        </p:txBody>
      </p:sp>
    </p:spTree>
    <p:extLst>
      <p:ext uri="{BB962C8B-B14F-4D97-AF65-F5344CB8AC3E}">
        <p14:creationId xmlns:p14="http://schemas.microsoft.com/office/powerpoint/2010/main" val="1757414185"/>
      </p:ext>
    </p:extLst>
  </p:cSld>
  <p:clrMap bg1="lt1" tx1="dk1" bg2="lt2" tx2="dk2" accent1="accent1" accent2="accent2" accent3="accent3" accent4="accent4" accent5="accent5" accent6="accent6" hlink="hlink" folHlink="folHlink"/>
  <p:sldLayoutIdLst>
    <p:sldLayoutId id="2147483923" r:id="rId1"/>
    <p:sldLayoutId id="2147483924" r:id="rId2"/>
    <p:sldLayoutId id="2147483925" r:id="rId3"/>
    <p:sldLayoutId id="2147483926" r:id="rId4"/>
    <p:sldLayoutId id="2147483927" r:id="rId5"/>
    <p:sldLayoutId id="2147483928" r:id="rId6"/>
    <p:sldLayoutId id="2147483929" r:id="rId7"/>
    <p:sldLayoutId id="2147483930" r:id="rId8"/>
    <p:sldLayoutId id="2147483931" r:id="rId9"/>
    <p:sldLayoutId id="2147483932" r:id="rId10"/>
    <p:sldLayoutId id="2147483933"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166F6F5-9F14-40A6-A194-605DAA35AEE2}"/>
              </a:ext>
            </a:extLst>
          </p:cNvPr>
          <p:cNvSpPr>
            <a:spLocks noGrp="1"/>
          </p:cNvSpPr>
          <p:nvPr>
            <p:ph type="ctrTitle"/>
          </p:nvPr>
        </p:nvSpPr>
        <p:spPr>
          <a:xfrm>
            <a:off x="5000017" y="1783959"/>
            <a:ext cx="6391861" cy="2889114"/>
          </a:xfrm>
        </p:spPr>
        <p:txBody>
          <a:bodyPr anchor="b">
            <a:normAutofit/>
          </a:bodyPr>
          <a:lstStyle/>
          <a:p>
            <a:pPr algn="l"/>
            <a:r>
              <a:rPr lang="pl-PL" b="1" dirty="0">
                <a:solidFill>
                  <a:schemeClr val="tx1"/>
                </a:solidFill>
              </a:rPr>
              <a:t>POJĘCIE ORGANIZACJI </a:t>
            </a:r>
          </a:p>
        </p:txBody>
      </p:sp>
      <p:sp>
        <p:nvSpPr>
          <p:cNvPr id="3" name="Podtytuł 2">
            <a:extLst>
              <a:ext uri="{FF2B5EF4-FFF2-40B4-BE49-F238E27FC236}">
                <a16:creationId xmlns:a16="http://schemas.microsoft.com/office/drawing/2014/main" id="{964E0C8D-98C5-4805-A22B-F119A3AE7ABD}"/>
              </a:ext>
            </a:extLst>
          </p:cNvPr>
          <p:cNvSpPr>
            <a:spLocks noGrp="1"/>
          </p:cNvSpPr>
          <p:nvPr>
            <p:ph type="subTitle" idx="1"/>
          </p:nvPr>
        </p:nvSpPr>
        <p:spPr>
          <a:xfrm>
            <a:off x="5000017" y="6355956"/>
            <a:ext cx="4645250" cy="1147863"/>
          </a:xfrm>
        </p:spPr>
        <p:txBody>
          <a:bodyPr anchor="t">
            <a:normAutofit/>
          </a:bodyPr>
          <a:lstStyle/>
          <a:p>
            <a:pPr algn="l"/>
            <a:r>
              <a:rPr lang="pl-PL" sz="3600" dirty="0">
                <a:solidFill>
                  <a:schemeClr val="tx1"/>
                </a:solidFill>
              </a:rPr>
              <a:t>dr Karina Pilarz</a:t>
            </a:r>
          </a:p>
        </p:txBody>
      </p:sp>
      <p:pic>
        <p:nvPicPr>
          <p:cNvPr id="5" name="Grafika 4" descr="Grupa osób">
            <a:extLst>
              <a:ext uri="{FF2B5EF4-FFF2-40B4-BE49-F238E27FC236}">
                <a16:creationId xmlns:a16="http://schemas.microsoft.com/office/drawing/2014/main" id="{EC9321C4-EC98-40E6-A8C5-86727893E8E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4207" y="1405078"/>
            <a:ext cx="4047843" cy="4047843"/>
          </a:xfrm>
          <a:prstGeom prst="rect">
            <a:avLst/>
          </a:prstGeom>
        </p:spPr>
      </p:pic>
    </p:spTree>
    <p:extLst>
      <p:ext uri="{BB962C8B-B14F-4D97-AF65-F5344CB8AC3E}">
        <p14:creationId xmlns:p14="http://schemas.microsoft.com/office/powerpoint/2010/main" val="1814460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5F07E60-8ECF-40EF-B272-B0397CB22DB7}"/>
              </a:ext>
            </a:extLst>
          </p:cNvPr>
          <p:cNvSpPr>
            <a:spLocks noGrp="1"/>
          </p:cNvSpPr>
          <p:nvPr>
            <p:ph type="title"/>
          </p:nvPr>
        </p:nvSpPr>
        <p:spPr/>
        <p:txBody>
          <a:bodyPr/>
          <a:lstStyle/>
          <a:p>
            <a:r>
              <a:rPr lang="pl-PL" dirty="0"/>
              <a:t>INSTYTUCJA</a:t>
            </a:r>
          </a:p>
        </p:txBody>
      </p:sp>
      <p:sp>
        <p:nvSpPr>
          <p:cNvPr id="3" name="Symbol zastępczy zawartości 2">
            <a:extLst>
              <a:ext uri="{FF2B5EF4-FFF2-40B4-BE49-F238E27FC236}">
                <a16:creationId xmlns:a16="http://schemas.microsoft.com/office/drawing/2014/main" id="{5D9404AA-A6D6-43EC-9C2E-6F4AC458535F}"/>
              </a:ext>
            </a:extLst>
          </p:cNvPr>
          <p:cNvSpPr>
            <a:spLocks noGrp="1"/>
          </p:cNvSpPr>
          <p:nvPr>
            <p:ph idx="1"/>
          </p:nvPr>
        </p:nvSpPr>
        <p:spPr/>
        <p:txBody>
          <a:bodyPr>
            <a:normAutofit/>
          </a:bodyPr>
          <a:lstStyle/>
          <a:p>
            <a:pPr algn="just"/>
            <a:r>
              <a:rPr lang="pl-PL" dirty="0"/>
              <a:t>SZCZEGÓLNY PRZYPADEK ORGANIZACJI;</a:t>
            </a:r>
          </a:p>
          <a:p>
            <a:pPr algn="just"/>
            <a:r>
              <a:rPr lang="pl-PL" dirty="0"/>
              <a:t>ZŁOŻONA ZE ZMATERIALIZOWANYCH OBIEKTÓW (PRZEDE WSZYSTKIM WSPÓŁDZIAŁAJĄCY LUDZIE);</a:t>
            </a:r>
          </a:p>
          <a:p>
            <a:pPr algn="just"/>
            <a:r>
              <a:rPr lang="pl-PL" dirty="0"/>
              <a:t>ZORGANIZOWANY CHARAKTER – OSIĄGANIE CELÓW;</a:t>
            </a:r>
          </a:p>
          <a:p>
            <a:pPr algn="just"/>
            <a:r>
              <a:rPr lang="pl-PL" dirty="0"/>
              <a:t>JEST TO ORGANIZACJA, KTÓRA SIĘ </a:t>
            </a:r>
            <a:r>
              <a:rPr lang="pl-PL" b="1" dirty="0">
                <a:solidFill>
                  <a:srgbClr val="FF3399"/>
                </a:solidFill>
              </a:rPr>
              <a:t>ZINSTYTUCJONALIZOWAŁA</a:t>
            </a:r>
            <a:r>
              <a:rPr lang="pl-PL" dirty="0"/>
              <a:t>, CZYLI PRZESZŁA PROCES TWORZENIA I WPROWADZANIA WZORCÓW DZIAŁAŃ DLA UTRWALANIA CELÓW I STRUKTUR CAŁOŚCI ORGANIZACYJNYCH;</a:t>
            </a:r>
          </a:p>
          <a:p>
            <a:pPr algn="just"/>
            <a:r>
              <a:rPr lang="pl-PL" b="1" u="sng" dirty="0">
                <a:solidFill>
                  <a:srgbClr val="00B0F0"/>
                </a:solidFill>
              </a:rPr>
              <a:t>KAŻDA INSTYTUCJA JEST ORGANIZACJĄ, ALE NIE KAŻDA ORGANIZACJA JEST INSTYTUCJĄ</a:t>
            </a:r>
            <a:r>
              <a:rPr lang="pl-PL" dirty="0"/>
              <a:t>.</a:t>
            </a:r>
          </a:p>
          <a:p>
            <a:endParaRPr lang="pl-PL" dirty="0"/>
          </a:p>
        </p:txBody>
      </p:sp>
    </p:spTree>
    <p:extLst>
      <p:ext uri="{BB962C8B-B14F-4D97-AF65-F5344CB8AC3E}">
        <p14:creationId xmlns:p14="http://schemas.microsoft.com/office/powerpoint/2010/main" val="2921267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22C4272-4F1D-4BEF-8B7F-D7E8BC57DFB2}"/>
              </a:ext>
            </a:extLst>
          </p:cNvPr>
          <p:cNvSpPr>
            <a:spLocks noGrp="1"/>
          </p:cNvSpPr>
          <p:nvPr>
            <p:ph type="title"/>
          </p:nvPr>
        </p:nvSpPr>
        <p:spPr>
          <a:xfrm>
            <a:off x="709612" y="236886"/>
            <a:ext cx="10772775" cy="1658198"/>
          </a:xfrm>
        </p:spPr>
        <p:txBody>
          <a:bodyPr/>
          <a:lstStyle/>
          <a:p>
            <a:r>
              <a:rPr lang="pl-PL" dirty="0"/>
              <a:t>WITOLD KIEŻUN</a:t>
            </a:r>
          </a:p>
        </p:txBody>
      </p:sp>
      <p:graphicFrame>
        <p:nvGraphicFramePr>
          <p:cNvPr id="4" name="Symbol zastępczy zawartości 3">
            <a:extLst>
              <a:ext uri="{FF2B5EF4-FFF2-40B4-BE49-F238E27FC236}">
                <a16:creationId xmlns:a16="http://schemas.microsoft.com/office/drawing/2014/main" id="{7B7A8D44-B319-4D09-A05B-110E4C8FE868}"/>
              </a:ext>
            </a:extLst>
          </p:cNvPr>
          <p:cNvGraphicFramePr>
            <a:graphicFrameLocks noGrp="1"/>
          </p:cNvGraphicFramePr>
          <p:nvPr>
            <p:ph idx="1"/>
            <p:extLst>
              <p:ext uri="{D42A27DB-BD31-4B8C-83A1-F6EECF244321}">
                <p14:modId xmlns:p14="http://schemas.microsoft.com/office/powerpoint/2010/main" val="3650040125"/>
              </p:ext>
            </p:extLst>
          </p:nvPr>
        </p:nvGraphicFramePr>
        <p:xfrm>
          <a:off x="838200" y="3101532"/>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Symbol zastępczy zawartości 3">
            <a:extLst>
              <a:ext uri="{FF2B5EF4-FFF2-40B4-BE49-F238E27FC236}">
                <a16:creationId xmlns:a16="http://schemas.microsoft.com/office/drawing/2014/main" id="{94A36CD5-4FEB-4E3D-8E19-9DED7930394D}"/>
              </a:ext>
            </a:extLst>
          </p:cNvPr>
          <p:cNvGraphicFramePr>
            <a:graphicFrameLocks/>
          </p:cNvGraphicFramePr>
          <p:nvPr>
            <p:extLst>
              <p:ext uri="{D42A27DB-BD31-4B8C-83A1-F6EECF244321}">
                <p14:modId xmlns:p14="http://schemas.microsoft.com/office/powerpoint/2010/main" val="3608379336"/>
              </p:ext>
            </p:extLst>
          </p:nvPr>
        </p:nvGraphicFramePr>
        <p:xfrm>
          <a:off x="838200" y="1460278"/>
          <a:ext cx="10515600" cy="226436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8415468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413E60-E086-4F62-A399-BDB103146616}"/>
              </a:ext>
            </a:extLst>
          </p:cNvPr>
          <p:cNvSpPr>
            <a:spLocks noGrp="1"/>
          </p:cNvSpPr>
          <p:nvPr>
            <p:ph type="title"/>
          </p:nvPr>
        </p:nvSpPr>
        <p:spPr/>
        <p:txBody>
          <a:bodyPr/>
          <a:lstStyle/>
          <a:p>
            <a:r>
              <a:rPr lang="pl-PL" dirty="0"/>
              <a:t>INSTYTUCJA</a:t>
            </a:r>
          </a:p>
        </p:txBody>
      </p:sp>
      <p:graphicFrame>
        <p:nvGraphicFramePr>
          <p:cNvPr id="4" name="Symbol zastępczy zawartości 3">
            <a:extLst>
              <a:ext uri="{FF2B5EF4-FFF2-40B4-BE49-F238E27FC236}">
                <a16:creationId xmlns:a16="http://schemas.microsoft.com/office/drawing/2014/main" id="{E5D4CE13-1793-4348-9868-D5C394A1E965}"/>
              </a:ext>
            </a:extLst>
          </p:cNvPr>
          <p:cNvGraphicFramePr>
            <a:graphicFrameLocks noGrp="1"/>
          </p:cNvGraphicFramePr>
          <p:nvPr>
            <p:ph idx="1"/>
            <p:extLst>
              <p:ext uri="{D42A27DB-BD31-4B8C-83A1-F6EECF244321}">
                <p14:modId xmlns:p14="http://schemas.microsoft.com/office/powerpoint/2010/main" val="998004283"/>
              </p:ext>
            </p:extLst>
          </p:nvPr>
        </p:nvGraphicFramePr>
        <p:xfrm>
          <a:off x="138223" y="1690688"/>
          <a:ext cx="11897833" cy="4486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a:extLst>
              <a:ext uri="{FF2B5EF4-FFF2-40B4-BE49-F238E27FC236}">
                <a16:creationId xmlns:a16="http://schemas.microsoft.com/office/drawing/2014/main" id="{F91EC980-D00C-44CA-9931-B24ABED8D35B}"/>
              </a:ext>
            </a:extLst>
          </p:cNvPr>
          <p:cNvSpPr txBox="1"/>
          <p:nvPr/>
        </p:nvSpPr>
        <p:spPr>
          <a:xfrm>
            <a:off x="287079" y="5124893"/>
            <a:ext cx="2785730" cy="1569660"/>
          </a:xfrm>
          <a:prstGeom prst="rect">
            <a:avLst/>
          </a:prstGeom>
          <a:noFill/>
        </p:spPr>
        <p:txBody>
          <a:bodyPr wrap="square" rtlCol="0">
            <a:spAutoFit/>
          </a:bodyPr>
          <a:lstStyle/>
          <a:p>
            <a:r>
              <a:rPr lang="pl-PL" sz="3200" dirty="0"/>
              <a:t>LUDZIE</a:t>
            </a:r>
          </a:p>
          <a:p>
            <a:r>
              <a:rPr lang="pl-PL" sz="3200" dirty="0"/>
              <a:t>ZASOBY</a:t>
            </a:r>
          </a:p>
          <a:p>
            <a:r>
              <a:rPr lang="pl-PL" sz="3200" dirty="0"/>
              <a:t>CELE</a:t>
            </a:r>
            <a:endParaRPr lang="pl-PL" dirty="0"/>
          </a:p>
        </p:txBody>
      </p:sp>
      <p:sp>
        <p:nvSpPr>
          <p:cNvPr id="6" name="pole tekstowe 5">
            <a:extLst>
              <a:ext uri="{FF2B5EF4-FFF2-40B4-BE49-F238E27FC236}">
                <a16:creationId xmlns:a16="http://schemas.microsoft.com/office/drawing/2014/main" id="{13C5CD7E-3273-4EC3-9905-62EB3D0CE117}"/>
              </a:ext>
            </a:extLst>
          </p:cNvPr>
          <p:cNvSpPr txBox="1"/>
          <p:nvPr/>
        </p:nvSpPr>
        <p:spPr>
          <a:xfrm>
            <a:off x="4373525" y="5124893"/>
            <a:ext cx="2785730" cy="1200329"/>
          </a:xfrm>
          <a:prstGeom prst="rect">
            <a:avLst/>
          </a:prstGeom>
          <a:noFill/>
        </p:spPr>
        <p:txBody>
          <a:bodyPr wrap="square" rtlCol="0">
            <a:spAutoFit/>
          </a:bodyPr>
          <a:lstStyle/>
          <a:p>
            <a:r>
              <a:rPr lang="pl-PL" sz="3600" dirty="0"/>
              <a:t>WZORCE ZACHOWAŃ</a:t>
            </a:r>
          </a:p>
        </p:txBody>
      </p:sp>
      <p:sp>
        <p:nvSpPr>
          <p:cNvPr id="7" name="pole tekstowe 6">
            <a:extLst>
              <a:ext uri="{FF2B5EF4-FFF2-40B4-BE49-F238E27FC236}">
                <a16:creationId xmlns:a16="http://schemas.microsoft.com/office/drawing/2014/main" id="{318B0C36-04B6-4F3B-A406-22DDEDE742FB}"/>
              </a:ext>
            </a:extLst>
          </p:cNvPr>
          <p:cNvSpPr txBox="1"/>
          <p:nvPr/>
        </p:nvSpPr>
        <p:spPr>
          <a:xfrm>
            <a:off x="9068023" y="5124893"/>
            <a:ext cx="2785730" cy="1754326"/>
          </a:xfrm>
          <a:prstGeom prst="rect">
            <a:avLst/>
          </a:prstGeom>
          <a:noFill/>
        </p:spPr>
        <p:txBody>
          <a:bodyPr wrap="square" rtlCol="0">
            <a:spAutoFit/>
          </a:bodyPr>
          <a:lstStyle/>
          <a:p>
            <a:r>
              <a:rPr lang="pl-PL" sz="3600" dirty="0"/>
              <a:t>ZASADY ZWYCZAJE NORMY</a:t>
            </a:r>
          </a:p>
        </p:txBody>
      </p:sp>
    </p:spTree>
    <p:extLst>
      <p:ext uri="{BB962C8B-B14F-4D97-AF65-F5344CB8AC3E}">
        <p14:creationId xmlns:p14="http://schemas.microsoft.com/office/powerpoint/2010/main" val="25572862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844B000-8683-461D-9D9B-62AAFE05307E}"/>
              </a:ext>
            </a:extLst>
          </p:cNvPr>
          <p:cNvSpPr>
            <a:spLocks noGrp="1"/>
          </p:cNvSpPr>
          <p:nvPr>
            <p:ph type="title"/>
          </p:nvPr>
        </p:nvSpPr>
        <p:spPr/>
        <p:txBody>
          <a:bodyPr>
            <a:normAutofit/>
          </a:bodyPr>
          <a:lstStyle/>
          <a:p>
            <a:r>
              <a:rPr lang="pl-PL" dirty="0"/>
              <a:t>STOPIEŃ ZORGANIZOWANIA INSTYTUCJI</a:t>
            </a:r>
          </a:p>
        </p:txBody>
      </p:sp>
      <p:sp>
        <p:nvSpPr>
          <p:cNvPr id="3" name="Symbol zastępczy zawartości 2">
            <a:extLst>
              <a:ext uri="{FF2B5EF4-FFF2-40B4-BE49-F238E27FC236}">
                <a16:creationId xmlns:a16="http://schemas.microsoft.com/office/drawing/2014/main" id="{BAEFFE73-D4FB-4531-9CA4-76F5447F5BB6}"/>
              </a:ext>
            </a:extLst>
          </p:cNvPr>
          <p:cNvSpPr>
            <a:spLocks noGrp="1"/>
          </p:cNvSpPr>
          <p:nvPr>
            <p:ph idx="1"/>
          </p:nvPr>
        </p:nvSpPr>
        <p:spPr>
          <a:xfrm>
            <a:off x="657446" y="2623067"/>
            <a:ext cx="10515600" cy="4351338"/>
          </a:xfrm>
        </p:spPr>
        <p:txBody>
          <a:bodyPr/>
          <a:lstStyle/>
          <a:p>
            <a:pPr algn="just"/>
            <a:r>
              <a:rPr lang="pl-PL" dirty="0"/>
              <a:t>TJ. STOPIEŃ NASILENIA ZJAWISKA WSPÓŁPRZYCZYNIANIA SIĘ CZŁONKÓW INSTYTUCJI DO JEJ POWODZENIA;</a:t>
            </a:r>
          </a:p>
          <a:p>
            <a:pPr algn="just"/>
            <a:r>
              <a:rPr lang="pl-PL" dirty="0"/>
              <a:t>JEST ZMIENNY, NIE MA WARTOŚCI STAŁEJ;</a:t>
            </a:r>
          </a:p>
          <a:p>
            <a:pPr algn="just"/>
            <a:r>
              <a:rPr lang="pl-PL" dirty="0"/>
              <a:t>NIE DA SIĘ UTRZYMAĆ NIEZMIENNEGO STOPNIA ZORGANIZOWANIA;</a:t>
            </a:r>
          </a:p>
          <a:p>
            <a:pPr algn="just"/>
            <a:r>
              <a:rPr lang="pl-PL" dirty="0"/>
              <a:t>ZALEŻNY OD KLASYFIKACJI CELU INSTYTUCJI:</a:t>
            </a:r>
          </a:p>
          <a:p>
            <a:pPr marL="0" indent="0">
              <a:buNone/>
            </a:pPr>
            <a:endParaRPr lang="pl-PL" dirty="0"/>
          </a:p>
        </p:txBody>
      </p:sp>
    </p:spTree>
    <p:extLst>
      <p:ext uri="{BB962C8B-B14F-4D97-AF65-F5344CB8AC3E}">
        <p14:creationId xmlns:p14="http://schemas.microsoft.com/office/powerpoint/2010/main" val="28780499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B6668D2-58BE-4F5E-8FFD-0A18E9BEC0CE}"/>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B9A241C4-14A2-4842-821E-F791A355B924}"/>
              </a:ext>
            </a:extLst>
          </p:cNvPr>
          <p:cNvSpPr>
            <a:spLocks noGrp="1"/>
          </p:cNvSpPr>
          <p:nvPr>
            <p:ph idx="1"/>
          </p:nvPr>
        </p:nvSpPr>
        <p:spPr/>
        <p:txBody>
          <a:bodyPr/>
          <a:lstStyle/>
          <a:p>
            <a:endParaRPr lang="pl-PL"/>
          </a:p>
        </p:txBody>
      </p:sp>
      <p:graphicFrame>
        <p:nvGraphicFramePr>
          <p:cNvPr id="4" name="Diagram 3">
            <a:extLst>
              <a:ext uri="{FF2B5EF4-FFF2-40B4-BE49-F238E27FC236}">
                <a16:creationId xmlns:a16="http://schemas.microsoft.com/office/drawing/2014/main" id="{040D0C7E-DE90-4FFE-9196-5FBD62688812}"/>
              </a:ext>
            </a:extLst>
          </p:cNvPr>
          <p:cNvGraphicFramePr/>
          <p:nvPr>
            <p:extLst>
              <p:ext uri="{D42A27DB-BD31-4B8C-83A1-F6EECF244321}">
                <p14:modId xmlns:p14="http://schemas.microsoft.com/office/powerpoint/2010/main" val="2512595513"/>
              </p:ext>
            </p:extLst>
          </p:nvPr>
        </p:nvGraphicFramePr>
        <p:xfrm>
          <a:off x="0" y="903767"/>
          <a:ext cx="12046688" cy="52345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70074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wal 7">
            <a:extLst>
              <a:ext uri="{FF2B5EF4-FFF2-40B4-BE49-F238E27FC236}">
                <a16:creationId xmlns:a16="http://schemas.microsoft.com/office/drawing/2014/main" id="{2A9E3772-654F-41D4-B7A5-7554F2CF35DA}"/>
              </a:ext>
            </a:extLst>
          </p:cNvPr>
          <p:cNvSpPr/>
          <p:nvPr/>
        </p:nvSpPr>
        <p:spPr>
          <a:xfrm>
            <a:off x="3593805" y="1949211"/>
            <a:ext cx="5241851" cy="4451590"/>
          </a:xfrm>
          <a:prstGeom prst="ellipse">
            <a:avLst/>
          </a:prstGeom>
          <a:noFill/>
          <a:ln>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Owal 5">
            <a:extLst>
              <a:ext uri="{FF2B5EF4-FFF2-40B4-BE49-F238E27FC236}">
                <a16:creationId xmlns:a16="http://schemas.microsoft.com/office/drawing/2014/main" id="{441D4749-7DD1-45CD-A46B-D66C866B8A36}"/>
              </a:ext>
            </a:extLst>
          </p:cNvPr>
          <p:cNvSpPr/>
          <p:nvPr/>
        </p:nvSpPr>
        <p:spPr>
          <a:xfrm>
            <a:off x="4556050" y="2480407"/>
            <a:ext cx="3338623" cy="32429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2" name="Tytuł 1">
            <a:extLst>
              <a:ext uri="{FF2B5EF4-FFF2-40B4-BE49-F238E27FC236}">
                <a16:creationId xmlns:a16="http://schemas.microsoft.com/office/drawing/2014/main" id="{C6BCAB51-C24A-4758-8F45-4F3CB3ED41FC}"/>
              </a:ext>
            </a:extLst>
          </p:cNvPr>
          <p:cNvSpPr>
            <a:spLocks noGrp="1"/>
          </p:cNvSpPr>
          <p:nvPr>
            <p:ph type="title"/>
          </p:nvPr>
        </p:nvSpPr>
        <p:spPr/>
        <p:txBody>
          <a:bodyPr>
            <a:normAutofit fontScale="90000"/>
          </a:bodyPr>
          <a:lstStyle/>
          <a:p>
            <a:br>
              <a:rPr lang="pl-PL" sz="3600" dirty="0"/>
            </a:br>
            <a:r>
              <a:rPr lang="pl-PL" sz="3600" dirty="0"/>
              <a:t>RÓŻNICE W STOPNIU ZORGANIZOWANIA ZE WZGLĘDU NA STOPIEŃ NASILENIA STOPNIA WSPÓŁPRZYCZYNIANIA SIĘ UCZESTNIKÓW TEJ SAMEJ INSTYTUCJI DO JEJ POWODZENIA:</a:t>
            </a:r>
            <a:br>
              <a:rPr lang="pl-PL" sz="3600" dirty="0"/>
            </a:br>
            <a:endParaRPr lang="pl-PL" dirty="0"/>
          </a:p>
        </p:txBody>
      </p:sp>
      <p:sp>
        <p:nvSpPr>
          <p:cNvPr id="4" name="Owal 3">
            <a:extLst>
              <a:ext uri="{FF2B5EF4-FFF2-40B4-BE49-F238E27FC236}">
                <a16:creationId xmlns:a16="http://schemas.microsoft.com/office/drawing/2014/main" id="{110763E5-4B97-4DB9-B605-FB5065C58D16}"/>
              </a:ext>
            </a:extLst>
          </p:cNvPr>
          <p:cNvSpPr/>
          <p:nvPr/>
        </p:nvSpPr>
        <p:spPr>
          <a:xfrm>
            <a:off x="5289696" y="3499562"/>
            <a:ext cx="1871330" cy="1743739"/>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ole tekstowe 4">
            <a:extLst>
              <a:ext uri="{FF2B5EF4-FFF2-40B4-BE49-F238E27FC236}">
                <a16:creationId xmlns:a16="http://schemas.microsoft.com/office/drawing/2014/main" id="{DBCC6C6C-334B-4220-9F9F-14A61F4FB94E}"/>
              </a:ext>
            </a:extLst>
          </p:cNvPr>
          <p:cNvSpPr txBox="1"/>
          <p:nvPr/>
        </p:nvSpPr>
        <p:spPr>
          <a:xfrm>
            <a:off x="5555510" y="4101872"/>
            <a:ext cx="1339702" cy="584775"/>
          </a:xfrm>
          <a:prstGeom prst="rect">
            <a:avLst/>
          </a:prstGeom>
          <a:noFill/>
        </p:spPr>
        <p:txBody>
          <a:bodyPr wrap="square" rtlCol="0">
            <a:spAutoFit/>
          </a:bodyPr>
          <a:lstStyle/>
          <a:p>
            <a:r>
              <a:rPr lang="pl-PL" sz="3200" b="1" dirty="0"/>
              <a:t>RDZEŃ</a:t>
            </a:r>
          </a:p>
        </p:txBody>
      </p:sp>
      <p:sp>
        <p:nvSpPr>
          <p:cNvPr id="7" name="pole tekstowe 6">
            <a:extLst>
              <a:ext uri="{FF2B5EF4-FFF2-40B4-BE49-F238E27FC236}">
                <a16:creationId xmlns:a16="http://schemas.microsoft.com/office/drawing/2014/main" id="{16A0AA6B-D4D1-4318-B256-645F18D8403C}"/>
              </a:ext>
            </a:extLst>
          </p:cNvPr>
          <p:cNvSpPr txBox="1"/>
          <p:nvPr/>
        </p:nvSpPr>
        <p:spPr>
          <a:xfrm>
            <a:off x="5289697" y="2766720"/>
            <a:ext cx="1924494" cy="975940"/>
          </a:xfrm>
          <a:prstGeom prst="rect">
            <a:avLst/>
          </a:prstGeom>
          <a:noFill/>
        </p:spPr>
        <p:txBody>
          <a:bodyPr wrap="square" lIns="324000" rtlCol="0">
            <a:normAutofit/>
          </a:bodyPr>
          <a:lstStyle/>
          <a:p>
            <a:r>
              <a:rPr lang="pl-PL" b="1" dirty="0"/>
              <a:t>KRĄG ZEWNĘTRZNY</a:t>
            </a:r>
          </a:p>
        </p:txBody>
      </p:sp>
      <p:sp>
        <p:nvSpPr>
          <p:cNvPr id="9" name="pole tekstowe 8">
            <a:extLst>
              <a:ext uri="{FF2B5EF4-FFF2-40B4-BE49-F238E27FC236}">
                <a16:creationId xmlns:a16="http://schemas.microsoft.com/office/drawing/2014/main" id="{0E2B2B2F-D81D-4B0F-9586-5A51AA97FDB4}"/>
              </a:ext>
            </a:extLst>
          </p:cNvPr>
          <p:cNvSpPr txBox="1"/>
          <p:nvPr/>
        </p:nvSpPr>
        <p:spPr>
          <a:xfrm>
            <a:off x="5457160" y="5792868"/>
            <a:ext cx="1871330" cy="461665"/>
          </a:xfrm>
          <a:prstGeom prst="rect">
            <a:avLst/>
          </a:prstGeom>
          <a:noFill/>
        </p:spPr>
        <p:txBody>
          <a:bodyPr wrap="square" rtlCol="0">
            <a:spAutoFit/>
          </a:bodyPr>
          <a:lstStyle/>
          <a:p>
            <a:r>
              <a:rPr lang="pl-PL" sz="2400" b="1" dirty="0"/>
              <a:t>OTOCZENIE</a:t>
            </a:r>
          </a:p>
        </p:txBody>
      </p:sp>
    </p:spTree>
    <p:extLst>
      <p:ext uri="{BB962C8B-B14F-4D97-AF65-F5344CB8AC3E}">
        <p14:creationId xmlns:p14="http://schemas.microsoft.com/office/powerpoint/2010/main" val="5714269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36B7D42-68B2-4CE2-D8EC-4613B67F136A}"/>
              </a:ext>
            </a:extLst>
          </p:cNvPr>
          <p:cNvSpPr>
            <a:spLocks noGrp="1"/>
          </p:cNvSpPr>
          <p:nvPr>
            <p:ph type="title"/>
          </p:nvPr>
        </p:nvSpPr>
        <p:spPr/>
        <p:txBody>
          <a:bodyPr/>
          <a:lstStyle/>
          <a:p>
            <a:r>
              <a:rPr lang="pl-PL" dirty="0"/>
              <a:t>RDZEŃ</a:t>
            </a:r>
            <a:endParaRPr lang="en-GB" dirty="0"/>
          </a:p>
        </p:txBody>
      </p:sp>
      <p:sp>
        <p:nvSpPr>
          <p:cNvPr id="3" name="Symbol zastępczy zawartości 2">
            <a:extLst>
              <a:ext uri="{FF2B5EF4-FFF2-40B4-BE49-F238E27FC236}">
                <a16:creationId xmlns:a16="http://schemas.microsoft.com/office/drawing/2014/main" id="{58140342-52A8-409B-14E1-6493620075C3}"/>
              </a:ext>
            </a:extLst>
          </p:cNvPr>
          <p:cNvSpPr>
            <a:spLocks noGrp="1"/>
          </p:cNvSpPr>
          <p:nvPr>
            <p:ph idx="1"/>
          </p:nvPr>
        </p:nvSpPr>
        <p:spPr/>
        <p:txBody>
          <a:bodyPr/>
          <a:lstStyle/>
          <a:p>
            <a:pPr algn="just">
              <a:buFont typeface="Wingdings" panose="05000000000000000000" pitchFamily="2" charset="2"/>
              <a:buChar char="§"/>
            </a:pPr>
            <a:r>
              <a:rPr lang="pl-PL" dirty="0"/>
              <a:t>UCZESTNICY NIEZBĘDNI DLA ISTNIENIA INSTYTUCJI;</a:t>
            </a:r>
          </a:p>
          <a:p>
            <a:pPr algn="just">
              <a:buFont typeface="Wingdings" panose="05000000000000000000" pitchFamily="2" charset="2"/>
              <a:buChar char="§"/>
            </a:pPr>
            <a:r>
              <a:rPr lang="pl-PL" dirty="0"/>
              <a:t>ICH ZACHOWANIA SKIEROWANE SĄ BEZPOŚREDNIO NA REALIZACJĘ JEJ CELU; </a:t>
            </a:r>
          </a:p>
          <a:p>
            <a:pPr algn="just">
              <a:buFont typeface="Wingdings" panose="05000000000000000000" pitchFamily="2" charset="2"/>
              <a:buChar char="§"/>
            </a:pPr>
            <a:r>
              <a:rPr lang="pl-PL" dirty="0"/>
              <a:t>STOSUNKOWO TRWALE Z NIĄ ZWIĄZANI – LEKARZ, WYKŁADOWCA, KIEROWNIK, MENEDŻER;</a:t>
            </a:r>
          </a:p>
          <a:p>
            <a:pPr algn="just">
              <a:buFont typeface="Wingdings" panose="05000000000000000000" pitchFamily="2" charset="2"/>
              <a:buChar char="§"/>
            </a:pPr>
            <a:r>
              <a:rPr lang="pl-PL" dirty="0"/>
              <a:t>NAJCZĘŚCIEJ OTRZYMUJĄ WYNAGRODZENIE;</a:t>
            </a:r>
          </a:p>
          <a:p>
            <a:pPr algn="just">
              <a:buFont typeface="Wingdings" panose="05000000000000000000" pitchFamily="2" charset="2"/>
              <a:buChar char="§"/>
            </a:pPr>
            <a:r>
              <a:rPr lang="pl-PL" dirty="0"/>
              <a:t>OCZEKIWANIE PEŁNEGO PODPORZĄDKOWANIA CELOM INSTYTUCJI; </a:t>
            </a:r>
          </a:p>
          <a:p>
            <a:pPr algn="just">
              <a:buFont typeface="Wingdings" panose="05000000000000000000" pitchFamily="2" charset="2"/>
              <a:buChar char="§"/>
            </a:pPr>
            <a:r>
              <a:rPr lang="pl-PL" dirty="0"/>
              <a:t>SANKCJONOWANIE NIEPRAWIDŁOWYCH ZACHOWAŃ.  </a:t>
            </a:r>
            <a:endParaRPr lang="en-GB" dirty="0"/>
          </a:p>
        </p:txBody>
      </p:sp>
    </p:spTree>
    <p:extLst>
      <p:ext uri="{BB962C8B-B14F-4D97-AF65-F5344CB8AC3E}">
        <p14:creationId xmlns:p14="http://schemas.microsoft.com/office/powerpoint/2010/main" val="23424669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6920E7D-F7E3-8763-F98F-7060C0E68D00}"/>
              </a:ext>
            </a:extLst>
          </p:cNvPr>
          <p:cNvSpPr>
            <a:spLocks noGrp="1"/>
          </p:cNvSpPr>
          <p:nvPr>
            <p:ph type="title"/>
          </p:nvPr>
        </p:nvSpPr>
        <p:spPr/>
        <p:txBody>
          <a:bodyPr/>
          <a:lstStyle/>
          <a:p>
            <a:r>
              <a:rPr lang="pl-PL" dirty="0"/>
              <a:t>KRĄG ZEWNĘTRZNY</a:t>
            </a:r>
            <a:endParaRPr lang="en-GB" dirty="0"/>
          </a:p>
        </p:txBody>
      </p:sp>
      <p:sp>
        <p:nvSpPr>
          <p:cNvPr id="3" name="Symbol zastępczy zawartości 2">
            <a:extLst>
              <a:ext uri="{FF2B5EF4-FFF2-40B4-BE49-F238E27FC236}">
                <a16:creationId xmlns:a16="http://schemas.microsoft.com/office/drawing/2014/main" id="{EB163271-25C5-0862-153E-6E307BF6439B}"/>
              </a:ext>
            </a:extLst>
          </p:cNvPr>
          <p:cNvSpPr>
            <a:spLocks noGrp="1"/>
          </p:cNvSpPr>
          <p:nvPr>
            <p:ph idx="1"/>
          </p:nvPr>
        </p:nvSpPr>
        <p:spPr/>
        <p:txBody>
          <a:bodyPr/>
          <a:lstStyle/>
          <a:p>
            <a:pPr algn="just">
              <a:buFont typeface="Wingdings" panose="05000000000000000000" pitchFamily="2" charset="2"/>
              <a:buChar char="§"/>
            </a:pPr>
            <a:r>
              <a:rPr lang="pl-PL" dirty="0"/>
              <a:t>UCZESTNICY SĄ NIEZBĘDNI DLA ISTNIENIA INSTYTUCJI;</a:t>
            </a:r>
          </a:p>
          <a:p>
            <a:pPr algn="just">
              <a:buFont typeface="Wingdings" panose="05000000000000000000" pitchFamily="2" charset="2"/>
              <a:buChar char="§"/>
            </a:pPr>
            <a:r>
              <a:rPr lang="pl-PL" dirty="0"/>
              <a:t>ICH ZACHOWANIA SKIEROWANE SĄ BEZPOŚREDNIO NA REALIZACJĘ JEJ CELU; </a:t>
            </a:r>
          </a:p>
          <a:p>
            <a:pPr algn="just">
              <a:buFont typeface="Wingdings" panose="05000000000000000000" pitchFamily="2" charset="2"/>
              <a:buChar char="§"/>
            </a:pPr>
            <a:r>
              <a:rPr lang="pl-PL" dirty="0"/>
              <a:t>PACJENT, STUDENT, KLIENT;</a:t>
            </a:r>
          </a:p>
          <a:p>
            <a:pPr algn="just">
              <a:buFont typeface="Wingdings" panose="05000000000000000000" pitchFamily="2" charset="2"/>
              <a:buChar char="§"/>
            </a:pPr>
            <a:r>
              <a:rPr lang="pl-PL" dirty="0"/>
              <a:t>NIE SĄ TRWALE ZWIĄZANI Z INSTYTUCJĄ;</a:t>
            </a:r>
          </a:p>
          <a:p>
            <a:pPr algn="just">
              <a:buFont typeface="Wingdings" panose="05000000000000000000" pitchFamily="2" charset="2"/>
              <a:buChar char="§"/>
            </a:pPr>
            <a:r>
              <a:rPr lang="pl-PL" dirty="0"/>
              <a:t>NIE OTRZYMUJĄ WYNAGRODZENIA Z TYTUŁU UCZESTNICTWA, ALBO WRĘCZ PONOSZĄ KOSZTY;</a:t>
            </a:r>
          </a:p>
          <a:p>
            <a:pPr algn="just">
              <a:buFont typeface="Wingdings" panose="05000000000000000000" pitchFamily="2" charset="2"/>
              <a:buChar char="§"/>
            </a:pPr>
            <a:r>
              <a:rPr lang="pl-PL" dirty="0"/>
              <a:t>ZACHOWANIA NIE WSPÓŁPRZYCZYNIAJĄCE SIĘ DO OSIĄGNIĘCIA CELU INSTYTUCJI DOPUSZCZANE W GRANICACH TOLERANCJI, ALE PO ICH PRZEKROCZENIU MOŻLIWE WYDALENIE.</a:t>
            </a:r>
          </a:p>
          <a:p>
            <a:pPr>
              <a:buFont typeface="Wingdings" panose="05000000000000000000" pitchFamily="2" charset="2"/>
              <a:buChar char="§"/>
            </a:pPr>
            <a:endParaRPr lang="en-GB" dirty="0"/>
          </a:p>
        </p:txBody>
      </p:sp>
    </p:spTree>
    <p:extLst>
      <p:ext uri="{BB962C8B-B14F-4D97-AF65-F5344CB8AC3E}">
        <p14:creationId xmlns:p14="http://schemas.microsoft.com/office/powerpoint/2010/main" val="293505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1AB7BC-0F51-2712-8AB9-1E6F12CF11EA}"/>
              </a:ext>
            </a:extLst>
          </p:cNvPr>
          <p:cNvSpPr>
            <a:spLocks noGrp="1"/>
          </p:cNvSpPr>
          <p:nvPr>
            <p:ph type="title"/>
          </p:nvPr>
        </p:nvSpPr>
        <p:spPr/>
        <p:txBody>
          <a:bodyPr/>
          <a:lstStyle/>
          <a:p>
            <a:r>
              <a:rPr lang="pl-PL" dirty="0"/>
              <a:t>OTOCZENIE INSTYTUCJI</a:t>
            </a:r>
            <a:endParaRPr lang="en-GB" dirty="0"/>
          </a:p>
        </p:txBody>
      </p:sp>
      <p:sp>
        <p:nvSpPr>
          <p:cNvPr id="3" name="Symbol zastępczy zawartości 2">
            <a:extLst>
              <a:ext uri="{FF2B5EF4-FFF2-40B4-BE49-F238E27FC236}">
                <a16:creationId xmlns:a16="http://schemas.microsoft.com/office/drawing/2014/main" id="{71AC45E9-3E0A-3042-C1B4-16B80CF2CA1E}"/>
              </a:ext>
            </a:extLst>
          </p:cNvPr>
          <p:cNvSpPr>
            <a:spLocks noGrp="1"/>
          </p:cNvSpPr>
          <p:nvPr>
            <p:ph idx="1"/>
          </p:nvPr>
        </p:nvSpPr>
        <p:spPr/>
        <p:txBody>
          <a:bodyPr/>
          <a:lstStyle/>
          <a:p>
            <a:pPr algn="just">
              <a:buFont typeface="Wingdings" panose="05000000000000000000" pitchFamily="2" charset="2"/>
              <a:buChar char="§"/>
            </a:pPr>
            <a:r>
              <a:rPr lang="pl-PL" dirty="0"/>
              <a:t>UCZESTNICY INSTYTUCJI, KTÓRZY NIE SĄ NIEZBĘDNI DLA JEJ ISTNIENIA JAK POZOSTALI;</a:t>
            </a:r>
          </a:p>
          <a:p>
            <a:pPr algn="just">
              <a:buFont typeface="Wingdings" panose="05000000000000000000" pitchFamily="2" charset="2"/>
              <a:buChar char="§"/>
            </a:pPr>
            <a:r>
              <a:rPr lang="pl-PL" dirty="0"/>
              <a:t>TYLKO NIEKTÓRE ICH ZACHOWANIA I W PEWNYCH WARUNKACH SKIEROWANE SĄ BEZPOŚREDNIO NA REALIZACJĘ CELU INSTYTUCJI;</a:t>
            </a:r>
          </a:p>
          <a:p>
            <a:pPr algn="just">
              <a:buFont typeface="Wingdings" panose="05000000000000000000" pitchFamily="2" charset="2"/>
              <a:buChar char="§"/>
            </a:pPr>
            <a:r>
              <a:rPr lang="pl-PL" dirty="0"/>
              <a:t>POTENCJALNI KLIENCI, PACJENCI;</a:t>
            </a:r>
          </a:p>
          <a:p>
            <a:pPr algn="just">
              <a:buFont typeface="Wingdings" panose="05000000000000000000" pitchFamily="2" charset="2"/>
              <a:buChar char="§"/>
            </a:pPr>
            <a:r>
              <a:rPr lang="pl-PL" dirty="0"/>
              <a:t>BRAK WYNAGRODZENIA I BRAK KOSZTÓW (WYJ. PODATKI);</a:t>
            </a:r>
          </a:p>
          <a:p>
            <a:pPr algn="just">
              <a:buFont typeface="Wingdings" panose="05000000000000000000" pitchFamily="2" charset="2"/>
              <a:buChar char="§"/>
            </a:pPr>
            <a:r>
              <a:rPr lang="pl-PL" dirty="0"/>
              <a:t>BRAK WPŁYWU INSTYTUCJI NA ICH ZACHOWANIA;</a:t>
            </a:r>
          </a:p>
          <a:p>
            <a:pPr algn="just">
              <a:buFont typeface="Wingdings" panose="05000000000000000000" pitchFamily="2" charset="2"/>
              <a:buChar char="§"/>
            </a:pPr>
            <a:r>
              <a:rPr lang="pl-PL" dirty="0"/>
              <a:t>ZACHĘCANIE DO STANIA SIĘ UCZESTNIKIEM KRĘGU ZEWNĘTRZNEGO (KAMPANIE REKLAMOWE) LUB RDZENIA (OGŁOSZENIE O PRACĘ).  </a:t>
            </a:r>
            <a:endParaRPr lang="en-GB" dirty="0"/>
          </a:p>
        </p:txBody>
      </p:sp>
    </p:spTree>
    <p:extLst>
      <p:ext uri="{BB962C8B-B14F-4D97-AF65-F5344CB8AC3E}">
        <p14:creationId xmlns:p14="http://schemas.microsoft.com/office/powerpoint/2010/main" val="9226657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8297A3-4112-1F82-145E-F6F9A3357F5A}"/>
              </a:ext>
            </a:extLst>
          </p:cNvPr>
          <p:cNvSpPr>
            <a:spLocks noGrp="1"/>
          </p:cNvSpPr>
          <p:nvPr>
            <p:ph type="title"/>
          </p:nvPr>
        </p:nvSpPr>
        <p:spPr/>
        <p:txBody>
          <a:bodyPr/>
          <a:lstStyle/>
          <a:p>
            <a:r>
              <a:rPr lang="pl-PL" dirty="0"/>
              <a:t>RELATYWIZM GRANIC ORGANIZACJI</a:t>
            </a:r>
            <a:endParaRPr lang="en-GB" dirty="0"/>
          </a:p>
        </p:txBody>
      </p:sp>
      <p:pic>
        <p:nvPicPr>
          <p:cNvPr id="11" name="Symbol zastępczy zawartości 10">
            <a:extLst>
              <a:ext uri="{FF2B5EF4-FFF2-40B4-BE49-F238E27FC236}">
                <a16:creationId xmlns:a16="http://schemas.microsoft.com/office/drawing/2014/main" id="{027A7DCD-3851-F462-2C1B-4110C0C945E7}"/>
              </a:ext>
            </a:extLst>
          </p:cNvPr>
          <p:cNvPicPr>
            <a:picLocks noGrp="1" noChangeAspect="1"/>
          </p:cNvPicPr>
          <p:nvPr>
            <p:ph idx="1"/>
          </p:nvPr>
        </p:nvPicPr>
        <p:blipFill>
          <a:blip r:embed="rId2"/>
          <a:stretch>
            <a:fillRect/>
          </a:stretch>
        </p:blipFill>
        <p:spPr>
          <a:xfrm>
            <a:off x="3104358" y="2078460"/>
            <a:ext cx="5878506" cy="3889611"/>
          </a:xfrm>
        </p:spPr>
      </p:pic>
    </p:spTree>
    <p:extLst>
      <p:ext uri="{BB962C8B-B14F-4D97-AF65-F5344CB8AC3E}">
        <p14:creationId xmlns:p14="http://schemas.microsoft.com/office/powerpoint/2010/main" val="1723491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63C0A6E-F5DB-466A-BF84-ECD1D479BA3F}"/>
              </a:ext>
            </a:extLst>
          </p:cNvPr>
          <p:cNvSpPr>
            <a:spLocks noGrp="1"/>
          </p:cNvSpPr>
          <p:nvPr>
            <p:ph type="title"/>
          </p:nvPr>
        </p:nvSpPr>
        <p:spPr/>
        <p:txBody>
          <a:bodyPr/>
          <a:lstStyle/>
          <a:p>
            <a:r>
              <a:rPr lang="pl-PL" dirty="0"/>
              <a:t>WIELOZNACZNOŚĆ TERMINU</a:t>
            </a:r>
          </a:p>
        </p:txBody>
      </p:sp>
      <p:sp>
        <p:nvSpPr>
          <p:cNvPr id="3" name="Symbol zastępczy zawartości 2">
            <a:extLst>
              <a:ext uri="{FF2B5EF4-FFF2-40B4-BE49-F238E27FC236}">
                <a16:creationId xmlns:a16="http://schemas.microsoft.com/office/drawing/2014/main" id="{7374A823-02B1-4F81-A88A-D519B3839B56}"/>
              </a:ext>
            </a:extLst>
          </p:cNvPr>
          <p:cNvSpPr>
            <a:spLocks noGrp="1"/>
          </p:cNvSpPr>
          <p:nvPr>
            <p:ph idx="1"/>
          </p:nvPr>
        </p:nvSpPr>
        <p:spPr>
          <a:xfrm>
            <a:off x="0" y="2674711"/>
            <a:ext cx="10515600" cy="4351338"/>
          </a:xfrm>
        </p:spPr>
        <p:txBody>
          <a:bodyPr/>
          <a:lstStyle/>
          <a:p>
            <a:pPr marL="0" indent="0" algn="just">
              <a:buNone/>
            </a:pPr>
            <a:r>
              <a:rPr lang="pl-PL" dirty="0"/>
              <a:t>BRAK JEDNOZNACZNEJ DEFINICJI POJĘCIA ORGANIZACJI;</a:t>
            </a:r>
          </a:p>
          <a:p>
            <a:pPr marL="0" indent="0" algn="just">
              <a:buNone/>
            </a:pPr>
            <a:r>
              <a:rPr lang="pl-PL" dirty="0"/>
              <a:t>ROZBIEŻNOŚCI W ZAKRESIE POCHODZENIA TERMINU:</a:t>
            </a:r>
          </a:p>
          <a:p>
            <a:pPr marL="0" indent="0" algn="just">
              <a:buNone/>
            </a:pPr>
            <a:r>
              <a:rPr lang="pl-PL" dirty="0"/>
              <a:t> - GR. </a:t>
            </a:r>
            <a:r>
              <a:rPr lang="pl-PL" i="1" dirty="0"/>
              <a:t>ORGANON</a:t>
            </a:r>
            <a:r>
              <a:rPr lang="pl-PL" dirty="0"/>
              <a:t> – NARZĘDZIE, INSTRUMENT, NARZĄD,</a:t>
            </a:r>
          </a:p>
          <a:p>
            <a:pPr marL="0" indent="0" algn="just">
              <a:buNone/>
            </a:pPr>
            <a:r>
              <a:rPr lang="pl-PL" dirty="0"/>
              <a:t> - GR. </a:t>
            </a:r>
            <a:r>
              <a:rPr lang="pl-PL" i="1" dirty="0"/>
              <a:t>ORGANIZO</a:t>
            </a:r>
            <a:r>
              <a:rPr lang="pl-PL" dirty="0"/>
              <a:t> – TWORZENIE UPORZĄDKOWANYCH CAŁOŚCI;</a:t>
            </a:r>
          </a:p>
          <a:p>
            <a:pPr marL="0" indent="0" algn="just">
              <a:buNone/>
            </a:pPr>
            <a:r>
              <a:rPr lang="pl-PL" dirty="0"/>
              <a:t> RÓŻNE UJĘCIA I KONTEKSTY ZNACZENIOWE TAKŻE W JĘZYKU POTOCZNYM.</a:t>
            </a:r>
          </a:p>
        </p:txBody>
      </p:sp>
    </p:spTree>
    <p:extLst>
      <p:ext uri="{BB962C8B-B14F-4D97-AF65-F5344CB8AC3E}">
        <p14:creationId xmlns:p14="http://schemas.microsoft.com/office/powerpoint/2010/main" val="34607932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0B8391C-80A3-43C5-9702-1A5DC89B6989}"/>
              </a:ext>
            </a:extLst>
          </p:cNvPr>
          <p:cNvSpPr>
            <a:spLocks noGrp="1"/>
          </p:cNvSpPr>
          <p:nvPr>
            <p:ph type="title"/>
          </p:nvPr>
        </p:nvSpPr>
        <p:spPr/>
        <p:txBody>
          <a:bodyPr/>
          <a:lstStyle/>
          <a:p>
            <a:r>
              <a:rPr lang="pl-PL" b="1" dirty="0"/>
              <a:t>INTERPRETACJA CYBERNETYCZNA</a:t>
            </a:r>
          </a:p>
        </p:txBody>
      </p:sp>
      <p:graphicFrame>
        <p:nvGraphicFramePr>
          <p:cNvPr id="4" name="Symbol zastępczy zawartości 3">
            <a:extLst>
              <a:ext uri="{FF2B5EF4-FFF2-40B4-BE49-F238E27FC236}">
                <a16:creationId xmlns:a16="http://schemas.microsoft.com/office/drawing/2014/main" id="{9141C73C-73D9-4FAB-BBB7-25371788239F}"/>
              </a:ext>
            </a:extLst>
          </p:cNvPr>
          <p:cNvGraphicFramePr>
            <a:graphicFrameLocks noGrp="1"/>
          </p:cNvGraphicFramePr>
          <p:nvPr>
            <p:ph idx="1"/>
            <p:extLst>
              <p:ext uri="{D42A27DB-BD31-4B8C-83A1-F6EECF244321}">
                <p14:modId xmlns:p14="http://schemas.microsoft.com/office/powerpoint/2010/main" val="579181073"/>
              </p:ext>
            </p:extLst>
          </p:nvPr>
        </p:nvGraphicFramePr>
        <p:xfrm>
          <a:off x="255181" y="1690688"/>
          <a:ext cx="11313041" cy="48908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080200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E7CF8EE-D933-446F-A10E-2050D0F5FE92}"/>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64974BE4-328D-4C1E-96F9-5D9B0FFF3073}"/>
              </a:ext>
            </a:extLst>
          </p:cNvPr>
          <p:cNvSpPr>
            <a:spLocks noGrp="1"/>
          </p:cNvSpPr>
          <p:nvPr>
            <p:ph idx="1"/>
          </p:nvPr>
        </p:nvSpPr>
        <p:spPr>
          <a:xfrm>
            <a:off x="223284" y="1825624"/>
            <a:ext cx="11130516" cy="4883519"/>
          </a:xfrm>
        </p:spPr>
        <p:txBody>
          <a:bodyPr>
            <a:normAutofit/>
          </a:bodyPr>
          <a:lstStyle/>
          <a:p>
            <a:pPr algn="just"/>
            <a:r>
              <a:rPr lang="pl-PL" dirty="0"/>
              <a:t>„UKŁAD CYBERNETYCZNY NIE JEST LUŹNYM ZBIOREM ODDZIELNYCH CZŁONÓW, LECZ ŚCIŚLE POWIĄZANĄ SIECIĄ INFORMACJI”;</a:t>
            </a:r>
          </a:p>
          <a:p>
            <a:pPr algn="just"/>
            <a:r>
              <a:rPr lang="pl-PL" dirty="0"/>
              <a:t>MASZYNA – „UKŁAD DZIAŁAJĄCY DLA OSIĄGNIĘCIA JAKIEGOŚ CELU”;</a:t>
            </a:r>
          </a:p>
          <a:p>
            <a:pPr algn="just"/>
            <a:r>
              <a:rPr lang="pl-PL" dirty="0"/>
              <a:t>WSZYSTKIE ORGANIZMY TRAKTUJE SIĘ JAK MASZYNY, DLATEGO CYBERNETYKA STOSUJE JEDNĄ METODĘ DO BADANIA RÓŻNYCH OBIEKTÓW;</a:t>
            </a:r>
          </a:p>
          <a:p>
            <a:pPr algn="just"/>
            <a:r>
              <a:rPr lang="pl-PL" dirty="0"/>
              <a:t>PODSTAWĄ METODY CYBERNETYCZNEJ STAŁO SIĘ MODELOWANIE – JEGO CELEM JEST ZNALEZIENIE WSPÓLNYCH WŁAŚCIWOŚCI RÓŻNYCH UKŁADÓW;</a:t>
            </a:r>
          </a:p>
          <a:p>
            <a:pPr algn="just"/>
            <a:r>
              <a:rPr lang="pl-PL" dirty="0"/>
              <a:t>ORGANIZACJĘ ZACZĘTO TRAKTOWAĆ JAKO OBIEKT DAJĄCY SIĘ DOKŁADNIE WYMODELOWAĆ, ZAPROJEKTOWAĆ, PRECYZYJNIE KIEROWAĆ ZA POMOCĄ TECHNIK WŁAŚCIWYCH STEROWANIU MASZYNAMI.</a:t>
            </a:r>
          </a:p>
        </p:txBody>
      </p:sp>
    </p:spTree>
    <p:extLst>
      <p:ext uri="{BB962C8B-B14F-4D97-AF65-F5344CB8AC3E}">
        <p14:creationId xmlns:p14="http://schemas.microsoft.com/office/powerpoint/2010/main" val="8181924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Wybuch: 14 punktów 3">
            <a:extLst>
              <a:ext uri="{FF2B5EF4-FFF2-40B4-BE49-F238E27FC236}">
                <a16:creationId xmlns:a16="http://schemas.microsoft.com/office/drawing/2014/main" id="{7399A204-3762-48BC-B9A7-841A0265EAB0}"/>
              </a:ext>
            </a:extLst>
          </p:cNvPr>
          <p:cNvSpPr/>
          <p:nvPr/>
        </p:nvSpPr>
        <p:spPr>
          <a:xfrm>
            <a:off x="163033" y="1148316"/>
            <a:ext cx="5932967" cy="4273735"/>
          </a:xfrm>
          <a:prstGeom prst="irregularSeal2">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ole tekstowe 4">
            <a:extLst>
              <a:ext uri="{FF2B5EF4-FFF2-40B4-BE49-F238E27FC236}">
                <a16:creationId xmlns:a16="http://schemas.microsoft.com/office/drawing/2014/main" id="{F8D85A58-D016-4006-9219-2F6D603B7B79}"/>
              </a:ext>
            </a:extLst>
          </p:cNvPr>
          <p:cNvSpPr txBox="1"/>
          <p:nvPr/>
        </p:nvSpPr>
        <p:spPr>
          <a:xfrm rot="-1800000">
            <a:off x="1035016" y="2962016"/>
            <a:ext cx="3649693" cy="646331"/>
          </a:xfrm>
          <a:prstGeom prst="rect">
            <a:avLst/>
          </a:prstGeom>
          <a:noFill/>
        </p:spPr>
        <p:txBody>
          <a:bodyPr wrap="square" rtlCol="0">
            <a:spAutoFit/>
          </a:bodyPr>
          <a:lstStyle/>
          <a:p>
            <a:r>
              <a:rPr lang="pl-PL" sz="3600" b="1" dirty="0"/>
              <a:t>NIEPOWODZENIE</a:t>
            </a:r>
          </a:p>
        </p:txBody>
      </p:sp>
      <p:sp>
        <p:nvSpPr>
          <p:cNvPr id="6" name="pole tekstowe 5">
            <a:extLst>
              <a:ext uri="{FF2B5EF4-FFF2-40B4-BE49-F238E27FC236}">
                <a16:creationId xmlns:a16="http://schemas.microsoft.com/office/drawing/2014/main" id="{4F7CD8E1-6B32-43DE-A82D-4CDACF397880}"/>
              </a:ext>
            </a:extLst>
          </p:cNvPr>
          <p:cNvSpPr txBox="1"/>
          <p:nvPr/>
        </p:nvSpPr>
        <p:spPr>
          <a:xfrm>
            <a:off x="6377763" y="1023023"/>
            <a:ext cx="5369442" cy="4524315"/>
          </a:xfrm>
          <a:prstGeom prst="rect">
            <a:avLst/>
          </a:prstGeom>
          <a:noFill/>
        </p:spPr>
        <p:txBody>
          <a:bodyPr wrap="square" rtlCol="0">
            <a:spAutoFit/>
          </a:bodyPr>
          <a:lstStyle/>
          <a:p>
            <a:pPr marL="285750" indent="-285750" algn="just">
              <a:buFontTx/>
              <a:buChar char="-"/>
            </a:pPr>
            <a:r>
              <a:rPr lang="pl-PL" dirty="0"/>
              <a:t>ISTNIENIE GRANIC MIĘDZY MASZYNĄ A ORGANIZACJĄ;</a:t>
            </a:r>
          </a:p>
          <a:p>
            <a:pPr marL="285750" indent="-285750" algn="just">
              <a:buFontTx/>
              <a:buChar char="-"/>
            </a:pPr>
            <a:r>
              <a:rPr lang="pl-PL" dirty="0"/>
              <a:t>ORGANIZACJA JEST SPOŁECZNYM SYSTEMEM DO OSIĄGANIA CELÓW;</a:t>
            </a:r>
          </a:p>
          <a:p>
            <a:pPr marL="285750" indent="-285750" algn="just">
              <a:buFontTx/>
              <a:buChar char="-"/>
            </a:pPr>
            <a:r>
              <a:rPr lang="pl-PL" dirty="0"/>
              <a:t>CYBERNETYKA NIE BYŁA W STANIE DOSTOSOWAĆ SIĘ DO WYJĄTKOWEJ ZŁOŻONOŚCI, NIEOZNACZONOŚCI, NIEPRZEWIDYWALNOŚCI ZJAWISK I PROCESÓW SPOŁECZNYCH ZACHODZĄCYCH W ORGANIZACJI;</a:t>
            </a:r>
          </a:p>
          <a:p>
            <a:pPr marL="285750" indent="-285750" algn="just">
              <a:buFontTx/>
              <a:buChar char="-"/>
            </a:pPr>
            <a:r>
              <a:rPr lang="pl-PL" dirty="0"/>
              <a:t>BRAK MOŻLIWOŚCI WYKORZYSTANIA INTERDYSCYPLINARNEGO DOROBKU CYBERNETYKI W NAUCE O ORGANIZACJI I ZARZĄDZANIU;</a:t>
            </a:r>
          </a:p>
          <a:p>
            <a:pPr marL="285750" indent="-285750" algn="just">
              <a:buFontTx/>
              <a:buChar char="-"/>
            </a:pPr>
            <a:r>
              <a:rPr lang="pl-PL" dirty="0"/>
              <a:t>MIMO WSZYSTKO CYBERNETYKA MA DUŻE WALORY POZNAWCZE I METODOLOGICZNE, A GRANICE BADAŃ CYBERNETYCZNYCH NAD ORGANIZACJĄ MOGĄ ZOSTAĆ PRZEKROCZONE – PEŁNA AUTOMATYZACJA LINII PRODUKCYJNYCH</a:t>
            </a:r>
          </a:p>
        </p:txBody>
      </p:sp>
    </p:spTree>
    <p:extLst>
      <p:ext uri="{BB962C8B-B14F-4D97-AF65-F5344CB8AC3E}">
        <p14:creationId xmlns:p14="http://schemas.microsoft.com/office/powerpoint/2010/main" val="35266983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46F1044-D12D-42F3-BA0A-A7A20C8120B5}"/>
              </a:ext>
            </a:extLst>
          </p:cNvPr>
          <p:cNvSpPr>
            <a:spLocks noGrp="1"/>
          </p:cNvSpPr>
          <p:nvPr>
            <p:ph type="title"/>
          </p:nvPr>
        </p:nvSpPr>
        <p:spPr/>
        <p:txBody>
          <a:bodyPr/>
          <a:lstStyle/>
          <a:p>
            <a:r>
              <a:rPr lang="pl-PL" b="1" dirty="0"/>
              <a:t>INTERPRETACJA SYSTEMOWA</a:t>
            </a:r>
          </a:p>
        </p:txBody>
      </p:sp>
      <p:sp>
        <p:nvSpPr>
          <p:cNvPr id="3" name="Symbol zastępczy zawartości 2">
            <a:extLst>
              <a:ext uri="{FF2B5EF4-FFF2-40B4-BE49-F238E27FC236}">
                <a16:creationId xmlns:a16="http://schemas.microsoft.com/office/drawing/2014/main" id="{5C8EE364-E83D-484C-ACE8-24D175329316}"/>
              </a:ext>
            </a:extLst>
          </p:cNvPr>
          <p:cNvSpPr>
            <a:spLocks noGrp="1"/>
          </p:cNvSpPr>
          <p:nvPr>
            <p:ph idx="1"/>
          </p:nvPr>
        </p:nvSpPr>
        <p:spPr/>
        <p:txBody>
          <a:bodyPr/>
          <a:lstStyle/>
          <a:p>
            <a:pPr marL="0" indent="0" algn="just">
              <a:buNone/>
            </a:pPr>
            <a:r>
              <a:rPr lang="pl-PL" dirty="0"/>
              <a:t>ORGANIZACJA JEST POSTRZEGANA JAKO WYRÓŻNIONY, BARDZO ZŁOŻONY UKŁAD, FRAGMENT RZECZYWISTOŚCI, STANOWIĄCY SWOISTĄ CAŁOŚĆ CZYLI SYSTEM.</a:t>
            </a:r>
          </a:p>
          <a:p>
            <a:pPr marL="0" indent="0">
              <a:buNone/>
            </a:pPr>
            <a:endParaRPr lang="pl-PL" dirty="0"/>
          </a:p>
          <a:p>
            <a:pPr marL="0" indent="0">
              <a:buNone/>
            </a:pPr>
            <a:endParaRPr lang="pl-PL" dirty="0"/>
          </a:p>
        </p:txBody>
      </p:sp>
      <p:sp>
        <p:nvSpPr>
          <p:cNvPr id="4" name="Strzałka: w górę 3">
            <a:extLst>
              <a:ext uri="{FF2B5EF4-FFF2-40B4-BE49-F238E27FC236}">
                <a16:creationId xmlns:a16="http://schemas.microsoft.com/office/drawing/2014/main" id="{87A88A59-A431-42E7-A599-1660DAC9BD8A}"/>
              </a:ext>
            </a:extLst>
          </p:cNvPr>
          <p:cNvSpPr/>
          <p:nvPr/>
        </p:nvSpPr>
        <p:spPr>
          <a:xfrm>
            <a:off x="2248677" y="3074177"/>
            <a:ext cx="2892490" cy="3237723"/>
          </a:xfrm>
          <a:prstGeom prst="up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ole tekstowe 4">
            <a:extLst>
              <a:ext uri="{FF2B5EF4-FFF2-40B4-BE49-F238E27FC236}">
                <a16:creationId xmlns:a16="http://schemas.microsoft.com/office/drawing/2014/main" id="{9D063B0C-D7A9-4D25-B38B-2F8C23C80B85}"/>
              </a:ext>
            </a:extLst>
          </p:cNvPr>
          <p:cNvSpPr txBox="1"/>
          <p:nvPr/>
        </p:nvSpPr>
        <p:spPr>
          <a:xfrm>
            <a:off x="3004456" y="4170784"/>
            <a:ext cx="1380931" cy="646331"/>
          </a:xfrm>
          <a:prstGeom prst="rect">
            <a:avLst/>
          </a:prstGeom>
          <a:noFill/>
        </p:spPr>
        <p:txBody>
          <a:bodyPr wrap="square" rtlCol="0">
            <a:spAutoFit/>
          </a:bodyPr>
          <a:lstStyle/>
          <a:p>
            <a:pPr algn="ctr"/>
            <a:r>
              <a:rPr lang="pl-PL" b="1" dirty="0"/>
              <a:t>SYSTEM OTWARTY</a:t>
            </a:r>
          </a:p>
        </p:txBody>
      </p:sp>
    </p:spTree>
    <p:extLst>
      <p:ext uri="{BB962C8B-B14F-4D97-AF65-F5344CB8AC3E}">
        <p14:creationId xmlns:p14="http://schemas.microsoft.com/office/powerpoint/2010/main" val="38297602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ymbol zastępczy zawartości 4">
            <a:extLst>
              <a:ext uri="{FF2B5EF4-FFF2-40B4-BE49-F238E27FC236}">
                <a16:creationId xmlns:a16="http://schemas.microsoft.com/office/drawing/2014/main" id="{1EA68BDB-A1F1-C8A2-12FD-9B4E2711649A}"/>
              </a:ext>
            </a:extLst>
          </p:cNvPr>
          <p:cNvPicPr>
            <a:picLocks noGrp="1" noChangeAspect="1"/>
          </p:cNvPicPr>
          <p:nvPr>
            <p:ph idx="1"/>
          </p:nvPr>
        </p:nvPicPr>
        <p:blipFill>
          <a:blip r:embed="rId2"/>
          <a:stretch>
            <a:fillRect/>
          </a:stretch>
        </p:blipFill>
        <p:spPr>
          <a:xfrm>
            <a:off x="2300190" y="1971350"/>
            <a:ext cx="6968782" cy="2326864"/>
          </a:xfrm>
        </p:spPr>
      </p:pic>
    </p:spTree>
    <p:extLst>
      <p:ext uri="{BB962C8B-B14F-4D97-AF65-F5344CB8AC3E}">
        <p14:creationId xmlns:p14="http://schemas.microsoft.com/office/powerpoint/2010/main" val="25601064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DF528BD-C55E-4E3F-AED8-78B619F99EB4}"/>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30C95236-9260-439E-9B2B-79B4BEB5F614}"/>
              </a:ext>
            </a:extLst>
          </p:cNvPr>
          <p:cNvSpPr>
            <a:spLocks noGrp="1"/>
          </p:cNvSpPr>
          <p:nvPr>
            <p:ph idx="1"/>
          </p:nvPr>
        </p:nvSpPr>
        <p:spPr>
          <a:xfrm>
            <a:off x="214604" y="1825625"/>
            <a:ext cx="11139196" cy="4864424"/>
          </a:xfrm>
        </p:spPr>
        <p:txBody>
          <a:bodyPr>
            <a:normAutofit/>
          </a:bodyPr>
          <a:lstStyle/>
          <a:p>
            <a:pPr marL="0" indent="0" algn="just">
              <a:buNone/>
            </a:pPr>
            <a:r>
              <a:rPr lang="pl-PL" b="1" u="sng" dirty="0">
                <a:solidFill>
                  <a:schemeClr val="accent2">
                    <a:lumMod val="75000"/>
                  </a:schemeClr>
                </a:solidFill>
              </a:rPr>
              <a:t>CECHY ORGANIZACJI JAKO SYSTEMU OTWARTEGO:</a:t>
            </a:r>
          </a:p>
          <a:p>
            <a:pPr marL="0" indent="0" algn="just">
              <a:buNone/>
            </a:pPr>
            <a:endParaRPr lang="pl-PL" b="1" u="sng" dirty="0">
              <a:solidFill>
                <a:schemeClr val="accent2">
                  <a:lumMod val="75000"/>
                </a:schemeClr>
              </a:solidFill>
            </a:endParaRPr>
          </a:p>
          <a:p>
            <a:pPr marL="514350" indent="-514350" algn="just">
              <a:buAutoNum type="arabicPeriod"/>
            </a:pPr>
            <a:r>
              <a:rPr lang="pl-PL" dirty="0"/>
              <a:t>WEJŚCIA – POBIERANIE ENERGII ZE ŚRODOWISKA ZEWNĘTRZNEGO;</a:t>
            </a:r>
          </a:p>
          <a:p>
            <a:pPr marL="514350" indent="-514350" algn="just">
              <a:buAutoNum type="arabicPeriod"/>
            </a:pPr>
            <a:r>
              <a:rPr lang="pl-PL" dirty="0"/>
              <a:t>PRZEJŚCIA – PRZETWARZANIE DOSTĘPNEJ ENERGII;</a:t>
            </a:r>
          </a:p>
          <a:p>
            <a:pPr marL="514350" indent="-514350" algn="just">
              <a:buAutoNum type="arabicPeriod"/>
            </a:pPr>
            <a:r>
              <a:rPr lang="pl-PL" dirty="0"/>
              <a:t>WYJŚCIA – WYDZIELANIE PRODUKTÓW DO OTOCZENIA;</a:t>
            </a:r>
          </a:p>
          <a:p>
            <a:pPr marL="514350" indent="-514350" algn="just">
              <a:buAutoNum type="arabicPeriod"/>
            </a:pPr>
            <a:r>
              <a:rPr lang="pl-PL" dirty="0"/>
              <a:t>CYKLICZNOŚĆ ZDARZEŃ – POWTARZANIE CYKLU;</a:t>
            </a:r>
          </a:p>
          <a:p>
            <a:pPr marL="514350" indent="-514350" algn="just">
              <a:buAutoNum type="arabicPeriod"/>
            </a:pPr>
            <a:r>
              <a:rPr lang="pl-PL" dirty="0"/>
              <a:t>NEGATYWNA ENTROPIA – CZERPANIE WIĘCEJ ENERGII NIŻ JEST ZUŻYWANE, POWSTRZYMYWANIE PROCESU ENTROPII;</a:t>
            </a:r>
          </a:p>
        </p:txBody>
      </p:sp>
    </p:spTree>
    <p:extLst>
      <p:ext uri="{BB962C8B-B14F-4D97-AF65-F5344CB8AC3E}">
        <p14:creationId xmlns:p14="http://schemas.microsoft.com/office/powerpoint/2010/main" val="11747456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E9058643-7C9C-885D-4428-50923438FDA4}"/>
              </a:ext>
            </a:extLst>
          </p:cNvPr>
          <p:cNvSpPr>
            <a:spLocks noGrp="1"/>
          </p:cNvSpPr>
          <p:nvPr>
            <p:ph idx="1"/>
          </p:nvPr>
        </p:nvSpPr>
        <p:spPr>
          <a:xfrm>
            <a:off x="719137" y="1135380"/>
            <a:ext cx="10753725" cy="3766185"/>
          </a:xfrm>
        </p:spPr>
        <p:txBody>
          <a:bodyPr/>
          <a:lstStyle/>
          <a:p>
            <a:pPr marL="514350" indent="-514350" algn="just">
              <a:buFont typeface="+mj-lt"/>
              <a:buAutoNum type="arabicPeriod" startAt="6"/>
            </a:pPr>
            <a:r>
              <a:rPr lang="pl-PL" dirty="0"/>
              <a:t>WEJŚCIA INFORMACYJNE, UJEMNE SPRZĘŻENIA ZWROTNE – DOSTARCZANIE SYGNAŁÓW O ŚRODOWISKU;</a:t>
            </a:r>
          </a:p>
          <a:p>
            <a:pPr marL="514350" indent="-514350" algn="just">
              <a:buFont typeface="+mj-lt"/>
              <a:buAutoNum type="arabicPeriod" startAt="6"/>
            </a:pPr>
            <a:r>
              <a:rPr lang="pl-PL" dirty="0"/>
              <a:t>STAN USTALONY I HOMEOSTAZA – UTRZYMYWANIE OKREŚLONEGO CHARAKTERU SYSTEMU, UTRZYMANIE USTALONYCH ZMIENNYCH MIMO ODDZIAŁYWANIA WARUNKÓW ZEWNĘTRZNYCH, ADAPTACJA, PRZYSTOSOWANIE;</a:t>
            </a:r>
          </a:p>
          <a:p>
            <a:pPr marL="514350" indent="-514350" algn="just">
              <a:buFont typeface="+mj-lt"/>
              <a:buAutoNum type="arabicPeriod" startAt="6"/>
            </a:pPr>
            <a:r>
              <a:rPr lang="pl-PL" dirty="0"/>
              <a:t>ZRÓŻNICOWANIE – ZMIERZANIE DO SKOMPLIKOWANIA;</a:t>
            </a:r>
          </a:p>
          <a:p>
            <a:pPr marL="514350" indent="-514350" algn="just">
              <a:buFont typeface="+mj-lt"/>
              <a:buAutoNum type="arabicPeriod" startAt="6"/>
            </a:pPr>
            <a:r>
              <a:rPr lang="pl-PL" dirty="0"/>
              <a:t>EKWIFINALNOŚĆ – OSIĄGANIE TEGO SAMEGO STANU FINALNEGO PRZY RÓŻNYCH WARUNKACH WSTĘPNYCH I ZA POMOCĄ RÓŻNYCH SPOSOBÓW.</a:t>
            </a:r>
          </a:p>
          <a:p>
            <a:endParaRPr lang="en-GB" dirty="0"/>
          </a:p>
        </p:txBody>
      </p:sp>
    </p:spTree>
    <p:extLst>
      <p:ext uri="{BB962C8B-B14F-4D97-AF65-F5344CB8AC3E}">
        <p14:creationId xmlns:p14="http://schemas.microsoft.com/office/powerpoint/2010/main" val="1864539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C309B4C-15A9-4B89-A6BC-FEE2DF1EB2D3}"/>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81B53254-0EC1-45C8-B27D-897ECF10C485}"/>
              </a:ext>
            </a:extLst>
          </p:cNvPr>
          <p:cNvSpPr>
            <a:spLocks noGrp="1"/>
          </p:cNvSpPr>
          <p:nvPr>
            <p:ph idx="1"/>
          </p:nvPr>
        </p:nvSpPr>
        <p:spPr>
          <a:xfrm>
            <a:off x="838200" y="2422784"/>
            <a:ext cx="10515600" cy="4351338"/>
          </a:xfrm>
        </p:spPr>
        <p:txBody>
          <a:bodyPr/>
          <a:lstStyle/>
          <a:p>
            <a:pPr algn="just"/>
            <a:r>
              <a:rPr lang="pl-PL" dirty="0"/>
              <a:t>SYSTEM ABY PRZETRWAC MUSI WSPÓŁDZIAŁAĆ Z OTOCZENIEM I PRZYSTOSOWAĆ SIĘ DO NIEGO;</a:t>
            </a:r>
          </a:p>
          <a:p>
            <a:pPr algn="just"/>
            <a:r>
              <a:rPr lang="pl-PL" dirty="0"/>
              <a:t>ORGANIZACJA JEST JEDNOCZEŚNIE SYSTEMEM SKŁADAJĄCYM SIĘ Z PODSYSTEMÓW ORAZ ELEMENTEM NADSYSTEMÓW;</a:t>
            </a:r>
          </a:p>
          <a:p>
            <a:pPr algn="just"/>
            <a:r>
              <a:rPr lang="pl-PL" dirty="0"/>
              <a:t>OTOCZENIE ORGANIZACJI – WARUNKI, W JAKICH FUNKCJONUJE ORGANIZACJA ORAZ PARTNERZY, Z JAKIMI WCHODZI W INTERAKCJE. </a:t>
            </a:r>
          </a:p>
        </p:txBody>
      </p:sp>
    </p:spTree>
    <p:extLst>
      <p:ext uri="{BB962C8B-B14F-4D97-AF65-F5344CB8AC3E}">
        <p14:creationId xmlns:p14="http://schemas.microsoft.com/office/powerpoint/2010/main" val="2261240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F65F242-C5E9-48F5-A428-09BDAFDC7926}"/>
              </a:ext>
            </a:extLst>
          </p:cNvPr>
          <p:cNvSpPr>
            <a:spLocks noGrp="1"/>
          </p:cNvSpPr>
          <p:nvPr>
            <p:ph type="title"/>
          </p:nvPr>
        </p:nvSpPr>
        <p:spPr/>
        <p:txBody>
          <a:bodyPr/>
          <a:lstStyle/>
          <a:p>
            <a:endParaRPr lang="pl-PL"/>
          </a:p>
        </p:txBody>
      </p:sp>
      <p:graphicFrame>
        <p:nvGraphicFramePr>
          <p:cNvPr id="4" name="Symbol zastępczy zawartości 3">
            <a:extLst>
              <a:ext uri="{FF2B5EF4-FFF2-40B4-BE49-F238E27FC236}">
                <a16:creationId xmlns:a16="http://schemas.microsoft.com/office/drawing/2014/main" id="{48153608-C563-4349-B381-D91B6CDBDB05}"/>
              </a:ext>
            </a:extLst>
          </p:cNvPr>
          <p:cNvGraphicFramePr>
            <a:graphicFrameLocks noGrp="1"/>
          </p:cNvGraphicFramePr>
          <p:nvPr>
            <p:ph idx="1"/>
            <p:extLst>
              <p:ext uri="{D42A27DB-BD31-4B8C-83A1-F6EECF244321}">
                <p14:modId xmlns:p14="http://schemas.microsoft.com/office/powerpoint/2010/main" val="18261879"/>
              </p:ext>
            </p:extLst>
          </p:nvPr>
        </p:nvGraphicFramePr>
        <p:xfrm>
          <a:off x="83975" y="365125"/>
          <a:ext cx="11943183" cy="6390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727919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A111A13-DAEE-46F5-8D7D-797DEED181B7}"/>
              </a:ext>
            </a:extLst>
          </p:cNvPr>
          <p:cNvSpPr>
            <a:spLocks noGrp="1"/>
          </p:cNvSpPr>
          <p:nvPr>
            <p:ph type="title"/>
          </p:nvPr>
        </p:nvSpPr>
        <p:spPr/>
        <p:txBody>
          <a:bodyPr/>
          <a:lstStyle/>
          <a:p>
            <a:r>
              <a:rPr lang="pl-PL" dirty="0"/>
              <a:t>MAKROOTOCZENIE</a:t>
            </a:r>
          </a:p>
        </p:txBody>
      </p:sp>
      <p:graphicFrame>
        <p:nvGraphicFramePr>
          <p:cNvPr id="4" name="Symbol zastępczy zawartości 3">
            <a:extLst>
              <a:ext uri="{FF2B5EF4-FFF2-40B4-BE49-F238E27FC236}">
                <a16:creationId xmlns:a16="http://schemas.microsoft.com/office/drawing/2014/main" id="{7062EFB5-3C5B-432A-92E3-980C26216086}"/>
              </a:ext>
            </a:extLst>
          </p:cNvPr>
          <p:cNvGraphicFramePr>
            <a:graphicFrameLocks noGrp="1"/>
          </p:cNvGraphicFramePr>
          <p:nvPr>
            <p:ph idx="1"/>
            <p:extLst>
              <p:ext uri="{D42A27DB-BD31-4B8C-83A1-F6EECF244321}">
                <p14:modId xmlns:p14="http://schemas.microsoft.com/office/powerpoint/2010/main" val="3958387453"/>
              </p:ext>
            </p:extLst>
          </p:nvPr>
        </p:nvGraphicFramePr>
        <p:xfrm>
          <a:off x="0" y="1343608"/>
          <a:ext cx="11353800" cy="55143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11697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a 4">
            <a:extLst>
              <a:ext uri="{FF2B5EF4-FFF2-40B4-BE49-F238E27FC236}">
                <a16:creationId xmlns:a16="http://schemas.microsoft.com/office/drawing/2014/main" id="{9687A941-D01A-4B3A-B05C-31E2A779071F}"/>
              </a:ext>
            </a:extLst>
          </p:cNvPr>
          <p:cNvGraphicFramePr>
            <a:graphicFrameLocks noGrp="1"/>
          </p:cNvGraphicFramePr>
          <p:nvPr>
            <p:ph idx="1"/>
            <p:extLst>
              <p:ext uri="{D42A27DB-BD31-4B8C-83A1-F6EECF244321}">
                <p14:modId xmlns:p14="http://schemas.microsoft.com/office/powerpoint/2010/main" val="1226493638"/>
              </p:ext>
            </p:extLst>
          </p:nvPr>
        </p:nvGraphicFramePr>
        <p:xfrm>
          <a:off x="838199" y="1862948"/>
          <a:ext cx="10937034" cy="3318620"/>
        </p:xfrm>
        <a:graphic>
          <a:graphicData uri="http://schemas.openxmlformats.org/drawingml/2006/table">
            <a:tbl>
              <a:tblPr firstRow="1" bandRow="1">
                <a:tableStyleId>{93296810-A885-4BE3-A3E7-6D5BEEA58F35}</a:tableStyleId>
              </a:tblPr>
              <a:tblGrid>
                <a:gridCol w="5468517">
                  <a:extLst>
                    <a:ext uri="{9D8B030D-6E8A-4147-A177-3AD203B41FA5}">
                      <a16:colId xmlns:a16="http://schemas.microsoft.com/office/drawing/2014/main" val="1394590552"/>
                    </a:ext>
                  </a:extLst>
                </a:gridCol>
                <a:gridCol w="5468517">
                  <a:extLst>
                    <a:ext uri="{9D8B030D-6E8A-4147-A177-3AD203B41FA5}">
                      <a16:colId xmlns:a16="http://schemas.microsoft.com/office/drawing/2014/main" val="34511982"/>
                    </a:ext>
                  </a:extLst>
                </a:gridCol>
              </a:tblGrid>
              <a:tr h="744910">
                <a:tc>
                  <a:txBody>
                    <a:bodyPr/>
                    <a:lstStyle/>
                    <a:p>
                      <a:pPr algn="ctr"/>
                      <a:r>
                        <a:rPr lang="pl-PL" sz="3200" dirty="0">
                          <a:solidFill>
                            <a:schemeClr val="tx1"/>
                          </a:solidFill>
                        </a:rPr>
                        <a:t>UJĘCIA</a:t>
                      </a:r>
                    </a:p>
                  </a:txBody>
                  <a:tcPr/>
                </a:tc>
                <a:tc>
                  <a:txBody>
                    <a:bodyPr/>
                    <a:lstStyle/>
                    <a:p>
                      <a:pPr algn="ctr"/>
                      <a:r>
                        <a:rPr lang="pl-PL" sz="3200" dirty="0">
                          <a:solidFill>
                            <a:schemeClr val="tx1"/>
                          </a:solidFill>
                        </a:rPr>
                        <a:t>ZNACZENIA</a:t>
                      </a:r>
                    </a:p>
                  </a:txBody>
                  <a:tcPr/>
                </a:tc>
                <a:extLst>
                  <a:ext uri="{0D108BD9-81ED-4DB2-BD59-A6C34878D82A}">
                    <a16:rowId xmlns:a16="http://schemas.microsoft.com/office/drawing/2014/main" val="271082340"/>
                  </a:ext>
                </a:extLst>
              </a:tr>
              <a:tr h="744910">
                <a:tc>
                  <a:txBody>
                    <a:bodyPr/>
                    <a:lstStyle/>
                    <a:p>
                      <a:pPr algn="ctr"/>
                      <a:r>
                        <a:rPr lang="pl-PL" dirty="0"/>
                        <a:t>RZECZOWE</a:t>
                      </a:r>
                    </a:p>
                    <a:p>
                      <a:pPr algn="ctr"/>
                      <a:r>
                        <a:rPr lang="pl-PL" dirty="0"/>
                        <a:t>(nazwa rzeczy zorganizowanej; rzeczownik)</a:t>
                      </a:r>
                    </a:p>
                  </a:txBody>
                  <a:tcPr/>
                </a:tc>
                <a:tc rowSpan="2">
                  <a:txBody>
                    <a:bodyPr/>
                    <a:lstStyle/>
                    <a:p>
                      <a:pPr algn="ctr"/>
                      <a:r>
                        <a:rPr lang="pl-PL" dirty="0"/>
                        <a:t>REZULTATOWE</a:t>
                      </a:r>
                    </a:p>
                    <a:p>
                      <a:pPr algn="ctr"/>
                      <a:r>
                        <a:rPr lang="pl-PL" dirty="0"/>
                        <a:t>(stworzenie rzeczy zorganizowanej oraz nadanie atrybutu zorganizowania wymaga celowego działania człowieka, które doprowadza do określonego celu)</a:t>
                      </a:r>
                    </a:p>
                  </a:txBody>
                  <a:tcPr/>
                </a:tc>
                <a:extLst>
                  <a:ext uri="{0D108BD9-81ED-4DB2-BD59-A6C34878D82A}">
                    <a16:rowId xmlns:a16="http://schemas.microsoft.com/office/drawing/2014/main" val="3090957709"/>
                  </a:ext>
                </a:extLst>
              </a:tr>
              <a:tr h="744910">
                <a:tc>
                  <a:txBody>
                    <a:bodyPr/>
                    <a:lstStyle/>
                    <a:p>
                      <a:pPr algn="ctr"/>
                      <a:r>
                        <a:rPr lang="pl-PL" dirty="0"/>
                        <a:t>ATRYBUTOWE</a:t>
                      </a:r>
                    </a:p>
                    <a:p>
                      <a:pPr algn="ctr"/>
                      <a:r>
                        <a:rPr lang="pl-PL" dirty="0"/>
                        <a:t>(wypowiedź </a:t>
                      </a:r>
                      <a:r>
                        <a:rPr lang="pl-PL" dirty="0" err="1"/>
                        <a:t>ocenna</a:t>
                      </a:r>
                      <a:r>
                        <a:rPr lang="pl-PL" dirty="0"/>
                        <a:t> jakiegoś działania, cecha opisywanego zjawiska; przymiotnik)</a:t>
                      </a:r>
                    </a:p>
                  </a:txBody>
                  <a:tcPr/>
                </a:tc>
                <a:tc vMerge="1">
                  <a:txBody>
                    <a:bodyPr/>
                    <a:lstStyle/>
                    <a:p>
                      <a:endParaRPr lang="pl-PL" dirty="0"/>
                    </a:p>
                  </a:txBody>
                  <a:tcPr/>
                </a:tc>
                <a:extLst>
                  <a:ext uri="{0D108BD9-81ED-4DB2-BD59-A6C34878D82A}">
                    <a16:rowId xmlns:a16="http://schemas.microsoft.com/office/drawing/2014/main" val="3286663676"/>
                  </a:ext>
                </a:extLst>
              </a:tr>
              <a:tr h="744910">
                <a:tc>
                  <a:txBody>
                    <a:bodyPr/>
                    <a:lstStyle/>
                    <a:p>
                      <a:pPr algn="ctr"/>
                      <a:r>
                        <a:rPr lang="pl-PL" dirty="0"/>
                        <a:t>CZYNNOŚCIOWE</a:t>
                      </a:r>
                    </a:p>
                    <a:p>
                      <a:pPr algn="ctr"/>
                      <a:r>
                        <a:rPr lang="pl-PL" dirty="0"/>
                        <a:t>(zorganizowany sposób działania, zespół czynności; czasownik, rzeczownik odczasownikowy)</a:t>
                      </a:r>
                    </a:p>
                  </a:txBody>
                  <a:tcPr/>
                </a:tc>
                <a:tc>
                  <a:txBody>
                    <a:bodyPr/>
                    <a:lstStyle/>
                    <a:p>
                      <a:pPr algn="ctr"/>
                      <a:r>
                        <a:rPr lang="pl-PL" dirty="0"/>
                        <a:t>CZYNNOŚCIOWE</a:t>
                      </a:r>
                    </a:p>
                    <a:p>
                      <a:pPr algn="ctr"/>
                      <a:r>
                        <a:rPr lang="pl-PL" dirty="0"/>
                        <a:t>(nie następuje jeden określony skutek, działania organizujące są ciągłe)</a:t>
                      </a:r>
                    </a:p>
                  </a:txBody>
                  <a:tcPr/>
                </a:tc>
                <a:extLst>
                  <a:ext uri="{0D108BD9-81ED-4DB2-BD59-A6C34878D82A}">
                    <a16:rowId xmlns:a16="http://schemas.microsoft.com/office/drawing/2014/main" val="3698206084"/>
                  </a:ext>
                </a:extLst>
              </a:tr>
            </a:tbl>
          </a:graphicData>
        </a:graphic>
      </p:graphicFrame>
    </p:spTree>
    <p:extLst>
      <p:ext uri="{BB962C8B-B14F-4D97-AF65-F5344CB8AC3E}">
        <p14:creationId xmlns:p14="http://schemas.microsoft.com/office/powerpoint/2010/main" val="41268249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33F5C90-6E40-67A9-CA66-39969E564323}"/>
              </a:ext>
            </a:extLst>
          </p:cNvPr>
          <p:cNvSpPr>
            <a:spLocks noGrp="1"/>
          </p:cNvSpPr>
          <p:nvPr>
            <p:ph type="title"/>
          </p:nvPr>
        </p:nvSpPr>
        <p:spPr/>
        <p:txBody>
          <a:bodyPr/>
          <a:lstStyle/>
          <a:p>
            <a:r>
              <a:rPr lang="pl-PL" dirty="0"/>
              <a:t>OTOCZENIE EKONOMICZNE</a:t>
            </a:r>
            <a:endParaRPr lang="en-GB" dirty="0"/>
          </a:p>
        </p:txBody>
      </p:sp>
      <p:sp>
        <p:nvSpPr>
          <p:cNvPr id="3" name="Symbol zastępczy zawartości 2">
            <a:extLst>
              <a:ext uri="{FF2B5EF4-FFF2-40B4-BE49-F238E27FC236}">
                <a16:creationId xmlns:a16="http://schemas.microsoft.com/office/drawing/2014/main" id="{F5807A3B-B5E5-DE9B-92C4-17DFD56BD509}"/>
              </a:ext>
            </a:extLst>
          </p:cNvPr>
          <p:cNvSpPr>
            <a:spLocks noGrp="1"/>
          </p:cNvSpPr>
          <p:nvPr>
            <p:ph idx="1"/>
          </p:nvPr>
        </p:nvSpPr>
        <p:spPr/>
        <p:txBody>
          <a:bodyPr/>
          <a:lstStyle/>
          <a:p>
            <a:pPr algn="just">
              <a:buFont typeface="Arial" panose="020B0604020202020204" pitchFamily="34" charset="0"/>
              <a:buChar char="•"/>
            </a:pPr>
            <a:r>
              <a:rPr lang="pl-PL" dirty="0"/>
              <a:t>ZJAWISKA EKONOMICZNE, KTÓRE KSZTAŁTUJE POLITYKA GOSPODARCZA RZĄDU;</a:t>
            </a:r>
          </a:p>
          <a:p>
            <a:pPr algn="just">
              <a:buFont typeface="Arial" panose="020B0604020202020204" pitchFamily="34" charset="0"/>
              <a:buChar char="•"/>
            </a:pPr>
            <a:r>
              <a:rPr lang="pl-PL" dirty="0"/>
              <a:t>KURSY WYMIANY WALUT, POZIOM INFLACJI, BILANS HANDLU ZAGRANICZNEGO;</a:t>
            </a:r>
          </a:p>
          <a:p>
            <a:pPr algn="just">
              <a:buFont typeface="Arial" panose="020B0604020202020204" pitchFamily="34" charset="0"/>
              <a:buChar char="•"/>
            </a:pPr>
            <a:r>
              <a:rPr lang="pl-PL" dirty="0"/>
              <a:t>INTERWENCJONIZM PAŃSTWA W GOSPODARCE RYNKOWEJ;</a:t>
            </a:r>
          </a:p>
          <a:p>
            <a:pPr algn="just">
              <a:buFont typeface="Arial" panose="020B0604020202020204" pitchFamily="34" charset="0"/>
              <a:buChar char="•"/>
            </a:pPr>
            <a:r>
              <a:rPr lang="pl-PL" dirty="0"/>
              <a:t>POLITYKA PIENIĘŻNA.</a:t>
            </a:r>
            <a:endParaRPr lang="en-GB" dirty="0"/>
          </a:p>
        </p:txBody>
      </p:sp>
    </p:spTree>
    <p:extLst>
      <p:ext uri="{BB962C8B-B14F-4D97-AF65-F5344CB8AC3E}">
        <p14:creationId xmlns:p14="http://schemas.microsoft.com/office/powerpoint/2010/main" val="612611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7FCF076-0C1D-8482-542B-D3E7B6F60C00}"/>
              </a:ext>
            </a:extLst>
          </p:cNvPr>
          <p:cNvSpPr>
            <a:spLocks noGrp="1"/>
          </p:cNvSpPr>
          <p:nvPr>
            <p:ph type="title"/>
          </p:nvPr>
        </p:nvSpPr>
        <p:spPr/>
        <p:txBody>
          <a:bodyPr/>
          <a:lstStyle/>
          <a:p>
            <a:r>
              <a:rPr lang="pl-PL" dirty="0"/>
              <a:t>OTOCZENIE TECHNOLOGICZNE</a:t>
            </a:r>
            <a:endParaRPr lang="en-GB" dirty="0"/>
          </a:p>
        </p:txBody>
      </p:sp>
      <p:sp>
        <p:nvSpPr>
          <p:cNvPr id="3" name="Symbol zastępczy zawartości 2">
            <a:extLst>
              <a:ext uri="{FF2B5EF4-FFF2-40B4-BE49-F238E27FC236}">
                <a16:creationId xmlns:a16="http://schemas.microsoft.com/office/drawing/2014/main" id="{0DE030E3-F3EB-F2FF-4835-DBEEAE7B4C6B}"/>
              </a:ext>
            </a:extLst>
          </p:cNvPr>
          <p:cNvSpPr>
            <a:spLocks noGrp="1"/>
          </p:cNvSpPr>
          <p:nvPr>
            <p:ph idx="1"/>
          </p:nvPr>
        </p:nvSpPr>
        <p:spPr/>
        <p:txBody>
          <a:bodyPr>
            <a:normAutofit/>
          </a:bodyPr>
          <a:lstStyle/>
          <a:p>
            <a:pPr algn="just">
              <a:buFont typeface="Arial" panose="020B0604020202020204" pitchFamily="34" charset="0"/>
              <a:buChar char="•"/>
            </a:pPr>
            <a:r>
              <a:rPr lang="pl-PL" dirty="0"/>
              <a:t>ROZWÓJ INFORMATYKI I TECHNOLOGII TELEKOMUNIKACYJNYCH;</a:t>
            </a:r>
          </a:p>
          <a:p>
            <a:pPr algn="just">
              <a:buFont typeface="Arial" panose="020B0604020202020204" pitchFamily="34" charset="0"/>
              <a:buChar char="•"/>
            </a:pPr>
            <a:r>
              <a:rPr lang="pl-PL" dirty="0"/>
              <a:t>GOSPODARKA OPARTA NA WIEDZY;</a:t>
            </a:r>
          </a:p>
          <a:p>
            <a:pPr algn="just">
              <a:buFont typeface="Arial" panose="020B0604020202020204" pitchFamily="34" charset="0"/>
              <a:buChar char="•"/>
            </a:pPr>
            <a:r>
              <a:rPr lang="pl-PL" dirty="0"/>
              <a:t>NOWE ŹRÓDŁA PRZEWAGI KONKURENCYJNEJ;</a:t>
            </a:r>
          </a:p>
          <a:p>
            <a:pPr algn="just">
              <a:buFont typeface="Arial" panose="020B0604020202020204" pitchFamily="34" charset="0"/>
              <a:buChar char="•"/>
            </a:pPr>
            <a:r>
              <a:rPr lang="pl-PL" dirty="0"/>
              <a:t>GOSPODARKA ZGLOBALIZOWANA;</a:t>
            </a:r>
          </a:p>
          <a:p>
            <a:pPr algn="just">
              <a:buFont typeface="Arial" panose="020B0604020202020204" pitchFamily="34" charset="0"/>
              <a:buChar char="•"/>
            </a:pPr>
            <a:r>
              <a:rPr lang="pl-PL" dirty="0"/>
              <a:t>TECHNOLOGIA SŁUŻY OSIĄGANIU CELÓW STRATEGICZNYCH – ZABEZPIECZANIA POZYCJI NA RYNKU ORAZ WYPRACOWANIA POZYCJI KONKURENCYJNEJ;</a:t>
            </a:r>
          </a:p>
          <a:p>
            <a:pPr algn="just">
              <a:buFont typeface="Arial" panose="020B0604020202020204" pitchFamily="34" charset="0"/>
              <a:buChar char="•"/>
            </a:pPr>
            <a:r>
              <a:rPr lang="pl-PL" dirty="0"/>
              <a:t>OTOCZENIE TECHNOLOGICZNE STANOWI ŹRÓDŁO SZANS I ZAGROŻEŃ DLA TAKICH ORGANIZACJI, KTÓRYCH FUNKCJONOWANIE Z POZORU NIE MA ZWIĄZKU Z TECHNOLOGIĄ.</a:t>
            </a:r>
            <a:endParaRPr lang="en-GB" dirty="0"/>
          </a:p>
        </p:txBody>
      </p:sp>
    </p:spTree>
    <p:extLst>
      <p:ext uri="{BB962C8B-B14F-4D97-AF65-F5344CB8AC3E}">
        <p14:creationId xmlns:p14="http://schemas.microsoft.com/office/powerpoint/2010/main" val="3840976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0A87194-BB28-1B86-AC48-53296F8D4AA5}"/>
              </a:ext>
            </a:extLst>
          </p:cNvPr>
          <p:cNvSpPr>
            <a:spLocks noGrp="1"/>
          </p:cNvSpPr>
          <p:nvPr>
            <p:ph type="title"/>
          </p:nvPr>
        </p:nvSpPr>
        <p:spPr/>
        <p:txBody>
          <a:bodyPr/>
          <a:lstStyle/>
          <a:p>
            <a:r>
              <a:rPr lang="pl-PL" dirty="0"/>
              <a:t>OTOCZENIE KULTUROWE</a:t>
            </a:r>
            <a:endParaRPr lang="en-GB" dirty="0"/>
          </a:p>
        </p:txBody>
      </p:sp>
      <p:sp>
        <p:nvSpPr>
          <p:cNvPr id="3" name="Symbol zastępczy zawartości 2">
            <a:extLst>
              <a:ext uri="{FF2B5EF4-FFF2-40B4-BE49-F238E27FC236}">
                <a16:creationId xmlns:a16="http://schemas.microsoft.com/office/drawing/2014/main" id="{91931735-1F95-B600-2833-A829EAA664FE}"/>
              </a:ext>
            </a:extLst>
          </p:cNvPr>
          <p:cNvSpPr>
            <a:spLocks noGrp="1"/>
          </p:cNvSpPr>
          <p:nvPr>
            <p:ph idx="1"/>
          </p:nvPr>
        </p:nvSpPr>
        <p:spPr/>
        <p:txBody>
          <a:bodyPr/>
          <a:lstStyle/>
          <a:p>
            <a:pPr algn="just">
              <a:buFont typeface="Arial" panose="020B0604020202020204" pitchFamily="34" charset="0"/>
              <a:buChar char="•"/>
            </a:pPr>
            <a:r>
              <a:rPr lang="pl-PL" dirty="0"/>
              <a:t>KULTURA JEST CZYNNIKIEM INTERWENIUJĄCYM W PRZEBIEG WSZELKICH DZIAŁAŃ SPOŁECZNYCH PODEJMOWANYCH PRZEZ LUDZI;</a:t>
            </a:r>
          </a:p>
          <a:p>
            <a:pPr algn="just">
              <a:buFont typeface="Arial" panose="020B0604020202020204" pitchFamily="34" charset="0"/>
              <a:buChar char="•"/>
            </a:pPr>
            <a:r>
              <a:rPr lang="pl-PL" dirty="0"/>
              <a:t>KULTURA WSPÓŁKSZTAŁTUJE PROCESY GOSPODARCZE, MODYFIKUJĄC FUNKCJONOWANIE PODSTAWOWYCH MECHANIZMÓW RYNKOWYCH I WPŁYWAJĄC NA OSTATECZNY KSZTAŁT INSTYTUCJONALNY GOSPODARKI;</a:t>
            </a:r>
          </a:p>
          <a:p>
            <a:pPr algn="just">
              <a:buFont typeface="Arial" panose="020B0604020202020204" pitchFamily="34" charset="0"/>
              <a:buChar char="•"/>
            </a:pPr>
            <a:r>
              <a:rPr lang="pl-PL" dirty="0"/>
              <a:t>KULTURA MA ISTOTNY UDZIAŁ W KSZTAŁTOWANIU TAKICH ZJAWISK, JAK WZROST I ROZWÓJ GOSPODARCZY, BOGACTWO I DOBROBYT, STRUKTURA GOSPODARKI, STRATEGIE I STRUKTURY ZARZĄDZANIA.</a:t>
            </a:r>
            <a:endParaRPr lang="en-GB" dirty="0"/>
          </a:p>
        </p:txBody>
      </p:sp>
    </p:spTree>
    <p:extLst>
      <p:ext uri="{BB962C8B-B14F-4D97-AF65-F5344CB8AC3E}">
        <p14:creationId xmlns:p14="http://schemas.microsoft.com/office/powerpoint/2010/main" val="28762193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60E2A15-940A-DDDE-8C3F-48BD23299625}"/>
              </a:ext>
            </a:extLst>
          </p:cNvPr>
          <p:cNvSpPr>
            <a:spLocks noGrp="1"/>
          </p:cNvSpPr>
          <p:nvPr>
            <p:ph type="title"/>
          </p:nvPr>
        </p:nvSpPr>
        <p:spPr/>
        <p:txBody>
          <a:bodyPr/>
          <a:lstStyle/>
          <a:p>
            <a:r>
              <a:rPr lang="pl-PL" dirty="0"/>
              <a:t>OTOCZENIE POLITYCZNO-PRAWNE</a:t>
            </a:r>
            <a:endParaRPr lang="en-GB" dirty="0"/>
          </a:p>
        </p:txBody>
      </p:sp>
      <p:sp>
        <p:nvSpPr>
          <p:cNvPr id="3" name="Symbol zastępczy zawartości 2">
            <a:extLst>
              <a:ext uri="{FF2B5EF4-FFF2-40B4-BE49-F238E27FC236}">
                <a16:creationId xmlns:a16="http://schemas.microsoft.com/office/drawing/2014/main" id="{4FF78329-FC67-F941-BA52-35BF4707BD75}"/>
              </a:ext>
            </a:extLst>
          </p:cNvPr>
          <p:cNvSpPr>
            <a:spLocks noGrp="1"/>
          </p:cNvSpPr>
          <p:nvPr>
            <p:ph idx="1"/>
          </p:nvPr>
        </p:nvSpPr>
        <p:spPr/>
        <p:txBody>
          <a:bodyPr>
            <a:normAutofit fontScale="77500" lnSpcReduction="20000"/>
          </a:bodyPr>
          <a:lstStyle/>
          <a:p>
            <a:pPr algn="just">
              <a:buFont typeface="Arial" panose="020B0604020202020204" pitchFamily="34" charset="0"/>
              <a:buChar char="•"/>
            </a:pPr>
            <a:r>
              <a:rPr lang="pl-PL" dirty="0"/>
              <a:t>DZIAŁALNOŚĆ GOSPODARCZA STYMULUJE POWSTAWANIE RÓŻNYCH GRUP INTERESU;</a:t>
            </a:r>
          </a:p>
          <a:p>
            <a:pPr algn="just">
              <a:buFont typeface="Arial" panose="020B0604020202020204" pitchFamily="34" charset="0"/>
              <a:buChar char="•"/>
            </a:pPr>
            <a:r>
              <a:rPr lang="pl-PL" dirty="0"/>
              <a:t>GRUPY INTERESU STAWIAJĄ SOBIE ZA CEL WYWIERANIE NACISKU NA POLITYCZNE PROCESY DECYZYJNE, ABY UZYSKAĆ KORZYSTNE ROZSTRZYGNIĘCIA DLA SWOICH CZŁONKÓW ALBO SZERSZYCH ZBIOROWOŚCI;</a:t>
            </a:r>
          </a:p>
          <a:p>
            <a:pPr algn="just">
              <a:buFont typeface="Arial" panose="020B0604020202020204" pitchFamily="34" charset="0"/>
              <a:buChar char="•"/>
            </a:pPr>
            <a:r>
              <a:rPr lang="pl-PL" dirty="0"/>
              <a:t>NIEUCHRONNE KONFLIKTY, JAKIE WYSTĘPUJĄ MIĘDZY POSZCZEGÓLNYMI GRUPAMI INTERESU POBUDZAJĄ I KSZTAŁTUJĄ DZIAŁALNOŚĆ POLITYCZNĄ; </a:t>
            </a:r>
          </a:p>
          <a:p>
            <a:pPr algn="just">
              <a:buFont typeface="Arial" panose="020B0604020202020204" pitchFamily="34" charset="0"/>
              <a:buChar char="•"/>
            </a:pPr>
            <a:r>
              <a:rPr lang="pl-PL" dirty="0"/>
              <a:t>W PRAKTYCE NIE JEST ZATEM MOŻLIWA IZOLACJA PAŃSTWA OD GOSPODARKI, JAK TEŻ WYELIMINOWANIE INGERENCJI POLITYCZNEJ W DZIAŁALNOŚĆ GOSPODARCZĄ;</a:t>
            </a:r>
          </a:p>
          <a:p>
            <a:pPr algn="just">
              <a:buFont typeface="Arial" panose="020B0604020202020204" pitchFamily="34" charset="0"/>
              <a:buChar char="•"/>
            </a:pPr>
            <a:r>
              <a:rPr lang="pl-PL" dirty="0"/>
              <a:t>OKREŚLENIE TYCH ZADAŃ, KTÓRE PAŃSTWO MOŻE I POWINNO PODJĄĆ ORAZ MECHANIZMÓW ICH REALIZACJI;</a:t>
            </a:r>
          </a:p>
          <a:p>
            <a:pPr algn="just">
              <a:buFont typeface="Arial" panose="020B0604020202020204" pitchFamily="34" charset="0"/>
              <a:buChar char="•"/>
            </a:pPr>
            <a:r>
              <a:rPr lang="pl-PL" dirty="0"/>
              <a:t>ELIMINACJA TYCH ZJAWISK, KTÓRYCH WYSTĘPOWANIE PODWAŻA WIARYGODNOŚĆ PAŃSTWA I ZAWSZE OBNIŻA JEGO EFEKTYWNOŚĆ, A TAKŻE TWORZY ZŁĄ SYTUACJĘ W ŚRODOWISKU GOSPODARCZYM;</a:t>
            </a:r>
          </a:p>
          <a:p>
            <a:pPr algn="just">
              <a:buFont typeface="Arial" panose="020B0604020202020204" pitchFamily="34" charset="0"/>
              <a:buChar char="•"/>
            </a:pPr>
            <a:r>
              <a:rPr lang="pl-PL" dirty="0"/>
              <a:t>ZJAWISKA DETERMINUJĄCE WIARYGODNOŚĆ PAŃSTWA: PRZEWIDYWALNOŚĆ PRAWODAWSTWA, POSTRZEGANIE POLITYCZNEJ STABILNOŚCI, POZIOM PRZESTĘPCZOŚCI PRZECIWKO OSOBOM I MIENIU, SKUTECZNOŚĆ EGZEKWOWANIA PRAWA, SKALA KORUPCJI. </a:t>
            </a:r>
          </a:p>
        </p:txBody>
      </p:sp>
    </p:spTree>
    <p:extLst>
      <p:ext uri="{BB962C8B-B14F-4D97-AF65-F5344CB8AC3E}">
        <p14:creationId xmlns:p14="http://schemas.microsoft.com/office/powerpoint/2010/main" val="3474925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BF13309-75E8-689B-1A37-6DB0840FF436}"/>
              </a:ext>
            </a:extLst>
          </p:cNvPr>
          <p:cNvSpPr>
            <a:spLocks noGrp="1"/>
          </p:cNvSpPr>
          <p:nvPr>
            <p:ph type="title"/>
          </p:nvPr>
        </p:nvSpPr>
        <p:spPr/>
        <p:txBody>
          <a:bodyPr/>
          <a:lstStyle/>
          <a:p>
            <a:r>
              <a:rPr lang="pl-PL" dirty="0"/>
              <a:t>OTOCZENIE DEMOGRAFICZNE</a:t>
            </a:r>
            <a:endParaRPr lang="en-GB" dirty="0"/>
          </a:p>
        </p:txBody>
      </p:sp>
      <p:sp>
        <p:nvSpPr>
          <p:cNvPr id="3" name="Symbol zastępczy zawartości 2">
            <a:extLst>
              <a:ext uri="{FF2B5EF4-FFF2-40B4-BE49-F238E27FC236}">
                <a16:creationId xmlns:a16="http://schemas.microsoft.com/office/drawing/2014/main" id="{56F2E3C2-B77F-7E29-3464-0F7DC5013A01}"/>
              </a:ext>
            </a:extLst>
          </p:cNvPr>
          <p:cNvSpPr>
            <a:spLocks noGrp="1"/>
          </p:cNvSpPr>
          <p:nvPr>
            <p:ph idx="1"/>
          </p:nvPr>
        </p:nvSpPr>
        <p:spPr/>
        <p:txBody>
          <a:bodyPr/>
          <a:lstStyle/>
          <a:p>
            <a:pPr algn="just">
              <a:buFont typeface="Arial" panose="020B0604020202020204" pitchFamily="34" charset="0"/>
              <a:buChar char="•"/>
            </a:pPr>
            <a:r>
              <a:rPr lang="pl-PL" dirty="0"/>
              <a:t>DEMOGRAFIA MA WPŁYW NA TO, CO BĘDZIE KUPOWANE, PRZEZ KOGO, W JAKICH ILOŚCIACH;</a:t>
            </a:r>
          </a:p>
          <a:p>
            <a:pPr algn="just">
              <a:buFont typeface="Arial" panose="020B0604020202020204" pitchFamily="34" charset="0"/>
              <a:buChar char="•"/>
            </a:pPr>
            <a:r>
              <a:rPr lang="pl-PL" dirty="0"/>
              <a:t>ZNACZENIE MA CAŁKOWITA WIELKOŚĆ POPULACJI, STRUKTURA LUDNOŚCI, ROZKŁAD GRUP WIEKOWYCH, STRUKTURA PŁCI, LICZBA GOSPODARSTW DOMOWYCH.</a:t>
            </a:r>
            <a:endParaRPr lang="en-GB" dirty="0"/>
          </a:p>
        </p:txBody>
      </p:sp>
    </p:spTree>
    <p:extLst>
      <p:ext uri="{BB962C8B-B14F-4D97-AF65-F5344CB8AC3E}">
        <p14:creationId xmlns:p14="http://schemas.microsoft.com/office/powerpoint/2010/main" val="41917965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6568C4-5957-41C7-B62F-1C05C447F5C6}"/>
              </a:ext>
            </a:extLst>
          </p:cNvPr>
          <p:cNvSpPr>
            <a:spLocks noGrp="1"/>
          </p:cNvSpPr>
          <p:nvPr>
            <p:ph type="title"/>
          </p:nvPr>
        </p:nvSpPr>
        <p:spPr/>
        <p:txBody>
          <a:bodyPr/>
          <a:lstStyle/>
          <a:p>
            <a:r>
              <a:rPr lang="pl-PL" dirty="0"/>
              <a:t>MIKROOTOCZENIE</a:t>
            </a:r>
          </a:p>
        </p:txBody>
      </p:sp>
      <p:graphicFrame>
        <p:nvGraphicFramePr>
          <p:cNvPr id="4" name="Symbol zastępczy zawartości 3">
            <a:extLst>
              <a:ext uri="{FF2B5EF4-FFF2-40B4-BE49-F238E27FC236}">
                <a16:creationId xmlns:a16="http://schemas.microsoft.com/office/drawing/2014/main" id="{D6E123CB-6845-4889-A17A-52B0EC8DBD4E}"/>
              </a:ext>
            </a:extLst>
          </p:cNvPr>
          <p:cNvGraphicFramePr>
            <a:graphicFrameLocks noGrp="1"/>
          </p:cNvGraphicFramePr>
          <p:nvPr>
            <p:ph idx="1"/>
            <p:extLst>
              <p:ext uri="{D42A27DB-BD31-4B8C-83A1-F6EECF244321}">
                <p14:modId xmlns:p14="http://schemas.microsoft.com/office/powerpoint/2010/main" val="4069636825"/>
              </p:ext>
            </p:extLst>
          </p:nvPr>
        </p:nvGraphicFramePr>
        <p:xfrm>
          <a:off x="102637" y="1690688"/>
          <a:ext cx="11251163" cy="5167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04789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A4B514-CBD6-0817-EC89-7045A31C7CC0}"/>
              </a:ext>
            </a:extLst>
          </p:cNvPr>
          <p:cNvSpPr>
            <a:spLocks noGrp="1"/>
          </p:cNvSpPr>
          <p:nvPr>
            <p:ph type="title"/>
          </p:nvPr>
        </p:nvSpPr>
        <p:spPr/>
        <p:txBody>
          <a:bodyPr/>
          <a:lstStyle/>
          <a:p>
            <a:r>
              <a:rPr lang="pl-PL" dirty="0"/>
              <a:t>KONKURENCI</a:t>
            </a:r>
            <a:endParaRPr lang="en-GB" dirty="0"/>
          </a:p>
        </p:txBody>
      </p:sp>
      <p:sp>
        <p:nvSpPr>
          <p:cNvPr id="3" name="Symbol zastępczy zawartości 2">
            <a:extLst>
              <a:ext uri="{FF2B5EF4-FFF2-40B4-BE49-F238E27FC236}">
                <a16:creationId xmlns:a16="http://schemas.microsoft.com/office/drawing/2014/main" id="{B0719D03-44CA-A1E3-5D7E-48596CB33207}"/>
              </a:ext>
            </a:extLst>
          </p:cNvPr>
          <p:cNvSpPr>
            <a:spLocks noGrp="1"/>
          </p:cNvSpPr>
          <p:nvPr>
            <p:ph idx="1"/>
          </p:nvPr>
        </p:nvSpPr>
        <p:spPr/>
        <p:txBody>
          <a:bodyPr/>
          <a:lstStyle/>
          <a:p>
            <a:pPr algn="just">
              <a:buFont typeface="Wingdings" panose="05000000000000000000" pitchFamily="2" charset="2"/>
              <a:buChar char="Ø"/>
            </a:pPr>
            <a:endParaRPr lang="pl-PL" dirty="0"/>
          </a:p>
          <a:p>
            <a:pPr algn="just">
              <a:buFont typeface="Wingdings" panose="05000000000000000000" pitchFamily="2" charset="2"/>
              <a:buChar char="Ø"/>
            </a:pPr>
            <a:r>
              <a:rPr lang="pl-PL" dirty="0"/>
              <a:t>GRUPA PODMIOTÓW GOSPODARCZYCH OFERUJĄCYCH PODOBNE WYROBY LUB USŁUGI Z PUNKTU WIDZENIA POTRZEB I OCZEKIWAŃ KLIENTÓW;</a:t>
            </a:r>
          </a:p>
          <a:p>
            <a:pPr algn="just">
              <a:buFont typeface="Wingdings" panose="05000000000000000000" pitchFamily="2" charset="2"/>
              <a:buChar char="Ø"/>
            </a:pPr>
            <a:r>
              <a:rPr lang="pl-PL" dirty="0"/>
              <a:t>KONURENCI BEZPOŚREDNI – PODMIOTY GOSPODARCZE FUNKCJONUJĄCE W DANYM SEKTORZE ORAZ KONKURENCI POŚREDNI – OFERUJĄCY SUBSTYTUTY;</a:t>
            </a:r>
          </a:p>
          <a:p>
            <a:pPr algn="just">
              <a:buFont typeface="Wingdings" panose="05000000000000000000" pitchFamily="2" charset="2"/>
              <a:buChar char="Ø"/>
            </a:pPr>
            <a:r>
              <a:rPr lang="pl-PL" dirty="0"/>
              <a:t>KONKURENCJA KOSZTOWA – OFEROWANIE PRODUKTÓW I USŁUG W NIŻSZEJ CENIE ORAZ KONKURENCJA PRZEZ ZRÓŻNICOWANIE – DĄŻENIE DO POZYTYWNEGO ODRÓŻNIENIA PRZEZ KLIENTA PRODUKTÓW OD OFERTY KONKURENTA;</a:t>
            </a:r>
          </a:p>
        </p:txBody>
      </p:sp>
    </p:spTree>
    <p:extLst>
      <p:ext uri="{BB962C8B-B14F-4D97-AF65-F5344CB8AC3E}">
        <p14:creationId xmlns:p14="http://schemas.microsoft.com/office/powerpoint/2010/main" val="36433203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3800F338-41A6-278F-CCD8-55080A0E9DCD}"/>
              </a:ext>
            </a:extLst>
          </p:cNvPr>
          <p:cNvSpPr>
            <a:spLocks noGrp="1"/>
          </p:cNvSpPr>
          <p:nvPr>
            <p:ph idx="1"/>
          </p:nvPr>
        </p:nvSpPr>
        <p:spPr>
          <a:xfrm>
            <a:off x="600456" y="1192530"/>
            <a:ext cx="10753725" cy="3766185"/>
          </a:xfrm>
        </p:spPr>
        <p:txBody>
          <a:bodyPr>
            <a:noAutofit/>
          </a:bodyPr>
          <a:lstStyle/>
          <a:p>
            <a:pPr algn="just">
              <a:buFont typeface="Wingdings" panose="05000000000000000000" pitchFamily="2" charset="2"/>
              <a:buChar char="Ø"/>
            </a:pPr>
            <a:r>
              <a:rPr lang="pl-PL" sz="1600" b="1" dirty="0">
                <a:latin typeface="+mj-lt"/>
              </a:rPr>
              <a:t>ŹRÓDŁA STAŁEJ PRZEWAGI KONKURENCYJNEJ </a:t>
            </a:r>
            <a:r>
              <a:rPr lang="pl-PL" sz="1600" dirty="0">
                <a:latin typeface="+mj-lt"/>
              </a:rPr>
              <a:t>– </a:t>
            </a:r>
          </a:p>
          <a:p>
            <a:pPr marL="0" indent="0" algn="just">
              <a:buNone/>
            </a:pPr>
            <a:r>
              <a:rPr lang="pl-PL" sz="1600" b="1" dirty="0">
                <a:latin typeface="+mj-lt"/>
              </a:rPr>
              <a:t>1. PRZEWAGA ROZMIARÓW</a:t>
            </a:r>
          </a:p>
          <a:p>
            <a:pPr marL="0" indent="0" algn="just">
              <a:buNone/>
            </a:pPr>
            <a:r>
              <a:rPr lang="pl-PL" sz="1600" dirty="0">
                <a:latin typeface="+mj-lt"/>
              </a:rPr>
              <a:t>OPIERA SIĘ NA KORZYŚCIACH SKALI, TJ. SPADKU KOSZTÓW PRODUKCJI WYNIKAJĄCEGO Z JEJ WZROSTU ORAZ EFEKTACH DOŚWIADCZENIA;</a:t>
            </a:r>
          </a:p>
          <a:p>
            <a:pPr marL="0" indent="0" algn="just">
              <a:buNone/>
            </a:pPr>
            <a:r>
              <a:rPr lang="pl-PL" sz="1600" dirty="0">
                <a:latin typeface="+mj-lt"/>
              </a:rPr>
              <a:t>EFEKT SYNERGII;</a:t>
            </a:r>
          </a:p>
          <a:p>
            <a:pPr marL="0" indent="0" algn="just">
              <a:buNone/>
            </a:pPr>
            <a:r>
              <a:rPr lang="pl-PL" sz="1600" b="0" i="0" u="none" strike="noStrike" baseline="0" dirty="0">
                <a:solidFill>
                  <a:srgbClr val="000000"/>
                </a:solidFill>
                <a:latin typeface="+mj-lt"/>
              </a:rPr>
              <a:t>DLA OSIĄGNIĘCIA PRZEWAGI ROZMIARÓW KONIECZNE SĄ WYSOKIE NAKŁADY INWESTY</a:t>
            </a:r>
            <a:r>
              <a:rPr lang="pl-PL" sz="1600" dirty="0">
                <a:solidFill>
                  <a:srgbClr val="000000"/>
                </a:solidFill>
                <a:latin typeface="+mj-lt"/>
              </a:rPr>
              <a:t>CYJNE, KTÓRE STWARZAJĄ BARIERY </a:t>
            </a:r>
            <a:r>
              <a:rPr lang="pl-PL" sz="1600" b="0" i="0" u="none" strike="noStrike" baseline="0" dirty="0">
                <a:solidFill>
                  <a:srgbClr val="000000"/>
                </a:solidFill>
                <a:latin typeface="+mj-lt"/>
              </a:rPr>
              <a:t>WEJŚCIA DLA KONKURENTÓW, A JEDNOCZEŚNIE BARIERY WYJŚCIA DLA DOTYCHCZASOWYCH UCZESTNIKÓW SEKTORA.</a:t>
            </a:r>
            <a:endParaRPr lang="en-GB" sz="1600" dirty="0">
              <a:latin typeface="+mj-lt"/>
            </a:endParaRPr>
          </a:p>
          <a:p>
            <a:pPr marL="0" indent="0" algn="just">
              <a:buNone/>
            </a:pPr>
            <a:r>
              <a:rPr lang="pl-PL" sz="1600" b="1" dirty="0">
                <a:latin typeface="+mj-lt"/>
              </a:rPr>
              <a:t>2. PRZEWAGA DOSTĘPU DO ZASOBÓW I KLIENTA </a:t>
            </a:r>
          </a:p>
          <a:p>
            <a:pPr marL="0" indent="0" algn="just">
              <a:buNone/>
            </a:pPr>
            <a:r>
              <a:rPr lang="pl-PL" sz="1600" dirty="0">
                <a:latin typeface="+mj-lt"/>
              </a:rPr>
              <a:t>DOSTĘP DO RZADKICH UMIEJĘTNOŚCI I KNOW-HOW;</a:t>
            </a:r>
          </a:p>
          <a:p>
            <a:pPr marL="0" indent="0" algn="just">
              <a:buNone/>
            </a:pPr>
            <a:r>
              <a:rPr lang="pl-PL" sz="1600" dirty="0">
                <a:latin typeface="+mj-lt"/>
              </a:rPr>
              <a:t>WYROBIENIE SOBIE REPUTACJI DOBREGO KLIENTA I SPRZEDAWCY, BUDOWANIE NOWYCH FILII, NAWIĄZYWANIE TRWAŁYCH RELACJI Z DOSTAWCAMI I ODBIORCAMI.</a:t>
            </a:r>
          </a:p>
          <a:p>
            <a:pPr marL="0" indent="0" algn="just">
              <a:buNone/>
            </a:pPr>
            <a:r>
              <a:rPr lang="pl-PL" sz="1600" b="1" dirty="0">
                <a:latin typeface="+mj-lt"/>
              </a:rPr>
              <a:t>3. OGRANICZENIE POLA MANEWRU DLA KONKURENCJI</a:t>
            </a:r>
          </a:p>
          <a:p>
            <a:pPr marL="0" indent="0" algn="just">
              <a:buNone/>
            </a:pPr>
            <a:r>
              <a:rPr lang="pl-PL" sz="1600" dirty="0">
                <a:latin typeface="+mj-lt"/>
              </a:rPr>
              <a:t>WSPIERANIE PRZEZ ORGANIZACJĘ TYCH KONKURENTÓW, KTÓRZY OBSŁUGUJĄ MARGINESOWE SEGMENTY RYNKU I NIE ZAGRAŻAJĄ GŁÓWNYM SEGMENTOM DZIAŁANIA PRZEDSIĘBIORSTWA.</a:t>
            </a:r>
          </a:p>
        </p:txBody>
      </p:sp>
    </p:spTree>
    <p:extLst>
      <p:ext uri="{BB962C8B-B14F-4D97-AF65-F5344CB8AC3E}">
        <p14:creationId xmlns:p14="http://schemas.microsoft.com/office/powerpoint/2010/main" val="28149863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653B0CA-F9C5-0FD9-FDE4-45133D10B2E4}"/>
              </a:ext>
            </a:extLst>
          </p:cNvPr>
          <p:cNvSpPr>
            <a:spLocks noGrp="1"/>
          </p:cNvSpPr>
          <p:nvPr>
            <p:ph type="title"/>
          </p:nvPr>
        </p:nvSpPr>
        <p:spPr/>
        <p:txBody>
          <a:bodyPr/>
          <a:lstStyle/>
          <a:p>
            <a:r>
              <a:rPr lang="pl-PL" dirty="0"/>
              <a:t>NABYWCY</a:t>
            </a:r>
            <a:endParaRPr lang="en-GB" dirty="0"/>
          </a:p>
        </p:txBody>
      </p:sp>
      <p:sp>
        <p:nvSpPr>
          <p:cNvPr id="3" name="Symbol zastępczy zawartości 2">
            <a:extLst>
              <a:ext uri="{FF2B5EF4-FFF2-40B4-BE49-F238E27FC236}">
                <a16:creationId xmlns:a16="http://schemas.microsoft.com/office/drawing/2014/main" id="{D454DE67-5774-DE6D-703A-67CDD0C28C79}"/>
              </a:ext>
            </a:extLst>
          </p:cNvPr>
          <p:cNvSpPr>
            <a:spLocks noGrp="1"/>
          </p:cNvSpPr>
          <p:nvPr>
            <p:ph idx="1"/>
          </p:nvPr>
        </p:nvSpPr>
        <p:spPr>
          <a:xfrm>
            <a:off x="676274" y="2021408"/>
            <a:ext cx="10753725" cy="3766185"/>
          </a:xfrm>
        </p:spPr>
        <p:txBody>
          <a:bodyPr>
            <a:normAutofit lnSpcReduction="10000"/>
          </a:bodyPr>
          <a:lstStyle/>
          <a:p>
            <a:pPr algn="just">
              <a:buFont typeface="Wingdings" panose="05000000000000000000" pitchFamily="2" charset="2"/>
              <a:buChar char="Ø"/>
            </a:pPr>
            <a:r>
              <a:rPr lang="pl-PL" dirty="0"/>
              <a:t>PODMIOT DOKONUJĄCY ZAKUPU PRODUKTU NA RYNKU;</a:t>
            </a:r>
          </a:p>
          <a:p>
            <a:pPr algn="just">
              <a:buFont typeface="Wingdings" panose="05000000000000000000" pitchFamily="2" charset="2"/>
              <a:buChar char="Ø"/>
            </a:pPr>
            <a:r>
              <a:rPr lang="pl-PL" dirty="0"/>
              <a:t>KRYTERIUM MOTYWU ZAKUPU: KOŃCOWY UŻYTKOWNIK PRODUKTU (KONSUMENT, NABYWA PRODUKT W CELU BEZPOŚREDNIEGO ZASPOKOJENIA SWOICH POTRZEB) ORAZ POŚREDNI UŻYTKOWNIK PRODUKTU (NABYWA PRODUKT W CELACH ZAROBKOWYCH – DALSZA ODSPRZEDAŻ LUB W CELU JEGO DALSZEGO PRZETWORZENIA);</a:t>
            </a:r>
          </a:p>
          <a:p>
            <a:pPr algn="just">
              <a:buFont typeface="Wingdings" panose="05000000000000000000" pitchFamily="2" charset="2"/>
              <a:buChar char="Ø"/>
            </a:pPr>
            <a:r>
              <a:rPr lang="pl-PL" dirty="0"/>
              <a:t>KRYTERIUM CHARAKTERU POTRZEB: NABYWCY INDYWIDUALNI (ZAKUPUJĄ W CELU ZASPOKOJENIA POTRZEB OSOBISTYCH) ORAZ NABYWCY INSTYTUCJONALNI (NABYWAJĄ PRODUKTY W CELU ZASPOKOJENIA POTRZEB WYNIKAJĄCYCH Z CHARAKTERU ICH DZIAŁALNOŚCI);</a:t>
            </a:r>
          </a:p>
          <a:p>
            <a:pPr algn="just">
              <a:buFont typeface="Wingdings" panose="05000000000000000000" pitchFamily="2" charset="2"/>
              <a:buChar char="Ø"/>
            </a:pPr>
            <a:r>
              <a:rPr lang="pl-PL" dirty="0"/>
              <a:t>POŚREDNICY.</a:t>
            </a:r>
            <a:endParaRPr lang="en-GB" dirty="0"/>
          </a:p>
        </p:txBody>
      </p:sp>
    </p:spTree>
    <p:extLst>
      <p:ext uri="{BB962C8B-B14F-4D97-AF65-F5344CB8AC3E}">
        <p14:creationId xmlns:p14="http://schemas.microsoft.com/office/powerpoint/2010/main" val="28876188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DB87CCF-87E6-DBCB-DEF0-7B04380AC20F}"/>
              </a:ext>
            </a:extLst>
          </p:cNvPr>
          <p:cNvSpPr>
            <a:spLocks noGrp="1"/>
          </p:cNvSpPr>
          <p:nvPr>
            <p:ph type="title"/>
          </p:nvPr>
        </p:nvSpPr>
        <p:spPr/>
        <p:txBody>
          <a:bodyPr/>
          <a:lstStyle/>
          <a:p>
            <a:r>
              <a:rPr lang="pl-PL" dirty="0"/>
              <a:t>DOSTAWCY</a:t>
            </a:r>
            <a:endParaRPr lang="en-GB" dirty="0"/>
          </a:p>
        </p:txBody>
      </p:sp>
      <p:sp>
        <p:nvSpPr>
          <p:cNvPr id="3" name="Symbol zastępczy zawartości 2">
            <a:extLst>
              <a:ext uri="{FF2B5EF4-FFF2-40B4-BE49-F238E27FC236}">
                <a16:creationId xmlns:a16="http://schemas.microsoft.com/office/drawing/2014/main" id="{26601FBD-EE5D-0885-8FBE-097EA05AD50D}"/>
              </a:ext>
            </a:extLst>
          </p:cNvPr>
          <p:cNvSpPr>
            <a:spLocks noGrp="1"/>
          </p:cNvSpPr>
          <p:nvPr>
            <p:ph idx="1"/>
          </p:nvPr>
        </p:nvSpPr>
        <p:spPr/>
        <p:txBody>
          <a:bodyPr/>
          <a:lstStyle/>
          <a:p>
            <a:pPr algn="just">
              <a:buFont typeface="Wingdings" panose="05000000000000000000" pitchFamily="2" charset="2"/>
              <a:buChar char="Ø"/>
            </a:pPr>
            <a:r>
              <a:rPr lang="pl-PL" dirty="0"/>
              <a:t>ORGANIZACJA ZAOPATRUJĄCA INNĄ ORGANIZACJĘ W SUROWCE, KOMPONENTY, PÓŁPRODUKTY, USŁUGI ITP.;</a:t>
            </a:r>
          </a:p>
          <a:p>
            <a:pPr algn="just">
              <a:buFont typeface="Wingdings" panose="05000000000000000000" pitchFamily="2" charset="2"/>
              <a:buChar char="Ø"/>
            </a:pPr>
            <a:r>
              <a:rPr lang="pl-PL" dirty="0"/>
              <a:t>KRYTERIA WYBORU DOSTAWCY: CZAS TRWANIA DOSTAW, TERMINOWOŚĆ, POZIOM CEN, ELASTYCZNOŚĆ W REAGOWANIU NA NIEOCZEKIWANE ZAMÓWIENIA, JAKOŚĆ DOSTARCZANYCH KOMPONENTÓW;</a:t>
            </a:r>
          </a:p>
          <a:p>
            <a:pPr algn="just">
              <a:buFont typeface="Wingdings" panose="05000000000000000000" pitchFamily="2" charset="2"/>
              <a:buChar char="Ø"/>
            </a:pPr>
            <a:r>
              <a:rPr lang="pl-PL" dirty="0"/>
              <a:t>DECYZJA: SAMODZIELNE WYTWARZANIE-ZAKUP.</a:t>
            </a:r>
            <a:endParaRPr lang="en-GB" dirty="0"/>
          </a:p>
        </p:txBody>
      </p:sp>
    </p:spTree>
    <p:extLst>
      <p:ext uri="{BB962C8B-B14F-4D97-AF65-F5344CB8AC3E}">
        <p14:creationId xmlns:p14="http://schemas.microsoft.com/office/powerpoint/2010/main" val="878556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62E478-7D22-406D-B234-2BF244933247}"/>
              </a:ext>
            </a:extLst>
          </p:cNvPr>
          <p:cNvSpPr>
            <a:spLocks noGrp="1"/>
          </p:cNvSpPr>
          <p:nvPr>
            <p:ph type="title"/>
          </p:nvPr>
        </p:nvSpPr>
        <p:spPr/>
        <p:txBody>
          <a:bodyPr/>
          <a:lstStyle/>
          <a:p>
            <a:endParaRPr lang="pl-PL"/>
          </a:p>
        </p:txBody>
      </p:sp>
      <p:graphicFrame>
        <p:nvGraphicFramePr>
          <p:cNvPr id="4" name="Symbol zastępczy zawartości 3">
            <a:extLst>
              <a:ext uri="{FF2B5EF4-FFF2-40B4-BE49-F238E27FC236}">
                <a16:creationId xmlns:a16="http://schemas.microsoft.com/office/drawing/2014/main" id="{4BE066E6-778A-4A73-A8EF-3800F01BBF24}"/>
              </a:ext>
            </a:extLst>
          </p:cNvPr>
          <p:cNvGraphicFramePr>
            <a:graphicFrameLocks noGrp="1"/>
          </p:cNvGraphicFramePr>
          <p:nvPr>
            <p:ph idx="1"/>
            <p:extLst>
              <p:ext uri="{D42A27DB-BD31-4B8C-83A1-F6EECF244321}">
                <p14:modId xmlns:p14="http://schemas.microsoft.com/office/powerpoint/2010/main" val="2740371047"/>
              </p:ext>
            </p:extLst>
          </p:nvPr>
        </p:nvGraphicFramePr>
        <p:xfrm>
          <a:off x="102637" y="93306"/>
          <a:ext cx="11933853" cy="67646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42671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F7A63BC-F964-39D1-6B14-2D2AC352CBC6}"/>
              </a:ext>
            </a:extLst>
          </p:cNvPr>
          <p:cNvSpPr>
            <a:spLocks noGrp="1"/>
          </p:cNvSpPr>
          <p:nvPr>
            <p:ph type="title"/>
          </p:nvPr>
        </p:nvSpPr>
        <p:spPr/>
        <p:txBody>
          <a:bodyPr/>
          <a:lstStyle/>
          <a:p>
            <a:r>
              <a:rPr lang="pl-PL" dirty="0"/>
              <a:t>ALIANCI</a:t>
            </a:r>
            <a:endParaRPr lang="en-GB" dirty="0"/>
          </a:p>
        </p:txBody>
      </p:sp>
      <p:sp>
        <p:nvSpPr>
          <p:cNvPr id="3" name="Symbol zastępczy zawartości 2">
            <a:extLst>
              <a:ext uri="{FF2B5EF4-FFF2-40B4-BE49-F238E27FC236}">
                <a16:creationId xmlns:a16="http://schemas.microsoft.com/office/drawing/2014/main" id="{6B566CEC-2D57-F958-8DC4-3CB5F682F538}"/>
              </a:ext>
            </a:extLst>
          </p:cNvPr>
          <p:cNvSpPr>
            <a:spLocks noGrp="1"/>
          </p:cNvSpPr>
          <p:nvPr>
            <p:ph idx="1"/>
          </p:nvPr>
        </p:nvSpPr>
        <p:spPr/>
        <p:txBody>
          <a:bodyPr>
            <a:normAutofit/>
          </a:bodyPr>
          <a:lstStyle/>
          <a:p>
            <a:pPr algn="just">
              <a:buFont typeface="Wingdings" panose="05000000000000000000" pitchFamily="2" charset="2"/>
              <a:buChar char="Ø"/>
            </a:pPr>
            <a:r>
              <a:rPr lang="pl-PL" dirty="0"/>
              <a:t>ALIANSE STRATEGICZNE – SOJUSZE NAWIĄZYWANE MIĘDZY ORGANIZACJAMI BĘDĄCYMI FAKTYCZNYMI LUB POTENCJALNYMI KONKURENTAMI, ZMIERZAJĄCE DO POPRAWY ZARZĄDZANIA JAKIMŚ PRZEDSIĘWZIĘCIEM LUB DZIEDZINĄ DZIAŁALNOŚCI PRZEZ KOORDYNOWANIE KOMPETENCJI, ŚRODKÓW I NIEZBĘDNYCH ZASOBÓW;</a:t>
            </a:r>
          </a:p>
          <a:p>
            <a:pPr algn="just">
              <a:buFont typeface="Wingdings" panose="05000000000000000000" pitchFamily="2" charset="2"/>
              <a:buChar char="Ø"/>
            </a:pPr>
            <a:r>
              <a:rPr lang="pl-PL" dirty="0"/>
              <a:t>POZWALAJĄ NA OSIĄGNIĘCIE LEPSZEJ POZYCJI KONKURENCYJNEJ PRZEZ WSZYSTKICH PARTNERÓW, DOKONYWANIE FUZJI, CESJI.</a:t>
            </a:r>
          </a:p>
        </p:txBody>
      </p:sp>
    </p:spTree>
    <p:extLst>
      <p:ext uri="{BB962C8B-B14F-4D97-AF65-F5344CB8AC3E}">
        <p14:creationId xmlns:p14="http://schemas.microsoft.com/office/powerpoint/2010/main" val="23100930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06527A-2444-DF6C-F22F-11E8A5C259B4}"/>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8EC210F2-1AC9-92F0-FA23-41FEDD11005B}"/>
              </a:ext>
            </a:extLst>
          </p:cNvPr>
          <p:cNvSpPr>
            <a:spLocks noGrp="1"/>
          </p:cNvSpPr>
          <p:nvPr>
            <p:ph idx="1"/>
          </p:nvPr>
        </p:nvSpPr>
        <p:spPr/>
        <p:txBody>
          <a:bodyPr>
            <a:normAutofit fontScale="92500" lnSpcReduction="20000"/>
          </a:bodyPr>
          <a:lstStyle/>
          <a:p>
            <a:endParaRPr lang="pl-PL" dirty="0"/>
          </a:p>
          <a:p>
            <a:r>
              <a:rPr lang="pl-PL" dirty="0"/>
              <a:t>CECHUJĄ SIĘ M.IN.:</a:t>
            </a:r>
          </a:p>
          <a:p>
            <a:pPr>
              <a:buFont typeface="Arial" panose="020B0604020202020204" pitchFamily="34" charset="0"/>
              <a:buChar char="•"/>
            </a:pPr>
            <a:r>
              <a:rPr lang="pl-PL" dirty="0"/>
              <a:t>NIEZALEŻNOŚCIĄ ORGANIZACYJNĄ PARTNERÓW (ODRĘBNOŚĆ PRAWNA I ORGANIZACYJNA), </a:t>
            </a:r>
          </a:p>
          <a:p>
            <a:pPr>
              <a:buFont typeface="Arial" panose="020B0604020202020204" pitchFamily="34" charset="0"/>
              <a:buChar char="•"/>
            </a:pPr>
            <a:r>
              <a:rPr lang="pl-PL" dirty="0"/>
              <a:t>ISTNIENIEM KILKU CENTRÓW DECYZYJNYCH, </a:t>
            </a:r>
          </a:p>
          <a:p>
            <a:pPr>
              <a:buFont typeface="Arial" panose="020B0604020202020204" pitchFamily="34" charset="0"/>
              <a:buChar char="•"/>
            </a:pPr>
            <a:r>
              <a:rPr lang="pl-PL" dirty="0"/>
              <a:t>PARTNERSKIM CHARAKTEREM POWIĄZAŃ, </a:t>
            </a:r>
          </a:p>
          <a:p>
            <a:pPr>
              <a:buFont typeface="Arial" panose="020B0604020202020204" pitchFamily="34" charset="0"/>
              <a:buChar char="•"/>
            </a:pPr>
            <a:r>
              <a:rPr lang="pl-PL" dirty="0"/>
              <a:t>NIEJEDNOZNACZNOŚCIĄ RELACJI MIĘDZY SOJUSZNIKAMI (KOOPERACJA I KONKURENCJA),</a:t>
            </a:r>
          </a:p>
          <a:p>
            <a:pPr>
              <a:buFont typeface="Arial" panose="020B0604020202020204" pitchFamily="34" charset="0"/>
              <a:buChar char="•"/>
            </a:pPr>
            <a:r>
              <a:rPr lang="pl-PL" dirty="0"/>
              <a:t>FRAGMENTARYCZNOŚCIĄ (SOJUSZ DOTYCZY TYLKO FRAGMENTU DZIAŁALNOŚCI STRON),</a:t>
            </a:r>
          </a:p>
          <a:p>
            <a:pPr>
              <a:buFont typeface="Arial" panose="020B0604020202020204" pitchFamily="34" charset="0"/>
              <a:buChar char="•"/>
            </a:pPr>
            <a:r>
              <a:rPr lang="pl-PL" dirty="0"/>
              <a:t>OGRANICZONYM HORYZONTEM CZASOWYM, </a:t>
            </a:r>
          </a:p>
          <a:p>
            <a:pPr>
              <a:buFont typeface="Arial" panose="020B0604020202020204" pitchFamily="34" charset="0"/>
              <a:buChar char="•"/>
            </a:pPr>
            <a:r>
              <a:rPr lang="pl-PL" dirty="0"/>
              <a:t>TRANSFEREM NAKŁADÓW MATERIALNYCH I NIEMATERIALNYCH OD PARTNERÓW NA RZECZ PROJEKTU. </a:t>
            </a:r>
            <a:endParaRPr lang="en-GB" dirty="0"/>
          </a:p>
          <a:p>
            <a:endParaRPr lang="en-GB" dirty="0"/>
          </a:p>
        </p:txBody>
      </p:sp>
    </p:spTree>
    <p:extLst>
      <p:ext uri="{BB962C8B-B14F-4D97-AF65-F5344CB8AC3E}">
        <p14:creationId xmlns:p14="http://schemas.microsoft.com/office/powerpoint/2010/main" val="40362239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0C088E6-C307-C5C3-4F2A-58AF673D2A86}"/>
              </a:ext>
            </a:extLst>
          </p:cNvPr>
          <p:cNvSpPr>
            <a:spLocks noGrp="1"/>
          </p:cNvSpPr>
          <p:nvPr>
            <p:ph type="title"/>
          </p:nvPr>
        </p:nvSpPr>
        <p:spPr/>
        <p:txBody>
          <a:bodyPr/>
          <a:lstStyle/>
          <a:p>
            <a:r>
              <a:rPr lang="pl-PL" dirty="0"/>
              <a:t>OTOCZENIE LOKALNE I REGIONALNE</a:t>
            </a:r>
            <a:endParaRPr lang="en-GB" dirty="0"/>
          </a:p>
        </p:txBody>
      </p:sp>
      <p:sp>
        <p:nvSpPr>
          <p:cNvPr id="3" name="Symbol zastępczy zawartości 2">
            <a:extLst>
              <a:ext uri="{FF2B5EF4-FFF2-40B4-BE49-F238E27FC236}">
                <a16:creationId xmlns:a16="http://schemas.microsoft.com/office/drawing/2014/main" id="{E6A3BAD6-EFC5-5243-3B6B-B217AEEA86F4}"/>
              </a:ext>
            </a:extLst>
          </p:cNvPr>
          <p:cNvSpPr>
            <a:spLocks noGrp="1"/>
          </p:cNvSpPr>
          <p:nvPr>
            <p:ph idx="1"/>
          </p:nvPr>
        </p:nvSpPr>
        <p:spPr/>
        <p:txBody>
          <a:bodyPr>
            <a:normAutofit fontScale="92500" lnSpcReduction="10000"/>
          </a:bodyPr>
          <a:lstStyle/>
          <a:p>
            <a:pPr algn="just">
              <a:buFont typeface="Wingdings" panose="05000000000000000000" pitchFamily="2" charset="2"/>
              <a:buChar char="Ø"/>
            </a:pPr>
            <a:r>
              <a:rPr lang="pl-PL" dirty="0"/>
              <a:t>PRZEDSIĘBIORCY I POTENCJALNI INWESTORZY OCZEKUJĄ OD WŁADZ LOKALNYCH DZIAŁAŃ, KTÓRE UŁATWIAJĄ PROWADZENIE DZIAŁALNOŚCI GOSPODARCZEJ NA DANYM TERENIE;</a:t>
            </a:r>
          </a:p>
          <a:p>
            <a:pPr algn="just">
              <a:buFont typeface="Wingdings" panose="05000000000000000000" pitchFamily="2" charset="2"/>
              <a:buChar char="Ø"/>
            </a:pPr>
            <a:r>
              <a:rPr lang="pl-PL" dirty="0"/>
              <a:t>OCZEKIWANIE SYSTEMU ZACHĘT I ULG, WSPARCIA INFRASTRUKTURALNEGO, TWORZENIA LEPSZYCH WARUNKÓW FUNKCJONOWANIA BIZNESU (NP. UCZESTNICZENIE W PROJEKTACH PPP);</a:t>
            </a:r>
          </a:p>
          <a:p>
            <a:pPr algn="just">
              <a:buFont typeface="Wingdings" panose="05000000000000000000" pitchFamily="2" charset="2"/>
              <a:buChar char="Ø"/>
            </a:pPr>
            <a:r>
              <a:rPr lang="pl-PL" dirty="0"/>
              <a:t>PROGRAMY ROZWIJAJĄCE RYNEK PRACY, CENTRA OBSŁUGI INWESTORA;</a:t>
            </a:r>
          </a:p>
          <a:p>
            <a:pPr algn="just">
              <a:buFont typeface="Wingdings" panose="05000000000000000000" pitchFamily="2" charset="2"/>
              <a:buChar char="Ø"/>
            </a:pPr>
            <a:r>
              <a:rPr lang="pl-PL" dirty="0"/>
              <a:t>ROLA ANIMATORA ŻYCIA GOSPODARCZEGO – TWORZENIE SIECI ZRZESZAJĄCEJ PRZEDSTAWICIELI WŁADZ LOKALNYCH, BIZNESU, PRZEDSIĘBIORCÓW I ORGANIZACJI POZARZĄDOWYCH – UTWORZENIE SIECI MA NA CELU ZINTEGROWANIE POSZCZEGÓLNYCH ŚRODOWISK;</a:t>
            </a:r>
          </a:p>
          <a:p>
            <a:pPr algn="just">
              <a:buFont typeface="Wingdings" panose="05000000000000000000" pitchFamily="2" charset="2"/>
              <a:buChar char="Ø"/>
            </a:pPr>
            <a:r>
              <a:rPr lang="pl-PL" dirty="0"/>
              <a:t>PROBLEM KONKURENCYJNOŚCI REGIONÓW.</a:t>
            </a:r>
            <a:endParaRPr lang="en-GB" dirty="0"/>
          </a:p>
        </p:txBody>
      </p:sp>
    </p:spTree>
    <p:extLst>
      <p:ext uri="{BB962C8B-B14F-4D97-AF65-F5344CB8AC3E}">
        <p14:creationId xmlns:p14="http://schemas.microsoft.com/office/powerpoint/2010/main" val="15935483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6F6E48-400C-4FB2-9465-14D4D38C1BFA}"/>
              </a:ext>
            </a:extLst>
          </p:cNvPr>
          <p:cNvSpPr>
            <a:spLocks noGrp="1"/>
          </p:cNvSpPr>
          <p:nvPr>
            <p:ph type="title"/>
          </p:nvPr>
        </p:nvSpPr>
        <p:spPr>
          <a:xfrm>
            <a:off x="838200" y="177283"/>
            <a:ext cx="10515600" cy="1325563"/>
          </a:xfrm>
        </p:spPr>
        <p:txBody>
          <a:bodyPr/>
          <a:lstStyle/>
          <a:p>
            <a:r>
              <a:rPr lang="pl-PL" dirty="0"/>
              <a:t>METODY ANALIZY OTOCZENIA</a:t>
            </a:r>
          </a:p>
        </p:txBody>
      </p:sp>
      <p:sp>
        <p:nvSpPr>
          <p:cNvPr id="5" name="Symbol zastępczy zawartości 4">
            <a:extLst>
              <a:ext uri="{FF2B5EF4-FFF2-40B4-BE49-F238E27FC236}">
                <a16:creationId xmlns:a16="http://schemas.microsoft.com/office/drawing/2014/main" id="{74FA8812-4CDA-A11A-CF0A-5CD938245CF4}"/>
              </a:ext>
            </a:extLst>
          </p:cNvPr>
          <p:cNvSpPr>
            <a:spLocks noGrp="1"/>
          </p:cNvSpPr>
          <p:nvPr>
            <p:ph idx="1"/>
          </p:nvPr>
        </p:nvSpPr>
        <p:spPr/>
        <p:txBody>
          <a:bodyPr/>
          <a:lstStyle/>
          <a:p>
            <a:pPr algn="just">
              <a:buFont typeface="Wingdings" panose="05000000000000000000" pitchFamily="2" charset="2"/>
              <a:buChar char="Ø"/>
            </a:pPr>
            <a:r>
              <a:rPr lang="pl-PL" dirty="0"/>
              <a:t>PROCES ADAPTACJI ORGANIZACJI DO OTOCZENIA;</a:t>
            </a:r>
          </a:p>
          <a:p>
            <a:pPr algn="just">
              <a:buFont typeface="Wingdings" panose="05000000000000000000" pitchFamily="2" charset="2"/>
              <a:buChar char="Ø"/>
            </a:pPr>
            <a:r>
              <a:rPr lang="pl-PL" dirty="0"/>
              <a:t>STRATEGIA – PODEJMOWANIE DZIAŁAŃ DOSTOSOWAWCZYCH, POLEGAJĄCYCH W SZCZEGÓLNOŚCI NA DOPASOWANIU POTENCJAŁU ORGANIZACJI DO ISTNIEJĄCYCH W OTOCZENIU SZANS I ZAGROŻEŃ;</a:t>
            </a:r>
          </a:p>
          <a:p>
            <a:pPr algn="just">
              <a:buFont typeface="Wingdings" panose="05000000000000000000" pitchFamily="2" charset="2"/>
              <a:buChar char="Ø"/>
            </a:pPr>
            <a:r>
              <a:rPr lang="pl-PL" dirty="0"/>
              <a:t>LEPSZE DOSTOSOWANIE ORGANIZACJI DO OTOCZENIA PROWADZI DO WYŻSZEJ EFEKTYWNOŚCI DZIAŁANIA.</a:t>
            </a:r>
            <a:endParaRPr lang="en-GB" dirty="0"/>
          </a:p>
        </p:txBody>
      </p:sp>
    </p:spTree>
    <p:extLst>
      <p:ext uri="{BB962C8B-B14F-4D97-AF65-F5344CB8AC3E}">
        <p14:creationId xmlns:p14="http://schemas.microsoft.com/office/powerpoint/2010/main" val="1214715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a:extLst>
              <a:ext uri="{FF2B5EF4-FFF2-40B4-BE49-F238E27FC236}">
                <a16:creationId xmlns:a16="http://schemas.microsoft.com/office/drawing/2014/main" id="{C9B236A0-6411-6E71-7FF5-BD2B27E66DE2}"/>
              </a:ext>
            </a:extLst>
          </p:cNvPr>
          <p:cNvGraphicFramePr>
            <a:graphicFrameLocks noGrp="1"/>
          </p:cNvGraphicFramePr>
          <p:nvPr>
            <p:ph idx="1"/>
            <p:extLst>
              <p:ext uri="{D42A27DB-BD31-4B8C-83A1-F6EECF244321}">
                <p14:modId xmlns:p14="http://schemas.microsoft.com/office/powerpoint/2010/main" val="350504930"/>
              </p:ext>
            </p:extLst>
          </p:nvPr>
        </p:nvGraphicFramePr>
        <p:xfrm>
          <a:off x="219075" y="333375"/>
          <a:ext cx="11782425" cy="6286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408217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7315549-97A1-5821-F094-596AC9C54CBE}"/>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B76EE541-0305-91AB-3EA6-151D3701FBED}"/>
              </a:ext>
            </a:extLst>
          </p:cNvPr>
          <p:cNvSpPr>
            <a:spLocks noGrp="1"/>
          </p:cNvSpPr>
          <p:nvPr>
            <p:ph idx="1"/>
          </p:nvPr>
        </p:nvSpPr>
        <p:spPr/>
        <p:txBody>
          <a:bodyPr>
            <a:normAutofit/>
          </a:bodyPr>
          <a:lstStyle/>
          <a:p>
            <a:pPr algn="just"/>
            <a:endParaRPr lang="pl-PL" dirty="0"/>
          </a:p>
          <a:p>
            <a:pPr algn="just"/>
            <a:r>
              <a:rPr lang="pl-PL" dirty="0"/>
              <a:t>ATRAKCYJNOŚĆ SEKTORA JEST TYM WIĘKSZA, IM:</a:t>
            </a:r>
          </a:p>
          <a:p>
            <a:pPr algn="just">
              <a:buFont typeface="Wingdings" panose="05000000000000000000" pitchFamily="2" charset="2"/>
              <a:buChar char="§"/>
            </a:pPr>
            <a:r>
              <a:rPr lang="pl-PL" dirty="0"/>
              <a:t>MNIEJSZE JEST NATĘŻENIE KONKURENCJI W SEKTORZE, </a:t>
            </a:r>
          </a:p>
          <a:p>
            <a:pPr algn="just">
              <a:buFont typeface="Wingdings" panose="05000000000000000000" pitchFamily="2" charset="2"/>
              <a:buChar char="§"/>
            </a:pPr>
            <a:r>
              <a:rPr lang="pl-PL" dirty="0"/>
              <a:t>WIĘKSZE SĄ BARIERY WEJŚCIA DO SEKTORA, KTÓRE OGRANICZAJĄ I ZNIECHĘCAJĄ POTENCJALNYCH KONKURENTÓW, </a:t>
            </a:r>
          </a:p>
          <a:p>
            <a:pPr algn="just">
              <a:buFont typeface="Wingdings" panose="05000000000000000000" pitchFamily="2" charset="2"/>
              <a:buChar char="§"/>
            </a:pPr>
            <a:r>
              <a:rPr lang="pl-PL" dirty="0"/>
              <a:t>MNIEJSZA JEST MOŻLIWOŚĆ POJAWIENIA SIĘ SUBSTYTUTÓW,</a:t>
            </a:r>
          </a:p>
          <a:p>
            <a:pPr algn="just">
              <a:buFont typeface="Wingdings" panose="05000000000000000000" pitchFamily="2" charset="2"/>
              <a:buChar char="§"/>
            </a:pPr>
            <a:r>
              <a:rPr lang="pl-PL" dirty="0"/>
              <a:t>MNIEJSZA JEST SIŁA PRZETARGOWA DOSTAWCÓW I NABYWCÓW.</a:t>
            </a:r>
            <a:endParaRPr lang="en-GB" dirty="0"/>
          </a:p>
        </p:txBody>
      </p:sp>
    </p:spTree>
    <p:extLst>
      <p:ext uri="{BB962C8B-B14F-4D97-AF65-F5344CB8AC3E}">
        <p14:creationId xmlns:p14="http://schemas.microsoft.com/office/powerpoint/2010/main" val="152435997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3149B5-F414-6C57-F305-A3215716560B}"/>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60A032BA-B03C-82F3-6856-42655C4CFC36}"/>
              </a:ext>
            </a:extLst>
          </p:cNvPr>
          <p:cNvSpPr>
            <a:spLocks noGrp="1"/>
          </p:cNvSpPr>
          <p:nvPr>
            <p:ph idx="1"/>
          </p:nvPr>
        </p:nvSpPr>
        <p:spPr>
          <a:xfrm>
            <a:off x="719137" y="2726055"/>
            <a:ext cx="10753725" cy="3766185"/>
          </a:xfrm>
        </p:spPr>
        <p:txBody>
          <a:bodyPr>
            <a:normAutofit/>
          </a:bodyPr>
          <a:lstStyle/>
          <a:p>
            <a:pPr algn="just"/>
            <a:r>
              <a:rPr lang="pl-PL" dirty="0"/>
              <a:t>SIŁA PRZETARGOWA DOSTAWCÓW TO ICH MOŻLIWOŚCI NEGOCJOWANIA POZIOMU CEN I WARUNKÓW DOSTAW Z ORGANIZACJAMI OKREŚLONEGO SEKTORA, BĘDĄCE FUNKCJĄ RELACJI PODAŻY I POPYTU NA NABYWANY PRODUKT. </a:t>
            </a:r>
          </a:p>
          <a:p>
            <a:pPr algn="just"/>
            <a:r>
              <a:rPr lang="pl-PL" dirty="0"/>
              <a:t>SIŁA PRZETARGOWA NABYWCÓW TO ICH MOŻLIWOŚCI NEGOCJOWANIA CEN I WARUNKÓW DOSTAW Z ORGANIZACJAMI DANEGO SEKTORA, BĘDĄCE FUNKCJĄ RELACJI PODAŻY OKREŚLONEGO PRODUKTU I POPYTU NA TEN PRODUKT.</a:t>
            </a:r>
            <a:endParaRPr lang="en-GB" dirty="0"/>
          </a:p>
        </p:txBody>
      </p:sp>
    </p:spTree>
    <p:extLst>
      <p:ext uri="{BB962C8B-B14F-4D97-AF65-F5344CB8AC3E}">
        <p14:creationId xmlns:p14="http://schemas.microsoft.com/office/powerpoint/2010/main" val="14314613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BF17756-6DF1-F354-4365-6B593501A33B}"/>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AE4667D7-84AC-CAB2-ED57-3C71E79F5B5C}"/>
              </a:ext>
            </a:extLst>
          </p:cNvPr>
          <p:cNvSpPr>
            <a:spLocks noGrp="1"/>
          </p:cNvSpPr>
          <p:nvPr>
            <p:ph idx="1"/>
          </p:nvPr>
        </p:nvSpPr>
        <p:spPr/>
        <p:txBody>
          <a:bodyPr>
            <a:normAutofit/>
          </a:bodyPr>
          <a:lstStyle/>
          <a:p>
            <a:pPr algn="just"/>
            <a:r>
              <a:rPr lang="pl-PL" dirty="0"/>
              <a:t>MODEL KONKURENCJI, UWZGLĘDNIAJĄCY DZIAŁANIE PIĘCIU SIŁ MOŻE BYĆ STOSOWANY W ODNIESIENIU DO CAŁEGO SEKTORA LUB GRUPY STRATEGICZNEJ.</a:t>
            </a:r>
          </a:p>
          <a:p>
            <a:pPr algn="just"/>
            <a:r>
              <a:rPr lang="pl-PL" b="1" dirty="0"/>
              <a:t>GRUPA STRATEGICZNA</a:t>
            </a:r>
            <a:r>
              <a:rPr lang="pl-PL" dirty="0"/>
              <a:t> TO PRZEDSIĘBIORSTWA DANEGO SEKTORA, KTÓRE, OFERUJĄ PRODUKTY PORÓWNYWALNE POD WZGLĘDEM JAKOŚCI, POZIOMU TECHNICZNEGO; UŻYWAJĄ PODOBNYCH KANAŁÓW DYSTRYBUCJI; OFERUJĄ PORÓWNYWALNE USŁUGI, SERWIS ORAZ POMOC TECHNICZNĄ; ZASPOKAJAJĄ POTRZEBY TYCH SAMYCH KLIENTÓW; W ZBLIŻONY SPOSÓB PROWADZĄ KAMPANIE REKLAMOWE; STOSUJĄ IDENTYCZNE TECHNOLOGIE PRODUKTU, OFERUJĄ PRODUKTY PO ZBLIŻONYCH CENACH.</a:t>
            </a:r>
            <a:endParaRPr lang="en-GB" dirty="0"/>
          </a:p>
        </p:txBody>
      </p:sp>
    </p:spTree>
    <p:extLst>
      <p:ext uri="{BB962C8B-B14F-4D97-AF65-F5344CB8AC3E}">
        <p14:creationId xmlns:p14="http://schemas.microsoft.com/office/powerpoint/2010/main" val="36571808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80BD6A7-0EC2-7B93-1727-7C9C469ED632}"/>
              </a:ext>
            </a:extLst>
          </p:cNvPr>
          <p:cNvSpPr>
            <a:spLocks noGrp="1"/>
          </p:cNvSpPr>
          <p:nvPr>
            <p:ph type="title"/>
          </p:nvPr>
        </p:nvSpPr>
        <p:spPr/>
        <p:txBody>
          <a:bodyPr/>
          <a:lstStyle/>
          <a:p>
            <a:endParaRPr lang="en-GB" dirty="0"/>
          </a:p>
        </p:txBody>
      </p:sp>
      <p:sp>
        <p:nvSpPr>
          <p:cNvPr id="3" name="Symbol zastępczy zawartości 2">
            <a:extLst>
              <a:ext uri="{FF2B5EF4-FFF2-40B4-BE49-F238E27FC236}">
                <a16:creationId xmlns:a16="http://schemas.microsoft.com/office/drawing/2014/main" id="{BB084BCF-A21E-CE69-A3CE-4166776785D1}"/>
              </a:ext>
            </a:extLst>
          </p:cNvPr>
          <p:cNvSpPr>
            <a:spLocks noGrp="1"/>
          </p:cNvSpPr>
          <p:nvPr>
            <p:ph idx="1"/>
          </p:nvPr>
        </p:nvSpPr>
        <p:spPr/>
        <p:txBody>
          <a:bodyPr>
            <a:normAutofit fontScale="92500" lnSpcReduction="10000"/>
          </a:bodyPr>
          <a:lstStyle/>
          <a:p>
            <a:pPr marL="0" indent="0">
              <a:buNone/>
            </a:pPr>
            <a:r>
              <a:rPr lang="pl-PL" b="1" dirty="0"/>
              <a:t>KONCEPCJA GRUP STRATEGICZNYCH POZWOLIŁA DOSTRZEC, IŻ:</a:t>
            </a:r>
          </a:p>
          <a:p>
            <a:pPr algn="just">
              <a:buFont typeface="Arial" panose="020B0604020202020204" pitchFamily="34" charset="0"/>
              <a:buChar char="•"/>
              <a:tabLst>
                <a:tab pos="0" algn="l"/>
              </a:tabLst>
            </a:pPr>
            <a:r>
              <a:rPr lang="pl-PL" dirty="0"/>
              <a:t>KONKURENCJA WYSTĘPUJE WEWNĄTRZ GRUPY STRATEGICZNEJ,</a:t>
            </a:r>
          </a:p>
          <a:p>
            <a:pPr algn="just">
              <a:buFont typeface="Arial" panose="020B0604020202020204" pitchFamily="34" charset="0"/>
              <a:buChar char="•"/>
              <a:tabLst>
                <a:tab pos="0" algn="l"/>
              </a:tabLst>
            </a:pPr>
            <a:r>
              <a:rPr lang="pl-PL" dirty="0"/>
              <a:t>ATRAKCYJNOŚĆ GRUPY STRATEGICZNEJ ZALEŻY OD BARIER WEJŚCIA DO GRUPY, RENTOWNOŚCI, NATĘŻENIA KONKURENCJI W GRUPIE, ITP.,</a:t>
            </a:r>
          </a:p>
          <a:p>
            <a:pPr algn="just">
              <a:buFont typeface="Arial" panose="020B0604020202020204" pitchFamily="34" charset="0"/>
              <a:buChar char="•"/>
              <a:tabLst>
                <a:tab pos="0" algn="l"/>
              </a:tabLst>
            </a:pPr>
            <a:r>
              <a:rPr lang="pl-PL" dirty="0"/>
              <a:t>WEWNĄTRZ GRUPY STRATEGICZNEJ JEST NAWIĄZYWANA WSPÓŁPRACA, KTÓREJ CELEM JEST WYWIERANIE NACISKU NA PROCESY LEGISLACYJNE, ABY UZYSKAĆ KORZYSTNE ROZSTRZYGNIĘCIA DLA SWOICH UCZESTNIKÓW, CZY TEŻ WSPÓŁPRACA, KTÓREJ CELEM JEST OGRANICZENIE AUTONOMII DZIAŁANIA POZOSTAŁYCH,</a:t>
            </a:r>
          </a:p>
          <a:p>
            <a:pPr algn="just">
              <a:buFont typeface="Arial" panose="020B0604020202020204" pitchFamily="34" charset="0"/>
              <a:buChar char="•"/>
              <a:tabLst>
                <a:tab pos="0" algn="l"/>
              </a:tabLst>
            </a:pPr>
            <a:r>
              <a:rPr lang="pl-PL" dirty="0"/>
              <a:t>GRUPA STRATEGICZNA TWORZY WYSOKIE BARIERY MOBILNOŚCI WEWNĄTRZSEKTOROWEJ (KOSZTY, KTÓRE MUSI PONIEŚĆ ORGANIZACJA CHCĄC PRZEJŚĆ DO INNEJ GRUPY STRATEGICZNEJ W TYM SAMYM SEKTORZE).</a:t>
            </a:r>
            <a:endParaRPr lang="en-GB" dirty="0"/>
          </a:p>
        </p:txBody>
      </p:sp>
    </p:spTree>
    <p:extLst>
      <p:ext uri="{BB962C8B-B14F-4D97-AF65-F5344CB8AC3E}">
        <p14:creationId xmlns:p14="http://schemas.microsoft.com/office/powerpoint/2010/main" val="17445485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7763D86-063F-4F80-A35B-3B1DEC6D040B}"/>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70A54E7E-C437-5732-F4AE-DDB5D7FE7687}"/>
              </a:ext>
            </a:extLst>
          </p:cNvPr>
          <p:cNvSpPr>
            <a:spLocks noGrp="1"/>
          </p:cNvSpPr>
          <p:nvPr>
            <p:ph idx="1"/>
          </p:nvPr>
        </p:nvSpPr>
        <p:spPr/>
        <p:txBody>
          <a:bodyPr>
            <a:normAutofit fontScale="92500" lnSpcReduction="10000"/>
          </a:bodyPr>
          <a:lstStyle/>
          <a:p>
            <a:pPr marL="0" indent="0" algn="just">
              <a:buNone/>
            </a:pPr>
            <a:r>
              <a:rPr lang="pl-PL" dirty="0"/>
              <a:t>PRZYDATNOŚĆ MODELU PIĘCIU SIŁ DO WYJAŚNIANIA ZMIENNOŚCI RENTOWNOŚCI PRZEDSIĘBIORSTW JEST OGRANICZONA.</a:t>
            </a:r>
          </a:p>
          <a:p>
            <a:pPr marL="0" indent="0" algn="just">
              <a:buNone/>
            </a:pPr>
            <a:r>
              <a:rPr lang="pl-PL" dirty="0"/>
              <a:t>PODSTAWOWE ZAŁOŻENIA ANALITYCZNE, KTÓRE LEŻĄ U JEGO PODSTAW, A SZCZEGÓLNIE:</a:t>
            </a:r>
          </a:p>
          <a:p>
            <a:pPr algn="just"/>
            <a:r>
              <a:rPr lang="pl-PL" dirty="0"/>
              <a:t>−OGRANICZENIE POLA RECEPCJI DO RELACJI KONKURENCJI, TJ. ANTAGONISTYCZNYCH,</a:t>
            </a:r>
          </a:p>
          <a:p>
            <a:pPr algn="just"/>
            <a:r>
              <a:rPr lang="pl-PL" dirty="0"/>
              <a:t>−WYKLUCZENIE CAŁYCH GRUP INTERESARIUSZY, JAK NP. DOSTAWCÓW PRODUKTÓW KOMPLEMENTARNYCH, INSTYTUCJI FINANSOWYCH CZY BADAWCZYCH Z ZAKRESU ANALIZY,</a:t>
            </a:r>
          </a:p>
          <a:p>
            <a:pPr algn="just"/>
            <a:r>
              <a:rPr lang="pl-PL" dirty="0"/>
              <a:t>−ATOMIZACJA AKTORÓW RYNKOWYCH, TJ. ROZPATRYWANIE ICH ZACHOWAŃ JAKO STRICTE INDYWIDUALNYCH BEZ MOŻLIWOŚCI KOALICJI CZY SOJUSZY,</a:t>
            </a:r>
          </a:p>
          <a:p>
            <a:pPr algn="just"/>
            <a:r>
              <a:rPr lang="pl-PL" dirty="0">
                <a:solidFill>
                  <a:srgbClr val="FF0000"/>
                </a:solidFill>
              </a:rPr>
              <a:t>SKUTKUJĄ NIEZDOLNOŚCIĄ DO WYJAŚNIENIA CAŁOŚCI ZJAWISK, ZACHOWAŃ I STRATEGII ORGANIZACJI.</a:t>
            </a:r>
            <a:endParaRPr lang="en-GB" dirty="0">
              <a:solidFill>
                <a:srgbClr val="FF0000"/>
              </a:solidFill>
            </a:endParaRPr>
          </a:p>
        </p:txBody>
      </p:sp>
    </p:spTree>
    <p:extLst>
      <p:ext uri="{BB962C8B-B14F-4D97-AF65-F5344CB8AC3E}">
        <p14:creationId xmlns:p14="http://schemas.microsoft.com/office/powerpoint/2010/main" val="2189460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0A40904-6BEB-42D4-8EB5-54F19F2109A8}"/>
              </a:ext>
            </a:extLst>
          </p:cNvPr>
          <p:cNvSpPr>
            <a:spLocks noGrp="1"/>
          </p:cNvSpPr>
          <p:nvPr>
            <p:ph type="title"/>
          </p:nvPr>
        </p:nvSpPr>
        <p:spPr/>
        <p:txBody>
          <a:bodyPr/>
          <a:lstStyle/>
          <a:p>
            <a:r>
              <a:rPr lang="pl-PL" b="1" dirty="0"/>
              <a:t>INTERPRETACJA PRAKSEOLOGICZNA</a:t>
            </a:r>
          </a:p>
        </p:txBody>
      </p:sp>
      <p:sp>
        <p:nvSpPr>
          <p:cNvPr id="3" name="Symbol zastępczy zawartości 2">
            <a:extLst>
              <a:ext uri="{FF2B5EF4-FFF2-40B4-BE49-F238E27FC236}">
                <a16:creationId xmlns:a16="http://schemas.microsoft.com/office/drawing/2014/main" id="{228DB2D1-B396-4F7C-B28F-F1EDE6D3446B}"/>
              </a:ext>
            </a:extLst>
          </p:cNvPr>
          <p:cNvSpPr>
            <a:spLocks noGrp="1"/>
          </p:cNvSpPr>
          <p:nvPr>
            <p:ph idx="1"/>
          </p:nvPr>
        </p:nvSpPr>
        <p:spPr/>
        <p:txBody>
          <a:bodyPr/>
          <a:lstStyle/>
          <a:p>
            <a:endParaRPr lang="pl-PL" dirty="0"/>
          </a:p>
        </p:txBody>
      </p:sp>
      <p:sp>
        <p:nvSpPr>
          <p:cNvPr id="4" name="Chmurka 3">
            <a:extLst>
              <a:ext uri="{FF2B5EF4-FFF2-40B4-BE49-F238E27FC236}">
                <a16:creationId xmlns:a16="http://schemas.microsoft.com/office/drawing/2014/main" id="{43092694-DF8B-417A-977E-B45117E6F2CA}"/>
              </a:ext>
            </a:extLst>
          </p:cNvPr>
          <p:cNvSpPr/>
          <p:nvPr/>
        </p:nvSpPr>
        <p:spPr>
          <a:xfrm>
            <a:off x="3035559" y="1943740"/>
            <a:ext cx="5318450" cy="3971868"/>
          </a:xfrm>
          <a:prstGeom prst="cloud">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 name="pole tekstowe 4">
            <a:extLst>
              <a:ext uri="{FF2B5EF4-FFF2-40B4-BE49-F238E27FC236}">
                <a16:creationId xmlns:a16="http://schemas.microsoft.com/office/drawing/2014/main" id="{D5BB5569-10D3-434C-8A5E-38B496167F9E}"/>
              </a:ext>
            </a:extLst>
          </p:cNvPr>
          <p:cNvSpPr txBox="1"/>
          <p:nvPr/>
        </p:nvSpPr>
        <p:spPr>
          <a:xfrm>
            <a:off x="3769567" y="2502623"/>
            <a:ext cx="3433665" cy="2677656"/>
          </a:xfrm>
          <a:prstGeom prst="rect">
            <a:avLst/>
          </a:prstGeom>
          <a:noFill/>
        </p:spPr>
        <p:txBody>
          <a:bodyPr wrap="square" rtlCol="0">
            <a:spAutoFit/>
          </a:bodyPr>
          <a:lstStyle/>
          <a:p>
            <a:r>
              <a:rPr lang="pl-PL" sz="9600" dirty="0"/>
              <a:t>  CEL</a:t>
            </a:r>
            <a:br>
              <a:rPr lang="pl-PL" sz="9600" dirty="0"/>
            </a:br>
            <a:r>
              <a:rPr lang="pl-PL" b="1" dirty="0"/>
              <a:t>-WSPÓLNY CEL</a:t>
            </a:r>
          </a:p>
          <a:p>
            <a:r>
              <a:rPr lang="pl-PL" b="1" dirty="0"/>
              <a:t>-SYSTEM CELOWY</a:t>
            </a:r>
          </a:p>
          <a:p>
            <a:r>
              <a:rPr lang="pl-PL" b="1" dirty="0"/>
              <a:t>-CELOWO ROZWINIĘTY SYSTEM</a:t>
            </a:r>
          </a:p>
          <a:p>
            <a:r>
              <a:rPr lang="pl-PL" b="1" dirty="0"/>
              <a:t>-OSIĄGNIĘCIE CELU</a:t>
            </a:r>
          </a:p>
        </p:txBody>
      </p:sp>
      <p:sp>
        <p:nvSpPr>
          <p:cNvPr id="6" name="Chmurka 5">
            <a:extLst>
              <a:ext uri="{FF2B5EF4-FFF2-40B4-BE49-F238E27FC236}">
                <a16:creationId xmlns:a16="http://schemas.microsoft.com/office/drawing/2014/main" id="{E571C39C-329A-494C-B31D-30F6C26B4A6D}"/>
              </a:ext>
            </a:extLst>
          </p:cNvPr>
          <p:cNvSpPr/>
          <p:nvPr/>
        </p:nvSpPr>
        <p:spPr>
          <a:xfrm>
            <a:off x="273215" y="1766050"/>
            <a:ext cx="2286000" cy="1567543"/>
          </a:xfrm>
          <a:prstGeom prst="clou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Chmurka 6">
            <a:extLst>
              <a:ext uri="{FF2B5EF4-FFF2-40B4-BE49-F238E27FC236}">
                <a16:creationId xmlns:a16="http://schemas.microsoft.com/office/drawing/2014/main" id="{2D9EDEE8-AEF4-45EA-A3DF-2C6B3414122A}"/>
              </a:ext>
            </a:extLst>
          </p:cNvPr>
          <p:cNvSpPr/>
          <p:nvPr/>
        </p:nvSpPr>
        <p:spPr>
          <a:xfrm>
            <a:off x="8301136" y="4158528"/>
            <a:ext cx="2791407" cy="2043502"/>
          </a:xfrm>
          <a:prstGeom prst="clou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Chmurka 7">
            <a:extLst>
              <a:ext uri="{FF2B5EF4-FFF2-40B4-BE49-F238E27FC236}">
                <a16:creationId xmlns:a16="http://schemas.microsoft.com/office/drawing/2014/main" id="{A4791C4D-F8C5-4766-A59B-F09CAA8FEB0A}"/>
              </a:ext>
            </a:extLst>
          </p:cNvPr>
          <p:cNvSpPr/>
          <p:nvPr/>
        </p:nvSpPr>
        <p:spPr>
          <a:xfrm>
            <a:off x="8830353" y="2040022"/>
            <a:ext cx="2286000" cy="1567543"/>
          </a:xfrm>
          <a:prstGeom prst="clou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 name="Chmurka 8">
            <a:extLst>
              <a:ext uri="{FF2B5EF4-FFF2-40B4-BE49-F238E27FC236}">
                <a16:creationId xmlns:a16="http://schemas.microsoft.com/office/drawing/2014/main" id="{79829D47-F5BD-47CE-A461-F155283272A2}"/>
              </a:ext>
            </a:extLst>
          </p:cNvPr>
          <p:cNvSpPr/>
          <p:nvPr/>
        </p:nvSpPr>
        <p:spPr>
          <a:xfrm>
            <a:off x="541952" y="4509457"/>
            <a:ext cx="2584580" cy="1819371"/>
          </a:xfrm>
          <a:prstGeom prst="clou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 name="pole tekstowe 9">
            <a:extLst>
              <a:ext uri="{FF2B5EF4-FFF2-40B4-BE49-F238E27FC236}">
                <a16:creationId xmlns:a16="http://schemas.microsoft.com/office/drawing/2014/main" id="{D9C6B3C7-B93D-4971-983E-5404CE9CF504}"/>
              </a:ext>
            </a:extLst>
          </p:cNvPr>
          <p:cNvSpPr txBox="1"/>
          <p:nvPr/>
        </p:nvSpPr>
        <p:spPr>
          <a:xfrm>
            <a:off x="525918" y="2317957"/>
            <a:ext cx="1780593" cy="369332"/>
          </a:xfrm>
          <a:prstGeom prst="rect">
            <a:avLst/>
          </a:prstGeom>
          <a:noFill/>
        </p:spPr>
        <p:txBody>
          <a:bodyPr wrap="square" rtlCol="0">
            <a:spAutoFit/>
          </a:bodyPr>
          <a:lstStyle/>
          <a:p>
            <a:r>
              <a:rPr lang="pl-PL" b="1" dirty="0"/>
              <a:t>KOORDYNACJA</a:t>
            </a:r>
          </a:p>
        </p:txBody>
      </p:sp>
      <p:sp>
        <p:nvSpPr>
          <p:cNvPr id="11" name="pole tekstowe 10">
            <a:extLst>
              <a:ext uri="{FF2B5EF4-FFF2-40B4-BE49-F238E27FC236}">
                <a16:creationId xmlns:a16="http://schemas.microsoft.com/office/drawing/2014/main" id="{89CADFA5-D0BF-4764-94AA-E3A578E21012}"/>
              </a:ext>
            </a:extLst>
          </p:cNvPr>
          <p:cNvSpPr txBox="1"/>
          <p:nvPr/>
        </p:nvSpPr>
        <p:spPr>
          <a:xfrm>
            <a:off x="746448" y="5125912"/>
            <a:ext cx="2377751" cy="646331"/>
          </a:xfrm>
          <a:prstGeom prst="rect">
            <a:avLst/>
          </a:prstGeom>
          <a:noFill/>
        </p:spPr>
        <p:txBody>
          <a:bodyPr wrap="square" rtlCol="0">
            <a:spAutoFit/>
          </a:bodyPr>
          <a:lstStyle/>
          <a:p>
            <a:pPr algn="ctr"/>
            <a:r>
              <a:rPr lang="pl-PL" b="1" dirty="0"/>
              <a:t>WSPÓŁPRZYCZYNIANIE SIĘ</a:t>
            </a:r>
          </a:p>
        </p:txBody>
      </p:sp>
      <p:sp>
        <p:nvSpPr>
          <p:cNvPr id="12" name="pole tekstowe 11">
            <a:extLst>
              <a:ext uri="{FF2B5EF4-FFF2-40B4-BE49-F238E27FC236}">
                <a16:creationId xmlns:a16="http://schemas.microsoft.com/office/drawing/2014/main" id="{469785FB-FCA2-4ACA-A015-3E94874ABEC0}"/>
              </a:ext>
            </a:extLst>
          </p:cNvPr>
          <p:cNvSpPr txBox="1"/>
          <p:nvPr/>
        </p:nvSpPr>
        <p:spPr>
          <a:xfrm>
            <a:off x="9221895" y="2494993"/>
            <a:ext cx="1576873" cy="584775"/>
          </a:xfrm>
          <a:prstGeom prst="rect">
            <a:avLst/>
          </a:prstGeom>
          <a:noFill/>
        </p:spPr>
        <p:txBody>
          <a:bodyPr wrap="square" rtlCol="0">
            <a:spAutoFit/>
          </a:bodyPr>
          <a:lstStyle/>
          <a:p>
            <a:r>
              <a:rPr lang="pl-PL" sz="3200" b="1" dirty="0"/>
              <a:t>SYSTEM</a:t>
            </a:r>
          </a:p>
        </p:txBody>
      </p:sp>
      <p:sp>
        <p:nvSpPr>
          <p:cNvPr id="13" name="pole tekstowe 12">
            <a:extLst>
              <a:ext uri="{FF2B5EF4-FFF2-40B4-BE49-F238E27FC236}">
                <a16:creationId xmlns:a16="http://schemas.microsoft.com/office/drawing/2014/main" id="{67C6EFE8-9AB2-4DF5-9570-A7E144B50C91}"/>
              </a:ext>
            </a:extLst>
          </p:cNvPr>
          <p:cNvSpPr txBox="1"/>
          <p:nvPr/>
        </p:nvSpPr>
        <p:spPr>
          <a:xfrm>
            <a:off x="8518849" y="4925857"/>
            <a:ext cx="2287553" cy="400110"/>
          </a:xfrm>
          <a:prstGeom prst="rect">
            <a:avLst/>
          </a:prstGeom>
          <a:noFill/>
        </p:spPr>
        <p:txBody>
          <a:bodyPr wrap="square" rtlCol="0">
            <a:spAutoFit/>
          </a:bodyPr>
          <a:lstStyle/>
          <a:p>
            <a:r>
              <a:rPr lang="pl-PL" sz="2000" b="1" dirty="0"/>
              <a:t>UPORZĄDKOWANIE</a:t>
            </a:r>
          </a:p>
        </p:txBody>
      </p:sp>
    </p:spTree>
    <p:extLst>
      <p:ext uri="{BB962C8B-B14F-4D97-AF65-F5344CB8AC3E}">
        <p14:creationId xmlns:p14="http://schemas.microsoft.com/office/powerpoint/2010/main" val="45384047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E8D6FF0-ED24-E5BF-7D51-ABF4CCAE5D17}"/>
              </a:ext>
            </a:extLst>
          </p:cNvPr>
          <p:cNvSpPr>
            <a:spLocks noGrp="1"/>
          </p:cNvSpPr>
          <p:nvPr>
            <p:ph type="title"/>
          </p:nvPr>
        </p:nvSpPr>
        <p:spPr/>
        <p:txBody>
          <a:bodyPr/>
          <a:lstStyle/>
          <a:p>
            <a:r>
              <a:rPr lang="pl-PL" dirty="0"/>
              <a:t>OTOCZENIE JAKO SIEĆ MIĘDZYORGANIZACYJNA</a:t>
            </a:r>
            <a:endParaRPr lang="en-GB" dirty="0"/>
          </a:p>
        </p:txBody>
      </p:sp>
      <p:sp>
        <p:nvSpPr>
          <p:cNvPr id="3" name="Symbol zastępczy zawartości 2">
            <a:extLst>
              <a:ext uri="{FF2B5EF4-FFF2-40B4-BE49-F238E27FC236}">
                <a16:creationId xmlns:a16="http://schemas.microsoft.com/office/drawing/2014/main" id="{17DCDA37-F049-2CD8-3AB1-8C4002F1AADB}"/>
              </a:ext>
            </a:extLst>
          </p:cNvPr>
          <p:cNvSpPr>
            <a:spLocks noGrp="1"/>
          </p:cNvSpPr>
          <p:nvPr>
            <p:ph idx="1"/>
          </p:nvPr>
        </p:nvSpPr>
        <p:spPr/>
        <p:txBody>
          <a:bodyPr/>
          <a:lstStyle/>
          <a:p>
            <a:endParaRPr lang="en-GB" sz="1800" b="0" i="0" u="none" strike="noStrike" baseline="0" dirty="0">
              <a:solidFill>
                <a:srgbClr val="000000"/>
              </a:solidFill>
              <a:latin typeface="Times New Roman" panose="02020603050405020304" pitchFamily="18" charset="0"/>
            </a:endParaRPr>
          </a:p>
          <a:p>
            <a:pPr algn="just"/>
            <a:r>
              <a:rPr lang="pl-PL" sz="1800" b="0" i="0" u="none" strike="noStrike" baseline="0" dirty="0">
                <a:solidFill>
                  <a:srgbClr val="000000"/>
                </a:solidFill>
                <a:latin typeface="+mj-lt"/>
              </a:rPr>
              <a:t>SIEĆ STANOWI ZBIÓR INTERAKCJI MIĘDZY ORGANIZACJAMI GOSPODARCZYMI, PUBLICZNYMI, FINANSOWYMI, USŁUGOWYMI I NAUKOWYMI;</a:t>
            </a:r>
          </a:p>
          <a:p>
            <a:pPr algn="just"/>
            <a:r>
              <a:rPr lang="pl-PL" sz="1800" b="0" i="0" u="none" strike="noStrike" baseline="0" dirty="0">
                <a:solidFill>
                  <a:srgbClr val="000000"/>
                </a:solidFill>
                <a:latin typeface="+mj-lt"/>
              </a:rPr>
              <a:t>WYSTĘPUJĄCE W RAMACH SIECI POWIĄZANIA INSTYTUCJONALNE (TZW. </a:t>
            </a:r>
            <a:r>
              <a:rPr lang="pl-PL" sz="1800" b="1" i="0" u="none" strike="noStrike" baseline="0" dirty="0">
                <a:solidFill>
                  <a:srgbClr val="000000"/>
                </a:solidFill>
                <a:latin typeface="+mj-lt"/>
              </a:rPr>
              <a:t>ARCHITEKTURA SIECI</a:t>
            </a:r>
            <a:r>
              <a:rPr lang="pl-PL" sz="1800" b="0" i="0" u="none" strike="noStrike" baseline="0" dirty="0">
                <a:solidFill>
                  <a:srgbClr val="000000"/>
                </a:solidFill>
                <a:latin typeface="+mj-lt"/>
              </a:rPr>
              <a:t>), DECYDUJĄ O SPRAWNOŚCI FUNKCJONOWANIA JEJ JAKO CAŁOŚCI;</a:t>
            </a:r>
          </a:p>
          <a:p>
            <a:pPr algn="just"/>
            <a:r>
              <a:rPr lang="pl-PL" sz="1800" b="1" i="0" u="none" strike="noStrike" baseline="0" dirty="0">
                <a:solidFill>
                  <a:srgbClr val="000000"/>
                </a:solidFill>
                <a:latin typeface="+mj-lt"/>
              </a:rPr>
              <a:t>EFEKT SYNERGICZNY SIECI </a:t>
            </a:r>
            <a:r>
              <a:rPr lang="pl-PL" sz="1800" b="0" i="0" u="none" strike="noStrike" baseline="0" dirty="0">
                <a:solidFill>
                  <a:srgbClr val="000000"/>
                </a:solidFill>
                <a:latin typeface="+mj-lt"/>
              </a:rPr>
              <a:t>–  WARTOŚĆ SIECI JAKO CAŁOŚCI JEST WIĘKSZA NIŻ SUMA WARTOŚCI POSZCZEGÓLNYCH JEJ CZĘŚCI; </a:t>
            </a:r>
          </a:p>
          <a:p>
            <a:pPr algn="just"/>
            <a:r>
              <a:rPr lang="pl-PL" sz="1800" b="0" i="0" u="none" strike="noStrike" baseline="0" dirty="0">
                <a:solidFill>
                  <a:srgbClr val="000000"/>
                </a:solidFill>
                <a:latin typeface="+mj-lt"/>
              </a:rPr>
              <a:t>TA „WARTOŚĆ DODANA” JAKĄ WYTWARZA SIEĆ, UWALNIA SZEREG POZYTYWNYCH PROCESÓW I CZYNNIKÓW, WZMACNIAJĄC KONKURENCYJNOŚĆ SIECI, ALE TAKŻE OBSZARU, W KTÓRYM FUNKCJONUJE SIEĆ.</a:t>
            </a:r>
            <a:endParaRPr lang="en-GB" dirty="0">
              <a:latin typeface="+mj-lt"/>
            </a:endParaRPr>
          </a:p>
        </p:txBody>
      </p:sp>
    </p:spTree>
    <p:extLst>
      <p:ext uri="{BB962C8B-B14F-4D97-AF65-F5344CB8AC3E}">
        <p14:creationId xmlns:p14="http://schemas.microsoft.com/office/powerpoint/2010/main" val="389581935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58DAC76-DF5C-5C9F-E798-717331F31FEB}"/>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6D21CFF5-10EE-5606-032D-920BC0DC18D9}"/>
              </a:ext>
            </a:extLst>
          </p:cNvPr>
          <p:cNvSpPr>
            <a:spLocks noGrp="1"/>
          </p:cNvSpPr>
          <p:nvPr>
            <p:ph idx="1"/>
          </p:nvPr>
        </p:nvSpPr>
        <p:spPr/>
        <p:txBody>
          <a:bodyPr/>
          <a:lstStyle/>
          <a:p>
            <a:endParaRPr lang="en-GB" sz="1800" b="0" i="0" u="none" strike="noStrike" baseline="0" dirty="0">
              <a:solidFill>
                <a:srgbClr val="000000"/>
              </a:solidFill>
              <a:latin typeface="Times New Roman" panose="02020603050405020304" pitchFamily="18" charset="0"/>
            </a:endParaRPr>
          </a:p>
          <a:p>
            <a:pPr algn="just"/>
            <a:r>
              <a:rPr lang="pl-PL" sz="1800" b="1" i="0" u="none" strike="noStrike" baseline="0" dirty="0">
                <a:solidFill>
                  <a:srgbClr val="000000"/>
                </a:solidFill>
                <a:latin typeface="+mj-lt"/>
              </a:rPr>
              <a:t>DO POZYTYWNYCH EFEKTÓW SIECI W SKALI MAKRO </a:t>
            </a:r>
            <a:r>
              <a:rPr lang="pl-PL" sz="1800" b="0" i="0" u="none" strike="noStrike" baseline="0" dirty="0">
                <a:solidFill>
                  <a:srgbClr val="000000"/>
                </a:solidFill>
                <a:latin typeface="+mj-lt"/>
              </a:rPr>
              <a:t>(PERSPEKTYWA OBSZARU, NA KTÓRYM ZLOKALIZOWANA JEST SIEĆ) </a:t>
            </a:r>
            <a:r>
              <a:rPr lang="pl-PL" sz="1800" b="1" i="0" u="none" strike="noStrike" baseline="0" dirty="0">
                <a:solidFill>
                  <a:srgbClr val="000000"/>
                </a:solidFill>
                <a:latin typeface="+mj-lt"/>
              </a:rPr>
              <a:t>NALEŻY ZALICZYĆ:</a:t>
            </a:r>
            <a:endParaRPr lang="en-GB" sz="1800" b="1" i="0" u="none" strike="noStrike" baseline="0" dirty="0">
              <a:solidFill>
                <a:srgbClr val="000000"/>
              </a:solidFill>
              <a:latin typeface="+mj-lt"/>
            </a:endParaRPr>
          </a:p>
          <a:p>
            <a:pPr algn="just"/>
            <a:r>
              <a:rPr lang="pl-PL" sz="1800" b="0" i="0" u="none" strike="noStrike" baseline="0" dirty="0">
                <a:solidFill>
                  <a:srgbClr val="000000"/>
                </a:solidFill>
                <a:latin typeface="+mj-lt"/>
              </a:rPr>
              <a:t>—PRZYSPIESZENIE PROCESU WYTWARZANIA WIEDZY I JEJ WYMIANY;</a:t>
            </a:r>
            <a:endParaRPr lang="en-GB" sz="1800" b="0" i="0" u="none" strike="noStrike" baseline="0" dirty="0">
              <a:solidFill>
                <a:srgbClr val="000000"/>
              </a:solidFill>
              <a:latin typeface="+mj-lt"/>
            </a:endParaRPr>
          </a:p>
          <a:p>
            <a:pPr algn="just"/>
            <a:r>
              <a:rPr lang="pl-PL" sz="1800" b="0" i="0" u="none" strike="noStrike" baseline="0" dirty="0">
                <a:solidFill>
                  <a:srgbClr val="000000"/>
                </a:solidFill>
                <a:latin typeface="+mj-lt"/>
              </a:rPr>
              <a:t>—UŁATWIENIE PRZEMIAN STRUKTURALNYCH W KIERUNKU ROZWOJU GOSPODAREK ZDOLNYCH DO SAMODZIELNEGO BYTU.</a:t>
            </a:r>
            <a:endParaRPr lang="en-GB" dirty="0">
              <a:latin typeface="+mj-lt"/>
            </a:endParaRPr>
          </a:p>
        </p:txBody>
      </p:sp>
    </p:spTree>
    <p:extLst>
      <p:ext uri="{BB962C8B-B14F-4D97-AF65-F5344CB8AC3E}">
        <p14:creationId xmlns:p14="http://schemas.microsoft.com/office/powerpoint/2010/main" val="278292730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4C4E7B6-78BD-4FD7-5975-0AEAC4FA66B5}"/>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E242DEAC-6DFD-197B-4D9B-953275120172}"/>
              </a:ext>
            </a:extLst>
          </p:cNvPr>
          <p:cNvSpPr>
            <a:spLocks noGrp="1"/>
          </p:cNvSpPr>
          <p:nvPr>
            <p:ph idx="1"/>
          </p:nvPr>
        </p:nvSpPr>
        <p:spPr/>
        <p:txBody>
          <a:bodyPr>
            <a:normAutofit fontScale="92500" lnSpcReduction="20000"/>
          </a:bodyPr>
          <a:lstStyle/>
          <a:p>
            <a:endParaRPr lang="en-GB" sz="1800" b="0" i="0" u="none" strike="noStrike" baseline="0" dirty="0">
              <a:solidFill>
                <a:srgbClr val="000000"/>
              </a:solidFill>
              <a:latin typeface="Times New Roman" panose="02020603050405020304" pitchFamily="18" charset="0"/>
            </a:endParaRPr>
          </a:p>
          <a:p>
            <a:pPr algn="just"/>
            <a:r>
              <a:rPr lang="pl-PL" sz="1800" b="1" i="0" u="none" strike="noStrike" baseline="0" dirty="0">
                <a:solidFill>
                  <a:srgbClr val="000000"/>
                </a:solidFill>
                <a:latin typeface="+mj-lt"/>
              </a:rPr>
              <a:t>EFEKTY SIECI W SKALI MIKRO</a:t>
            </a:r>
            <a:r>
              <a:rPr lang="pl-PL" sz="1800" b="0" i="0" u="none" strike="noStrike" baseline="0" dirty="0">
                <a:solidFill>
                  <a:srgbClr val="000000"/>
                </a:solidFill>
                <a:latin typeface="+mj-lt"/>
              </a:rPr>
              <a:t> (PERSPEKTYWA UCZESTNIKÓW SIECI):</a:t>
            </a:r>
            <a:endParaRPr lang="en-GB" sz="1800" b="0" i="0" u="none" strike="noStrike" baseline="0" dirty="0">
              <a:solidFill>
                <a:srgbClr val="000000"/>
              </a:solidFill>
              <a:latin typeface="+mj-lt"/>
            </a:endParaRPr>
          </a:p>
          <a:p>
            <a:pPr algn="just"/>
            <a:r>
              <a:rPr lang="pl-PL" sz="1800" b="0" i="0" u="none" strike="noStrike" baseline="0" dirty="0">
                <a:solidFill>
                  <a:srgbClr val="000000"/>
                </a:solidFill>
                <a:latin typeface="+mj-lt"/>
              </a:rPr>
              <a:t>A) MOŻLIWOŚĆ ZDOBYWANIA NOWYCH RYNKÓW W PRZYPADKU, GDY JEDNA Z FIRM POSIADA UNIKALNE UMIEJĘTNOŚCI TECHNICZNO-TECHNOLOGICZNE, LECZ BRAK JEJ KOMPETENCJI DYSTRYBUCYJNO-MARKETINGOWYCH NA INNYCH NIŻ WŁASNYM,</a:t>
            </a:r>
            <a:endParaRPr lang="en-GB" sz="1800" b="0" i="0" u="none" strike="noStrike" baseline="0" dirty="0">
              <a:solidFill>
                <a:srgbClr val="000000"/>
              </a:solidFill>
              <a:latin typeface="+mj-lt"/>
            </a:endParaRPr>
          </a:p>
          <a:p>
            <a:pPr algn="just"/>
            <a:r>
              <a:rPr lang="pl-PL" sz="1800" b="0" i="0" u="none" strike="noStrike" baseline="0" dirty="0">
                <a:solidFill>
                  <a:srgbClr val="000000"/>
                </a:solidFill>
                <a:latin typeface="+mj-lt"/>
              </a:rPr>
              <a:t>B) MOŻLIWOŚĆ ZASTOSOWANIA WŁASNEJ INNOWACJI TECHNOLOGICZNEJ W MOŻLIWIE NAJSZERSZEJ GAMIE PRODUKTÓW,</a:t>
            </a:r>
            <a:endParaRPr lang="en-GB" sz="1800" b="0" i="0" u="none" strike="noStrike" baseline="0" dirty="0">
              <a:solidFill>
                <a:srgbClr val="000000"/>
              </a:solidFill>
              <a:latin typeface="+mj-lt"/>
            </a:endParaRPr>
          </a:p>
          <a:p>
            <a:pPr algn="just"/>
            <a:r>
              <a:rPr lang="pl-PL" sz="1800" b="0" i="0" u="none" strike="noStrike" baseline="0" dirty="0">
                <a:solidFill>
                  <a:srgbClr val="000000"/>
                </a:solidFill>
                <a:latin typeface="+mj-lt"/>
              </a:rPr>
              <a:t>C) MOŻLIWOŚĆ OSIĄGANIA KORZYŚCI SKALI I ZAKRESU DUŻYCH FIRM PRZEZ FIRMY MAŁE, ZORGANIZOWANE W SIECI,</a:t>
            </a:r>
            <a:endParaRPr lang="en-GB" sz="1800" b="0" i="0" u="none" strike="noStrike" baseline="0" dirty="0">
              <a:solidFill>
                <a:srgbClr val="000000"/>
              </a:solidFill>
              <a:latin typeface="+mj-lt"/>
            </a:endParaRPr>
          </a:p>
          <a:p>
            <a:pPr algn="just"/>
            <a:r>
              <a:rPr lang="pl-PL" sz="1800" b="0" i="0" u="none" strike="noStrike" baseline="0" dirty="0">
                <a:solidFill>
                  <a:srgbClr val="000000"/>
                </a:solidFill>
                <a:latin typeface="+mj-lt"/>
              </a:rPr>
              <a:t>D) MOŻLIWOŚĆ ROZWIJANIA PRODUKTU CZY USŁUGI, NIE TYLKO W OPARCIU O KONTROLOWANE ZASOBY WEWNĘTRZNE, LECZ W RÓWNYM STOPNIU W OPARCIU O ZASOBY OFEROWANE PRZEZ INNYCH UCZESTNIKÓW SIECI,</a:t>
            </a:r>
            <a:endParaRPr lang="en-GB" sz="1800" b="0" i="0" u="none" strike="noStrike" baseline="0" dirty="0">
              <a:solidFill>
                <a:srgbClr val="000000"/>
              </a:solidFill>
              <a:latin typeface="+mj-lt"/>
            </a:endParaRPr>
          </a:p>
          <a:p>
            <a:pPr algn="just"/>
            <a:r>
              <a:rPr lang="pl-PL" sz="1800" b="0" i="0" u="none" strike="noStrike" baseline="0" dirty="0">
                <a:solidFill>
                  <a:srgbClr val="000000"/>
                </a:solidFill>
                <a:latin typeface="+mj-lt"/>
              </a:rPr>
              <a:t>E) MOŻLIWOŚĆ ROZSZERZANIA OFERTY POMIMO BRAKU ELASTYCZNOŚCI PRODUKCYJNEJ – LICENCJONOWANIE, FRANCHAISING,</a:t>
            </a:r>
            <a:endParaRPr lang="en-GB" sz="1800" b="0" i="0" u="none" strike="noStrike" baseline="0" dirty="0">
              <a:solidFill>
                <a:srgbClr val="000000"/>
              </a:solidFill>
              <a:latin typeface="+mj-lt"/>
            </a:endParaRPr>
          </a:p>
          <a:p>
            <a:pPr algn="just"/>
            <a:r>
              <a:rPr lang="pl-PL" sz="1800" b="0" i="0" u="none" strike="noStrike" baseline="0" dirty="0">
                <a:solidFill>
                  <a:srgbClr val="000000"/>
                </a:solidFill>
                <a:latin typeface="+mj-lt"/>
              </a:rPr>
              <a:t>F) MOŻLIWOŚĆ UZYSKANIA ELASTYCZNEJ SPECJALIZACJI SILNIE ZWIĄZANEJ Z ELASTYCZNĄ TECHNOLOGIĄ.</a:t>
            </a:r>
            <a:endParaRPr lang="en-GB" dirty="0">
              <a:latin typeface="+mj-lt"/>
            </a:endParaRPr>
          </a:p>
        </p:txBody>
      </p:sp>
    </p:spTree>
    <p:extLst>
      <p:ext uri="{BB962C8B-B14F-4D97-AF65-F5344CB8AC3E}">
        <p14:creationId xmlns:p14="http://schemas.microsoft.com/office/powerpoint/2010/main" val="25062837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E244DFD-C677-7669-A6C6-2BA37E78DE10}"/>
              </a:ext>
            </a:extLst>
          </p:cNvPr>
          <p:cNvSpPr>
            <a:spLocks noGrp="1"/>
          </p:cNvSpPr>
          <p:nvPr>
            <p:ph type="title"/>
          </p:nvPr>
        </p:nvSpPr>
        <p:spPr/>
        <p:txBody>
          <a:bodyPr/>
          <a:lstStyle/>
          <a:p>
            <a:r>
              <a:rPr lang="pl-PL" dirty="0"/>
              <a:t> </a:t>
            </a:r>
            <a:endParaRPr lang="en-GB" dirty="0"/>
          </a:p>
        </p:txBody>
      </p:sp>
      <p:sp>
        <p:nvSpPr>
          <p:cNvPr id="3" name="Symbol zastępczy zawartości 2">
            <a:extLst>
              <a:ext uri="{FF2B5EF4-FFF2-40B4-BE49-F238E27FC236}">
                <a16:creationId xmlns:a16="http://schemas.microsoft.com/office/drawing/2014/main" id="{41290E63-4BAA-F5EF-393B-DA58B099D3BB}"/>
              </a:ext>
            </a:extLst>
          </p:cNvPr>
          <p:cNvSpPr>
            <a:spLocks noGrp="1"/>
          </p:cNvSpPr>
          <p:nvPr>
            <p:ph idx="1"/>
          </p:nvPr>
        </p:nvSpPr>
        <p:spPr/>
        <p:txBody>
          <a:bodyPr/>
          <a:lstStyle/>
          <a:p>
            <a:pPr algn="just">
              <a:buFont typeface="Wingdings" panose="05000000000000000000" pitchFamily="2" charset="2"/>
              <a:buChar char="§"/>
            </a:pPr>
            <a:r>
              <a:rPr lang="pl-PL" dirty="0"/>
              <a:t>ISTNIENIE SIECI POWODUJE ZACIERANIE SIĘ GRANIC ORGANIZACJI;</a:t>
            </a:r>
          </a:p>
          <a:p>
            <a:pPr algn="just">
              <a:buFont typeface="Wingdings" panose="05000000000000000000" pitchFamily="2" charset="2"/>
              <a:buChar char="§"/>
            </a:pPr>
            <a:r>
              <a:rPr lang="pl-PL" dirty="0"/>
              <a:t>GRANICE ORGANIZACJI = GRANICE SIECI;</a:t>
            </a:r>
          </a:p>
          <a:p>
            <a:pPr algn="just">
              <a:buFont typeface="Wingdings" panose="05000000000000000000" pitchFamily="2" charset="2"/>
              <a:buChar char="§"/>
            </a:pPr>
            <a:r>
              <a:rPr lang="pl-PL" dirty="0"/>
              <a:t>ISTOTĄ STRUKTURY SIECIOWEJ JEST JEJ ELASTYCZNOŚĆ;</a:t>
            </a:r>
          </a:p>
          <a:p>
            <a:pPr algn="just">
              <a:buFont typeface="Wingdings" panose="05000000000000000000" pitchFamily="2" charset="2"/>
              <a:buChar char="§"/>
            </a:pPr>
            <a:r>
              <a:rPr lang="pl-PL" dirty="0"/>
              <a:t>PRZENIESIENIE KONKURENCJI Z POZIOMU POJEDYŃCZEJ ORGANIZACJI NA POZIOM SIECI – SIECIOWA ORGANIZACJA GOSPODARKI;</a:t>
            </a:r>
          </a:p>
          <a:p>
            <a:pPr algn="just">
              <a:buFont typeface="Wingdings" panose="05000000000000000000" pitchFamily="2" charset="2"/>
              <a:buChar char="§"/>
            </a:pPr>
            <a:r>
              <a:rPr lang="pl-PL" dirty="0"/>
              <a:t>PLANOWANIE MIĘDZYORGANIZACYJNYCH POWIĄZAŃ, KTÓREGO EFEKTEM JEST ARCHITEKTURA SIECI. </a:t>
            </a:r>
            <a:endParaRPr lang="en-GB" dirty="0"/>
          </a:p>
        </p:txBody>
      </p:sp>
    </p:spTree>
    <p:extLst>
      <p:ext uri="{BB962C8B-B14F-4D97-AF65-F5344CB8AC3E}">
        <p14:creationId xmlns:p14="http://schemas.microsoft.com/office/powerpoint/2010/main" val="313508926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43EFC75-D61F-4CEA-9817-11CC860305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C02F3DD-3E32-4AF8-BFA1-D131A6B4B7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317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Symbol zastępczy zawartości 4">
            <a:extLst>
              <a:ext uri="{FF2B5EF4-FFF2-40B4-BE49-F238E27FC236}">
                <a16:creationId xmlns:a16="http://schemas.microsoft.com/office/drawing/2014/main" id="{B26F8761-ABE9-3209-8BC7-45D5A1C6D060}"/>
              </a:ext>
            </a:extLst>
          </p:cNvPr>
          <p:cNvPicPr>
            <a:picLocks noGrp="1" noChangeAspect="1"/>
          </p:cNvPicPr>
          <p:nvPr>
            <p:ph idx="1"/>
          </p:nvPr>
        </p:nvPicPr>
        <p:blipFill>
          <a:blip r:embed="rId2"/>
          <a:stretch>
            <a:fillRect/>
          </a:stretch>
        </p:blipFill>
        <p:spPr>
          <a:xfrm>
            <a:off x="786388" y="1066222"/>
            <a:ext cx="10619225" cy="4725556"/>
          </a:xfrm>
          <a:prstGeom prst="rect">
            <a:avLst/>
          </a:prstGeom>
        </p:spPr>
      </p:pic>
    </p:spTree>
    <p:extLst>
      <p:ext uri="{BB962C8B-B14F-4D97-AF65-F5344CB8AC3E}">
        <p14:creationId xmlns:p14="http://schemas.microsoft.com/office/powerpoint/2010/main" val="110552657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9">
            <a:extLst>
              <a:ext uri="{FF2B5EF4-FFF2-40B4-BE49-F238E27FC236}">
                <a16:creationId xmlns:a16="http://schemas.microsoft.com/office/drawing/2014/main" id="{F43EFC75-D61F-4CEA-9817-11CC860305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EAE1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1">
            <a:extLst>
              <a:ext uri="{FF2B5EF4-FFF2-40B4-BE49-F238E27FC236}">
                <a16:creationId xmlns:a16="http://schemas.microsoft.com/office/drawing/2014/main" id="{3C02F3DD-3E32-4AF8-BFA1-D131A6B4B7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31750" cap="sq">
            <a:solidFill>
              <a:srgbClr val="EAE12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Symbol zastępczy zawartości 4">
            <a:extLst>
              <a:ext uri="{FF2B5EF4-FFF2-40B4-BE49-F238E27FC236}">
                <a16:creationId xmlns:a16="http://schemas.microsoft.com/office/drawing/2014/main" id="{BF89A089-9591-A02E-773F-3A3C1CB48D33}"/>
              </a:ext>
            </a:extLst>
          </p:cNvPr>
          <p:cNvPicPr>
            <a:picLocks noGrp="1" noChangeAspect="1"/>
          </p:cNvPicPr>
          <p:nvPr>
            <p:ph idx="1"/>
          </p:nvPr>
        </p:nvPicPr>
        <p:blipFill>
          <a:blip r:embed="rId2"/>
          <a:stretch>
            <a:fillRect/>
          </a:stretch>
        </p:blipFill>
        <p:spPr>
          <a:xfrm>
            <a:off x="2031102" y="796978"/>
            <a:ext cx="8129797" cy="5264044"/>
          </a:xfrm>
          <a:prstGeom prst="rect">
            <a:avLst/>
          </a:prstGeom>
        </p:spPr>
      </p:pic>
    </p:spTree>
    <p:extLst>
      <p:ext uri="{BB962C8B-B14F-4D97-AF65-F5344CB8AC3E}">
        <p14:creationId xmlns:p14="http://schemas.microsoft.com/office/powerpoint/2010/main" val="132675359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702CF90-195E-FC3D-E31B-31FBB48459A8}"/>
              </a:ext>
            </a:extLst>
          </p:cNvPr>
          <p:cNvSpPr>
            <a:spLocks noGrp="1"/>
          </p:cNvSpPr>
          <p:nvPr>
            <p:ph type="title"/>
          </p:nvPr>
        </p:nvSpPr>
        <p:spPr/>
        <p:txBody>
          <a:bodyPr/>
          <a:lstStyle/>
          <a:p>
            <a:r>
              <a:rPr lang="pl-PL" dirty="0"/>
              <a:t>WYMIARY POWIĄZAŃ SIECI</a:t>
            </a:r>
            <a:endParaRPr lang="en-GB" dirty="0"/>
          </a:p>
        </p:txBody>
      </p:sp>
      <p:sp>
        <p:nvSpPr>
          <p:cNvPr id="3" name="Symbol zastępczy zawartości 2">
            <a:extLst>
              <a:ext uri="{FF2B5EF4-FFF2-40B4-BE49-F238E27FC236}">
                <a16:creationId xmlns:a16="http://schemas.microsoft.com/office/drawing/2014/main" id="{1BA164CB-8C0B-7DDD-9C9B-AFA5360A944B}"/>
              </a:ext>
            </a:extLst>
          </p:cNvPr>
          <p:cNvSpPr>
            <a:spLocks noGrp="1"/>
          </p:cNvSpPr>
          <p:nvPr>
            <p:ph idx="1"/>
          </p:nvPr>
        </p:nvSpPr>
        <p:spPr/>
        <p:txBody>
          <a:bodyPr/>
          <a:lstStyle/>
          <a:p>
            <a:pPr algn="just"/>
            <a:endParaRPr lang="en-GB" sz="1800" b="0" i="0" u="none" strike="noStrike" baseline="0" dirty="0">
              <a:solidFill>
                <a:srgbClr val="000000"/>
              </a:solidFill>
              <a:latin typeface="+mj-lt"/>
            </a:endParaRPr>
          </a:p>
          <a:p>
            <a:pPr algn="just"/>
            <a:endParaRPr lang="pl-PL" sz="1800" b="0" i="0" u="none" strike="noStrike" baseline="0" dirty="0">
              <a:solidFill>
                <a:srgbClr val="000000"/>
              </a:solidFill>
              <a:latin typeface="+mj-lt"/>
            </a:endParaRPr>
          </a:p>
          <a:p>
            <a:pPr algn="just"/>
            <a:r>
              <a:rPr lang="pl-PL" sz="1800" b="0" i="0" u="none" strike="noStrike" baseline="0" dirty="0">
                <a:solidFill>
                  <a:srgbClr val="000000"/>
                </a:solidFill>
                <a:latin typeface="+mj-lt"/>
              </a:rPr>
              <a:t>POWIĄZANIA MIĘDZY UCZESTNIKAMI SIECI MOGĄ BYĆ ANALIZOWANE W </a:t>
            </a:r>
            <a:r>
              <a:rPr lang="pl-PL" sz="1800" b="1" i="0" u="none" strike="noStrike" baseline="0" dirty="0">
                <a:solidFill>
                  <a:srgbClr val="000000"/>
                </a:solidFill>
                <a:latin typeface="+mj-lt"/>
              </a:rPr>
              <a:t>WYMIARZE PRZESTRZENNYM</a:t>
            </a:r>
            <a:r>
              <a:rPr lang="pl-PL" sz="1800" b="0" i="0" u="none" strike="noStrike" baseline="0" dirty="0">
                <a:solidFill>
                  <a:srgbClr val="000000"/>
                </a:solidFill>
                <a:latin typeface="+mj-lt"/>
              </a:rPr>
              <a:t>. </a:t>
            </a:r>
          </a:p>
          <a:p>
            <a:pPr algn="just"/>
            <a:r>
              <a:rPr lang="pl-PL" sz="1800" b="0" i="0" u="none" strike="noStrike" baseline="0" dirty="0">
                <a:solidFill>
                  <a:srgbClr val="000000"/>
                </a:solidFill>
                <a:latin typeface="+mj-lt"/>
              </a:rPr>
              <a:t>WYRÓŻNIA SIĘ:</a:t>
            </a:r>
          </a:p>
          <a:p>
            <a:pPr algn="just"/>
            <a:r>
              <a:rPr lang="pl-PL" sz="1800" b="1" i="0" u="none" strike="noStrike" baseline="0" dirty="0">
                <a:solidFill>
                  <a:srgbClr val="000000"/>
                </a:solidFill>
                <a:latin typeface="+mj-lt"/>
              </a:rPr>
              <a:t>SIECI TRANSTERYTORIALNE (ROZPROSZONE) – </a:t>
            </a:r>
            <a:r>
              <a:rPr lang="pl-PL" sz="1800" b="0" i="0" u="none" strike="noStrike" baseline="0" dirty="0">
                <a:solidFill>
                  <a:srgbClr val="000000"/>
                </a:solidFill>
                <a:latin typeface="+mj-lt"/>
              </a:rPr>
              <a:t>OPARTE NA DALEKODYSTANSOWEJ KOOPERACJI, GDZIE ZNACZENIA NABIERA FORMALIZACJA RELACJI, SELEKTYWNOŚĆ SIECI I JEJ DOMKNIĘCIE;</a:t>
            </a:r>
          </a:p>
          <a:p>
            <a:pPr algn="just"/>
            <a:r>
              <a:rPr lang="pl-PL" sz="1800" b="1" i="0" u="none" strike="noStrike" baseline="0" dirty="0">
                <a:solidFill>
                  <a:srgbClr val="000000"/>
                </a:solidFill>
                <a:latin typeface="+mj-lt"/>
              </a:rPr>
              <a:t>SIECI LOKALNE (ZWARTE) – </a:t>
            </a:r>
            <a:r>
              <a:rPr lang="pl-PL" sz="1800" b="0" i="0" u="none" strike="noStrike" baseline="0" dirty="0">
                <a:solidFill>
                  <a:srgbClr val="000000"/>
                </a:solidFill>
                <a:latin typeface="+mj-lt"/>
              </a:rPr>
              <a:t>OPARTE NA BLISKOŚCI PRZESTRZENNEJ, KULTURALNEJ, PSYCHOLOGICZNEJ GENERUJĄCEJ ZNACZNĄ GĘSTOŚĆ RELACJI, CZĘSTĄ NIEFORMALNOŚĆ POWIĄZAŃ I OTWARTOŚĆ.</a:t>
            </a:r>
            <a:endParaRPr lang="en-GB" dirty="0">
              <a:latin typeface="+mj-lt"/>
            </a:endParaRPr>
          </a:p>
        </p:txBody>
      </p:sp>
    </p:spTree>
    <p:extLst>
      <p:ext uri="{BB962C8B-B14F-4D97-AF65-F5344CB8AC3E}">
        <p14:creationId xmlns:p14="http://schemas.microsoft.com/office/powerpoint/2010/main" val="206289176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D111C8E-6F25-0915-55E8-2C0C8C793B52}"/>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B5A60B41-2E77-AE9E-7E1D-1AE259A64D7C}"/>
              </a:ext>
            </a:extLst>
          </p:cNvPr>
          <p:cNvSpPr>
            <a:spLocks noGrp="1"/>
          </p:cNvSpPr>
          <p:nvPr>
            <p:ph idx="1"/>
          </p:nvPr>
        </p:nvSpPr>
        <p:spPr/>
        <p:txBody>
          <a:bodyPr/>
          <a:lstStyle/>
          <a:p>
            <a:pPr algn="just"/>
            <a:endParaRPr lang="pl-PL" dirty="0"/>
          </a:p>
          <a:p>
            <a:pPr algn="just"/>
            <a:r>
              <a:rPr lang="pl-PL" dirty="0"/>
              <a:t>WYMIANA ZASOBÓW W RAMACH SIECI:</a:t>
            </a:r>
          </a:p>
          <a:p>
            <a:pPr algn="just"/>
            <a:r>
              <a:rPr lang="pl-PL" dirty="0"/>
              <a:t>- O CHARAKTERZE MATERIALNYM – WYMIANA FIZYCZNYCH ZASOBÓW PRACY;</a:t>
            </a:r>
          </a:p>
          <a:p>
            <a:pPr algn="just"/>
            <a:r>
              <a:rPr lang="pl-PL" dirty="0"/>
              <a:t>- O CHARAKTERZE NIEMATERIALNYM – WYMIANA WIEDZY I DOŚWIADCZENIA.</a:t>
            </a:r>
          </a:p>
          <a:p>
            <a:pPr algn="just"/>
            <a:endParaRPr lang="pl-PL" dirty="0"/>
          </a:p>
          <a:p>
            <a:pPr algn="just"/>
            <a:r>
              <a:rPr lang="pl-PL" b="1" dirty="0"/>
              <a:t>WSPÓŁPRACA MOŻE OBEJMOWAĆ DWA WYMIARY JEDNOCZEŚNIE.</a:t>
            </a:r>
            <a:endParaRPr lang="en-GB" b="1" dirty="0"/>
          </a:p>
        </p:txBody>
      </p:sp>
    </p:spTree>
    <p:extLst>
      <p:ext uri="{BB962C8B-B14F-4D97-AF65-F5344CB8AC3E}">
        <p14:creationId xmlns:p14="http://schemas.microsoft.com/office/powerpoint/2010/main" val="423387151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7595363-0DBC-D611-5049-F4963394C91D}"/>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FA826D9E-B685-3AC3-9812-C6A3AADD78C4}"/>
              </a:ext>
            </a:extLst>
          </p:cNvPr>
          <p:cNvSpPr>
            <a:spLocks noGrp="1"/>
          </p:cNvSpPr>
          <p:nvPr>
            <p:ph idx="1"/>
          </p:nvPr>
        </p:nvSpPr>
        <p:spPr/>
        <p:txBody>
          <a:bodyPr/>
          <a:lstStyle/>
          <a:p>
            <a:pPr algn="just"/>
            <a:endParaRPr lang="pl-PL" dirty="0"/>
          </a:p>
          <a:p>
            <a:pPr algn="just"/>
            <a:r>
              <a:rPr lang="pl-PL" b="1" dirty="0"/>
              <a:t>SYMETRYCZNOŚĆ WIĘZI MIĘDZY UCZESTNIKAMI SIECI:</a:t>
            </a:r>
          </a:p>
          <a:p>
            <a:pPr algn="just"/>
            <a:r>
              <a:rPr lang="pl-PL" dirty="0"/>
              <a:t>-</a:t>
            </a:r>
            <a:r>
              <a:rPr lang="pl-PL" b="1" dirty="0"/>
              <a:t>SYMETRYCZNE STRUKTURY SIECIOWE </a:t>
            </a:r>
            <a:r>
              <a:rPr lang="pl-PL" dirty="0"/>
              <a:t>– WZGLĘDNA RÓWNOWAGA SIŁY PARTNERÓW UCZESTNICZĄCYCH W SIECI I BRAK JEDNEGO PODMIOTU WIODĄCEGO, KTÓRY KOORDYNOWAŁBY DZIAŁALNOŚĆ POZOSTAŁYCH UCZESTNIKÓW SIECI;</a:t>
            </a:r>
          </a:p>
          <a:p>
            <a:pPr algn="just"/>
            <a:r>
              <a:rPr lang="pl-PL" dirty="0"/>
              <a:t>-</a:t>
            </a:r>
            <a:r>
              <a:rPr lang="pl-PL" b="1" dirty="0"/>
              <a:t>NIESYMETRYCZNE STRUKTURY SIECIOWE </a:t>
            </a:r>
            <a:r>
              <a:rPr lang="pl-PL" dirty="0"/>
              <a:t>– NIERÓWNOWAGA SIŁY PARTNERÓW, JEDEN Z UCZESTNIKÓW ODGRYWA ROLĘ PODMIOTU WIODĄCEGO.</a:t>
            </a:r>
            <a:endParaRPr lang="en-GB" dirty="0"/>
          </a:p>
        </p:txBody>
      </p:sp>
    </p:spTree>
    <p:extLst>
      <p:ext uri="{BB962C8B-B14F-4D97-AF65-F5344CB8AC3E}">
        <p14:creationId xmlns:p14="http://schemas.microsoft.com/office/powerpoint/2010/main" val="290894296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538EE42-9DF4-9FBD-0B57-79D8C44E4219}"/>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B7B619D5-383F-3684-D728-BBC055637725}"/>
              </a:ext>
            </a:extLst>
          </p:cNvPr>
          <p:cNvSpPr>
            <a:spLocks noGrp="1"/>
          </p:cNvSpPr>
          <p:nvPr>
            <p:ph idx="1"/>
          </p:nvPr>
        </p:nvSpPr>
        <p:spPr/>
        <p:txBody>
          <a:bodyPr/>
          <a:lstStyle/>
          <a:p>
            <a:pPr algn="just"/>
            <a:r>
              <a:rPr lang="pl-PL" b="1" dirty="0"/>
              <a:t>FORMALIZACJA:</a:t>
            </a:r>
          </a:p>
          <a:p>
            <a:pPr algn="just"/>
            <a:r>
              <a:rPr lang="pl-PL" dirty="0"/>
              <a:t>-</a:t>
            </a:r>
            <a:r>
              <a:rPr lang="pl-PL" b="1" dirty="0"/>
              <a:t>SIECI SPOŁECZNE </a:t>
            </a:r>
            <a:r>
              <a:rPr lang="pl-PL" dirty="0"/>
              <a:t>– NIEFORMALNE, ARCHITEKTURA SIECI OPARTA NA OSOBISTYCH KONTAKTACH ZATRUDNIONYCH W DANEJ ORGANIZACJI SPECJALISTÓW Z PODMIOTAMI Z INNYCH ORGANIZACJI, DO WYMIANY DOCHODZI NA ZASADACH WSPÓLNIE WYZNAWANYCH NORM I WARTOŚCI ORAZ WZAJEMNEGO ZAUFANIA; </a:t>
            </a:r>
          </a:p>
          <a:p>
            <a:pPr algn="just"/>
            <a:r>
              <a:rPr lang="pl-PL" dirty="0"/>
              <a:t>-</a:t>
            </a:r>
            <a:r>
              <a:rPr lang="pl-PL" b="1" dirty="0"/>
              <a:t>SIECI BIUROKRATYCZNE </a:t>
            </a:r>
            <a:r>
              <a:rPr lang="pl-PL" dirty="0"/>
              <a:t>– OPARTE NA FORMALNEJ UMOWIE, OKREŚLAJĄCEJ SPOSÓB WSPÓŁPRACY MIĘDZY PODMIOTAMI SIECI ORAZ WARUNKÓW, NA JAKICH DOCHODZI DO ŚWIADCZENIA USŁUG ORAZ SPRZEDAŻY PRODUKTÓW;</a:t>
            </a:r>
          </a:p>
          <a:p>
            <a:pPr algn="just"/>
            <a:r>
              <a:rPr lang="pl-PL" dirty="0"/>
              <a:t>-</a:t>
            </a:r>
            <a:r>
              <a:rPr lang="pl-PL" b="1" dirty="0"/>
              <a:t>SIECI OPARTE NA PRAWACH WŁASNOŚCI</a:t>
            </a:r>
            <a:r>
              <a:rPr lang="pl-PL" dirty="0"/>
              <a:t>.</a:t>
            </a:r>
            <a:endParaRPr lang="en-GB" dirty="0"/>
          </a:p>
        </p:txBody>
      </p:sp>
    </p:spTree>
    <p:extLst>
      <p:ext uri="{BB962C8B-B14F-4D97-AF65-F5344CB8AC3E}">
        <p14:creationId xmlns:p14="http://schemas.microsoft.com/office/powerpoint/2010/main" val="2989162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7813ABA-D7C7-4C91-84F4-E65C558443EC}"/>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8D5B5179-8C3B-4D3D-9EF8-29ADCD49C5EB}"/>
              </a:ext>
            </a:extLst>
          </p:cNvPr>
          <p:cNvSpPr>
            <a:spLocks noGrp="1"/>
          </p:cNvSpPr>
          <p:nvPr>
            <p:ph idx="1"/>
          </p:nvPr>
        </p:nvSpPr>
        <p:spPr>
          <a:xfrm>
            <a:off x="242597" y="1825625"/>
            <a:ext cx="11625942" cy="4780448"/>
          </a:xfrm>
        </p:spPr>
        <p:txBody>
          <a:bodyPr>
            <a:normAutofit fontScale="92500" lnSpcReduction="10000"/>
          </a:bodyPr>
          <a:lstStyle/>
          <a:p>
            <a:pPr marL="0" indent="0" algn="just">
              <a:buNone/>
            </a:pPr>
            <a:endParaRPr lang="pl-PL" sz="3600" dirty="0"/>
          </a:p>
          <a:p>
            <a:pPr marL="0" indent="0" algn="just">
              <a:buNone/>
            </a:pPr>
            <a:endParaRPr lang="pl-PL" sz="3600" dirty="0"/>
          </a:p>
          <a:p>
            <a:pPr marL="0" indent="0" algn="just">
              <a:buNone/>
            </a:pPr>
            <a:r>
              <a:rPr lang="pl-PL" sz="3600" dirty="0"/>
              <a:t>„Nie mamy też na myśli organizacji w innym, też dość wąskim sensie, jako akcji zespalania pewnych ludzi i rzeczy w całość określonymi stosunkami, lecz mamy na myśli w ogóle </a:t>
            </a:r>
            <a:r>
              <a:rPr lang="pl-PL" sz="3600" b="1" dirty="0">
                <a:solidFill>
                  <a:srgbClr val="FF0000"/>
                </a:solidFill>
              </a:rPr>
              <a:t>pewien rodzaj całości ze względu na stosunek do niej własnych elementów, mianowicie taką całość, której wszystkie składniki współprzyczyniają się do powodzenia całości</a:t>
            </a:r>
            <a:r>
              <a:rPr lang="pl-PL" sz="3600" dirty="0"/>
              <a:t>”.</a:t>
            </a:r>
          </a:p>
          <a:p>
            <a:pPr marL="0" indent="0" algn="just">
              <a:buNone/>
            </a:pPr>
            <a:endParaRPr lang="pl-PL" sz="3600" dirty="0"/>
          </a:p>
          <a:p>
            <a:pPr marL="0" indent="0" algn="just">
              <a:buNone/>
            </a:pPr>
            <a:r>
              <a:rPr lang="pl-PL" sz="3600" dirty="0"/>
              <a:t>								Tadeusz Kotarbiński</a:t>
            </a:r>
          </a:p>
        </p:txBody>
      </p:sp>
      <p:pic>
        <p:nvPicPr>
          <p:cNvPr id="1026" name="Picture 2" descr="Znalezione obrazy dla zapytania: tadeusz kotarbiński&quot;">
            <a:extLst>
              <a:ext uri="{FF2B5EF4-FFF2-40B4-BE49-F238E27FC236}">
                <a16:creationId xmlns:a16="http://schemas.microsoft.com/office/drawing/2014/main" id="{83F9025F-8034-4067-9C8A-8360FDCC0B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462" y="348351"/>
            <a:ext cx="1869232" cy="2339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135011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18D25A-EF2C-4E19-A36B-41C3EFA30076}"/>
              </a:ext>
            </a:extLst>
          </p:cNvPr>
          <p:cNvSpPr>
            <a:spLocks noGrp="1"/>
          </p:cNvSpPr>
          <p:nvPr>
            <p:ph type="title"/>
          </p:nvPr>
        </p:nvSpPr>
        <p:spPr/>
        <p:txBody>
          <a:bodyPr/>
          <a:lstStyle/>
          <a:p>
            <a:r>
              <a:rPr lang="pl-PL" b="1" dirty="0"/>
              <a:t>INTERPRETACJA SOCJOLOGICZNA</a:t>
            </a:r>
          </a:p>
        </p:txBody>
      </p:sp>
      <p:graphicFrame>
        <p:nvGraphicFramePr>
          <p:cNvPr id="4" name="Symbol zastępczy zawartości 3">
            <a:extLst>
              <a:ext uri="{FF2B5EF4-FFF2-40B4-BE49-F238E27FC236}">
                <a16:creationId xmlns:a16="http://schemas.microsoft.com/office/drawing/2014/main" id="{A9F69E69-F3A8-427F-8371-A1FAA0860525}"/>
              </a:ext>
            </a:extLst>
          </p:cNvPr>
          <p:cNvGraphicFramePr>
            <a:graphicFrameLocks noGrp="1"/>
          </p:cNvGraphicFramePr>
          <p:nvPr>
            <p:ph idx="1"/>
            <p:extLst>
              <p:ext uri="{D42A27DB-BD31-4B8C-83A1-F6EECF244321}">
                <p14:modId xmlns:p14="http://schemas.microsoft.com/office/powerpoint/2010/main" val="2859020172"/>
              </p:ext>
            </p:extLst>
          </p:nvPr>
        </p:nvGraphicFramePr>
        <p:xfrm>
          <a:off x="838200" y="1782147"/>
          <a:ext cx="10515600" cy="43948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4592406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8C56B0-1E36-4594-A938-A44ECA88E0DD}"/>
              </a:ext>
            </a:extLst>
          </p:cNvPr>
          <p:cNvSpPr>
            <a:spLocks noGrp="1"/>
          </p:cNvSpPr>
          <p:nvPr>
            <p:ph type="title"/>
          </p:nvPr>
        </p:nvSpPr>
        <p:spPr/>
        <p:txBody>
          <a:bodyPr/>
          <a:lstStyle/>
          <a:p>
            <a:r>
              <a:rPr lang="pl-PL" dirty="0"/>
              <a:t>AD. A</a:t>
            </a:r>
          </a:p>
        </p:txBody>
      </p:sp>
      <p:sp>
        <p:nvSpPr>
          <p:cNvPr id="3" name="Symbol zastępczy zawartości 2">
            <a:extLst>
              <a:ext uri="{FF2B5EF4-FFF2-40B4-BE49-F238E27FC236}">
                <a16:creationId xmlns:a16="http://schemas.microsoft.com/office/drawing/2014/main" id="{18F61699-BFCB-4CBE-9FBD-D572418EFEC8}"/>
              </a:ext>
            </a:extLst>
          </p:cNvPr>
          <p:cNvSpPr>
            <a:spLocks noGrp="1"/>
          </p:cNvSpPr>
          <p:nvPr>
            <p:ph idx="1"/>
          </p:nvPr>
        </p:nvSpPr>
        <p:spPr/>
        <p:txBody>
          <a:bodyPr/>
          <a:lstStyle/>
          <a:p>
            <a:pPr marL="514350" indent="-514350">
              <a:buAutoNum type="arabicPeriod"/>
            </a:pPr>
            <a:r>
              <a:rPr lang="pl-PL" dirty="0"/>
              <a:t>ORGANIZACJE SA SYSTEMAMI SPOŁECZNYMI, WCHODZĄCYMI W REAKCJE Z INNYMI SYSTEMAMI;</a:t>
            </a:r>
          </a:p>
          <a:p>
            <a:pPr marL="514350" indent="-514350">
              <a:buAutoNum type="arabicPeriod"/>
            </a:pPr>
            <a:r>
              <a:rPr lang="pl-PL" dirty="0"/>
              <a:t>NADRZĘDNYM CELEM SYSTEMU JEST PODTRZYMANIE JEGO ISTNIENIA;</a:t>
            </a:r>
          </a:p>
          <a:p>
            <a:pPr marL="514350" indent="-514350">
              <a:buAutoNum type="arabicPeriod"/>
            </a:pPr>
            <a:r>
              <a:rPr lang="pl-PL" dirty="0"/>
              <a:t>SYSTEM MUSI REALIZOWAĆ 4 FUNKCJE:</a:t>
            </a:r>
          </a:p>
          <a:p>
            <a:pPr marL="514350" indent="-514350">
              <a:buAutoNum type="arabicPeriod"/>
            </a:pPr>
            <a:endParaRPr lang="pl-PL" dirty="0"/>
          </a:p>
        </p:txBody>
      </p:sp>
      <p:sp>
        <p:nvSpPr>
          <p:cNvPr id="4" name="Prostokąt: zaokrąglone rogi 3">
            <a:extLst>
              <a:ext uri="{FF2B5EF4-FFF2-40B4-BE49-F238E27FC236}">
                <a16:creationId xmlns:a16="http://schemas.microsoft.com/office/drawing/2014/main" id="{9933D34F-291A-41B3-BC9E-07296A0964BB}"/>
              </a:ext>
            </a:extLst>
          </p:cNvPr>
          <p:cNvSpPr/>
          <p:nvPr/>
        </p:nvSpPr>
        <p:spPr>
          <a:xfrm>
            <a:off x="1073021" y="4502069"/>
            <a:ext cx="2799183" cy="1642188"/>
          </a:xfrm>
          <a:prstGeom prst="roundRect">
            <a:avLst/>
          </a:prstGeom>
          <a:solidFill>
            <a:srgbClr val="8BCC3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ole tekstowe 4">
            <a:extLst>
              <a:ext uri="{FF2B5EF4-FFF2-40B4-BE49-F238E27FC236}">
                <a16:creationId xmlns:a16="http://schemas.microsoft.com/office/drawing/2014/main" id="{A1611A88-F817-47FA-AEB2-E855D4EA74ED}"/>
              </a:ext>
            </a:extLst>
          </p:cNvPr>
          <p:cNvSpPr txBox="1"/>
          <p:nvPr/>
        </p:nvSpPr>
        <p:spPr>
          <a:xfrm>
            <a:off x="1511559" y="4749282"/>
            <a:ext cx="2313992" cy="1107996"/>
          </a:xfrm>
          <a:prstGeom prst="rect">
            <a:avLst/>
          </a:prstGeom>
          <a:noFill/>
        </p:spPr>
        <p:txBody>
          <a:bodyPr wrap="square" rtlCol="0">
            <a:spAutoFit/>
          </a:bodyPr>
          <a:lstStyle/>
          <a:p>
            <a:r>
              <a:rPr lang="pl-PL" sz="6600" b="1" dirty="0"/>
              <a:t>AGIL</a:t>
            </a:r>
          </a:p>
        </p:txBody>
      </p:sp>
      <p:cxnSp>
        <p:nvCxnSpPr>
          <p:cNvPr id="7" name="Łącznik prosty ze strzałką 6">
            <a:extLst>
              <a:ext uri="{FF2B5EF4-FFF2-40B4-BE49-F238E27FC236}">
                <a16:creationId xmlns:a16="http://schemas.microsoft.com/office/drawing/2014/main" id="{01325C50-0891-4603-A344-7EDA559CC05E}"/>
              </a:ext>
            </a:extLst>
          </p:cNvPr>
          <p:cNvCxnSpPr/>
          <p:nvPr/>
        </p:nvCxnSpPr>
        <p:spPr>
          <a:xfrm flipV="1">
            <a:off x="4114800" y="4413380"/>
            <a:ext cx="877078" cy="3359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Łącznik prosty ze strzałką 8">
            <a:extLst>
              <a:ext uri="{FF2B5EF4-FFF2-40B4-BE49-F238E27FC236}">
                <a16:creationId xmlns:a16="http://schemas.microsoft.com/office/drawing/2014/main" id="{7CE379F8-0ADA-46C9-BB02-0D4DCE8D3CF0}"/>
              </a:ext>
            </a:extLst>
          </p:cNvPr>
          <p:cNvCxnSpPr/>
          <p:nvPr/>
        </p:nvCxnSpPr>
        <p:spPr>
          <a:xfrm flipV="1">
            <a:off x="4189445" y="4991878"/>
            <a:ext cx="914400" cy="1772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Łącznik prosty ze strzałką 10">
            <a:extLst>
              <a:ext uri="{FF2B5EF4-FFF2-40B4-BE49-F238E27FC236}">
                <a16:creationId xmlns:a16="http://schemas.microsoft.com/office/drawing/2014/main" id="{2396F243-4789-49A0-8960-6FCBA73605C3}"/>
              </a:ext>
            </a:extLst>
          </p:cNvPr>
          <p:cNvCxnSpPr>
            <a:cxnSpLocks/>
          </p:cNvCxnSpPr>
          <p:nvPr/>
        </p:nvCxnSpPr>
        <p:spPr>
          <a:xfrm>
            <a:off x="4264089" y="5495731"/>
            <a:ext cx="83975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Łącznik prosty ze strzałką 12">
            <a:extLst>
              <a:ext uri="{FF2B5EF4-FFF2-40B4-BE49-F238E27FC236}">
                <a16:creationId xmlns:a16="http://schemas.microsoft.com/office/drawing/2014/main" id="{CA10EFE7-A90B-4972-9535-9CB75C5D9BB9}"/>
              </a:ext>
            </a:extLst>
          </p:cNvPr>
          <p:cNvCxnSpPr/>
          <p:nvPr/>
        </p:nvCxnSpPr>
        <p:spPr>
          <a:xfrm>
            <a:off x="4189445" y="5784980"/>
            <a:ext cx="914400" cy="2425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pole tekstowe 14">
            <a:extLst>
              <a:ext uri="{FF2B5EF4-FFF2-40B4-BE49-F238E27FC236}">
                <a16:creationId xmlns:a16="http://schemas.microsoft.com/office/drawing/2014/main" id="{DDAFE8A5-4354-4CFC-8E00-F02C813631B2}"/>
              </a:ext>
            </a:extLst>
          </p:cNvPr>
          <p:cNvSpPr txBox="1"/>
          <p:nvPr/>
        </p:nvSpPr>
        <p:spPr>
          <a:xfrm>
            <a:off x="5197151" y="4329404"/>
            <a:ext cx="6251510" cy="369332"/>
          </a:xfrm>
          <a:prstGeom prst="rect">
            <a:avLst/>
          </a:prstGeom>
          <a:noFill/>
          <a:ln>
            <a:solidFill>
              <a:srgbClr val="8BCC3C"/>
            </a:solidFill>
          </a:ln>
        </p:spPr>
        <p:txBody>
          <a:bodyPr wrap="square" rtlCol="0">
            <a:spAutoFit/>
          </a:bodyPr>
          <a:lstStyle/>
          <a:p>
            <a:r>
              <a:rPr lang="pl-PL" dirty="0"/>
              <a:t>ADAPTACJA DO ŚRODOWISKA ZEWNĘTRZNEGO - </a:t>
            </a:r>
            <a:r>
              <a:rPr lang="pl-PL" i="1" dirty="0"/>
              <a:t>ADAPTATION</a:t>
            </a:r>
          </a:p>
        </p:txBody>
      </p:sp>
      <p:sp>
        <p:nvSpPr>
          <p:cNvPr id="16" name="pole tekstowe 15">
            <a:extLst>
              <a:ext uri="{FF2B5EF4-FFF2-40B4-BE49-F238E27FC236}">
                <a16:creationId xmlns:a16="http://schemas.microsoft.com/office/drawing/2014/main" id="{2C3958C8-57FC-4271-9AE1-65168FF56CC4}"/>
              </a:ext>
            </a:extLst>
          </p:cNvPr>
          <p:cNvSpPr txBox="1"/>
          <p:nvPr/>
        </p:nvSpPr>
        <p:spPr>
          <a:xfrm>
            <a:off x="5194043" y="4883851"/>
            <a:ext cx="6251510" cy="369332"/>
          </a:xfrm>
          <a:prstGeom prst="rect">
            <a:avLst/>
          </a:prstGeom>
          <a:noFill/>
          <a:ln>
            <a:solidFill>
              <a:srgbClr val="8BCC3C"/>
            </a:solidFill>
          </a:ln>
        </p:spPr>
        <p:txBody>
          <a:bodyPr wrap="square" rtlCol="0">
            <a:spAutoFit/>
          </a:bodyPr>
          <a:lstStyle/>
          <a:p>
            <a:r>
              <a:rPr lang="pl-PL" dirty="0"/>
              <a:t>OSIĄGANIE CELÓW ORGANIZACYJNYCH – </a:t>
            </a:r>
            <a:r>
              <a:rPr lang="pl-PL" i="1" dirty="0"/>
              <a:t>GOAL ATTAINMENT</a:t>
            </a:r>
          </a:p>
        </p:txBody>
      </p:sp>
      <p:sp>
        <p:nvSpPr>
          <p:cNvPr id="17" name="pole tekstowe 16">
            <a:extLst>
              <a:ext uri="{FF2B5EF4-FFF2-40B4-BE49-F238E27FC236}">
                <a16:creationId xmlns:a16="http://schemas.microsoft.com/office/drawing/2014/main" id="{71ABD970-8AD6-4D02-BC2C-CA1685B6D33D}"/>
              </a:ext>
            </a:extLst>
          </p:cNvPr>
          <p:cNvSpPr txBox="1"/>
          <p:nvPr/>
        </p:nvSpPr>
        <p:spPr>
          <a:xfrm>
            <a:off x="5194043" y="5406733"/>
            <a:ext cx="6251510" cy="369332"/>
          </a:xfrm>
          <a:prstGeom prst="rect">
            <a:avLst/>
          </a:prstGeom>
          <a:noFill/>
          <a:ln>
            <a:solidFill>
              <a:srgbClr val="8BCC3C"/>
            </a:solidFill>
          </a:ln>
        </p:spPr>
        <p:txBody>
          <a:bodyPr wrap="square" rtlCol="0">
            <a:spAutoFit/>
          </a:bodyPr>
          <a:lstStyle/>
          <a:p>
            <a:r>
              <a:rPr lang="pl-PL" dirty="0"/>
              <a:t>INTEGRACJA - </a:t>
            </a:r>
            <a:r>
              <a:rPr lang="pl-PL" i="1" dirty="0"/>
              <a:t>INTEGRATION</a:t>
            </a:r>
          </a:p>
        </p:txBody>
      </p:sp>
      <p:sp>
        <p:nvSpPr>
          <p:cNvPr id="18" name="pole tekstowe 17">
            <a:extLst>
              <a:ext uri="{FF2B5EF4-FFF2-40B4-BE49-F238E27FC236}">
                <a16:creationId xmlns:a16="http://schemas.microsoft.com/office/drawing/2014/main" id="{85A0A484-7C55-4237-AAB3-527B5CE9D66A}"/>
              </a:ext>
            </a:extLst>
          </p:cNvPr>
          <p:cNvSpPr txBox="1"/>
          <p:nvPr/>
        </p:nvSpPr>
        <p:spPr>
          <a:xfrm>
            <a:off x="5194043" y="5929615"/>
            <a:ext cx="6251510" cy="369332"/>
          </a:xfrm>
          <a:prstGeom prst="rect">
            <a:avLst/>
          </a:prstGeom>
          <a:noFill/>
          <a:ln>
            <a:solidFill>
              <a:srgbClr val="8BCC3C"/>
            </a:solidFill>
          </a:ln>
        </p:spPr>
        <p:txBody>
          <a:bodyPr wrap="square" rtlCol="0">
            <a:spAutoFit/>
          </a:bodyPr>
          <a:lstStyle/>
          <a:p>
            <a:r>
              <a:rPr lang="pl-PL" dirty="0"/>
              <a:t>INSTYTUCJONALIZACJA - </a:t>
            </a:r>
            <a:r>
              <a:rPr lang="pl-PL" i="1" dirty="0"/>
              <a:t>LATENCY</a:t>
            </a:r>
          </a:p>
        </p:txBody>
      </p:sp>
    </p:spTree>
    <p:extLst>
      <p:ext uri="{BB962C8B-B14F-4D97-AF65-F5344CB8AC3E}">
        <p14:creationId xmlns:p14="http://schemas.microsoft.com/office/powerpoint/2010/main" val="329819157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E70C41C-03E5-49F5-8FD0-75362AD1B268}"/>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084825DE-DC92-4D02-96BA-3D80C39E6494}"/>
              </a:ext>
            </a:extLst>
          </p:cNvPr>
          <p:cNvSpPr>
            <a:spLocks noGrp="1"/>
          </p:cNvSpPr>
          <p:nvPr>
            <p:ph idx="1"/>
          </p:nvPr>
        </p:nvSpPr>
        <p:spPr>
          <a:xfrm>
            <a:off x="0" y="1825624"/>
            <a:ext cx="12192000" cy="5032375"/>
          </a:xfrm>
        </p:spPr>
        <p:txBody>
          <a:bodyPr>
            <a:normAutofit/>
          </a:bodyPr>
          <a:lstStyle/>
          <a:p>
            <a:pPr algn="just"/>
            <a:r>
              <a:rPr lang="pl-PL" dirty="0"/>
              <a:t>AD. B – ZWIĄZANA Z KIERUNKIEM </a:t>
            </a:r>
            <a:r>
              <a:rPr lang="pl-PL" i="1" dirty="0"/>
              <a:t>HUMAN RELATIONS </a:t>
            </a:r>
            <a:r>
              <a:rPr lang="pl-PL" dirty="0"/>
              <a:t>(ZNACZENIE SPOŁECZNYCH DĄŻEŃ CZŁOWIEKA W PROCESIE PRACY) ORAZ MODELEM OGRANICZONEJ RACJONALNOŚCI SIMONA (RACJONALNOŚĆ NIE POLEGA NA OPTYMALIZACJI, PODMIOTY DZIAŁAJĄ ZAWSZE W WARUNKACH NIEPEWNOŚCI – NIEDOSKONAŁA INFORMACJA, OGRANICZONA WIEDZA ITP.).</a:t>
            </a:r>
          </a:p>
          <a:p>
            <a:pPr algn="just"/>
            <a:r>
              <a:rPr lang="pl-PL" dirty="0"/>
              <a:t>AD. C – SZKOŁA ASTOŃSKA -&gt; </a:t>
            </a:r>
          </a:p>
          <a:p>
            <a:pPr marL="0" indent="0" algn="just">
              <a:buNone/>
            </a:pPr>
            <a:r>
              <a:rPr lang="pl-PL" b="1" u="sng" dirty="0">
                <a:solidFill>
                  <a:srgbClr val="7030A0"/>
                </a:solidFill>
              </a:rPr>
              <a:t>5 PODSTAWOWYCH WYMIARÓW STRUKTURY:</a:t>
            </a:r>
          </a:p>
          <a:p>
            <a:pPr marL="1166813" algn="just">
              <a:buFont typeface="Wingdings" panose="05000000000000000000" pitchFamily="2" charset="2"/>
              <a:buChar char="ü"/>
            </a:pPr>
            <a:r>
              <a:rPr lang="pl-PL" dirty="0"/>
              <a:t>SPECJALIZACJA – PODZIAŁ PRACY W ORGANIZACJI;</a:t>
            </a:r>
          </a:p>
          <a:p>
            <a:pPr marL="1166813" algn="just">
              <a:buFont typeface="Wingdings" panose="05000000000000000000" pitchFamily="2" charset="2"/>
              <a:buChar char="ü"/>
            </a:pPr>
            <a:r>
              <a:rPr lang="pl-PL" dirty="0"/>
              <a:t>STANDARYZACJA PROCEDUR – TYPOWOŚĆ DZIAŁAŃ I PROCEDUR;</a:t>
            </a:r>
          </a:p>
          <a:p>
            <a:pPr marL="1166813" algn="just">
              <a:buFont typeface="Wingdings" panose="05000000000000000000" pitchFamily="2" charset="2"/>
              <a:buChar char="ü"/>
            </a:pPr>
            <a:r>
              <a:rPr lang="pl-PL" dirty="0"/>
              <a:t> FORMALIZACJA – UJĘCIE ZASAD, PROCEDUR, INSTRUKCJI W DOKUMENTACH FORMALNYCH;</a:t>
            </a:r>
          </a:p>
          <a:p>
            <a:pPr marL="1166813" algn="just">
              <a:buFont typeface="Wingdings" panose="05000000000000000000" pitchFamily="2" charset="2"/>
              <a:buChar char="ü"/>
            </a:pPr>
            <a:r>
              <a:rPr lang="pl-PL" dirty="0"/>
              <a:t>CENTRALIZACJA – ROZMIESZCZENIE UPRAWNIEŃ DECYZYJNYCH;</a:t>
            </a:r>
          </a:p>
          <a:p>
            <a:pPr marL="1166813" algn="just">
              <a:buFont typeface="Wingdings" panose="05000000000000000000" pitchFamily="2" charset="2"/>
              <a:buChar char="ü"/>
            </a:pPr>
            <a:r>
              <a:rPr lang="pl-PL" dirty="0"/>
              <a:t>KONFIGURACJA POZYCJI – STRUKTURA RÓL ORGANIZACYJNYCH.</a:t>
            </a:r>
          </a:p>
        </p:txBody>
      </p:sp>
    </p:spTree>
    <p:extLst>
      <p:ext uri="{BB962C8B-B14F-4D97-AF65-F5344CB8AC3E}">
        <p14:creationId xmlns:p14="http://schemas.microsoft.com/office/powerpoint/2010/main" val="2528943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3FCBE6CE-54DA-4A1C-9624-1301163E278D}"/>
              </a:ext>
            </a:extLst>
          </p:cNvPr>
          <p:cNvSpPr>
            <a:spLocks noGrp="1"/>
          </p:cNvSpPr>
          <p:nvPr>
            <p:ph idx="1"/>
          </p:nvPr>
        </p:nvSpPr>
        <p:spPr/>
        <p:txBody>
          <a:bodyPr>
            <a:normAutofit/>
          </a:bodyPr>
          <a:lstStyle/>
          <a:p>
            <a:pPr algn="just"/>
            <a:r>
              <a:rPr lang="pl-PL" dirty="0"/>
              <a:t>DEFINICJA UNIWERSALNA, SFORMUŁOWANA NA WYSOKIM POZIOMIE ABSTRAKCJI;</a:t>
            </a:r>
          </a:p>
          <a:p>
            <a:pPr algn="just"/>
            <a:r>
              <a:rPr lang="pl-PL" dirty="0"/>
              <a:t>ZNACZENIE REZULTATOWE;</a:t>
            </a:r>
          </a:p>
          <a:p>
            <a:pPr algn="just"/>
            <a:r>
              <a:rPr lang="pl-PL" dirty="0"/>
              <a:t>ELEMENTAMI SKŁADOWYMI ORGANIZACJI SĄ PRZEDE WSZYSTKIM LUDZIE – WSPÓŁPRZYCZYNIANIE SIĘ DO POWODZENIA CAŁOŚCI TO DZIAŁANIE PRZYPISYWANE LUDZIOM;</a:t>
            </a:r>
          </a:p>
          <a:p>
            <a:pPr algn="just"/>
            <a:r>
              <a:rPr lang="pl-PL" dirty="0"/>
              <a:t>UMYŚLNOŚĆ, DOWOLNOŚĆ, CO NAJMNIEJ PODŚWIADOMOŚĆ ZACHOWANIA SIĘ;</a:t>
            </a:r>
          </a:p>
          <a:p>
            <a:pPr algn="just"/>
            <a:r>
              <a:rPr lang="pl-PL" dirty="0"/>
              <a:t>POWODZENIE CAŁOŚCI – OSIĄGANIE SKUTKU, TWÓR CELOWY, RACJONALNY.</a:t>
            </a:r>
          </a:p>
        </p:txBody>
      </p:sp>
    </p:spTree>
    <p:extLst>
      <p:ext uri="{BB962C8B-B14F-4D97-AF65-F5344CB8AC3E}">
        <p14:creationId xmlns:p14="http://schemas.microsoft.com/office/powerpoint/2010/main" val="3868392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080E709-4660-4CE8-B03B-F3EBD8E21240}"/>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E1C5F43A-CB58-4B41-9715-656E7E02FBA9}"/>
              </a:ext>
            </a:extLst>
          </p:cNvPr>
          <p:cNvSpPr>
            <a:spLocks noGrp="1"/>
          </p:cNvSpPr>
          <p:nvPr>
            <p:ph idx="1"/>
          </p:nvPr>
        </p:nvSpPr>
        <p:spPr/>
        <p:txBody>
          <a:bodyPr/>
          <a:lstStyle/>
          <a:p>
            <a:endParaRPr lang="pl-PL" dirty="0"/>
          </a:p>
        </p:txBody>
      </p:sp>
      <p:sp>
        <p:nvSpPr>
          <p:cNvPr id="4" name="Objaśnienie: wygięta linia bez obramowania 3">
            <a:extLst>
              <a:ext uri="{FF2B5EF4-FFF2-40B4-BE49-F238E27FC236}">
                <a16:creationId xmlns:a16="http://schemas.microsoft.com/office/drawing/2014/main" id="{4103E68F-3E70-4390-B12F-A36098D3AE1A}"/>
              </a:ext>
            </a:extLst>
          </p:cNvPr>
          <p:cNvSpPr/>
          <p:nvPr/>
        </p:nvSpPr>
        <p:spPr>
          <a:xfrm>
            <a:off x="8313576" y="1231641"/>
            <a:ext cx="2463281" cy="1436948"/>
          </a:xfrm>
          <a:prstGeom prst="callout2">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ole tekstowe 4">
            <a:extLst>
              <a:ext uri="{FF2B5EF4-FFF2-40B4-BE49-F238E27FC236}">
                <a16:creationId xmlns:a16="http://schemas.microsoft.com/office/drawing/2014/main" id="{CA7A0CF0-DB08-4332-8386-9C64BD2EA345}"/>
              </a:ext>
            </a:extLst>
          </p:cNvPr>
          <p:cNvSpPr txBox="1"/>
          <p:nvPr/>
        </p:nvSpPr>
        <p:spPr>
          <a:xfrm>
            <a:off x="8565502" y="1436914"/>
            <a:ext cx="2043404" cy="1200329"/>
          </a:xfrm>
          <a:prstGeom prst="rect">
            <a:avLst/>
          </a:prstGeom>
          <a:noFill/>
        </p:spPr>
        <p:txBody>
          <a:bodyPr wrap="square" rtlCol="0">
            <a:spAutoFit/>
          </a:bodyPr>
          <a:lstStyle/>
          <a:p>
            <a:r>
              <a:rPr lang="pl-PL" sz="2400" b="1" dirty="0"/>
              <a:t>DZIAŁANIE WŁAŚCIWE DLA LUDZI</a:t>
            </a:r>
          </a:p>
        </p:txBody>
      </p:sp>
      <p:sp>
        <p:nvSpPr>
          <p:cNvPr id="6" name="Chmurka 5">
            <a:extLst>
              <a:ext uri="{FF2B5EF4-FFF2-40B4-BE49-F238E27FC236}">
                <a16:creationId xmlns:a16="http://schemas.microsoft.com/office/drawing/2014/main" id="{0E6926F5-05FA-4EDA-8606-9CF4ACBE4473}"/>
              </a:ext>
            </a:extLst>
          </p:cNvPr>
          <p:cNvSpPr/>
          <p:nvPr/>
        </p:nvSpPr>
        <p:spPr>
          <a:xfrm>
            <a:off x="3870498" y="2984212"/>
            <a:ext cx="5116134" cy="2803063"/>
          </a:xfrm>
          <a:prstGeom prst="clou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b="1" dirty="0"/>
          </a:p>
        </p:txBody>
      </p:sp>
      <p:sp>
        <p:nvSpPr>
          <p:cNvPr id="7" name="pole tekstowe 6">
            <a:extLst>
              <a:ext uri="{FF2B5EF4-FFF2-40B4-BE49-F238E27FC236}">
                <a16:creationId xmlns:a16="http://schemas.microsoft.com/office/drawing/2014/main" id="{FE317B27-9117-468E-BD0F-5990A8986F65}"/>
              </a:ext>
            </a:extLst>
          </p:cNvPr>
          <p:cNvSpPr txBox="1"/>
          <p:nvPr/>
        </p:nvSpPr>
        <p:spPr>
          <a:xfrm>
            <a:off x="4802272" y="3847556"/>
            <a:ext cx="3657601" cy="954107"/>
          </a:xfrm>
          <a:prstGeom prst="rect">
            <a:avLst/>
          </a:prstGeom>
          <a:noFill/>
        </p:spPr>
        <p:txBody>
          <a:bodyPr wrap="square" rtlCol="0">
            <a:spAutoFit/>
          </a:bodyPr>
          <a:lstStyle/>
          <a:p>
            <a:pPr algn="ctr"/>
            <a:r>
              <a:rPr lang="pl-PL" sz="2800" b="1" dirty="0"/>
              <a:t>WSPÓŁPRZYCZYNIANIE SIĘ</a:t>
            </a:r>
          </a:p>
        </p:txBody>
      </p:sp>
      <p:sp>
        <p:nvSpPr>
          <p:cNvPr id="10" name="Objaśnienie: podwójna wygięta linia 9">
            <a:extLst>
              <a:ext uri="{FF2B5EF4-FFF2-40B4-BE49-F238E27FC236}">
                <a16:creationId xmlns:a16="http://schemas.microsoft.com/office/drawing/2014/main" id="{4F2C7093-FDF9-4BEF-B8A9-8B72CB7B286F}"/>
              </a:ext>
            </a:extLst>
          </p:cNvPr>
          <p:cNvSpPr/>
          <p:nvPr/>
        </p:nvSpPr>
        <p:spPr>
          <a:xfrm>
            <a:off x="3817088" y="1146693"/>
            <a:ext cx="2138572" cy="1325564"/>
          </a:xfrm>
          <a:prstGeom prst="borderCallout3">
            <a:avLst>
              <a:gd name="adj1" fmla="val 18750"/>
              <a:gd name="adj2" fmla="val -8333"/>
              <a:gd name="adj3" fmla="val 18750"/>
              <a:gd name="adj4" fmla="val -16667"/>
              <a:gd name="adj5" fmla="val 100000"/>
              <a:gd name="adj6" fmla="val -16667"/>
              <a:gd name="adj7" fmla="val 130610"/>
              <a:gd name="adj8" fmla="val 3102"/>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1" name="pole tekstowe 10">
            <a:extLst>
              <a:ext uri="{FF2B5EF4-FFF2-40B4-BE49-F238E27FC236}">
                <a16:creationId xmlns:a16="http://schemas.microsoft.com/office/drawing/2014/main" id="{F466A77D-8242-432F-AF5F-42565EAFA713}"/>
              </a:ext>
            </a:extLst>
          </p:cNvPr>
          <p:cNvSpPr txBox="1"/>
          <p:nvPr/>
        </p:nvSpPr>
        <p:spPr>
          <a:xfrm>
            <a:off x="4007443" y="1575413"/>
            <a:ext cx="1948217" cy="461665"/>
          </a:xfrm>
          <a:prstGeom prst="rect">
            <a:avLst/>
          </a:prstGeom>
          <a:noFill/>
        </p:spPr>
        <p:txBody>
          <a:bodyPr wrap="square" rtlCol="0">
            <a:spAutoFit/>
          </a:bodyPr>
          <a:lstStyle/>
          <a:p>
            <a:r>
              <a:rPr lang="pl-PL" sz="2400" b="1" dirty="0"/>
              <a:t>UMYŚLNOŚĆ</a:t>
            </a:r>
          </a:p>
        </p:txBody>
      </p:sp>
      <p:sp>
        <p:nvSpPr>
          <p:cNvPr id="13" name="Objaśnienie: podwójna wygięta linia 12">
            <a:extLst>
              <a:ext uri="{FF2B5EF4-FFF2-40B4-BE49-F238E27FC236}">
                <a16:creationId xmlns:a16="http://schemas.microsoft.com/office/drawing/2014/main" id="{F3175D5E-E1B8-47C9-AD7E-ADE4E0CAE600}"/>
              </a:ext>
            </a:extLst>
          </p:cNvPr>
          <p:cNvSpPr/>
          <p:nvPr/>
        </p:nvSpPr>
        <p:spPr>
          <a:xfrm>
            <a:off x="784790" y="3908062"/>
            <a:ext cx="2813985" cy="2140277"/>
          </a:xfrm>
          <a:custGeom>
            <a:avLst/>
            <a:gdLst>
              <a:gd name="connsiteX0" fmla="*/ 0 w 2138572"/>
              <a:gd name="connsiteY0" fmla="*/ 0 h 1325564"/>
              <a:gd name="connsiteX1" fmla="*/ 2138572 w 2138572"/>
              <a:gd name="connsiteY1" fmla="*/ 0 h 1325564"/>
              <a:gd name="connsiteX2" fmla="*/ 2138572 w 2138572"/>
              <a:gd name="connsiteY2" fmla="*/ 1325564 h 1325564"/>
              <a:gd name="connsiteX3" fmla="*/ 0 w 2138572"/>
              <a:gd name="connsiteY3" fmla="*/ 1325564 h 1325564"/>
              <a:gd name="connsiteX4" fmla="*/ 0 w 2138572"/>
              <a:gd name="connsiteY4" fmla="*/ 0 h 1325564"/>
              <a:gd name="connsiteX0" fmla="*/ -178207 w 2138572"/>
              <a:gd name="connsiteY0" fmla="*/ 248543 h 1325564"/>
              <a:gd name="connsiteX1" fmla="*/ -356436 w 2138572"/>
              <a:gd name="connsiteY1" fmla="*/ 248543 h 1325564"/>
              <a:gd name="connsiteX2" fmla="*/ -356436 w 2138572"/>
              <a:gd name="connsiteY2" fmla="*/ 1325564 h 1325564"/>
              <a:gd name="connsiteX3" fmla="*/ 66339 w 2138572"/>
              <a:gd name="connsiteY3" fmla="*/ 1731319 h 1325564"/>
              <a:gd name="connsiteX0" fmla="*/ 476683 w 2615255"/>
              <a:gd name="connsiteY0" fmla="*/ 0 h 1688788"/>
              <a:gd name="connsiteX1" fmla="*/ 2615255 w 2615255"/>
              <a:gd name="connsiteY1" fmla="*/ 0 h 1688788"/>
              <a:gd name="connsiteX2" fmla="*/ 2615255 w 2615255"/>
              <a:gd name="connsiteY2" fmla="*/ 1325564 h 1688788"/>
              <a:gd name="connsiteX3" fmla="*/ 476683 w 2615255"/>
              <a:gd name="connsiteY3" fmla="*/ 1325564 h 1688788"/>
              <a:gd name="connsiteX4" fmla="*/ 476683 w 2615255"/>
              <a:gd name="connsiteY4" fmla="*/ 0 h 1688788"/>
              <a:gd name="connsiteX0" fmla="*/ 298476 w 2615255"/>
              <a:gd name="connsiteY0" fmla="*/ 248543 h 1688788"/>
              <a:gd name="connsiteX1" fmla="*/ 120247 w 2615255"/>
              <a:gd name="connsiteY1" fmla="*/ 248543 h 1688788"/>
              <a:gd name="connsiteX2" fmla="*/ 120247 w 2615255"/>
              <a:gd name="connsiteY2" fmla="*/ 1325564 h 1688788"/>
              <a:gd name="connsiteX3" fmla="*/ 32659 w 2615255"/>
              <a:gd name="connsiteY3" fmla="*/ 1688788 h 1688788"/>
              <a:gd name="connsiteX0" fmla="*/ 675413 w 2813985"/>
              <a:gd name="connsiteY0" fmla="*/ 814713 h 2503501"/>
              <a:gd name="connsiteX1" fmla="*/ 2813985 w 2813985"/>
              <a:gd name="connsiteY1" fmla="*/ 814713 h 2503501"/>
              <a:gd name="connsiteX2" fmla="*/ 2813985 w 2813985"/>
              <a:gd name="connsiteY2" fmla="*/ 2140277 h 2503501"/>
              <a:gd name="connsiteX3" fmla="*/ 675413 w 2813985"/>
              <a:gd name="connsiteY3" fmla="*/ 2140277 h 2503501"/>
              <a:gd name="connsiteX4" fmla="*/ 675413 w 2813985"/>
              <a:gd name="connsiteY4" fmla="*/ 814713 h 2503501"/>
              <a:gd name="connsiteX0" fmla="*/ 497206 w 2813985"/>
              <a:gd name="connsiteY0" fmla="*/ 1063256 h 2503501"/>
              <a:gd name="connsiteX1" fmla="*/ 0 w 2813985"/>
              <a:gd name="connsiteY1" fmla="*/ 0 h 2503501"/>
              <a:gd name="connsiteX2" fmla="*/ 318977 w 2813985"/>
              <a:gd name="connsiteY2" fmla="*/ 2140277 h 2503501"/>
              <a:gd name="connsiteX3" fmla="*/ 231389 w 2813985"/>
              <a:gd name="connsiteY3" fmla="*/ 2503501 h 2503501"/>
              <a:gd name="connsiteX0" fmla="*/ 675413 w 2813985"/>
              <a:gd name="connsiteY0" fmla="*/ 814713 h 2503501"/>
              <a:gd name="connsiteX1" fmla="*/ 2813985 w 2813985"/>
              <a:gd name="connsiteY1" fmla="*/ 814713 h 2503501"/>
              <a:gd name="connsiteX2" fmla="*/ 2813985 w 2813985"/>
              <a:gd name="connsiteY2" fmla="*/ 2140277 h 2503501"/>
              <a:gd name="connsiteX3" fmla="*/ 675413 w 2813985"/>
              <a:gd name="connsiteY3" fmla="*/ 2140277 h 2503501"/>
              <a:gd name="connsiteX4" fmla="*/ 675413 w 2813985"/>
              <a:gd name="connsiteY4" fmla="*/ 814713 h 2503501"/>
              <a:gd name="connsiteX0" fmla="*/ 2549289 w 2813985"/>
              <a:gd name="connsiteY0" fmla="*/ 1 h 2503501"/>
              <a:gd name="connsiteX1" fmla="*/ 0 w 2813985"/>
              <a:gd name="connsiteY1" fmla="*/ 0 h 2503501"/>
              <a:gd name="connsiteX2" fmla="*/ 318977 w 2813985"/>
              <a:gd name="connsiteY2" fmla="*/ 2140277 h 2503501"/>
              <a:gd name="connsiteX3" fmla="*/ 231389 w 2813985"/>
              <a:gd name="connsiteY3" fmla="*/ 2503501 h 2503501"/>
              <a:gd name="connsiteX0" fmla="*/ 675413 w 2813985"/>
              <a:gd name="connsiteY0" fmla="*/ 814713 h 2503501"/>
              <a:gd name="connsiteX1" fmla="*/ 2813985 w 2813985"/>
              <a:gd name="connsiteY1" fmla="*/ 814713 h 2503501"/>
              <a:gd name="connsiteX2" fmla="*/ 2813985 w 2813985"/>
              <a:gd name="connsiteY2" fmla="*/ 2140277 h 2503501"/>
              <a:gd name="connsiteX3" fmla="*/ 675413 w 2813985"/>
              <a:gd name="connsiteY3" fmla="*/ 2140277 h 2503501"/>
              <a:gd name="connsiteX4" fmla="*/ 675413 w 2813985"/>
              <a:gd name="connsiteY4" fmla="*/ 814713 h 2503501"/>
              <a:gd name="connsiteX0" fmla="*/ 2549289 w 2813985"/>
              <a:gd name="connsiteY0" fmla="*/ 1 h 2503501"/>
              <a:gd name="connsiteX1" fmla="*/ 0 w 2813985"/>
              <a:gd name="connsiteY1" fmla="*/ 0 h 2503501"/>
              <a:gd name="connsiteX2" fmla="*/ 648586 w 2813985"/>
              <a:gd name="connsiteY2" fmla="*/ 779310 h 2503501"/>
              <a:gd name="connsiteX3" fmla="*/ 231389 w 2813985"/>
              <a:gd name="connsiteY3" fmla="*/ 2503501 h 2503501"/>
              <a:gd name="connsiteX0" fmla="*/ 675413 w 2813985"/>
              <a:gd name="connsiteY0" fmla="*/ 814713 h 2140277"/>
              <a:gd name="connsiteX1" fmla="*/ 2813985 w 2813985"/>
              <a:gd name="connsiteY1" fmla="*/ 814713 h 2140277"/>
              <a:gd name="connsiteX2" fmla="*/ 2813985 w 2813985"/>
              <a:gd name="connsiteY2" fmla="*/ 2140277 h 2140277"/>
              <a:gd name="connsiteX3" fmla="*/ 675413 w 2813985"/>
              <a:gd name="connsiteY3" fmla="*/ 2140277 h 2140277"/>
              <a:gd name="connsiteX4" fmla="*/ 675413 w 2813985"/>
              <a:gd name="connsiteY4" fmla="*/ 814713 h 2140277"/>
              <a:gd name="connsiteX0" fmla="*/ 2549289 w 2813985"/>
              <a:gd name="connsiteY0" fmla="*/ 1 h 2140277"/>
              <a:gd name="connsiteX1" fmla="*/ 0 w 2813985"/>
              <a:gd name="connsiteY1" fmla="*/ 0 h 2140277"/>
              <a:gd name="connsiteX2" fmla="*/ 648586 w 2813985"/>
              <a:gd name="connsiteY2" fmla="*/ 779310 h 2140277"/>
              <a:gd name="connsiteX3" fmla="*/ 667324 w 2813985"/>
              <a:gd name="connsiteY3" fmla="*/ 823557 h 2140277"/>
              <a:gd name="connsiteX0" fmla="*/ 675413 w 2813985"/>
              <a:gd name="connsiteY0" fmla="*/ 814713 h 2140277"/>
              <a:gd name="connsiteX1" fmla="*/ 2813985 w 2813985"/>
              <a:gd name="connsiteY1" fmla="*/ 814713 h 2140277"/>
              <a:gd name="connsiteX2" fmla="*/ 2813985 w 2813985"/>
              <a:gd name="connsiteY2" fmla="*/ 2140277 h 2140277"/>
              <a:gd name="connsiteX3" fmla="*/ 675413 w 2813985"/>
              <a:gd name="connsiteY3" fmla="*/ 2140277 h 2140277"/>
              <a:gd name="connsiteX4" fmla="*/ 675413 w 2813985"/>
              <a:gd name="connsiteY4" fmla="*/ 814713 h 2140277"/>
              <a:gd name="connsiteX0" fmla="*/ 2549289 w 2813985"/>
              <a:gd name="connsiteY0" fmla="*/ 1 h 2140277"/>
              <a:gd name="connsiteX1" fmla="*/ 0 w 2813985"/>
              <a:gd name="connsiteY1" fmla="*/ 0 h 2140277"/>
              <a:gd name="connsiteX2" fmla="*/ 648586 w 2813985"/>
              <a:gd name="connsiteY2" fmla="*/ 779310 h 2140277"/>
              <a:gd name="connsiteX3" fmla="*/ 560999 w 2813985"/>
              <a:gd name="connsiteY3" fmla="*/ 621539 h 2140277"/>
              <a:gd name="connsiteX0" fmla="*/ 675413 w 2813985"/>
              <a:gd name="connsiteY0" fmla="*/ 814713 h 2140277"/>
              <a:gd name="connsiteX1" fmla="*/ 2813985 w 2813985"/>
              <a:gd name="connsiteY1" fmla="*/ 814713 h 2140277"/>
              <a:gd name="connsiteX2" fmla="*/ 2813985 w 2813985"/>
              <a:gd name="connsiteY2" fmla="*/ 2140277 h 2140277"/>
              <a:gd name="connsiteX3" fmla="*/ 675413 w 2813985"/>
              <a:gd name="connsiteY3" fmla="*/ 2140277 h 2140277"/>
              <a:gd name="connsiteX4" fmla="*/ 675413 w 2813985"/>
              <a:gd name="connsiteY4" fmla="*/ 814713 h 2140277"/>
              <a:gd name="connsiteX0" fmla="*/ 2549289 w 2813985"/>
              <a:gd name="connsiteY0" fmla="*/ 1 h 2140277"/>
              <a:gd name="connsiteX1" fmla="*/ 0 w 2813985"/>
              <a:gd name="connsiteY1" fmla="*/ 0 h 2140277"/>
              <a:gd name="connsiteX2" fmla="*/ 531628 w 2813985"/>
              <a:gd name="connsiteY2" fmla="*/ 598556 h 2140277"/>
              <a:gd name="connsiteX3" fmla="*/ 560999 w 2813985"/>
              <a:gd name="connsiteY3" fmla="*/ 621539 h 2140277"/>
            </a:gdLst>
            <a:ahLst/>
            <a:cxnLst>
              <a:cxn ang="0">
                <a:pos x="connsiteX0" y="connsiteY0"/>
              </a:cxn>
              <a:cxn ang="0">
                <a:pos x="connsiteX1" y="connsiteY1"/>
              </a:cxn>
              <a:cxn ang="0">
                <a:pos x="connsiteX2" y="connsiteY2"/>
              </a:cxn>
              <a:cxn ang="0">
                <a:pos x="connsiteX3" y="connsiteY3"/>
              </a:cxn>
            </a:cxnLst>
            <a:rect l="l" t="t" r="r" b="b"/>
            <a:pathLst>
              <a:path w="2813985" h="2140277" extrusionOk="0">
                <a:moveTo>
                  <a:pt x="675413" y="814713"/>
                </a:moveTo>
                <a:lnTo>
                  <a:pt x="2813985" y="814713"/>
                </a:lnTo>
                <a:lnTo>
                  <a:pt x="2813985" y="2140277"/>
                </a:lnTo>
                <a:lnTo>
                  <a:pt x="675413" y="2140277"/>
                </a:lnTo>
                <a:lnTo>
                  <a:pt x="675413" y="814713"/>
                </a:lnTo>
                <a:close/>
              </a:path>
              <a:path w="2813985" h="2140277" fill="none" extrusionOk="0">
                <a:moveTo>
                  <a:pt x="2549289" y="1"/>
                </a:moveTo>
                <a:lnTo>
                  <a:pt x="0" y="0"/>
                </a:lnTo>
                <a:lnTo>
                  <a:pt x="531628" y="598556"/>
                </a:lnTo>
                <a:cubicBezTo>
                  <a:pt x="672553" y="733808"/>
                  <a:pt x="420074" y="486287"/>
                  <a:pt x="560999" y="621539"/>
                </a:cubicBezTo>
              </a:path>
            </a:pathLst>
          </a:cu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4" name="pole tekstowe 13">
            <a:extLst>
              <a:ext uri="{FF2B5EF4-FFF2-40B4-BE49-F238E27FC236}">
                <a16:creationId xmlns:a16="http://schemas.microsoft.com/office/drawing/2014/main" id="{525CB999-15B2-4FC4-A1D5-1CCC8BAE41A8}"/>
              </a:ext>
            </a:extLst>
          </p:cNvPr>
          <p:cNvSpPr txBox="1"/>
          <p:nvPr/>
        </p:nvSpPr>
        <p:spPr>
          <a:xfrm>
            <a:off x="1759590" y="5260199"/>
            <a:ext cx="1892595" cy="400110"/>
          </a:xfrm>
          <a:prstGeom prst="rect">
            <a:avLst/>
          </a:prstGeom>
          <a:noFill/>
        </p:spPr>
        <p:txBody>
          <a:bodyPr wrap="square" rtlCol="0">
            <a:spAutoFit/>
          </a:bodyPr>
          <a:lstStyle/>
          <a:p>
            <a:r>
              <a:rPr lang="pl-PL" sz="2000" b="1" dirty="0"/>
              <a:t>DOWOLNOŚĆ</a:t>
            </a:r>
          </a:p>
        </p:txBody>
      </p:sp>
    </p:spTree>
    <p:extLst>
      <p:ext uri="{BB962C8B-B14F-4D97-AF65-F5344CB8AC3E}">
        <p14:creationId xmlns:p14="http://schemas.microsoft.com/office/powerpoint/2010/main" val="3042249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DB4009D-AAE2-4EA8-8EA9-5F47AE9CEC31}"/>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F7DDF4AB-824E-4C67-8A33-CECC9C098876}"/>
              </a:ext>
            </a:extLst>
          </p:cNvPr>
          <p:cNvSpPr>
            <a:spLocks noGrp="1"/>
          </p:cNvSpPr>
          <p:nvPr>
            <p:ph idx="1"/>
          </p:nvPr>
        </p:nvSpPr>
        <p:spPr/>
        <p:txBody>
          <a:bodyPr/>
          <a:lstStyle/>
          <a:p>
            <a:endParaRPr lang="pl-PL"/>
          </a:p>
        </p:txBody>
      </p:sp>
      <p:sp>
        <p:nvSpPr>
          <p:cNvPr id="4" name="Objaśnienie: wygięta linia bez obramowania 3">
            <a:extLst>
              <a:ext uri="{FF2B5EF4-FFF2-40B4-BE49-F238E27FC236}">
                <a16:creationId xmlns:a16="http://schemas.microsoft.com/office/drawing/2014/main" id="{FAB9683B-0640-4962-9EC7-81C105ABB7EA}"/>
              </a:ext>
            </a:extLst>
          </p:cNvPr>
          <p:cNvSpPr/>
          <p:nvPr/>
        </p:nvSpPr>
        <p:spPr>
          <a:xfrm>
            <a:off x="8313576" y="1231641"/>
            <a:ext cx="2463281" cy="1436948"/>
          </a:xfrm>
          <a:prstGeom prst="callout2">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ole tekstowe 4">
            <a:extLst>
              <a:ext uri="{FF2B5EF4-FFF2-40B4-BE49-F238E27FC236}">
                <a16:creationId xmlns:a16="http://schemas.microsoft.com/office/drawing/2014/main" id="{D138CEFC-ED58-4637-8204-B88A35F0ED80}"/>
              </a:ext>
            </a:extLst>
          </p:cNvPr>
          <p:cNvSpPr txBox="1"/>
          <p:nvPr/>
        </p:nvSpPr>
        <p:spPr>
          <a:xfrm>
            <a:off x="8459873" y="1690688"/>
            <a:ext cx="2295330" cy="461665"/>
          </a:xfrm>
          <a:prstGeom prst="rect">
            <a:avLst/>
          </a:prstGeom>
          <a:noFill/>
        </p:spPr>
        <p:txBody>
          <a:bodyPr wrap="square" rtlCol="0">
            <a:spAutoFit/>
          </a:bodyPr>
          <a:lstStyle/>
          <a:p>
            <a:r>
              <a:rPr lang="pl-PL" sz="2400" b="1" dirty="0"/>
              <a:t>RACJONALNOŚĆ</a:t>
            </a:r>
          </a:p>
        </p:txBody>
      </p:sp>
      <p:sp>
        <p:nvSpPr>
          <p:cNvPr id="6" name="Chmurka 5">
            <a:extLst>
              <a:ext uri="{FF2B5EF4-FFF2-40B4-BE49-F238E27FC236}">
                <a16:creationId xmlns:a16="http://schemas.microsoft.com/office/drawing/2014/main" id="{9C9F55E9-F672-4596-87C8-59617E2313EA}"/>
              </a:ext>
            </a:extLst>
          </p:cNvPr>
          <p:cNvSpPr/>
          <p:nvPr/>
        </p:nvSpPr>
        <p:spPr>
          <a:xfrm>
            <a:off x="3870498" y="2984212"/>
            <a:ext cx="5116134" cy="2803063"/>
          </a:xfrm>
          <a:prstGeom prst="clou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b="1" dirty="0"/>
          </a:p>
        </p:txBody>
      </p:sp>
      <p:sp>
        <p:nvSpPr>
          <p:cNvPr id="7" name="pole tekstowe 6">
            <a:extLst>
              <a:ext uri="{FF2B5EF4-FFF2-40B4-BE49-F238E27FC236}">
                <a16:creationId xmlns:a16="http://schemas.microsoft.com/office/drawing/2014/main" id="{C0C49396-1E60-44B3-8ACA-234D5C4ED39D}"/>
              </a:ext>
            </a:extLst>
          </p:cNvPr>
          <p:cNvSpPr txBox="1"/>
          <p:nvPr/>
        </p:nvSpPr>
        <p:spPr>
          <a:xfrm>
            <a:off x="4802272" y="3847556"/>
            <a:ext cx="3657601" cy="1077218"/>
          </a:xfrm>
          <a:prstGeom prst="rect">
            <a:avLst/>
          </a:prstGeom>
          <a:noFill/>
        </p:spPr>
        <p:txBody>
          <a:bodyPr wrap="square" rtlCol="0">
            <a:spAutoFit/>
          </a:bodyPr>
          <a:lstStyle/>
          <a:p>
            <a:pPr algn="ctr"/>
            <a:r>
              <a:rPr lang="pl-PL" sz="3200" b="1" dirty="0"/>
              <a:t>POWODZENIE CAŁOŚCI</a:t>
            </a:r>
          </a:p>
        </p:txBody>
      </p:sp>
      <p:sp>
        <p:nvSpPr>
          <p:cNvPr id="8" name="Objaśnienie: podwójna wygięta linia 7">
            <a:extLst>
              <a:ext uri="{FF2B5EF4-FFF2-40B4-BE49-F238E27FC236}">
                <a16:creationId xmlns:a16="http://schemas.microsoft.com/office/drawing/2014/main" id="{088E07AB-487D-4B90-B920-5069DCFA42B8}"/>
              </a:ext>
            </a:extLst>
          </p:cNvPr>
          <p:cNvSpPr/>
          <p:nvPr/>
        </p:nvSpPr>
        <p:spPr>
          <a:xfrm>
            <a:off x="3817088" y="1146693"/>
            <a:ext cx="2138572" cy="1325564"/>
          </a:xfrm>
          <a:prstGeom prst="borderCallout3">
            <a:avLst>
              <a:gd name="adj1" fmla="val 18750"/>
              <a:gd name="adj2" fmla="val -8333"/>
              <a:gd name="adj3" fmla="val 18750"/>
              <a:gd name="adj4" fmla="val -16667"/>
              <a:gd name="adj5" fmla="val 100000"/>
              <a:gd name="adj6" fmla="val -16667"/>
              <a:gd name="adj7" fmla="val 130610"/>
              <a:gd name="adj8" fmla="val 3102"/>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 name="pole tekstowe 8">
            <a:extLst>
              <a:ext uri="{FF2B5EF4-FFF2-40B4-BE49-F238E27FC236}">
                <a16:creationId xmlns:a16="http://schemas.microsoft.com/office/drawing/2014/main" id="{872DDCEF-B458-46A3-964F-8203FEDFA387}"/>
              </a:ext>
            </a:extLst>
          </p:cNvPr>
          <p:cNvSpPr txBox="1"/>
          <p:nvPr/>
        </p:nvSpPr>
        <p:spPr>
          <a:xfrm>
            <a:off x="4007443" y="1575413"/>
            <a:ext cx="1948217" cy="830997"/>
          </a:xfrm>
          <a:prstGeom prst="rect">
            <a:avLst/>
          </a:prstGeom>
          <a:noFill/>
        </p:spPr>
        <p:txBody>
          <a:bodyPr wrap="square" rtlCol="0">
            <a:spAutoFit/>
          </a:bodyPr>
          <a:lstStyle/>
          <a:p>
            <a:r>
              <a:rPr lang="pl-PL" sz="2400" b="1" dirty="0"/>
              <a:t>TWORY CELOWE</a:t>
            </a:r>
          </a:p>
        </p:txBody>
      </p:sp>
      <p:sp>
        <p:nvSpPr>
          <p:cNvPr id="10" name="Objaśnienie: podwójna wygięta linia 12">
            <a:extLst>
              <a:ext uri="{FF2B5EF4-FFF2-40B4-BE49-F238E27FC236}">
                <a16:creationId xmlns:a16="http://schemas.microsoft.com/office/drawing/2014/main" id="{2A553EB0-1BF2-4B1A-9BD2-AF1FC38512B2}"/>
              </a:ext>
            </a:extLst>
          </p:cNvPr>
          <p:cNvSpPr/>
          <p:nvPr/>
        </p:nvSpPr>
        <p:spPr>
          <a:xfrm>
            <a:off x="784790" y="3908062"/>
            <a:ext cx="2813985" cy="2140277"/>
          </a:xfrm>
          <a:custGeom>
            <a:avLst/>
            <a:gdLst>
              <a:gd name="connsiteX0" fmla="*/ 0 w 2138572"/>
              <a:gd name="connsiteY0" fmla="*/ 0 h 1325564"/>
              <a:gd name="connsiteX1" fmla="*/ 2138572 w 2138572"/>
              <a:gd name="connsiteY1" fmla="*/ 0 h 1325564"/>
              <a:gd name="connsiteX2" fmla="*/ 2138572 w 2138572"/>
              <a:gd name="connsiteY2" fmla="*/ 1325564 h 1325564"/>
              <a:gd name="connsiteX3" fmla="*/ 0 w 2138572"/>
              <a:gd name="connsiteY3" fmla="*/ 1325564 h 1325564"/>
              <a:gd name="connsiteX4" fmla="*/ 0 w 2138572"/>
              <a:gd name="connsiteY4" fmla="*/ 0 h 1325564"/>
              <a:gd name="connsiteX0" fmla="*/ -178207 w 2138572"/>
              <a:gd name="connsiteY0" fmla="*/ 248543 h 1325564"/>
              <a:gd name="connsiteX1" fmla="*/ -356436 w 2138572"/>
              <a:gd name="connsiteY1" fmla="*/ 248543 h 1325564"/>
              <a:gd name="connsiteX2" fmla="*/ -356436 w 2138572"/>
              <a:gd name="connsiteY2" fmla="*/ 1325564 h 1325564"/>
              <a:gd name="connsiteX3" fmla="*/ 66339 w 2138572"/>
              <a:gd name="connsiteY3" fmla="*/ 1731319 h 1325564"/>
              <a:gd name="connsiteX0" fmla="*/ 476683 w 2615255"/>
              <a:gd name="connsiteY0" fmla="*/ 0 h 1688788"/>
              <a:gd name="connsiteX1" fmla="*/ 2615255 w 2615255"/>
              <a:gd name="connsiteY1" fmla="*/ 0 h 1688788"/>
              <a:gd name="connsiteX2" fmla="*/ 2615255 w 2615255"/>
              <a:gd name="connsiteY2" fmla="*/ 1325564 h 1688788"/>
              <a:gd name="connsiteX3" fmla="*/ 476683 w 2615255"/>
              <a:gd name="connsiteY3" fmla="*/ 1325564 h 1688788"/>
              <a:gd name="connsiteX4" fmla="*/ 476683 w 2615255"/>
              <a:gd name="connsiteY4" fmla="*/ 0 h 1688788"/>
              <a:gd name="connsiteX0" fmla="*/ 298476 w 2615255"/>
              <a:gd name="connsiteY0" fmla="*/ 248543 h 1688788"/>
              <a:gd name="connsiteX1" fmla="*/ 120247 w 2615255"/>
              <a:gd name="connsiteY1" fmla="*/ 248543 h 1688788"/>
              <a:gd name="connsiteX2" fmla="*/ 120247 w 2615255"/>
              <a:gd name="connsiteY2" fmla="*/ 1325564 h 1688788"/>
              <a:gd name="connsiteX3" fmla="*/ 32659 w 2615255"/>
              <a:gd name="connsiteY3" fmla="*/ 1688788 h 1688788"/>
              <a:gd name="connsiteX0" fmla="*/ 675413 w 2813985"/>
              <a:gd name="connsiteY0" fmla="*/ 814713 h 2503501"/>
              <a:gd name="connsiteX1" fmla="*/ 2813985 w 2813985"/>
              <a:gd name="connsiteY1" fmla="*/ 814713 h 2503501"/>
              <a:gd name="connsiteX2" fmla="*/ 2813985 w 2813985"/>
              <a:gd name="connsiteY2" fmla="*/ 2140277 h 2503501"/>
              <a:gd name="connsiteX3" fmla="*/ 675413 w 2813985"/>
              <a:gd name="connsiteY3" fmla="*/ 2140277 h 2503501"/>
              <a:gd name="connsiteX4" fmla="*/ 675413 w 2813985"/>
              <a:gd name="connsiteY4" fmla="*/ 814713 h 2503501"/>
              <a:gd name="connsiteX0" fmla="*/ 497206 w 2813985"/>
              <a:gd name="connsiteY0" fmla="*/ 1063256 h 2503501"/>
              <a:gd name="connsiteX1" fmla="*/ 0 w 2813985"/>
              <a:gd name="connsiteY1" fmla="*/ 0 h 2503501"/>
              <a:gd name="connsiteX2" fmla="*/ 318977 w 2813985"/>
              <a:gd name="connsiteY2" fmla="*/ 2140277 h 2503501"/>
              <a:gd name="connsiteX3" fmla="*/ 231389 w 2813985"/>
              <a:gd name="connsiteY3" fmla="*/ 2503501 h 2503501"/>
              <a:gd name="connsiteX0" fmla="*/ 675413 w 2813985"/>
              <a:gd name="connsiteY0" fmla="*/ 814713 h 2503501"/>
              <a:gd name="connsiteX1" fmla="*/ 2813985 w 2813985"/>
              <a:gd name="connsiteY1" fmla="*/ 814713 h 2503501"/>
              <a:gd name="connsiteX2" fmla="*/ 2813985 w 2813985"/>
              <a:gd name="connsiteY2" fmla="*/ 2140277 h 2503501"/>
              <a:gd name="connsiteX3" fmla="*/ 675413 w 2813985"/>
              <a:gd name="connsiteY3" fmla="*/ 2140277 h 2503501"/>
              <a:gd name="connsiteX4" fmla="*/ 675413 w 2813985"/>
              <a:gd name="connsiteY4" fmla="*/ 814713 h 2503501"/>
              <a:gd name="connsiteX0" fmla="*/ 2549289 w 2813985"/>
              <a:gd name="connsiteY0" fmla="*/ 1 h 2503501"/>
              <a:gd name="connsiteX1" fmla="*/ 0 w 2813985"/>
              <a:gd name="connsiteY1" fmla="*/ 0 h 2503501"/>
              <a:gd name="connsiteX2" fmla="*/ 318977 w 2813985"/>
              <a:gd name="connsiteY2" fmla="*/ 2140277 h 2503501"/>
              <a:gd name="connsiteX3" fmla="*/ 231389 w 2813985"/>
              <a:gd name="connsiteY3" fmla="*/ 2503501 h 2503501"/>
              <a:gd name="connsiteX0" fmla="*/ 675413 w 2813985"/>
              <a:gd name="connsiteY0" fmla="*/ 814713 h 2503501"/>
              <a:gd name="connsiteX1" fmla="*/ 2813985 w 2813985"/>
              <a:gd name="connsiteY1" fmla="*/ 814713 h 2503501"/>
              <a:gd name="connsiteX2" fmla="*/ 2813985 w 2813985"/>
              <a:gd name="connsiteY2" fmla="*/ 2140277 h 2503501"/>
              <a:gd name="connsiteX3" fmla="*/ 675413 w 2813985"/>
              <a:gd name="connsiteY3" fmla="*/ 2140277 h 2503501"/>
              <a:gd name="connsiteX4" fmla="*/ 675413 w 2813985"/>
              <a:gd name="connsiteY4" fmla="*/ 814713 h 2503501"/>
              <a:gd name="connsiteX0" fmla="*/ 2549289 w 2813985"/>
              <a:gd name="connsiteY0" fmla="*/ 1 h 2503501"/>
              <a:gd name="connsiteX1" fmla="*/ 0 w 2813985"/>
              <a:gd name="connsiteY1" fmla="*/ 0 h 2503501"/>
              <a:gd name="connsiteX2" fmla="*/ 648586 w 2813985"/>
              <a:gd name="connsiteY2" fmla="*/ 779310 h 2503501"/>
              <a:gd name="connsiteX3" fmla="*/ 231389 w 2813985"/>
              <a:gd name="connsiteY3" fmla="*/ 2503501 h 2503501"/>
              <a:gd name="connsiteX0" fmla="*/ 675413 w 2813985"/>
              <a:gd name="connsiteY0" fmla="*/ 814713 h 2140277"/>
              <a:gd name="connsiteX1" fmla="*/ 2813985 w 2813985"/>
              <a:gd name="connsiteY1" fmla="*/ 814713 h 2140277"/>
              <a:gd name="connsiteX2" fmla="*/ 2813985 w 2813985"/>
              <a:gd name="connsiteY2" fmla="*/ 2140277 h 2140277"/>
              <a:gd name="connsiteX3" fmla="*/ 675413 w 2813985"/>
              <a:gd name="connsiteY3" fmla="*/ 2140277 h 2140277"/>
              <a:gd name="connsiteX4" fmla="*/ 675413 w 2813985"/>
              <a:gd name="connsiteY4" fmla="*/ 814713 h 2140277"/>
              <a:gd name="connsiteX0" fmla="*/ 2549289 w 2813985"/>
              <a:gd name="connsiteY0" fmla="*/ 1 h 2140277"/>
              <a:gd name="connsiteX1" fmla="*/ 0 w 2813985"/>
              <a:gd name="connsiteY1" fmla="*/ 0 h 2140277"/>
              <a:gd name="connsiteX2" fmla="*/ 648586 w 2813985"/>
              <a:gd name="connsiteY2" fmla="*/ 779310 h 2140277"/>
              <a:gd name="connsiteX3" fmla="*/ 667324 w 2813985"/>
              <a:gd name="connsiteY3" fmla="*/ 823557 h 2140277"/>
              <a:gd name="connsiteX0" fmla="*/ 675413 w 2813985"/>
              <a:gd name="connsiteY0" fmla="*/ 814713 h 2140277"/>
              <a:gd name="connsiteX1" fmla="*/ 2813985 w 2813985"/>
              <a:gd name="connsiteY1" fmla="*/ 814713 h 2140277"/>
              <a:gd name="connsiteX2" fmla="*/ 2813985 w 2813985"/>
              <a:gd name="connsiteY2" fmla="*/ 2140277 h 2140277"/>
              <a:gd name="connsiteX3" fmla="*/ 675413 w 2813985"/>
              <a:gd name="connsiteY3" fmla="*/ 2140277 h 2140277"/>
              <a:gd name="connsiteX4" fmla="*/ 675413 w 2813985"/>
              <a:gd name="connsiteY4" fmla="*/ 814713 h 2140277"/>
              <a:gd name="connsiteX0" fmla="*/ 2549289 w 2813985"/>
              <a:gd name="connsiteY0" fmla="*/ 1 h 2140277"/>
              <a:gd name="connsiteX1" fmla="*/ 0 w 2813985"/>
              <a:gd name="connsiteY1" fmla="*/ 0 h 2140277"/>
              <a:gd name="connsiteX2" fmla="*/ 648586 w 2813985"/>
              <a:gd name="connsiteY2" fmla="*/ 779310 h 2140277"/>
              <a:gd name="connsiteX3" fmla="*/ 560999 w 2813985"/>
              <a:gd name="connsiteY3" fmla="*/ 621539 h 2140277"/>
              <a:gd name="connsiteX0" fmla="*/ 675413 w 2813985"/>
              <a:gd name="connsiteY0" fmla="*/ 814713 h 2140277"/>
              <a:gd name="connsiteX1" fmla="*/ 2813985 w 2813985"/>
              <a:gd name="connsiteY1" fmla="*/ 814713 h 2140277"/>
              <a:gd name="connsiteX2" fmla="*/ 2813985 w 2813985"/>
              <a:gd name="connsiteY2" fmla="*/ 2140277 h 2140277"/>
              <a:gd name="connsiteX3" fmla="*/ 675413 w 2813985"/>
              <a:gd name="connsiteY3" fmla="*/ 2140277 h 2140277"/>
              <a:gd name="connsiteX4" fmla="*/ 675413 w 2813985"/>
              <a:gd name="connsiteY4" fmla="*/ 814713 h 2140277"/>
              <a:gd name="connsiteX0" fmla="*/ 2549289 w 2813985"/>
              <a:gd name="connsiteY0" fmla="*/ 1 h 2140277"/>
              <a:gd name="connsiteX1" fmla="*/ 0 w 2813985"/>
              <a:gd name="connsiteY1" fmla="*/ 0 h 2140277"/>
              <a:gd name="connsiteX2" fmla="*/ 531628 w 2813985"/>
              <a:gd name="connsiteY2" fmla="*/ 598556 h 2140277"/>
              <a:gd name="connsiteX3" fmla="*/ 560999 w 2813985"/>
              <a:gd name="connsiteY3" fmla="*/ 621539 h 2140277"/>
            </a:gdLst>
            <a:ahLst/>
            <a:cxnLst>
              <a:cxn ang="0">
                <a:pos x="connsiteX0" y="connsiteY0"/>
              </a:cxn>
              <a:cxn ang="0">
                <a:pos x="connsiteX1" y="connsiteY1"/>
              </a:cxn>
              <a:cxn ang="0">
                <a:pos x="connsiteX2" y="connsiteY2"/>
              </a:cxn>
              <a:cxn ang="0">
                <a:pos x="connsiteX3" y="connsiteY3"/>
              </a:cxn>
            </a:cxnLst>
            <a:rect l="l" t="t" r="r" b="b"/>
            <a:pathLst>
              <a:path w="2813985" h="2140277" extrusionOk="0">
                <a:moveTo>
                  <a:pt x="675413" y="814713"/>
                </a:moveTo>
                <a:lnTo>
                  <a:pt x="2813985" y="814713"/>
                </a:lnTo>
                <a:lnTo>
                  <a:pt x="2813985" y="2140277"/>
                </a:lnTo>
                <a:lnTo>
                  <a:pt x="675413" y="2140277"/>
                </a:lnTo>
                <a:lnTo>
                  <a:pt x="675413" y="814713"/>
                </a:lnTo>
                <a:close/>
              </a:path>
              <a:path w="2813985" h="2140277" fill="none" extrusionOk="0">
                <a:moveTo>
                  <a:pt x="2549289" y="1"/>
                </a:moveTo>
                <a:lnTo>
                  <a:pt x="0" y="0"/>
                </a:lnTo>
                <a:lnTo>
                  <a:pt x="531628" y="598556"/>
                </a:lnTo>
                <a:cubicBezTo>
                  <a:pt x="672553" y="733808"/>
                  <a:pt x="420074" y="486287"/>
                  <a:pt x="560999" y="621539"/>
                </a:cubicBezTo>
              </a:path>
            </a:pathLst>
          </a:cu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1" name="pole tekstowe 10">
            <a:extLst>
              <a:ext uri="{FF2B5EF4-FFF2-40B4-BE49-F238E27FC236}">
                <a16:creationId xmlns:a16="http://schemas.microsoft.com/office/drawing/2014/main" id="{5FF9ED7E-7FF7-4E65-92FB-FEB431875FAE}"/>
              </a:ext>
            </a:extLst>
          </p:cNvPr>
          <p:cNvSpPr txBox="1"/>
          <p:nvPr/>
        </p:nvSpPr>
        <p:spPr>
          <a:xfrm>
            <a:off x="1842041" y="5079389"/>
            <a:ext cx="1892595" cy="707886"/>
          </a:xfrm>
          <a:prstGeom prst="rect">
            <a:avLst/>
          </a:prstGeom>
          <a:noFill/>
        </p:spPr>
        <p:txBody>
          <a:bodyPr wrap="square" rtlCol="0">
            <a:spAutoFit/>
          </a:bodyPr>
          <a:lstStyle/>
          <a:p>
            <a:r>
              <a:rPr lang="pl-PL" sz="2000" b="1" dirty="0"/>
              <a:t>OSIĄGANIE SKUTKU</a:t>
            </a:r>
          </a:p>
        </p:txBody>
      </p:sp>
    </p:spTree>
    <p:extLst>
      <p:ext uri="{BB962C8B-B14F-4D97-AF65-F5344CB8AC3E}">
        <p14:creationId xmlns:p14="http://schemas.microsoft.com/office/powerpoint/2010/main" val="2867965502"/>
      </p:ext>
    </p:extLst>
  </p:cSld>
  <p:clrMapOvr>
    <a:masterClrMapping/>
  </p:clrMapOvr>
</p:sld>
</file>

<file path=ppt/theme/theme1.xml><?xml version="1.0" encoding="utf-8"?>
<a:theme xmlns:a="http://schemas.openxmlformats.org/drawingml/2006/main" name="Wielkomiejski">
  <a:themeElements>
    <a:clrScheme name="Wielkomiejski">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Wielkomiejski">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Wielkomiejski">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Wielkomiejski</Template>
  <TotalTime>0</TotalTime>
  <Words>2972</Words>
  <Application>Microsoft Office PowerPoint</Application>
  <PresentationFormat>Panoramiczny</PresentationFormat>
  <Paragraphs>334</Paragraphs>
  <Slides>62</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62</vt:i4>
      </vt:variant>
    </vt:vector>
  </HeadingPairs>
  <TitlesOfParts>
    <vt:vector size="67" baseType="lpstr">
      <vt:lpstr>Arial</vt:lpstr>
      <vt:lpstr>Calibri Light</vt:lpstr>
      <vt:lpstr>Times New Roman</vt:lpstr>
      <vt:lpstr>Wingdings</vt:lpstr>
      <vt:lpstr>Wielkomiejski</vt:lpstr>
      <vt:lpstr>POJĘCIE ORGANIZACJI </vt:lpstr>
      <vt:lpstr>WIELOZNACZNOŚĆ TERMINU</vt:lpstr>
      <vt:lpstr>Prezentacja programu PowerPoint</vt:lpstr>
      <vt:lpstr>Prezentacja programu PowerPoint</vt:lpstr>
      <vt:lpstr>INTERPRETACJA PRAKSEOLOGICZNA</vt:lpstr>
      <vt:lpstr>Prezentacja programu PowerPoint</vt:lpstr>
      <vt:lpstr>Prezentacja programu PowerPoint</vt:lpstr>
      <vt:lpstr>Prezentacja programu PowerPoint</vt:lpstr>
      <vt:lpstr>Prezentacja programu PowerPoint</vt:lpstr>
      <vt:lpstr>INSTYTUCJA</vt:lpstr>
      <vt:lpstr>WITOLD KIEŻUN</vt:lpstr>
      <vt:lpstr>INSTYTUCJA</vt:lpstr>
      <vt:lpstr>STOPIEŃ ZORGANIZOWANIA INSTYTUCJI</vt:lpstr>
      <vt:lpstr>Prezentacja programu PowerPoint</vt:lpstr>
      <vt:lpstr> RÓŻNICE W STOPNIU ZORGANIZOWANIA ZE WZGLĘDU NA STOPIEŃ NASILENIA STOPNIA WSPÓŁPRZYCZYNIANIA SIĘ UCZESTNIKÓW TEJ SAMEJ INSTYTUCJI DO JEJ POWODZENIA: </vt:lpstr>
      <vt:lpstr>RDZEŃ</vt:lpstr>
      <vt:lpstr>KRĄG ZEWNĘTRZNY</vt:lpstr>
      <vt:lpstr>OTOCZENIE INSTYTUCJI</vt:lpstr>
      <vt:lpstr>RELATYWIZM GRANIC ORGANIZACJI</vt:lpstr>
      <vt:lpstr>INTERPRETACJA CYBERNETYCZNA</vt:lpstr>
      <vt:lpstr>Prezentacja programu PowerPoint</vt:lpstr>
      <vt:lpstr>Prezentacja programu PowerPoint</vt:lpstr>
      <vt:lpstr>INTERPRETACJA SYSTEMOWA</vt:lpstr>
      <vt:lpstr>Prezentacja programu PowerPoint</vt:lpstr>
      <vt:lpstr>Prezentacja programu PowerPoint</vt:lpstr>
      <vt:lpstr>Prezentacja programu PowerPoint</vt:lpstr>
      <vt:lpstr>Prezentacja programu PowerPoint</vt:lpstr>
      <vt:lpstr>Prezentacja programu PowerPoint</vt:lpstr>
      <vt:lpstr>MAKROOTOCZENIE</vt:lpstr>
      <vt:lpstr>OTOCZENIE EKONOMICZNE</vt:lpstr>
      <vt:lpstr>OTOCZENIE TECHNOLOGICZNE</vt:lpstr>
      <vt:lpstr>OTOCZENIE KULTUROWE</vt:lpstr>
      <vt:lpstr>OTOCZENIE POLITYCZNO-PRAWNE</vt:lpstr>
      <vt:lpstr>OTOCZENIE DEMOGRAFICZNE</vt:lpstr>
      <vt:lpstr>MIKROOTOCZENIE</vt:lpstr>
      <vt:lpstr>KONKURENCI</vt:lpstr>
      <vt:lpstr>Prezentacja programu PowerPoint</vt:lpstr>
      <vt:lpstr>NABYWCY</vt:lpstr>
      <vt:lpstr>DOSTAWCY</vt:lpstr>
      <vt:lpstr>ALIANCI</vt:lpstr>
      <vt:lpstr>Prezentacja programu PowerPoint</vt:lpstr>
      <vt:lpstr>OTOCZENIE LOKALNE I REGIONALNE</vt:lpstr>
      <vt:lpstr>METODY ANALIZY OTOCZENIA</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OTOCZENIE JAKO SIEĆ MIĘDZYORGANIZACYJNA</vt:lpstr>
      <vt:lpstr>Prezentacja programu PowerPoint</vt:lpstr>
      <vt:lpstr>Prezentacja programu PowerPoint</vt:lpstr>
      <vt:lpstr> </vt:lpstr>
      <vt:lpstr>Prezentacja programu PowerPoint</vt:lpstr>
      <vt:lpstr>Prezentacja programu PowerPoint</vt:lpstr>
      <vt:lpstr>WYMIARY POWIĄZAŃ SIECI</vt:lpstr>
      <vt:lpstr>Prezentacja programu PowerPoint</vt:lpstr>
      <vt:lpstr>Prezentacja programu PowerPoint</vt:lpstr>
      <vt:lpstr>Prezentacja programu PowerPoint</vt:lpstr>
      <vt:lpstr>INTERPRETACJA SOCJOLOGICZNA</vt:lpstr>
      <vt:lpstr>AD. A</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ORGANIZACJA</dc:title>
  <dc:creator>Karina Pilarz</dc:creator>
  <cp:lastModifiedBy>Karina Pilarz</cp:lastModifiedBy>
  <cp:revision>16</cp:revision>
  <dcterms:created xsi:type="dcterms:W3CDTF">2019-12-07T13:24:05Z</dcterms:created>
  <dcterms:modified xsi:type="dcterms:W3CDTF">2023-10-17T09:40:25Z</dcterms:modified>
</cp:coreProperties>
</file>