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ink/ink1.xml" ContentType="application/inkml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82" r:id="rId12"/>
    <p:sldId id="363" r:id="rId13"/>
    <p:sldId id="266" r:id="rId14"/>
    <p:sldId id="267" r:id="rId15"/>
    <p:sldId id="268" r:id="rId16"/>
    <p:sldId id="357" r:id="rId17"/>
    <p:sldId id="289" r:id="rId18"/>
    <p:sldId id="284" r:id="rId19"/>
    <p:sldId id="269" r:id="rId20"/>
    <p:sldId id="270" r:id="rId21"/>
    <p:sldId id="272" r:id="rId22"/>
    <p:sldId id="273" r:id="rId23"/>
    <p:sldId id="364" r:id="rId24"/>
    <p:sldId id="358" r:id="rId25"/>
    <p:sldId id="271" r:id="rId26"/>
    <p:sldId id="274" r:id="rId27"/>
    <p:sldId id="275" r:id="rId28"/>
    <p:sldId id="366" r:id="rId29"/>
    <p:sldId id="362" r:id="rId30"/>
    <p:sldId id="360" r:id="rId31"/>
    <p:sldId id="361" r:id="rId32"/>
    <p:sldId id="367" r:id="rId33"/>
    <p:sldId id="368" r:id="rId34"/>
    <p:sldId id="365" r:id="rId35"/>
    <p:sldId id="283" r:id="rId36"/>
    <p:sldId id="285" r:id="rId37"/>
    <p:sldId id="394" r:id="rId38"/>
    <p:sldId id="395" r:id="rId39"/>
    <p:sldId id="396" r:id="rId40"/>
    <p:sldId id="397" r:id="rId41"/>
    <p:sldId id="398" r:id="rId42"/>
    <p:sldId id="399" r:id="rId43"/>
    <p:sldId id="317" r:id="rId44"/>
    <p:sldId id="382" r:id="rId45"/>
    <p:sldId id="401" r:id="rId46"/>
    <p:sldId id="402" r:id="rId47"/>
    <p:sldId id="403" r:id="rId48"/>
    <p:sldId id="404" r:id="rId49"/>
    <p:sldId id="405" r:id="rId50"/>
    <p:sldId id="406" r:id="rId51"/>
    <p:sldId id="407" r:id="rId52"/>
    <p:sldId id="408" r:id="rId53"/>
    <p:sldId id="409" r:id="rId54"/>
    <p:sldId id="410" r:id="rId55"/>
    <p:sldId id="411" r:id="rId56"/>
    <p:sldId id="412" r:id="rId57"/>
    <p:sldId id="413" r:id="rId58"/>
    <p:sldId id="414" r:id="rId59"/>
    <p:sldId id="415" r:id="rId60"/>
    <p:sldId id="416" r:id="rId61"/>
    <p:sldId id="417" r:id="rId62"/>
    <p:sldId id="359" r:id="rId63"/>
    <p:sldId id="418" r:id="rId64"/>
    <p:sldId id="419" r:id="rId65"/>
    <p:sldId id="420" r:id="rId6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86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presProps" Target="pres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FE1AD6-17A3-45D9-A1BB-F0D33F5FE91E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DEF3AAA8-8765-4405-8B4C-72EB63745632}">
      <dgm:prSet custT="1"/>
      <dgm:spPr/>
      <dgm:t>
        <a:bodyPr/>
        <a:lstStyle/>
        <a:p>
          <a:pPr algn="ctr"/>
          <a:r>
            <a:rPr lang="pl-PL" sz="2400" b="1" dirty="0">
              <a:solidFill>
                <a:schemeClr val="tx1"/>
              </a:solidFill>
            </a:rPr>
            <a:t>„samorząd” -&gt; niem. </a:t>
          </a:r>
          <a:r>
            <a:rPr lang="pl-PL" sz="2400" b="1" i="1" dirty="0">
              <a:solidFill>
                <a:schemeClr val="tx1"/>
              </a:solidFill>
            </a:rPr>
            <a:t>Selbstverwaltung </a:t>
          </a:r>
          <a:r>
            <a:rPr lang="pl-PL" sz="2400" b="1" dirty="0">
              <a:solidFill>
                <a:schemeClr val="tx1"/>
              </a:solidFill>
            </a:rPr>
            <a:t>(</a:t>
          </a:r>
          <a:r>
            <a:rPr lang="pl-PL" sz="2400" b="1" i="1" dirty="0" err="1">
              <a:solidFill>
                <a:schemeClr val="tx1"/>
              </a:solidFill>
            </a:rPr>
            <a:t>selbst</a:t>
          </a:r>
          <a:r>
            <a:rPr lang="pl-PL" sz="2400" b="1" i="1" dirty="0">
              <a:solidFill>
                <a:schemeClr val="tx1"/>
              </a:solidFill>
            </a:rPr>
            <a:t> </a:t>
          </a:r>
          <a:r>
            <a:rPr lang="pl-PL" sz="2400" b="1" dirty="0">
              <a:solidFill>
                <a:schemeClr val="tx1"/>
              </a:solidFill>
            </a:rPr>
            <a:t>– samodzielny, </a:t>
          </a:r>
          <a:r>
            <a:rPr lang="pl-PL" sz="2400" b="1" i="1" dirty="0" err="1">
              <a:solidFill>
                <a:schemeClr val="tx1"/>
              </a:solidFill>
            </a:rPr>
            <a:t>verwaltung</a:t>
          </a:r>
          <a:r>
            <a:rPr lang="pl-PL" sz="2400" b="1" i="1" dirty="0">
              <a:solidFill>
                <a:schemeClr val="tx1"/>
              </a:solidFill>
            </a:rPr>
            <a:t> </a:t>
          </a:r>
          <a:r>
            <a:rPr lang="pl-PL" sz="2400" b="1" dirty="0">
              <a:solidFill>
                <a:schemeClr val="tx1"/>
              </a:solidFill>
            </a:rPr>
            <a:t>– zarząd)</a:t>
          </a:r>
          <a:endParaRPr lang="pl-PL" sz="2400" b="1" dirty="0">
            <a:solidFill>
              <a:srgbClr val="FF0000"/>
            </a:solidFill>
          </a:endParaRPr>
        </a:p>
      </dgm:t>
    </dgm:pt>
    <dgm:pt modelId="{466D77ED-887B-42A9-973C-3381F29FE46A}" type="parTrans" cxnId="{7779E798-D69E-45A6-98EA-C7764536944A}">
      <dgm:prSet/>
      <dgm:spPr/>
      <dgm:t>
        <a:bodyPr/>
        <a:lstStyle/>
        <a:p>
          <a:endParaRPr lang="pl-PL"/>
        </a:p>
      </dgm:t>
    </dgm:pt>
    <dgm:pt modelId="{921DAD78-8986-47FE-BBC0-F7A82C7E635D}" type="sibTrans" cxnId="{7779E798-D69E-45A6-98EA-C7764536944A}">
      <dgm:prSet/>
      <dgm:spPr/>
      <dgm:t>
        <a:bodyPr/>
        <a:lstStyle/>
        <a:p>
          <a:endParaRPr lang="pl-PL"/>
        </a:p>
      </dgm:t>
    </dgm:pt>
    <dgm:pt modelId="{95F3FEDA-6F55-4B5A-99DD-EEE22ACCC85A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pl-PL" sz="1700" dirty="0">
              <a:solidFill>
                <a:schemeClr val="tx1"/>
              </a:solidFill>
            </a:rPr>
            <a:t>w doktrynie po raz pierwszy pojawiło się za sprawą J. A. </a:t>
          </a:r>
          <a:r>
            <a:rPr lang="pl-PL" sz="1700" dirty="0" err="1">
              <a:solidFill>
                <a:schemeClr val="tx1"/>
              </a:solidFill>
            </a:rPr>
            <a:t>Schlettweina</a:t>
          </a:r>
          <a:r>
            <a:rPr lang="pl-PL" sz="1700" dirty="0">
              <a:solidFill>
                <a:schemeClr val="tx1"/>
              </a:solidFill>
            </a:rPr>
            <a:t> – użył go w pracy z 1799 r. w odniesieniu do gospodarki państwowej, przeciwstawiając je merkantylistycznej formie gospodarowania; w tym samym czasie pojawiło się także pojęcie </a:t>
          </a:r>
          <a:r>
            <a:rPr lang="pl-PL" sz="1700" i="1" dirty="0" err="1">
              <a:solidFill>
                <a:schemeClr val="tx1"/>
              </a:solidFill>
            </a:rPr>
            <a:t>pouvoir</a:t>
          </a:r>
          <a:r>
            <a:rPr lang="pl-PL" sz="1700" i="1" dirty="0">
              <a:solidFill>
                <a:schemeClr val="tx1"/>
              </a:solidFill>
            </a:rPr>
            <a:t> </a:t>
          </a:r>
          <a:r>
            <a:rPr lang="pl-PL" sz="1700" i="1" dirty="0" err="1">
              <a:solidFill>
                <a:schemeClr val="tx1"/>
              </a:solidFill>
            </a:rPr>
            <a:t>municipial</a:t>
          </a:r>
          <a:r>
            <a:rPr lang="pl-PL" sz="1700" dirty="0">
              <a:solidFill>
                <a:schemeClr val="tx1"/>
              </a:solidFill>
            </a:rPr>
            <a:t>, które podkreślało samodzielność gmin wobec państwa</a:t>
          </a:r>
        </a:p>
        <a:p>
          <a:r>
            <a:rPr lang="pl-PL" sz="1400" dirty="0">
              <a:solidFill>
                <a:schemeClr val="tx1"/>
              </a:solidFill>
            </a:rPr>
            <a:t>S. </a:t>
          </a:r>
          <a:r>
            <a:rPr lang="pl-PL" sz="1400" dirty="0" err="1">
              <a:solidFill>
                <a:schemeClr val="tx1"/>
              </a:solidFill>
            </a:rPr>
            <a:t>Fundowicz</a:t>
          </a:r>
          <a:r>
            <a:rPr lang="pl-PL" sz="1400" dirty="0">
              <a:solidFill>
                <a:schemeClr val="tx1"/>
              </a:solidFill>
            </a:rPr>
            <a:t>, Decentralizacja administracji publicznej w Polsce, Lublin 2005, s. 93</a:t>
          </a:r>
        </a:p>
      </dgm:t>
    </dgm:pt>
    <dgm:pt modelId="{3FB59EF4-7B20-4123-80C6-57D2A3EA9A2C}" type="parTrans" cxnId="{5E1CC5CB-47B7-4A22-BCB1-590035DC0B40}">
      <dgm:prSet/>
      <dgm:spPr/>
      <dgm:t>
        <a:bodyPr/>
        <a:lstStyle/>
        <a:p>
          <a:endParaRPr lang="pl-PL"/>
        </a:p>
      </dgm:t>
    </dgm:pt>
    <dgm:pt modelId="{FCE5CCE6-DE82-4F24-A44F-649D5EB5165B}" type="sibTrans" cxnId="{5E1CC5CB-47B7-4A22-BCB1-590035DC0B40}">
      <dgm:prSet/>
      <dgm:spPr/>
      <dgm:t>
        <a:bodyPr/>
        <a:lstStyle/>
        <a:p>
          <a:endParaRPr lang="pl-PL"/>
        </a:p>
      </dgm:t>
    </dgm:pt>
    <dgm:pt modelId="{44699862-05FD-4C3C-9656-4D796431D4F6}">
      <dgm:prSet custT="1"/>
      <dgm:spPr>
        <a:solidFill>
          <a:srgbClr val="FC4A20"/>
        </a:solidFill>
      </dgm:spPr>
      <dgm:t>
        <a:bodyPr/>
        <a:lstStyle/>
        <a:p>
          <a:r>
            <a:rPr lang="pl-PL" sz="1800" dirty="0">
              <a:solidFill>
                <a:schemeClr val="tx1"/>
              </a:solidFill>
            </a:rPr>
            <a:t>obecnie pojęcie samorządu terytorialnego jest powszechnie znane i używane, zarówno w doktrynie, jak i w prawodawstwie;</a:t>
          </a:r>
        </a:p>
        <a:p>
          <a:r>
            <a:rPr lang="pl-PL" sz="1800" dirty="0">
              <a:solidFill>
                <a:schemeClr val="tx1"/>
              </a:solidFill>
            </a:rPr>
            <a:t>mimo to nie została sformułowana jedna, stosowana przez wszystkich definicja, co przyczynia się do wielości i niejednolitości funkcjonujących określeń </a:t>
          </a:r>
        </a:p>
      </dgm:t>
    </dgm:pt>
    <dgm:pt modelId="{0D66909F-C8BA-4E53-B9B2-D7B997E55153}" type="parTrans" cxnId="{90041921-C06A-4154-8615-334C4CBD4CF1}">
      <dgm:prSet/>
      <dgm:spPr/>
      <dgm:t>
        <a:bodyPr/>
        <a:lstStyle/>
        <a:p>
          <a:endParaRPr lang="pl-PL"/>
        </a:p>
      </dgm:t>
    </dgm:pt>
    <dgm:pt modelId="{53A460BD-1171-4E70-97A9-1B5047786173}" type="sibTrans" cxnId="{90041921-C06A-4154-8615-334C4CBD4CF1}">
      <dgm:prSet/>
      <dgm:spPr/>
      <dgm:t>
        <a:bodyPr/>
        <a:lstStyle/>
        <a:p>
          <a:endParaRPr lang="pl-PL"/>
        </a:p>
      </dgm:t>
    </dgm:pt>
    <dgm:pt modelId="{DAB1EE74-C220-431D-846F-1AD782EF2C7E}">
      <dgm:prSet/>
      <dgm:spPr/>
      <dgm:t>
        <a:bodyPr/>
        <a:lstStyle/>
        <a:p>
          <a:endParaRPr lang="pl-PL" dirty="0"/>
        </a:p>
      </dgm:t>
    </dgm:pt>
    <dgm:pt modelId="{4F2F1C11-454C-42C8-99E0-78933C2960A5}" type="parTrans" cxnId="{00B3BE72-3B9D-4E52-ADF2-DB60C6D814F2}">
      <dgm:prSet/>
      <dgm:spPr/>
      <dgm:t>
        <a:bodyPr/>
        <a:lstStyle/>
        <a:p>
          <a:endParaRPr lang="pl-PL"/>
        </a:p>
      </dgm:t>
    </dgm:pt>
    <dgm:pt modelId="{13E1AD68-AFBD-4D44-9EED-40570E8F48C2}" type="sibTrans" cxnId="{00B3BE72-3B9D-4E52-ADF2-DB60C6D814F2}">
      <dgm:prSet/>
      <dgm:spPr/>
      <dgm:t>
        <a:bodyPr/>
        <a:lstStyle/>
        <a:p>
          <a:endParaRPr lang="pl-PL"/>
        </a:p>
      </dgm:t>
    </dgm:pt>
    <dgm:pt modelId="{8696FE12-E8A6-40A0-90E6-C0B2FC0F8BCB}">
      <dgm:prSet/>
      <dgm:spPr/>
      <dgm:t>
        <a:bodyPr/>
        <a:lstStyle/>
        <a:p>
          <a:endParaRPr lang="pl-PL" dirty="0"/>
        </a:p>
      </dgm:t>
    </dgm:pt>
    <dgm:pt modelId="{BC179181-95A5-41BA-92D2-B05EA1EF1306}" type="parTrans" cxnId="{9EBC79DB-E4A9-41C8-8A65-D448B7B3C25B}">
      <dgm:prSet/>
      <dgm:spPr/>
      <dgm:t>
        <a:bodyPr/>
        <a:lstStyle/>
        <a:p>
          <a:endParaRPr lang="pl-PL"/>
        </a:p>
      </dgm:t>
    </dgm:pt>
    <dgm:pt modelId="{A5AA5AA0-B4F3-45B3-B301-194D2C067116}" type="sibTrans" cxnId="{9EBC79DB-E4A9-41C8-8A65-D448B7B3C25B}">
      <dgm:prSet/>
      <dgm:spPr/>
      <dgm:t>
        <a:bodyPr/>
        <a:lstStyle/>
        <a:p>
          <a:endParaRPr lang="pl-PL"/>
        </a:p>
      </dgm:t>
    </dgm:pt>
    <dgm:pt modelId="{770E9A16-7769-4C5B-96BF-B317EB6418AD}" type="pres">
      <dgm:prSet presAssocID="{62FE1AD6-17A3-45D9-A1BB-F0D33F5FE91E}" presName="linear" presStyleCnt="0">
        <dgm:presLayoutVars>
          <dgm:animLvl val="lvl"/>
          <dgm:resizeHandles val="exact"/>
        </dgm:presLayoutVars>
      </dgm:prSet>
      <dgm:spPr/>
    </dgm:pt>
    <dgm:pt modelId="{5498B5FF-8F2B-4773-AFF6-38E722148284}" type="pres">
      <dgm:prSet presAssocID="{DEF3AAA8-8765-4405-8B4C-72EB6374563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FBA641A-306E-4DB5-91F5-DA4543DD6711}" type="pres">
      <dgm:prSet presAssocID="{921DAD78-8986-47FE-BBC0-F7A82C7E635D}" presName="spacer" presStyleCnt="0"/>
      <dgm:spPr/>
    </dgm:pt>
    <dgm:pt modelId="{1599363B-4FC1-47D0-8AD7-BFC555495336}" type="pres">
      <dgm:prSet presAssocID="{95F3FEDA-6F55-4B5A-99DD-EEE22ACCC85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55D0EAF-6800-43C0-BAB3-AE05C169963A}" type="pres">
      <dgm:prSet presAssocID="{FCE5CCE6-DE82-4F24-A44F-649D5EB5165B}" presName="spacer" presStyleCnt="0"/>
      <dgm:spPr/>
    </dgm:pt>
    <dgm:pt modelId="{44DDBB0F-F9DA-4CC5-AD2D-5221758CE145}" type="pres">
      <dgm:prSet presAssocID="{44699862-05FD-4C3C-9656-4D796431D4F6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8AA50F88-11B5-4B3D-9182-AD6A68352506}" type="pres">
      <dgm:prSet presAssocID="{44699862-05FD-4C3C-9656-4D796431D4F6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90041921-C06A-4154-8615-334C4CBD4CF1}" srcId="{62FE1AD6-17A3-45D9-A1BB-F0D33F5FE91E}" destId="{44699862-05FD-4C3C-9656-4D796431D4F6}" srcOrd="2" destOrd="0" parTransId="{0D66909F-C8BA-4E53-B9B2-D7B997E55153}" sibTransId="{53A460BD-1171-4E70-97A9-1B5047786173}"/>
    <dgm:cxn modelId="{15C4022B-21CE-48CF-9E94-E34757F8C628}" type="presOf" srcId="{DEF3AAA8-8765-4405-8B4C-72EB63745632}" destId="{5498B5FF-8F2B-4773-AFF6-38E722148284}" srcOrd="0" destOrd="0" presId="urn:microsoft.com/office/officeart/2005/8/layout/vList2"/>
    <dgm:cxn modelId="{D46B4F3B-452A-4353-B5E1-43B0152CC143}" type="presOf" srcId="{95F3FEDA-6F55-4B5A-99DD-EEE22ACCC85A}" destId="{1599363B-4FC1-47D0-8AD7-BFC555495336}" srcOrd="0" destOrd="0" presId="urn:microsoft.com/office/officeart/2005/8/layout/vList2"/>
    <dgm:cxn modelId="{00B3BE72-3B9D-4E52-ADF2-DB60C6D814F2}" srcId="{44699862-05FD-4C3C-9656-4D796431D4F6}" destId="{DAB1EE74-C220-431D-846F-1AD782EF2C7E}" srcOrd="0" destOrd="0" parTransId="{4F2F1C11-454C-42C8-99E0-78933C2960A5}" sibTransId="{13E1AD68-AFBD-4D44-9EED-40570E8F48C2}"/>
    <dgm:cxn modelId="{425D0754-7B3E-48AD-B691-EEAA0A996CA3}" type="presOf" srcId="{8696FE12-E8A6-40A0-90E6-C0B2FC0F8BCB}" destId="{8AA50F88-11B5-4B3D-9182-AD6A68352506}" srcOrd="0" destOrd="1" presId="urn:microsoft.com/office/officeart/2005/8/layout/vList2"/>
    <dgm:cxn modelId="{8692EC56-F6B7-4551-BD9C-EC362EA8FDAD}" type="presOf" srcId="{62FE1AD6-17A3-45D9-A1BB-F0D33F5FE91E}" destId="{770E9A16-7769-4C5B-96BF-B317EB6418AD}" srcOrd="0" destOrd="0" presId="urn:microsoft.com/office/officeart/2005/8/layout/vList2"/>
    <dgm:cxn modelId="{36594791-D1D4-4F4C-A709-91CB9843D001}" type="presOf" srcId="{44699862-05FD-4C3C-9656-4D796431D4F6}" destId="{44DDBB0F-F9DA-4CC5-AD2D-5221758CE145}" srcOrd="0" destOrd="0" presId="urn:microsoft.com/office/officeart/2005/8/layout/vList2"/>
    <dgm:cxn modelId="{7779E798-D69E-45A6-98EA-C7764536944A}" srcId="{62FE1AD6-17A3-45D9-A1BB-F0D33F5FE91E}" destId="{DEF3AAA8-8765-4405-8B4C-72EB63745632}" srcOrd="0" destOrd="0" parTransId="{466D77ED-887B-42A9-973C-3381F29FE46A}" sibTransId="{921DAD78-8986-47FE-BBC0-F7A82C7E635D}"/>
    <dgm:cxn modelId="{0BDECCA7-F5B9-4AF5-82A3-5F25AC8A88F0}" type="presOf" srcId="{DAB1EE74-C220-431D-846F-1AD782EF2C7E}" destId="{8AA50F88-11B5-4B3D-9182-AD6A68352506}" srcOrd="0" destOrd="0" presId="urn:microsoft.com/office/officeart/2005/8/layout/vList2"/>
    <dgm:cxn modelId="{5E1CC5CB-47B7-4A22-BCB1-590035DC0B40}" srcId="{62FE1AD6-17A3-45D9-A1BB-F0D33F5FE91E}" destId="{95F3FEDA-6F55-4B5A-99DD-EEE22ACCC85A}" srcOrd="1" destOrd="0" parTransId="{3FB59EF4-7B20-4123-80C6-57D2A3EA9A2C}" sibTransId="{FCE5CCE6-DE82-4F24-A44F-649D5EB5165B}"/>
    <dgm:cxn modelId="{9EBC79DB-E4A9-41C8-8A65-D448B7B3C25B}" srcId="{44699862-05FD-4C3C-9656-4D796431D4F6}" destId="{8696FE12-E8A6-40A0-90E6-C0B2FC0F8BCB}" srcOrd="1" destOrd="0" parTransId="{BC179181-95A5-41BA-92D2-B05EA1EF1306}" sibTransId="{A5AA5AA0-B4F3-45B3-B301-194D2C067116}"/>
    <dgm:cxn modelId="{DC0A5C93-7EA0-4DE0-9059-BD1231689DA2}" type="presParOf" srcId="{770E9A16-7769-4C5B-96BF-B317EB6418AD}" destId="{5498B5FF-8F2B-4773-AFF6-38E722148284}" srcOrd="0" destOrd="0" presId="urn:microsoft.com/office/officeart/2005/8/layout/vList2"/>
    <dgm:cxn modelId="{5FDD6BF9-80E3-46D2-90C5-7AE9EAECAED7}" type="presParOf" srcId="{770E9A16-7769-4C5B-96BF-B317EB6418AD}" destId="{1FBA641A-306E-4DB5-91F5-DA4543DD6711}" srcOrd="1" destOrd="0" presId="urn:microsoft.com/office/officeart/2005/8/layout/vList2"/>
    <dgm:cxn modelId="{D72A7C8A-A3DE-4EEA-BCFA-41BCC84960B3}" type="presParOf" srcId="{770E9A16-7769-4C5B-96BF-B317EB6418AD}" destId="{1599363B-4FC1-47D0-8AD7-BFC555495336}" srcOrd="2" destOrd="0" presId="urn:microsoft.com/office/officeart/2005/8/layout/vList2"/>
    <dgm:cxn modelId="{8F5D12AD-DADC-4584-AF27-33C7E715149B}" type="presParOf" srcId="{770E9A16-7769-4C5B-96BF-B317EB6418AD}" destId="{055D0EAF-6800-43C0-BAB3-AE05C169963A}" srcOrd="3" destOrd="0" presId="urn:microsoft.com/office/officeart/2005/8/layout/vList2"/>
    <dgm:cxn modelId="{99D72215-5942-4C24-A159-813616439552}" type="presParOf" srcId="{770E9A16-7769-4C5B-96BF-B317EB6418AD}" destId="{44DDBB0F-F9DA-4CC5-AD2D-5221758CE145}" srcOrd="4" destOrd="0" presId="urn:microsoft.com/office/officeart/2005/8/layout/vList2"/>
    <dgm:cxn modelId="{DD0E223A-C7EE-4087-AA2E-ED63D917CFB9}" type="presParOf" srcId="{770E9A16-7769-4C5B-96BF-B317EB6418AD}" destId="{8AA50F88-11B5-4B3D-9182-AD6A68352506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9C32EC6-B07D-42E0-8AC8-B32333236676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86E34BD1-C6AF-4206-B2BD-565065CE2BD6}">
      <dgm:prSet phldrT="[Tekst]" custT="1"/>
      <dgm:spPr/>
      <dgm:t>
        <a:bodyPr/>
        <a:lstStyle/>
        <a:p>
          <a:r>
            <a:rPr lang="pl-PL" sz="4000" dirty="0">
              <a:solidFill>
                <a:schemeClr val="tx1"/>
              </a:solidFill>
            </a:rPr>
            <a:t>JAWNOŚĆ</a:t>
          </a:r>
          <a:endParaRPr lang="en-GB" sz="4000" dirty="0">
            <a:solidFill>
              <a:schemeClr val="tx1"/>
            </a:solidFill>
          </a:endParaRPr>
        </a:p>
      </dgm:t>
    </dgm:pt>
    <dgm:pt modelId="{9095CC31-C2D8-4480-A564-DBA8868664F2}" type="parTrans" cxnId="{7CA96259-3052-48F5-8400-2ED213020477}">
      <dgm:prSet/>
      <dgm:spPr/>
      <dgm:t>
        <a:bodyPr/>
        <a:lstStyle/>
        <a:p>
          <a:endParaRPr lang="en-GB"/>
        </a:p>
      </dgm:t>
    </dgm:pt>
    <dgm:pt modelId="{C02A01EA-3DE7-4EB8-B44D-E626C661D709}" type="sibTrans" cxnId="{7CA96259-3052-48F5-8400-2ED213020477}">
      <dgm:prSet/>
      <dgm:spPr/>
      <dgm:t>
        <a:bodyPr/>
        <a:lstStyle/>
        <a:p>
          <a:endParaRPr lang="en-GB"/>
        </a:p>
      </dgm:t>
    </dgm:pt>
    <dgm:pt modelId="{409DCA93-C2B6-4595-BF4F-CF36247A76D3}">
      <dgm:prSet phldrT="[Tekst]" custT="1"/>
      <dgm:spPr/>
      <dgm:t>
        <a:bodyPr/>
        <a:lstStyle/>
        <a:p>
          <a:r>
            <a:rPr lang="pl-PL" sz="3200" dirty="0">
              <a:solidFill>
                <a:schemeClr val="tx1"/>
              </a:solidFill>
            </a:rPr>
            <a:t>PRAWO DO INFORMACJI</a:t>
          </a:r>
          <a:endParaRPr lang="en-GB" sz="3200" dirty="0">
            <a:solidFill>
              <a:schemeClr val="tx1"/>
            </a:solidFill>
          </a:endParaRPr>
        </a:p>
      </dgm:t>
    </dgm:pt>
    <dgm:pt modelId="{75A7922E-D7CF-467E-A96D-BCE69F927254}" type="parTrans" cxnId="{C87D1920-54CB-4AC7-8224-2A7209A3AB8A}">
      <dgm:prSet/>
      <dgm:spPr/>
      <dgm:t>
        <a:bodyPr/>
        <a:lstStyle/>
        <a:p>
          <a:endParaRPr lang="en-GB"/>
        </a:p>
      </dgm:t>
    </dgm:pt>
    <dgm:pt modelId="{9B573D4D-486F-44D6-B59E-B54E1140D138}" type="sibTrans" cxnId="{C87D1920-54CB-4AC7-8224-2A7209A3AB8A}">
      <dgm:prSet/>
      <dgm:spPr/>
      <dgm:t>
        <a:bodyPr/>
        <a:lstStyle/>
        <a:p>
          <a:endParaRPr lang="en-GB"/>
        </a:p>
      </dgm:t>
    </dgm:pt>
    <dgm:pt modelId="{E90A2890-E0D6-43F2-A422-322AA9C5F350}">
      <dgm:prSet/>
      <dgm:spPr/>
      <dgm:t>
        <a:bodyPr/>
        <a:lstStyle/>
        <a:p>
          <a:r>
            <a:rPr lang="pl-PL" b="0" i="0" dirty="0">
              <a:solidFill>
                <a:schemeClr val="tx1"/>
              </a:solidFill>
            </a:rPr>
            <a:t>DOSTĘP DO INFROMACJI TO JEDNA Z KARDYNALNYCH ZASAD WSPÓŁCZESNEJ DEMOKRACJI I SPOŁECZEŃSTWA OBYWATELSKIEGO;</a:t>
          </a:r>
        </a:p>
        <a:p>
          <a:r>
            <a:rPr lang="pl-PL" b="0" i="0" dirty="0">
              <a:solidFill>
                <a:schemeClr val="tx1"/>
              </a:solidFill>
            </a:rPr>
            <a:t>PRAWO DO INFORMACJI TO JEDNO Z PRAW CZŁOWIEKA PRZYJĘTYCH PRZEZ WSPÓLNOTĘ MIĘDZYNARODOWĄ </a:t>
          </a:r>
          <a:endParaRPr lang="pl-PL" dirty="0">
            <a:solidFill>
              <a:schemeClr val="tx1"/>
            </a:solidFill>
          </a:endParaRPr>
        </a:p>
      </dgm:t>
    </dgm:pt>
    <dgm:pt modelId="{4A1F09F2-C7D3-4507-8DA1-AB10C1E38C6C}" type="parTrans" cxnId="{04B694D5-41D2-44E6-9135-CC5E268C9111}">
      <dgm:prSet/>
      <dgm:spPr/>
      <dgm:t>
        <a:bodyPr/>
        <a:lstStyle/>
        <a:p>
          <a:endParaRPr lang="en-GB"/>
        </a:p>
      </dgm:t>
    </dgm:pt>
    <dgm:pt modelId="{98C36F1F-9DBB-4475-B0AB-0545EAFB2E52}" type="sibTrans" cxnId="{04B694D5-41D2-44E6-9135-CC5E268C9111}">
      <dgm:prSet/>
      <dgm:spPr/>
      <dgm:t>
        <a:bodyPr/>
        <a:lstStyle/>
        <a:p>
          <a:endParaRPr lang="en-GB"/>
        </a:p>
      </dgm:t>
    </dgm:pt>
    <dgm:pt modelId="{BABC589B-82E2-4E66-9C0D-5090BBA325F1}" type="pres">
      <dgm:prSet presAssocID="{19C32EC6-B07D-42E0-8AC8-B32333236676}" presName="Name0" presStyleCnt="0">
        <dgm:presLayoutVars>
          <dgm:dir/>
          <dgm:resizeHandles val="exact"/>
        </dgm:presLayoutVars>
      </dgm:prSet>
      <dgm:spPr/>
    </dgm:pt>
    <dgm:pt modelId="{8BD25313-1ABD-4C21-9DCD-A188E0A8FCF3}" type="pres">
      <dgm:prSet presAssocID="{86E34BD1-C6AF-4206-B2BD-565065CE2BD6}" presName="node" presStyleLbl="node1" presStyleIdx="0" presStyleCnt="3">
        <dgm:presLayoutVars>
          <dgm:bulletEnabled val="1"/>
        </dgm:presLayoutVars>
      </dgm:prSet>
      <dgm:spPr/>
    </dgm:pt>
    <dgm:pt modelId="{4073F97E-DF5E-4C50-9D1B-FE722C37BD67}" type="pres">
      <dgm:prSet presAssocID="{C02A01EA-3DE7-4EB8-B44D-E626C661D709}" presName="sibTrans" presStyleLbl="sibTrans2D1" presStyleIdx="0" presStyleCnt="2"/>
      <dgm:spPr/>
    </dgm:pt>
    <dgm:pt modelId="{C8E1FD70-E54B-4EBD-88AA-83CE9E3AEB3B}" type="pres">
      <dgm:prSet presAssocID="{C02A01EA-3DE7-4EB8-B44D-E626C661D709}" presName="connectorText" presStyleLbl="sibTrans2D1" presStyleIdx="0" presStyleCnt="2"/>
      <dgm:spPr/>
    </dgm:pt>
    <dgm:pt modelId="{DD13D0E4-F619-4EFB-ACE4-A312E1C0A0EF}" type="pres">
      <dgm:prSet presAssocID="{409DCA93-C2B6-4595-BF4F-CF36247A76D3}" presName="node" presStyleLbl="node1" presStyleIdx="1" presStyleCnt="3">
        <dgm:presLayoutVars>
          <dgm:bulletEnabled val="1"/>
        </dgm:presLayoutVars>
      </dgm:prSet>
      <dgm:spPr/>
    </dgm:pt>
    <dgm:pt modelId="{EB172F3C-BAE5-44A2-A0BA-09BEF812F5F0}" type="pres">
      <dgm:prSet presAssocID="{9B573D4D-486F-44D6-B59E-B54E1140D138}" presName="sibTrans" presStyleLbl="sibTrans2D1" presStyleIdx="1" presStyleCnt="2"/>
      <dgm:spPr/>
    </dgm:pt>
    <dgm:pt modelId="{6E469276-C212-4F35-9A74-CE873BD50AB5}" type="pres">
      <dgm:prSet presAssocID="{9B573D4D-486F-44D6-B59E-B54E1140D138}" presName="connectorText" presStyleLbl="sibTrans2D1" presStyleIdx="1" presStyleCnt="2"/>
      <dgm:spPr/>
    </dgm:pt>
    <dgm:pt modelId="{D2418AA8-6B29-4DA8-88D1-8571B47FF43C}" type="pres">
      <dgm:prSet presAssocID="{E90A2890-E0D6-43F2-A422-322AA9C5F350}" presName="node" presStyleLbl="node1" presStyleIdx="2" presStyleCnt="3">
        <dgm:presLayoutVars>
          <dgm:bulletEnabled val="1"/>
        </dgm:presLayoutVars>
      </dgm:prSet>
      <dgm:spPr/>
    </dgm:pt>
  </dgm:ptLst>
  <dgm:cxnLst>
    <dgm:cxn modelId="{BF09440A-7D9D-4132-8314-24F4C26EB9CE}" type="presOf" srcId="{C02A01EA-3DE7-4EB8-B44D-E626C661D709}" destId="{4073F97E-DF5E-4C50-9D1B-FE722C37BD67}" srcOrd="0" destOrd="0" presId="urn:microsoft.com/office/officeart/2005/8/layout/process1"/>
    <dgm:cxn modelId="{C87D1920-54CB-4AC7-8224-2A7209A3AB8A}" srcId="{19C32EC6-B07D-42E0-8AC8-B32333236676}" destId="{409DCA93-C2B6-4595-BF4F-CF36247A76D3}" srcOrd="1" destOrd="0" parTransId="{75A7922E-D7CF-467E-A96D-BCE69F927254}" sibTransId="{9B573D4D-486F-44D6-B59E-B54E1140D138}"/>
    <dgm:cxn modelId="{1AA9D222-9B70-453E-8A26-C5722182C4AD}" type="presOf" srcId="{E90A2890-E0D6-43F2-A422-322AA9C5F350}" destId="{D2418AA8-6B29-4DA8-88D1-8571B47FF43C}" srcOrd="0" destOrd="0" presId="urn:microsoft.com/office/officeart/2005/8/layout/process1"/>
    <dgm:cxn modelId="{7A1A952D-EA68-4A09-B8FD-76EBACAE2CC9}" type="presOf" srcId="{86E34BD1-C6AF-4206-B2BD-565065CE2BD6}" destId="{8BD25313-1ABD-4C21-9DCD-A188E0A8FCF3}" srcOrd="0" destOrd="0" presId="urn:microsoft.com/office/officeart/2005/8/layout/process1"/>
    <dgm:cxn modelId="{5D7ADD5E-ACB0-48A3-8F82-FD0F6C3A3E9D}" type="presOf" srcId="{9B573D4D-486F-44D6-B59E-B54E1140D138}" destId="{EB172F3C-BAE5-44A2-A0BA-09BEF812F5F0}" srcOrd="0" destOrd="0" presId="urn:microsoft.com/office/officeart/2005/8/layout/process1"/>
    <dgm:cxn modelId="{7E4FC677-9E1E-4C05-ADF4-507A9B18C8DA}" type="presOf" srcId="{409DCA93-C2B6-4595-BF4F-CF36247A76D3}" destId="{DD13D0E4-F619-4EFB-ACE4-A312E1C0A0EF}" srcOrd="0" destOrd="0" presId="urn:microsoft.com/office/officeart/2005/8/layout/process1"/>
    <dgm:cxn modelId="{7CA96259-3052-48F5-8400-2ED213020477}" srcId="{19C32EC6-B07D-42E0-8AC8-B32333236676}" destId="{86E34BD1-C6AF-4206-B2BD-565065CE2BD6}" srcOrd="0" destOrd="0" parTransId="{9095CC31-C2D8-4480-A564-DBA8868664F2}" sibTransId="{C02A01EA-3DE7-4EB8-B44D-E626C661D709}"/>
    <dgm:cxn modelId="{3D10C3A5-D285-483C-AD72-2E20C61569DD}" type="presOf" srcId="{9B573D4D-486F-44D6-B59E-B54E1140D138}" destId="{6E469276-C212-4F35-9A74-CE873BD50AB5}" srcOrd="1" destOrd="0" presId="urn:microsoft.com/office/officeart/2005/8/layout/process1"/>
    <dgm:cxn modelId="{49BF04C4-6CFA-49B8-8496-D61384732B38}" type="presOf" srcId="{C02A01EA-3DE7-4EB8-B44D-E626C661D709}" destId="{C8E1FD70-E54B-4EBD-88AA-83CE9E3AEB3B}" srcOrd="1" destOrd="0" presId="urn:microsoft.com/office/officeart/2005/8/layout/process1"/>
    <dgm:cxn modelId="{649185C9-4CBE-44C0-B103-8ADEC77F3674}" type="presOf" srcId="{19C32EC6-B07D-42E0-8AC8-B32333236676}" destId="{BABC589B-82E2-4E66-9C0D-5090BBA325F1}" srcOrd="0" destOrd="0" presId="urn:microsoft.com/office/officeart/2005/8/layout/process1"/>
    <dgm:cxn modelId="{04B694D5-41D2-44E6-9135-CC5E268C9111}" srcId="{19C32EC6-B07D-42E0-8AC8-B32333236676}" destId="{E90A2890-E0D6-43F2-A422-322AA9C5F350}" srcOrd="2" destOrd="0" parTransId="{4A1F09F2-C7D3-4507-8DA1-AB10C1E38C6C}" sibTransId="{98C36F1F-9DBB-4475-B0AB-0545EAFB2E52}"/>
    <dgm:cxn modelId="{95DFBDFB-D85C-494E-B4DA-79A22ABF30A4}" type="presParOf" srcId="{BABC589B-82E2-4E66-9C0D-5090BBA325F1}" destId="{8BD25313-1ABD-4C21-9DCD-A188E0A8FCF3}" srcOrd="0" destOrd="0" presId="urn:microsoft.com/office/officeart/2005/8/layout/process1"/>
    <dgm:cxn modelId="{3265FE5B-3D42-4665-AE14-AB2CE40AB42F}" type="presParOf" srcId="{BABC589B-82E2-4E66-9C0D-5090BBA325F1}" destId="{4073F97E-DF5E-4C50-9D1B-FE722C37BD67}" srcOrd="1" destOrd="0" presId="urn:microsoft.com/office/officeart/2005/8/layout/process1"/>
    <dgm:cxn modelId="{B35C17A5-F773-43FE-8219-2E3AE7CC7511}" type="presParOf" srcId="{4073F97E-DF5E-4C50-9D1B-FE722C37BD67}" destId="{C8E1FD70-E54B-4EBD-88AA-83CE9E3AEB3B}" srcOrd="0" destOrd="0" presId="urn:microsoft.com/office/officeart/2005/8/layout/process1"/>
    <dgm:cxn modelId="{F72634D4-31B3-4C93-B6F2-222D4AB2613D}" type="presParOf" srcId="{BABC589B-82E2-4E66-9C0D-5090BBA325F1}" destId="{DD13D0E4-F619-4EFB-ACE4-A312E1C0A0EF}" srcOrd="2" destOrd="0" presId="urn:microsoft.com/office/officeart/2005/8/layout/process1"/>
    <dgm:cxn modelId="{F725B700-2800-43F2-88E8-BAE56757BBAA}" type="presParOf" srcId="{BABC589B-82E2-4E66-9C0D-5090BBA325F1}" destId="{EB172F3C-BAE5-44A2-A0BA-09BEF812F5F0}" srcOrd="3" destOrd="0" presId="urn:microsoft.com/office/officeart/2005/8/layout/process1"/>
    <dgm:cxn modelId="{0296AB64-5D39-44A1-BC7D-078B2F645080}" type="presParOf" srcId="{EB172F3C-BAE5-44A2-A0BA-09BEF812F5F0}" destId="{6E469276-C212-4F35-9A74-CE873BD50AB5}" srcOrd="0" destOrd="0" presId="urn:microsoft.com/office/officeart/2005/8/layout/process1"/>
    <dgm:cxn modelId="{A97D23AC-8E03-426E-8FDF-D4CD459E8E76}" type="presParOf" srcId="{BABC589B-82E2-4E66-9C0D-5090BBA325F1}" destId="{D2418AA8-6B29-4DA8-88D1-8571B47FF43C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1660958-2234-4477-AD88-641E8709138D}" type="doc">
      <dgm:prSet loTypeId="urn:microsoft.com/office/officeart/2005/8/layout/chevron1" loCatId="process" qsTypeId="urn:microsoft.com/office/officeart/2005/8/quickstyle/simple1" qsCatId="simple" csTypeId="urn:microsoft.com/office/officeart/2005/8/colors/colorful3" csCatId="colorful" phldr="1"/>
      <dgm:spPr/>
    </dgm:pt>
    <dgm:pt modelId="{B177BE76-6ABC-4E1D-9057-C25CAB3C04B7}">
      <dgm:prSet phldrT="[Tekst]"/>
      <dgm:spPr/>
      <dgm:t>
        <a:bodyPr/>
        <a:lstStyle/>
        <a:p>
          <a:r>
            <a:rPr lang="pl-PL" b="0" i="0" dirty="0">
              <a:solidFill>
                <a:schemeClr val="tx1"/>
              </a:solidFill>
            </a:rPr>
            <a:t>Ustawa z dnia 6 września 2001 r. </a:t>
          </a:r>
          <a:br>
            <a:rPr lang="pl-PL" b="0" i="0" dirty="0">
              <a:solidFill>
                <a:schemeClr val="tx1"/>
              </a:solidFill>
            </a:rPr>
          </a:br>
          <a:r>
            <a:rPr lang="pl-PL" b="0" i="0" dirty="0">
              <a:solidFill>
                <a:schemeClr val="tx1"/>
              </a:solidFill>
            </a:rPr>
            <a:t>o dostępie do informacji publicznej</a:t>
          </a:r>
          <a:endParaRPr lang="en-GB" dirty="0">
            <a:solidFill>
              <a:schemeClr val="tx1"/>
            </a:solidFill>
          </a:endParaRPr>
        </a:p>
      </dgm:t>
    </dgm:pt>
    <dgm:pt modelId="{CE60B99D-B870-4141-B53D-8B2F25761F28}" type="parTrans" cxnId="{40CC6A03-F611-42A8-8B63-24F49A2755BA}">
      <dgm:prSet/>
      <dgm:spPr/>
      <dgm:t>
        <a:bodyPr/>
        <a:lstStyle/>
        <a:p>
          <a:endParaRPr lang="en-GB"/>
        </a:p>
      </dgm:t>
    </dgm:pt>
    <dgm:pt modelId="{785DCDA2-B4B8-457B-8693-5B95594FB68B}" type="sibTrans" cxnId="{40CC6A03-F611-42A8-8B63-24F49A2755BA}">
      <dgm:prSet/>
      <dgm:spPr/>
      <dgm:t>
        <a:bodyPr/>
        <a:lstStyle/>
        <a:p>
          <a:endParaRPr lang="en-GB"/>
        </a:p>
      </dgm:t>
    </dgm:pt>
    <dgm:pt modelId="{36F985AA-9137-4B72-A8E9-FDDA9F545F0E}">
      <dgm:prSet phldrT="[Teks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pl-PL" sz="2800" b="0" i="0" dirty="0">
              <a:solidFill>
                <a:schemeClr val="tx1"/>
              </a:solidFill>
            </a:rPr>
            <a:t>precyzuje konstytucyjny zapis art. 61 o prawie obywateli do informacji </a:t>
          </a:r>
          <a:br>
            <a:rPr lang="pl-PL" sz="2800" b="0" i="0" dirty="0">
              <a:solidFill>
                <a:schemeClr val="tx1"/>
              </a:solidFill>
            </a:rPr>
          </a:br>
          <a:r>
            <a:rPr lang="pl-PL" sz="2800" b="0" i="0" dirty="0">
              <a:solidFill>
                <a:schemeClr val="tx1"/>
              </a:solidFill>
            </a:rPr>
            <a:t>o działaniach władz publicznych</a:t>
          </a:r>
          <a:endParaRPr lang="en-GB" sz="2800" dirty="0">
            <a:solidFill>
              <a:schemeClr val="tx1"/>
            </a:solidFill>
          </a:endParaRPr>
        </a:p>
      </dgm:t>
    </dgm:pt>
    <dgm:pt modelId="{22591711-4DAA-4C09-BA23-C842733FD120}" type="parTrans" cxnId="{865A5F8F-0E52-4853-B8FF-FB6DD2456BA6}">
      <dgm:prSet/>
      <dgm:spPr/>
      <dgm:t>
        <a:bodyPr/>
        <a:lstStyle/>
        <a:p>
          <a:endParaRPr lang="en-GB"/>
        </a:p>
      </dgm:t>
    </dgm:pt>
    <dgm:pt modelId="{56AFC593-1465-4444-91B4-3E8E52EE3E0F}" type="sibTrans" cxnId="{865A5F8F-0E52-4853-B8FF-FB6DD2456BA6}">
      <dgm:prSet/>
      <dgm:spPr/>
      <dgm:t>
        <a:bodyPr/>
        <a:lstStyle/>
        <a:p>
          <a:endParaRPr lang="en-GB"/>
        </a:p>
      </dgm:t>
    </dgm:pt>
    <dgm:pt modelId="{634074F5-BB44-427D-916F-530673B823A6}" type="pres">
      <dgm:prSet presAssocID="{61660958-2234-4477-AD88-641E8709138D}" presName="Name0" presStyleCnt="0">
        <dgm:presLayoutVars>
          <dgm:dir/>
          <dgm:animLvl val="lvl"/>
          <dgm:resizeHandles val="exact"/>
        </dgm:presLayoutVars>
      </dgm:prSet>
      <dgm:spPr/>
    </dgm:pt>
    <dgm:pt modelId="{870B6460-3AD4-4B8E-8B5D-D015F6F29F31}" type="pres">
      <dgm:prSet presAssocID="{B177BE76-6ABC-4E1D-9057-C25CAB3C04B7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8F388209-6279-4F67-BA0E-87F794D57D87}" type="pres">
      <dgm:prSet presAssocID="{785DCDA2-B4B8-457B-8693-5B95594FB68B}" presName="parTxOnlySpace" presStyleCnt="0"/>
      <dgm:spPr/>
    </dgm:pt>
    <dgm:pt modelId="{F53F8ED3-6DF3-4512-B27A-C6B10ECAE710}" type="pres">
      <dgm:prSet presAssocID="{36F985AA-9137-4B72-A8E9-FDDA9F545F0E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40CC6A03-F611-42A8-8B63-24F49A2755BA}" srcId="{61660958-2234-4477-AD88-641E8709138D}" destId="{B177BE76-6ABC-4E1D-9057-C25CAB3C04B7}" srcOrd="0" destOrd="0" parTransId="{CE60B99D-B870-4141-B53D-8B2F25761F28}" sibTransId="{785DCDA2-B4B8-457B-8693-5B95594FB68B}"/>
    <dgm:cxn modelId="{516FE43B-B1AD-4D64-A793-14CDF7A58594}" type="presOf" srcId="{36F985AA-9137-4B72-A8E9-FDDA9F545F0E}" destId="{F53F8ED3-6DF3-4512-B27A-C6B10ECAE710}" srcOrd="0" destOrd="0" presId="urn:microsoft.com/office/officeart/2005/8/layout/chevron1"/>
    <dgm:cxn modelId="{7B7F4F4E-E28D-4110-A83D-A3BF04FDC767}" type="presOf" srcId="{B177BE76-6ABC-4E1D-9057-C25CAB3C04B7}" destId="{870B6460-3AD4-4B8E-8B5D-D015F6F29F31}" srcOrd="0" destOrd="0" presId="urn:microsoft.com/office/officeart/2005/8/layout/chevron1"/>
    <dgm:cxn modelId="{801CCF58-DF15-4D21-9D84-9E7658948EAA}" type="presOf" srcId="{61660958-2234-4477-AD88-641E8709138D}" destId="{634074F5-BB44-427D-916F-530673B823A6}" srcOrd="0" destOrd="0" presId="urn:microsoft.com/office/officeart/2005/8/layout/chevron1"/>
    <dgm:cxn modelId="{865A5F8F-0E52-4853-B8FF-FB6DD2456BA6}" srcId="{61660958-2234-4477-AD88-641E8709138D}" destId="{36F985AA-9137-4B72-A8E9-FDDA9F545F0E}" srcOrd="1" destOrd="0" parTransId="{22591711-4DAA-4C09-BA23-C842733FD120}" sibTransId="{56AFC593-1465-4444-91B4-3E8E52EE3E0F}"/>
    <dgm:cxn modelId="{ABCF272E-9004-4DD5-9834-F0D299CA16CB}" type="presParOf" srcId="{634074F5-BB44-427D-916F-530673B823A6}" destId="{870B6460-3AD4-4B8E-8B5D-D015F6F29F31}" srcOrd="0" destOrd="0" presId="urn:microsoft.com/office/officeart/2005/8/layout/chevron1"/>
    <dgm:cxn modelId="{2CC23EB5-E33D-4F23-97C3-59B3AA8D6F20}" type="presParOf" srcId="{634074F5-BB44-427D-916F-530673B823A6}" destId="{8F388209-6279-4F67-BA0E-87F794D57D87}" srcOrd="1" destOrd="0" presId="urn:microsoft.com/office/officeart/2005/8/layout/chevron1"/>
    <dgm:cxn modelId="{FA5C4B5C-D7A4-4559-81B9-5E609A135A7B}" type="presParOf" srcId="{634074F5-BB44-427D-916F-530673B823A6}" destId="{F53F8ED3-6DF3-4512-B27A-C6B10ECAE710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1660958-2234-4477-AD88-641E8709138D}" type="doc">
      <dgm:prSet loTypeId="urn:microsoft.com/office/officeart/2005/8/layout/chevron1" loCatId="process" qsTypeId="urn:microsoft.com/office/officeart/2005/8/quickstyle/simple1" qsCatId="simple" csTypeId="urn:microsoft.com/office/officeart/2005/8/colors/colorful3" csCatId="colorful" phldr="1"/>
      <dgm:spPr/>
    </dgm:pt>
    <dgm:pt modelId="{B177BE76-6ABC-4E1D-9057-C25CAB3C04B7}">
      <dgm:prSet phldrT="[Tekst]"/>
      <dgm:spPr/>
      <dgm:t>
        <a:bodyPr/>
        <a:lstStyle/>
        <a:p>
          <a:r>
            <a:rPr lang="pl-PL" b="0" i="0" dirty="0">
              <a:solidFill>
                <a:schemeClr val="tx1"/>
              </a:solidFill>
            </a:rPr>
            <a:t>Art. 1 ust. 1 </a:t>
          </a:r>
          <a:br>
            <a:rPr lang="pl-PL" b="0" i="0" dirty="0">
              <a:solidFill>
                <a:schemeClr val="tx1"/>
              </a:solidFill>
            </a:rPr>
          </a:br>
          <a:r>
            <a:rPr lang="pl-PL" b="0" i="0" dirty="0">
              <a:solidFill>
                <a:schemeClr val="tx1"/>
              </a:solidFill>
            </a:rPr>
            <a:t>Przepisy ustawy nie naruszają przepisów innych ustaw określających odmienne zasady i tryb dostępu do informacji będących informacjami publicznymi</a:t>
          </a:r>
          <a:endParaRPr lang="en-GB" dirty="0">
            <a:solidFill>
              <a:schemeClr val="tx1"/>
            </a:solidFill>
          </a:endParaRPr>
        </a:p>
      </dgm:t>
    </dgm:pt>
    <dgm:pt modelId="{CE60B99D-B870-4141-B53D-8B2F25761F28}" type="parTrans" cxnId="{40CC6A03-F611-42A8-8B63-24F49A2755BA}">
      <dgm:prSet/>
      <dgm:spPr/>
      <dgm:t>
        <a:bodyPr/>
        <a:lstStyle/>
        <a:p>
          <a:endParaRPr lang="en-GB"/>
        </a:p>
      </dgm:t>
    </dgm:pt>
    <dgm:pt modelId="{785DCDA2-B4B8-457B-8693-5B95594FB68B}" type="sibTrans" cxnId="{40CC6A03-F611-42A8-8B63-24F49A2755BA}">
      <dgm:prSet/>
      <dgm:spPr/>
      <dgm:t>
        <a:bodyPr/>
        <a:lstStyle/>
        <a:p>
          <a:endParaRPr lang="en-GB"/>
        </a:p>
      </dgm:t>
    </dgm:pt>
    <dgm:pt modelId="{36F985AA-9137-4B72-A8E9-FDDA9F545F0E}">
      <dgm:prSet phldrT="[Teks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pl-PL" b="0" i="0" dirty="0">
              <a:solidFill>
                <a:schemeClr val="tx1"/>
              </a:solidFill>
            </a:rPr>
            <a:t>nie jest zatem jedynym aktem prawnym wyrażającym i konkretyzującym zasadę jawności działania organów władz publicznych, a inne akty prawne traktować należy jako </a:t>
          </a:r>
          <a:r>
            <a:rPr lang="pl-PL" b="0" i="1" dirty="0">
              <a:solidFill>
                <a:schemeClr val="tx1"/>
              </a:solidFill>
            </a:rPr>
            <a:t>lex specialis </a:t>
          </a:r>
          <a:r>
            <a:rPr lang="pl-PL" b="0" i="0" dirty="0">
              <a:solidFill>
                <a:schemeClr val="tx1"/>
              </a:solidFill>
            </a:rPr>
            <a:t>w stosunku do ustawy o dostępie do informacji publicznej</a:t>
          </a:r>
          <a:endParaRPr lang="en-GB" dirty="0">
            <a:solidFill>
              <a:schemeClr val="tx1"/>
            </a:solidFill>
          </a:endParaRPr>
        </a:p>
      </dgm:t>
    </dgm:pt>
    <dgm:pt modelId="{22591711-4DAA-4C09-BA23-C842733FD120}" type="parTrans" cxnId="{865A5F8F-0E52-4853-B8FF-FB6DD2456BA6}">
      <dgm:prSet/>
      <dgm:spPr/>
      <dgm:t>
        <a:bodyPr/>
        <a:lstStyle/>
        <a:p>
          <a:endParaRPr lang="en-GB"/>
        </a:p>
      </dgm:t>
    </dgm:pt>
    <dgm:pt modelId="{56AFC593-1465-4444-91B4-3E8E52EE3E0F}" type="sibTrans" cxnId="{865A5F8F-0E52-4853-B8FF-FB6DD2456BA6}">
      <dgm:prSet/>
      <dgm:spPr/>
      <dgm:t>
        <a:bodyPr/>
        <a:lstStyle/>
        <a:p>
          <a:endParaRPr lang="en-GB"/>
        </a:p>
      </dgm:t>
    </dgm:pt>
    <dgm:pt modelId="{66DDA1E7-A379-43BA-8D9C-F78FD8236B77}" type="pres">
      <dgm:prSet presAssocID="{61660958-2234-4477-AD88-641E8709138D}" presName="Name0" presStyleCnt="0">
        <dgm:presLayoutVars>
          <dgm:dir/>
          <dgm:animLvl val="lvl"/>
          <dgm:resizeHandles val="exact"/>
        </dgm:presLayoutVars>
      </dgm:prSet>
      <dgm:spPr/>
    </dgm:pt>
    <dgm:pt modelId="{578E50DA-C899-4DE8-8963-AF4565C10616}" type="pres">
      <dgm:prSet presAssocID="{B177BE76-6ABC-4E1D-9057-C25CAB3C04B7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30077D4C-4D24-474D-B0C1-35915C52A40C}" type="pres">
      <dgm:prSet presAssocID="{785DCDA2-B4B8-457B-8693-5B95594FB68B}" presName="parTxOnlySpace" presStyleCnt="0"/>
      <dgm:spPr/>
    </dgm:pt>
    <dgm:pt modelId="{1D6D34DE-D18C-4DAD-9BDC-6183CAA562AB}" type="pres">
      <dgm:prSet presAssocID="{36F985AA-9137-4B72-A8E9-FDDA9F545F0E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40CC6A03-F611-42A8-8B63-24F49A2755BA}" srcId="{61660958-2234-4477-AD88-641E8709138D}" destId="{B177BE76-6ABC-4E1D-9057-C25CAB3C04B7}" srcOrd="0" destOrd="0" parTransId="{CE60B99D-B870-4141-B53D-8B2F25761F28}" sibTransId="{785DCDA2-B4B8-457B-8693-5B95594FB68B}"/>
    <dgm:cxn modelId="{721C761D-25F2-4F2F-A86D-7F515449664B}" type="presOf" srcId="{B177BE76-6ABC-4E1D-9057-C25CAB3C04B7}" destId="{578E50DA-C899-4DE8-8963-AF4565C10616}" srcOrd="0" destOrd="0" presId="urn:microsoft.com/office/officeart/2005/8/layout/chevron1"/>
    <dgm:cxn modelId="{865A5F8F-0E52-4853-B8FF-FB6DD2456BA6}" srcId="{61660958-2234-4477-AD88-641E8709138D}" destId="{36F985AA-9137-4B72-A8E9-FDDA9F545F0E}" srcOrd="1" destOrd="0" parTransId="{22591711-4DAA-4C09-BA23-C842733FD120}" sibTransId="{56AFC593-1465-4444-91B4-3E8E52EE3E0F}"/>
    <dgm:cxn modelId="{D4843C9A-73DC-478A-8618-655120146B36}" type="presOf" srcId="{36F985AA-9137-4B72-A8E9-FDDA9F545F0E}" destId="{1D6D34DE-D18C-4DAD-9BDC-6183CAA562AB}" srcOrd="0" destOrd="0" presId="urn:microsoft.com/office/officeart/2005/8/layout/chevron1"/>
    <dgm:cxn modelId="{960430DB-CB81-472D-A7A9-1FF69BD94B76}" type="presOf" srcId="{61660958-2234-4477-AD88-641E8709138D}" destId="{66DDA1E7-A379-43BA-8D9C-F78FD8236B77}" srcOrd="0" destOrd="0" presId="urn:microsoft.com/office/officeart/2005/8/layout/chevron1"/>
    <dgm:cxn modelId="{AD3AA2DA-9773-4974-AA4D-E3991292301A}" type="presParOf" srcId="{66DDA1E7-A379-43BA-8D9C-F78FD8236B77}" destId="{578E50DA-C899-4DE8-8963-AF4565C10616}" srcOrd="0" destOrd="0" presId="urn:microsoft.com/office/officeart/2005/8/layout/chevron1"/>
    <dgm:cxn modelId="{790143AC-05BC-4DA9-B133-CF0525A2A5F7}" type="presParOf" srcId="{66DDA1E7-A379-43BA-8D9C-F78FD8236B77}" destId="{30077D4C-4D24-474D-B0C1-35915C52A40C}" srcOrd="1" destOrd="0" presId="urn:microsoft.com/office/officeart/2005/8/layout/chevron1"/>
    <dgm:cxn modelId="{7A87DA3A-6834-450D-9CD0-6F787ED2F7D8}" type="presParOf" srcId="{66DDA1E7-A379-43BA-8D9C-F78FD8236B77}" destId="{1D6D34DE-D18C-4DAD-9BDC-6183CAA562AB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D9CB9FF-0216-49EB-9551-94D8F1E8287B}" type="doc">
      <dgm:prSet loTypeId="urn:microsoft.com/office/officeart/2005/8/layout/hList1" loCatId="list" qsTypeId="urn:microsoft.com/office/officeart/2005/8/quickstyle/simple2" qsCatId="simple" csTypeId="urn:microsoft.com/office/officeart/2005/8/colors/accent4_4" csCatId="accent4" phldr="1"/>
      <dgm:spPr/>
      <dgm:t>
        <a:bodyPr/>
        <a:lstStyle/>
        <a:p>
          <a:endParaRPr lang="en-GB"/>
        </a:p>
      </dgm:t>
    </dgm:pt>
    <dgm:pt modelId="{2AD30C20-4341-419D-95EE-DD85AEB8EC52}">
      <dgm:prSet custT="1"/>
      <dgm:spPr/>
      <dgm:t>
        <a:bodyPr/>
        <a:lstStyle/>
        <a:p>
          <a:r>
            <a:rPr lang="pl-PL" sz="3200" b="1" i="0" u="none" dirty="0">
              <a:solidFill>
                <a:schemeClr val="tx1"/>
              </a:solidFill>
            </a:rPr>
            <a:t>Akty prawne </a:t>
          </a:r>
          <a:r>
            <a:rPr lang="pl-PL" sz="3200" b="1" i="1" u="none" dirty="0">
              <a:solidFill>
                <a:schemeClr val="tx1"/>
              </a:solidFill>
            </a:rPr>
            <a:t>lex specialis</a:t>
          </a:r>
          <a:r>
            <a:rPr lang="pl-PL" sz="3200" b="1" i="0" u="none" dirty="0">
              <a:solidFill>
                <a:schemeClr val="tx1"/>
              </a:solidFill>
            </a:rPr>
            <a:t>:</a:t>
          </a:r>
          <a:endParaRPr lang="pl-PL" sz="3200" b="1" u="none" dirty="0">
            <a:solidFill>
              <a:schemeClr val="tx1"/>
            </a:solidFill>
          </a:endParaRPr>
        </a:p>
      </dgm:t>
    </dgm:pt>
    <dgm:pt modelId="{EA514BFF-D38B-4CE6-B574-49C8BCCB1631}" type="parTrans" cxnId="{7D0673F3-9574-44AE-B767-A8862C9910BD}">
      <dgm:prSet/>
      <dgm:spPr/>
      <dgm:t>
        <a:bodyPr/>
        <a:lstStyle/>
        <a:p>
          <a:endParaRPr lang="en-GB"/>
        </a:p>
      </dgm:t>
    </dgm:pt>
    <dgm:pt modelId="{432CA832-E1E1-4BDA-9F56-5003B86D34A5}" type="sibTrans" cxnId="{7D0673F3-9574-44AE-B767-A8862C9910BD}">
      <dgm:prSet/>
      <dgm:spPr/>
      <dgm:t>
        <a:bodyPr/>
        <a:lstStyle/>
        <a:p>
          <a:endParaRPr lang="en-GB"/>
        </a:p>
      </dgm:t>
    </dgm:pt>
    <dgm:pt modelId="{E8027BD4-EC74-4C86-8F02-7F5D06319516}">
      <dgm:prSet/>
      <dgm:spPr/>
      <dgm:t>
        <a:bodyPr/>
        <a:lstStyle/>
        <a:p>
          <a:pPr algn="just"/>
          <a:r>
            <a:rPr lang="pl-PL" b="0" i="0" dirty="0"/>
            <a:t>Kodeks postępowania administracyjnego (zakłada jawność dokumentów w sprawie, w której obywatel jest stroną lub uczestnikiem postępowania);</a:t>
          </a:r>
          <a:endParaRPr lang="pl-PL" dirty="0"/>
        </a:p>
      </dgm:t>
    </dgm:pt>
    <dgm:pt modelId="{6A625CEC-8FB6-47F4-8300-41CD86BB7719}" type="parTrans" cxnId="{3DDC3541-AED4-4C50-81DE-0FD13CA67EB3}">
      <dgm:prSet/>
      <dgm:spPr/>
      <dgm:t>
        <a:bodyPr/>
        <a:lstStyle/>
        <a:p>
          <a:endParaRPr lang="en-GB"/>
        </a:p>
      </dgm:t>
    </dgm:pt>
    <dgm:pt modelId="{C8EE079C-78A7-48BD-9DFA-B605B588ED3F}" type="sibTrans" cxnId="{3DDC3541-AED4-4C50-81DE-0FD13CA67EB3}">
      <dgm:prSet/>
      <dgm:spPr/>
      <dgm:t>
        <a:bodyPr/>
        <a:lstStyle/>
        <a:p>
          <a:endParaRPr lang="en-GB"/>
        </a:p>
      </dgm:t>
    </dgm:pt>
    <dgm:pt modelId="{55C03CBF-1F5D-4848-83FE-5B6D2F244A3A}">
      <dgm:prSet/>
      <dgm:spPr/>
      <dgm:t>
        <a:bodyPr/>
        <a:lstStyle/>
        <a:p>
          <a:pPr algn="just"/>
          <a:r>
            <a:rPr lang="pl-PL" b="0" i="0" dirty="0"/>
            <a:t>ustawa z dnia 27 sierpnia 2009 r. o finansach publicznych (zasada jawności finansów publicznych);</a:t>
          </a:r>
          <a:endParaRPr lang="pl-PL" dirty="0"/>
        </a:p>
      </dgm:t>
    </dgm:pt>
    <dgm:pt modelId="{7FBE0248-2B61-4861-8D8B-658FF0BED874}" type="parTrans" cxnId="{7446A52A-E709-49D3-A235-7A319B35BE32}">
      <dgm:prSet/>
      <dgm:spPr/>
      <dgm:t>
        <a:bodyPr/>
        <a:lstStyle/>
        <a:p>
          <a:endParaRPr lang="en-GB"/>
        </a:p>
      </dgm:t>
    </dgm:pt>
    <dgm:pt modelId="{142454E3-95A6-4608-90DF-D60BCAD5B20A}" type="sibTrans" cxnId="{7446A52A-E709-49D3-A235-7A319B35BE32}">
      <dgm:prSet/>
      <dgm:spPr/>
      <dgm:t>
        <a:bodyPr/>
        <a:lstStyle/>
        <a:p>
          <a:endParaRPr lang="en-GB"/>
        </a:p>
      </dgm:t>
    </dgm:pt>
    <dgm:pt modelId="{9C3CF8D1-8AFB-4305-B4C2-DD4A26BA3AED}">
      <dgm:prSet/>
      <dgm:spPr/>
      <dgm:t>
        <a:bodyPr/>
        <a:lstStyle/>
        <a:p>
          <a:pPr algn="just"/>
          <a:r>
            <a:rPr lang="pl-PL" b="0" i="0" dirty="0"/>
            <a:t>ustawa z dnia 27 marca 2003 r. o planowaniu i zagospodarowaniu przestrzennym ;</a:t>
          </a:r>
          <a:endParaRPr lang="pl-PL" dirty="0"/>
        </a:p>
      </dgm:t>
    </dgm:pt>
    <dgm:pt modelId="{D0188549-79E5-4A9E-9670-AAA81B9BFF8C}" type="parTrans" cxnId="{02FF6981-B5A4-4A19-A7B3-BC2C5ADB590C}">
      <dgm:prSet/>
      <dgm:spPr/>
      <dgm:t>
        <a:bodyPr/>
        <a:lstStyle/>
        <a:p>
          <a:endParaRPr lang="en-GB"/>
        </a:p>
      </dgm:t>
    </dgm:pt>
    <dgm:pt modelId="{668D03D5-5483-47AF-B264-A198662CB48A}" type="sibTrans" cxnId="{02FF6981-B5A4-4A19-A7B3-BC2C5ADB590C}">
      <dgm:prSet/>
      <dgm:spPr/>
      <dgm:t>
        <a:bodyPr/>
        <a:lstStyle/>
        <a:p>
          <a:endParaRPr lang="en-GB"/>
        </a:p>
      </dgm:t>
    </dgm:pt>
    <dgm:pt modelId="{F0AFFE24-CC2A-4976-8558-FD6381DD2221}">
      <dgm:prSet/>
      <dgm:spPr/>
      <dgm:t>
        <a:bodyPr/>
        <a:lstStyle/>
        <a:p>
          <a:pPr algn="just"/>
          <a:r>
            <a:rPr lang="pl-PL" b="0" i="0" dirty="0"/>
            <a:t>ustawa z dnia 29 stycznia 2004 r. – Prawo zamówień publicznych ;</a:t>
          </a:r>
          <a:endParaRPr lang="pl-PL" dirty="0"/>
        </a:p>
      </dgm:t>
    </dgm:pt>
    <dgm:pt modelId="{1EE5752F-F2C6-4DCB-8073-AF39E7D774A5}" type="parTrans" cxnId="{F55F2E83-20B5-4421-922A-67F2E5023665}">
      <dgm:prSet/>
      <dgm:spPr/>
      <dgm:t>
        <a:bodyPr/>
        <a:lstStyle/>
        <a:p>
          <a:endParaRPr lang="en-GB"/>
        </a:p>
      </dgm:t>
    </dgm:pt>
    <dgm:pt modelId="{A5B99698-2C8F-46D4-8E22-6CBD5268B434}" type="sibTrans" cxnId="{F55F2E83-20B5-4421-922A-67F2E5023665}">
      <dgm:prSet/>
      <dgm:spPr/>
      <dgm:t>
        <a:bodyPr/>
        <a:lstStyle/>
        <a:p>
          <a:endParaRPr lang="en-GB"/>
        </a:p>
      </dgm:t>
    </dgm:pt>
    <dgm:pt modelId="{35A4AA04-FF63-4DAF-82F1-E49D023DDAC6}">
      <dgm:prSet/>
      <dgm:spPr/>
      <dgm:t>
        <a:bodyPr/>
        <a:lstStyle/>
        <a:p>
          <a:pPr algn="just"/>
          <a:r>
            <a:rPr lang="pl-PL" b="0" i="0" dirty="0"/>
            <a:t>ustawa z dnia 3 października 2008 r. o udostępnianiu informacji o środowisku i jego ochronie, udziale społeczeństwa w ochronie środowiska oraz o ocenach oddziaływania na środowisko ;</a:t>
          </a:r>
          <a:endParaRPr lang="pl-PL" dirty="0"/>
        </a:p>
      </dgm:t>
    </dgm:pt>
    <dgm:pt modelId="{304EBD78-9CC7-47E2-913D-DF191F1B3619}" type="parTrans" cxnId="{E2730EBB-81CF-4B81-AC95-99AC9D035DD4}">
      <dgm:prSet/>
      <dgm:spPr/>
      <dgm:t>
        <a:bodyPr/>
        <a:lstStyle/>
        <a:p>
          <a:endParaRPr lang="en-GB"/>
        </a:p>
      </dgm:t>
    </dgm:pt>
    <dgm:pt modelId="{13002841-8423-4572-AA78-D528445298B5}" type="sibTrans" cxnId="{E2730EBB-81CF-4B81-AC95-99AC9D035DD4}">
      <dgm:prSet/>
      <dgm:spPr/>
      <dgm:t>
        <a:bodyPr/>
        <a:lstStyle/>
        <a:p>
          <a:endParaRPr lang="en-GB"/>
        </a:p>
      </dgm:t>
    </dgm:pt>
    <dgm:pt modelId="{0DAB4AFA-7A41-48C3-B7B5-2F0A5681E722}">
      <dgm:prSet/>
      <dgm:spPr/>
      <dgm:t>
        <a:bodyPr/>
        <a:lstStyle/>
        <a:p>
          <a:pPr algn="just"/>
          <a:r>
            <a:rPr lang="pl-PL" b="0" i="0" dirty="0"/>
            <a:t>ustawy ustrojowe samorządu terytorialnego.</a:t>
          </a:r>
          <a:endParaRPr lang="pl-PL" dirty="0"/>
        </a:p>
      </dgm:t>
    </dgm:pt>
    <dgm:pt modelId="{3EBBD384-7FE8-4269-B122-2C956F1B5DC2}" type="parTrans" cxnId="{8F98D02C-5E40-498E-A757-86A7B0A7BF16}">
      <dgm:prSet/>
      <dgm:spPr/>
      <dgm:t>
        <a:bodyPr/>
        <a:lstStyle/>
        <a:p>
          <a:endParaRPr lang="en-GB"/>
        </a:p>
      </dgm:t>
    </dgm:pt>
    <dgm:pt modelId="{A86D0230-AD5B-4E9D-A599-3BAE12F3F820}" type="sibTrans" cxnId="{8F98D02C-5E40-498E-A757-86A7B0A7BF16}">
      <dgm:prSet/>
      <dgm:spPr/>
      <dgm:t>
        <a:bodyPr/>
        <a:lstStyle/>
        <a:p>
          <a:endParaRPr lang="en-GB"/>
        </a:p>
      </dgm:t>
    </dgm:pt>
    <dgm:pt modelId="{02D03900-5A25-4603-AA00-F02256294999}" type="pres">
      <dgm:prSet presAssocID="{8D9CB9FF-0216-49EB-9551-94D8F1E8287B}" presName="Name0" presStyleCnt="0">
        <dgm:presLayoutVars>
          <dgm:dir/>
          <dgm:animLvl val="lvl"/>
          <dgm:resizeHandles val="exact"/>
        </dgm:presLayoutVars>
      </dgm:prSet>
      <dgm:spPr/>
    </dgm:pt>
    <dgm:pt modelId="{54825176-C250-4630-A77F-A1BB82EE3880}" type="pres">
      <dgm:prSet presAssocID="{2AD30C20-4341-419D-95EE-DD85AEB8EC52}" presName="composite" presStyleCnt="0"/>
      <dgm:spPr/>
    </dgm:pt>
    <dgm:pt modelId="{114D5C13-E082-4B81-A384-254F605A01B8}" type="pres">
      <dgm:prSet presAssocID="{2AD30C20-4341-419D-95EE-DD85AEB8EC52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58DEE292-5F29-44CF-A9F2-4653782A9C52}" type="pres">
      <dgm:prSet presAssocID="{2AD30C20-4341-419D-95EE-DD85AEB8EC52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7446A52A-E709-49D3-A235-7A319B35BE32}" srcId="{2AD30C20-4341-419D-95EE-DD85AEB8EC52}" destId="{55C03CBF-1F5D-4848-83FE-5B6D2F244A3A}" srcOrd="1" destOrd="0" parTransId="{7FBE0248-2B61-4861-8D8B-658FF0BED874}" sibTransId="{142454E3-95A6-4608-90DF-D60BCAD5B20A}"/>
    <dgm:cxn modelId="{8F98D02C-5E40-498E-A757-86A7B0A7BF16}" srcId="{2AD30C20-4341-419D-95EE-DD85AEB8EC52}" destId="{0DAB4AFA-7A41-48C3-B7B5-2F0A5681E722}" srcOrd="5" destOrd="0" parTransId="{3EBBD384-7FE8-4269-B122-2C956F1B5DC2}" sibTransId="{A86D0230-AD5B-4E9D-A599-3BAE12F3F820}"/>
    <dgm:cxn modelId="{3DDC3541-AED4-4C50-81DE-0FD13CA67EB3}" srcId="{2AD30C20-4341-419D-95EE-DD85AEB8EC52}" destId="{E8027BD4-EC74-4C86-8F02-7F5D06319516}" srcOrd="0" destOrd="0" parTransId="{6A625CEC-8FB6-47F4-8300-41CD86BB7719}" sibTransId="{C8EE079C-78A7-48BD-9DFA-B605B588ED3F}"/>
    <dgm:cxn modelId="{8155014A-524B-4147-A445-625BB2FDDD6F}" type="presOf" srcId="{0DAB4AFA-7A41-48C3-B7B5-2F0A5681E722}" destId="{58DEE292-5F29-44CF-A9F2-4653782A9C52}" srcOrd="0" destOrd="5" presId="urn:microsoft.com/office/officeart/2005/8/layout/hList1"/>
    <dgm:cxn modelId="{79A90677-1D2A-4B58-BB57-D75980A05CBB}" type="presOf" srcId="{55C03CBF-1F5D-4848-83FE-5B6D2F244A3A}" destId="{58DEE292-5F29-44CF-A9F2-4653782A9C52}" srcOrd="0" destOrd="1" presId="urn:microsoft.com/office/officeart/2005/8/layout/hList1"/>
    <dgm:cxn modelId="{9C35D677-B1A5-4EE7-BF09-0251BFA1EE5B}" type="presOf" srcId="{9C3CF8D1-8AFB-4305-B4C2-DD4A26BA3AED}" destId="{58DEE292-5F29-44CF-A9F2-4653782A9C52}" srcOrd="0" destOrd="2" presId="urn:microsoft.com/office/officeart/2005/8/layout/hList1"/>
    <dgm:cxn modelId="{02FF6981-B5A4-4A19-A7B3-BC2C5ADB590C}" srcId="{2AD30C20-4341-419D-95EE-DD85AEB8EC52}" destId="{9C3CF8D1-8AFB-4305-B4C2-DD4A26BA3AED}" srcOrd="2" destOrd="0" parTransId="{D0188549-79E5-4A9E-9670-AAA81B9BFF8C}" sibTransId="{668D03D5-5483-47AF-B264-A198662CB48A}"/>
    <dgm:cxn modelId="{F55F2E83-20B5-4421-922A-67F2E5023665}" srcId="{2AD30C20-4341-419D-95EE-DD85AEB8EC52}" destId="{F0AFFE24-CC2A-4976-8558-FD6381DD2221}" srcOrd="3" destOrd="0" parTransId="{1EE5752F-F2C6-4DCB-8073-AF39E7D774A5}" sibTransId="{A5B99698-2C8F-46D4-8E22-6CBD5268B434}"/>
    <dgm:cxn modelId="{106C6D99-948B-458C-BDF2-3F5C509B1943}" type="presOf" srcId="{2AD30C20-4341-419D-95EE-DD85AEB8EC52}" destId="{114D5C13-E082-4B81-A384-254F605A01B8}" srcOrd="0" destOrd="0" presId="urn:microsoft.com/office/officeart/2005/8/layout/hList1"/>
    <dgm:cxn modelId="{F216EDB1-25D1-47BC-B543-7C2247C2D6BB}" type="presOf" srcId="{E8027BD4-EC74-4C86-8F02-7F5D06319516}" destId="{58DEE292-5F29-44CF-A9F2-4653782A9C52}" srcOrd="0" destOrd="0" presId="urn:microsoft.com/office/officeart/2005/8/layout/hList1"/>
    <dgm:cxn modelId="{E2730EBB-81CF-4B81-AC95-99AC9D035DD4}" srcId="{2AD30C20-4341-419D-95EE-DD85AEB8EC52}" destId="{35A4AA04-FF63-4DAF-82F1-E49D023DDAC6}" srcOrd="4" destOrd="0" parTransId="{304EBD78-9CC7-47E2-913D-DF191F1B3619}" sibTransId="{13002841-8423-4572-AA78-D528445298B5}"/>
    <dgm:cxn modelId="{9F900EBB-6CF4-42ED-844E-FD6FB2D00AF5}" type="presOf" srcId="{8D9CB9FF-0216-49EB-9551-94D8F1E8287B}" destId="{02D03900-5A25-4603-AA00-F02256294999}" srcOrd="0" destOrd="0" presId="urn:microsoft.com/office/officeart/2005/8/layout/hList1"/>
    <dgm:cxn modelId="{C4D418BE-D94E-40BA-9049-6A555D8C66D3}" type="presOf" srcId="{F0AFFE24-CC2A-4976-8558-FD6381DD2221}" destId="{58DEE292-5F29-44CF-A9F2-4653782A9C52}" srcOrd="0" destOrd="3" presId="urn:microsoft.com/office/officeart/2005/8/layout/hList1"/>
    <dgm:cxn modelId="{F59209CE-A192-43AA-A894-93F96EBFADC5}" type="presOf" srcId="{35A4AA04-FF63-4DAF-82F1-E49D023DDAC6}" destId="{58DEE292-5F29-44CF-A9F2-4653782A9C52}" srcOrd="0" destOrd="4" presId="urn:microsoft.com/office/officeart/2005/8/layout/hList1"/>
    <dgm:cxn modelId="{7D0673F3-9574-44AE-B767-A8862C9910BD}" srcId="{8D9CB9FF-0216-49EB-9551-94D8F1E8287B}" destId="{2AD30C20-4341-419D-95EE-DD85AEB8EC52}" srcOrd="0" destOrd="0" parTransId="{EA514BFF-D38B-4CE6-B574-49C8BCCB1631}" sibTransId="{432CA832-E1E1-4BDA-9F56-5003B86D34A5}"/>
    <dgm:cxn modelId="{47730DA6-7155-45D1-8707-500E691FB04E}" type="presParOf" srcId="{02D03900-5A25-4603-AA00-F02256294999}" destId="{54825176-C250-4630-A77F-A1BB82EE3880}" srcOrd="0" destOrd="0" presId="urn:microsoft.com/office/officeart/2005/8/layout/hList1"/>
    <dgm:cxn modelId="{3F067039-BD97-41F5-98A6-82C099CD38BE}" type="presParOf" srcId="{54825176-C250-4630-A77F-A1BB82EE3880}" destId="{114D5C13-E082-4B81-A384-254F605A01B8}" srcOrd="0" destOrd="0" presId="urn:microsoft.com/office/officeart/2005/8/layout/hList1"/>
    <dgm:cxn modelId="{88F5BBC6-4C0F-4CA4-A03E-5F55B548E757}" type="presParOf" srcId="{54825176-C250-4630-A77F-A1BB82EE3880}" destId="{58DEE292-5F29-44CF-A9F2-4653782A9C5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A10871A-C01D-493D-AEA0-7223D22E2519}" type="doc">
      <dgm:prSet loTypeId="urn:microsoft.com/office/officeart/2005/8/layout/vList5" loCatId="list" qsTypeId="urn:microsoft.com/office/officeart/2005/8/quickstyle/simple1" qsCatId="simple" csTypeId="urn:microsoft.com/office/officeart/2005/8/colors/accent4_1" csCatId="accent4"/>
      <dgm:spPr/>
      <dgm:t>
        <a:bodyPr/>
        <a:lstStyle/>
        <a:p>
          <a:endParaRPr lang="en-GB"/>
        </a:p>
      </dgm:t>
    </dgm:pt>
    <dgm:pt modelId="{F163038D-C5EE-403D-883A-C1D9C0DA15BF}">
      <dgm:prSet/>
      <dgm:spPr/>
      <dgm:t>
        <a:bodyPr/>
        <a:lstStyle/>
        <a:p>
          <a:r>
            <a:rPr lang="pl-PL"/>
            <a:t>ART. 4A UST. 2;</a:t>
          </a:r>
        </a:p>
      </dgm:t>
    </dgm:pt>
    <dgm:pt modelId="{F00958DE-6DC9-4132-8ADF-AF99C722C3AB}" type="parTrans" cxnId="{BC1BBA9D-C13A-4CF2-8826-A9553ECEB065}">
      <dgm:prSet/>
      <dgm:spPr/>
      <dgm:t>
        <a:bodyPr/>
        <a:lstStyle/>
        <a:p>
          <a:endParaRPr lang="en-GB"/>
        </a:p>
      </dgm:t>
    </dgm:pt>
    <dgm:pt modelId="{49144B65-F591-41CB-B993-5498F3E4D1B6}" type="sibTrans" cxnId="{BC1BBA9D-C13A-4CF2-8826-A9553ECEB065}">
      <dgm:prSet/>
      <dgm:spPr/>
      <dgm:t>
        <a:bodyPr/>
        <a:lstStyle/>
        <a:p>
          <a:endParaRPr lang="en-GB"/>
        </a:p>
      </dgm:t>
    </dgm:pt>
    <dgm:pt modelId="{438B9F30-BF65-45CA-A940-3266A9A5C85D}">
      <dgm:prSet/>
      <dgm:spPr/>
      <dgm:t>
        <a:bodyPr/>
        <a:lstStyle/>
        <a:p>
          <a:r>
            <a:rPr lang="pl-PL"/>
            <a:t>ART. 5;</a:t>
          </a:r>
        </a:p>
      </dgm:t>
    </dgm:pt>
    <dgm:pt modelId="{5C07C737-F41B-4401-A091-588CC334FB1C}" type="parTrans" cxnId="{FB3D43BA-FC40-4542-B9F4-97A6592DBB5C}">
      <dgm:prSet/>
      <dgm:spPr/>
      <dgm:t>
        <a:bodyPr/>
        <a:lstStyle/>
        <a:p>
          <a:endParaRPr lang="en-GB"/>
        </a:p>
      </dgm:t>
    </dgm:pt>
    <dgm:pt modelId="{5E03D2DA-2FAC-4794-A59E-DD8BB670D98B}" type="sibTrans" cxnId="{FB3D43BA-FC40-4542-B9F4-97A6592DBB5C}">
      <dgm:prSet/>
      <dgm:spPr/>
      <dgm:t>
        <a:bodyPr/>
        <a:lstStyle/>
        <a:p>
          <a:endParaRPr lang="en-GB"/>
        </a:p>
      </dgm:t>
    </dgm:pt>
    <dgm:pt modelId="{8CCE6DB7-92AD-489B-99CF-E11CAB67CFC5}">
      <dgm:prSet/>
      <dgm:spPr/>
      <dgm:t>
        <a:bodyPr/>
        <a:lstStyle/>
        <a:p>
          <a:r>
            <a:rPr lang="pl-PL"/>
            <a:t>ART. 5A UST. 6;</a:t>
          </a:r>
        </a:p>
      </dgm:t>
    </dgm:pt>
    <dgm:pt modelId="{ACFB79FD-D21A-4FDF-8185-821FBB1CC4B4}" type="parTrans" cxnId="{4AB6967E-EE51-47FD-8662-1D38A2278F32}">
      <dgm:prSet/>
      <dgm:spPr/>
      <dgm:t>
        <a:bodyPr/>
        <a:lstStyle/>
        <a:p>
          <a:endParaRPr lang="en-GB"/>
        </a:p>
      </dgm:t>
    </dgm:pt>
    <dgm:pt modelId="{1270F24C-2CBD-470A-8B67-1EF99ED1815C}" type="sibTrans" cxnId="{4AB6967E-EE51-47FD-8662-1D38A2278F32}">
      <dgm:prSet/>
      <dgm:spPr/>
      <dgm:t>
        <a:bodyPr/>
        <a:lstStyle/>
        <a:p>
          <a:endParaRPr lang="en-GB"/>
        </a:p>
      </dgm:t>
    </dgm:pt>
    <dgm:pt modelId="{099284DF-0ED7-44EC-993A-FA73FD0C5650}">
      <dgm:prSet/>
      <dgm:spPr/>
      <dgm:t>
        <a:bodyPr/>
        <a:lstStyle/>
        <a:p>
          <a:r>
            <a:rPr lang="pl-PL"/>
            <a:t>ART. 5C UST. 6</a:t>
          </a:r>
        </a:p>
      </dgm:t>
    </dgm:pt>
    <dgm:pt modelId="{24E7E753-4140-441B-B7B8-6A8424D33561}" type="parTrans" cxnId="{0AA2C7A2-34CC-4DC5-B882-8F72092ECE0F}">
      <dgm:prSet/>
      <dgm:spPr/>
      <dgm:t>
        <a:bodyPr/>
        <a:lstStyle/>
        <a:p>
          <a:endParaRPr lang="en-GB"/>
        </a:p>
      </dgm:t>
    </dgm:pt>
    <dgm:pt modelId="{745B2C53-9406-4B69-BA9E-92E2B4DE0DD4}" type="sibTrans" cxnId="{0AA2C7A2-34CC-4DC5-B882-8F72092ECE0F}">
      <dgm:prSet/>
      <dgm:spPr/>
      <dgm:t>
        <a:bodyPr/>
        <a:lstStyle/>
        <a:p>
          <a:endParaRPr lang="en-GB"/>
        </a:p>
      </dgm:t>
    </dgm:pt>
    <dgm:pt modelId="{1CFC3A2F-E964-4556-9B70-F16E0B63B22E}">
      <dgm:prSet/>
      <dgm:spPr/>
      <dgm:t>
        <a:bodyPr/>
        <a:lstStyle/>
        <a:p>
          <a:r>
            <a:rPr lang="pl-PL"/>
            <a:t>ART. 7 UST. 1 PKT 17</a:t>
          </a:r>
        </a:p>
      </dgm:t>
    </dgm:pt>
    <dgm:pt modelId="{201EA754-40F7-4A8A-9C52-E53908FA72A2}" type="parTrans" cxnId="{5FABE0C4-69BE-4213-B887-A0C820D3B423}">
      <dgm:prSet/>
      <dgm:spPr/>
      <dgm:t>
        <a:bodyPr/>
        <a:lstStyle/>
        <a:p>
          <a:endParaRPr lang="en-GB"/>
        </a:p>
      </dgm:t>
    </dgm:pt>
    <dgm:pt modelId="{BEBAB9FD-F2A2-4716-8768-53A231DE71E6}" type="sibTrans" cxnId="{5FABE0C4-69BE-4213-B887-A0C820D3B423}">
      <dgm:prSet/>
      <dgm:spPr/>
      <dgm:t>
        <a:bodyPr/>
        <a:lstStyle/>
        <a:p>
          <a:endParaRPr lang="en-GB"/>
        </a:p>
      </dgm:t>
    </dgm:pt>
    <dgm:pt modelId="{31298B8E-E6C1-4646-B42E-11A67CA0DB44}">
      <dgm:prSet/>
      <dgm:spPr/>
      <dgm:t>
        <a:bodyPr/>
        <a:lstStyle/>
        <a:p>
          <a:r>
            <a:rPr lang="pl-PL"/>
            <a:t>ART. 18 UST. 2 PKT 7</a:t>
          </a:r>
        </a:p>
      </dgm:t>
    </dgm:pt>
    <dgm:pt modelId="{783342FB-9804-4F8E-AAB2-162831260C7C}" type="parTrans" cxnId="{822B98E1-5966-43CB-A874-D5F387F94EA0}">
      <dgm:prSet/>
      <dgm:spPr/>
      <dgm:t>
        <a:bodyPr/>
        <a:lstStyle/>
        <a:p>
          <a:endParaRPr lang="en-GB"/>
        </a:p>
      </dgm:t>
    </dgm:pt>
    <dgm:pt modelId="{3B54CC67-A5C9-4175-9DA5-09BD050E6DD6}" type="sibTrans" cxnId="{822B98E1-5966-43CB-A874-D5F387F94EA0}">
      <dgm:prSet/>
      <dgm:spPr/>
      <dgm:t>
        <a:bodyPr/>
        <a:lstStyle/>
        <a:p>
          <a:endParaRPr lang="en-GB"/>
        </a:p>
      </dgm:t>
    </dgm:pt>
    <dgm:pt modelId="{C6DDAF3F-EAAC-46E2-B9FC-78DDC5A088F6}">
      <dgm:prSet/>
      <dgm:spPr/>
      <dgm:t>
        <a:bodyPr/>
        <a:lstStyle/>
        <a:p>
          <a:r>
            <a:rPr lang="pl-PL"/>
            <a:t>ART. 18A UST. 1</a:t>
          </a:r>
        </a:p>
      </dgm:t>
    </dgm:pt>
    <dgm:pt modelId="{15286FED-1549-4717-A700-59F04618CDE3}" type="parTrans" cxnId="{DB84173C-04E0-474F-BF67-CB3AFD6F1756}">
      <dgm:prSet/>
      <dgm:spPr/>
      <dgm:t>
        <a:bodyPr/>
        <a:lstStyle/>
        <a:p>
          <a:endParaRPr lang="en-GB"/>
        </a:p>
      </dgm:t>
    </dgm:pt>
    <dgm:pt modelId="{4E338B60-9A4D-4D16-87C9-88EA3234380F}" type="sibTrans" cxnId="{DB84173C-04E0-474F-BF67-CB3AFD6F1756}">
      <dgm:prSet/>
      <dgm:spPr/>
      <dgm:t>
        <a:bodyPr/>
        <a:lstStyle/>
        <a:p>
          <a:endParaRPr lang="en-GB"/>
        </a:p>
      </dgm:t>
    </dgm:pt>
    <dgm:pt modelId="{5E9D5EC4-CD93-4EBE-A157-B037CE63AE88}">
      <dgm:prSet/>
      <dgm:spPr/>
      <dgm:t>
        <a:bodyPr/>
        <a:lstStyle/>
        <a:p>
          <a:r>
            <a:rPr lang="pl-PL"/>
            <a:t>ART. 35</a:t>
          </a:r>
        </a:p>
      </dgm:t>
    </dgm:pt>
    <dgm:pt modelId="{1A3A9594-94A1-401D-A614-9188AD511E1B}" type="parTrans" cxnId="{E9F425D2-26FE-4350-A42D-3C40E219B0E9}">
      <dgm:prSet/>
      <dgm:spPr/>
      <dgm:t>
        <a:bodyPr/>
        <a:lstStyle/>
        <a:p>
          <a:endParaRPr lang="en-GB"/>
        </a:p>
      </dgm:t>
    </dgm:pt>
    <dgm:pt modelId="{388BAB32-45B2-4EE3-8BD6-6C1EC69DBF90}" type="sibTrans" cxnId="{E9F425D2-26FE-4350-A42D-3C40E219B0E9}">
      <dgm:prSet/>
      <dgm:spPr/>
      <dgm:t>
        <a:bodyPr/>
        <a:lstStyle/>
        <a:p>
          <a:endParaRPr lang="en-GB"/>
        </a:p>
      </dgm:t>
    </dgm:pt>
    <dgm:pt modelId="{6BE7C3F4-52CE-413A-95F6-D1C89FE2724A}">
      <dgm:prSet/>
      <dgm:spPr/>
      <dgm:t>
        <a:bodyPr/>
        <a:lstStyle/>
        <a:p>
          <a:r>
            <a:rPr lang="pl-PL"/>
            <a:t>ART. 35A</a:t>
          </a:r>
        </a:p>
      </dgm:t>
    </dgm:pt>
    <dgm:pt modelId="{0B60DEEE-AF41-40CE-89F2-FFC4FD27DF1E}" type="parTrans" cxnId="{C2B219AD-5865-499C-9F04-8CB3F50D8347}">
      <dgm:prSet/>
      <dgm:spPr/>
      <dgm:t>
        <a:bodyPr/>
        <a:lstStyle/>
        <a:p>
          <a:endParaRPr lang="en-GB"/>
        </a:p>
      </dgm:t>
    </dgm:pt>
    <dgm:pt modelId="{7D4EF974-6309-47F3-B9A5-3BCA2815382A}" type="sibTrans" cxnId="{C2B219AD-5865-499C-9F04-8CB3F50D8347}">
      <dgm:prSet/>
      <dgm:spPr/>
      <dgm:t>
        <a:bodyPr/>
        <a:lstStyle/>
        <a:p>
          <a:endParaRPr lang="en-GB"/>
        </a:p>
      </dgm:t>
    </dgm:pt>
    <dgm:pt modelId="{EC3799B8-93AF-47E6-AE03-C4EEC0DD8A6B}">
      <dgm:prSet/>
      <dgm:spPr/>
      <dgm:t>
        <a:bodyPr/>
        <a:lstStyle/>
        <a:p>
          <a:r>
            <a:rPr lang="pl-PL"/>
            <a:t>ART. 37A</a:t>
          </a:r>
        </a:p>
      </dgm:t>
    </dgm:pt>
    <dgm:pt modelId="{A245C348-18AF-4A0B-8A26-AC6372FB26DF}" type="parTrans" cxnId="{1313F626-3083-4800-80C2-E4487EBA455A}">
      <dgm:prSet/>
      <dgm:spPr/>
      <dgm:t>
        <a:bodyPr/>
        <a:lstStyle/>
        <a:p>
          <a:endParaRPr lang="en-GB"/>
        </a:p>
      </dgm:t>
    </dgm:pt>
    <dgm:pt modelId="{3AB2B7B6-E96A-4784-B6FE-165E7A8D1D11}" type="sibTrans" cxnId="{1313F626-3083-4800-80C2-E4487EBA455A}">
      <dgm:prSet/>
      <dgm:spPr/>
      <dgm:t>
        <a:bodyPr/>
        <a:lstStyle/>
        <a:p>
          <a:endParaRPr lang="en-GB"/>
        </a:p>
      </dgm:t>
    </dgm:pt>
    <dgm:pt modelId="{3F5348C4-78E3-4FE1-B4A8-24CA8F3BA9FA}">
      <dgm:prSet/>
      <dgm:spPr/>
      <dgm:t>
        <a:bodyPr/>
        <a:lstStyle/>
        <a:p>
          <a:r>
            <a:rPr lang="pl-PL"/>
            <a:t>ART. 37B</a:t>
          </a:r>
        </a:p>
      </dgm:t>
    </dgm:pt>
    <dgm:pt modelId="{404FA32C-1BAB-4A12-B74F-4F6A44D53A85}" type="parTrans" cxnId="{84A414D7-3201-4C24-9880-4434E67D3C7D}">
      <dgm:prSet/>
      <dgm:spPr/>
      <dgm:t>
        <a:bodyPr/>
        <a:lstStyle/>
        <a:p>
          <a:endParaRPr lang="en-GB"/>
        </a:p>
      </dgm:t>
    </dgm:pt>
    <dgm:pt modelId="{87D9E346-68FF-45A3-A9F4-92BBEADC09F7}" type="sibTrans" cxnId="{84A414D7-3201-4C24-9880-4434E67D3C7D}">
      <dgm:prSet/>
      <dgm:spPr/>
      <dgm:t>
        <a:bodyPr/>
        <a:lstStyle/>
        <a:p>
          <a:endParaRPr lang="en-GB"/>
        </a:p>
      </dgm:t>
    </dgm:pt>
    <dgm:pt modelId="{4A9E92DC-4FEB-4EF9-97E8-8DA42E17B715}">
      <dgm:prSet/>
      <dgm:spPr/>
      <dgm:t>
        <a:bodyPr/>
        <a:lstStyle/>
        <a:p>
          <a:r>
            <a:rPr lang="pl-PL"/>
            <a:t>ART. 39 UST. 4</a:t>
          </a:r>
        </a:p>
      </dgm:t>
    </dgm:pt>
    <dgm:pt modelId="{A0672579-3DDE-4831-9E8D-A0588F478F2C}" type="parTrans" cxnId="{24E09615-6977-4491-BBAF-B6EBC3F5BBF5}">
      <dgm:prSet/>
      <dgm:spPr/>
      <dgm:t>
        <a:bodyPr/>
        <a:lstStyle/>
        <a:p>
          <a:endParaRPr lang="en-GB"/>
        </a:p>
      </dgm:t>
    </dgm:pt>
    <dgm:pt modelId="{29F5DBCC-F032-46EC-890B-EF4B79FD9378}" type="sibTrans" cxnId="{24E09615-6977-4491-BBAF-B6EBC3F5BBF5}">
      <dgm:prSet/>
      <dgm:spPr/>
      <dgm:t>
        <a:bodyPr/>
        <a:lstStyle/>
        <a:p>
          <a:endParaRPr lang="en-GB"/>
        </a:p>
      </dgm:t>
    </dgm:pt>
    <dgm:pt modelId="{1AE1CAF2-DBA2-45BC-985D-948F5002B2F8}">
      <dgm:prSet/>
      <dgm:spPr/>
      <dgm:t>
        <a:bodyPr/>
        <a:lstStyle/>
        <a:p>
          <a:r>
            <a:rPr lang="pl-PL"/>
            <a:t>ART. 40 UST. 2 PKT 1</a:t>
          </a:r>
        </a:p>
      </dgm:t>
    </dgm:pt>
    <dgm:pt modelId="{E4E77654-B168-4525-A30B-5C79AB040E36}" type="parTrans" cxnId="{AED91204-A3DB-4293-9B49-B82360C8BD25}">
      <dgm:prSet/>
      <dgm:spPr/>
      <dgm:t>
        <a:bodyPr/>
        <a:lstStyle/>
        <a:p>
          <a:endParaRPr lang="en-GB"/>
        </a:p>
      </dgm:t>
    </dgm:pt>
    <dgm:pt modelId="{8D56C231-586E-4809-93D3-059A643B848C}" type="sibTrans" cxnId="{AED91204-A3DB-4293-9B49-B82360C8BD25}">
      <dgm:prSet/>
      <dgm:spPr/>
      <dgm:t>
        <a:bodyPr/>
        <a:lstStyle/>
        <a:p>
          <a:endParaRPr lang="en-GB"/>
        </a:p>
      </dgm:t>
    </dgm:pt>
    <dgm:pt modelId="{BF3AB23D-B47A-439B-A09B-B87E8F3EA7A2}">
      <dgm:prSet/>
      <dgm:spPr/>
      <dgm:t>
        <a:bodyPr/>
        <a:lstStyle/>
        <a:p>
          <a:r>
            <a:rPr lang="pl-PL"/>
            <a:t>ART. 48</a:t>
          </a:r>
        </a:p>
      </dgm:t>
    </dgm:pt>
    <dgm:pt modelId="{AF284908-D57D-4D20-94B7-1D7843054DB0}" type="parTrans" cxnId="{9443880C-2E17-4DCD-B525-5404F1C8C081}">
      <dgm:prSet/>
      <dgm:spPr/>
      <dgm:t>
        <a:bodyPr/>
        <a:lstStyle/>
        <a:p>
          <a:endParaRPr lang="en-GB"/>
        </a:p>
      </dgm:t>
    </dgm:pt>
    <dgm:pt modelId="{11940023-2745-465C-845E-D8C806487DF2}" type="sibTrans" cxnId="{9443880C-2E17-4DCD-B525-5404F1C8C081}">
      <dgm:prSet/>
      <dgm:spPr/>
      <dgm:t>
        <a:bodyPr/>
        <a:lstStyle/>
        <a:p>
          <a:endParaRPr lang="en-GB"/>
        </a:p>
      </dgm:t>
    </dgm:pt>
    <dgm:pt modelId="{CDC81B77-2EFC-425A-A93F-734307201731}">
      <dgm:prSet/>
      <dgm:spPr/>
      <dgm:t>
        <a:bodyPr/>
        <a:lstStyle/>
        <a:p>
          <a:r>
            <a:rPr lang="pl-PL"/>
            <a:t>ART. 51 UST. 3 </a:t>
          </a:r>
        </a:p>
      </dgm:t>
    </dgm:pt>
    <dgm:pt modelId="{00C38C28-3935-4E0D-8B07-65243F0CE1CF}" type="parTrans" cxnId="{10F42BC4-79AC-49B8-82EB-1A1C190F8935}">
      <dgm:prSet/>
      <dgm:spPr/>
      <dgm:t>
        <a:bodyPr/>
        <a:lstStyle/>
        <a:p>
          <a:endParaRPr lang="en-GB"/>
        </a:p>
      </dgm:t>
    </dgm:pt>
    <dgm:pt modelId="{9E5302FE-BB53-4076-B373-14C3A838BA64}" type="sibTrans" cxnId="{10F42BC4-79AC-49B8-82EB-1A1C190F8935}">
      <dgm:prSet/>
      <dgm:spPr/>
      <dgm:t>
        <a:bodyPr/>
        <a:lstStyle/>
        <a:p>
          <a:endParaRPr lang="en-GB"/>
        </a:p>
      </dgm:t>
    </dgm:pt>
    <dgm:pt modelId="{1A0FDB40-1AB5-4363-A150-E78164BA0803}" type="pres">
      <dgm:prSet presAssocID="{9A10871A-C01D-493D-AEA0-7223D22E2519}" presName="Name0" presStyleCnt="0">
        <dgm:presLayoutVars>
          <dgm:dir/>
          <dgm:animLvl val="lvl"/>
          <dgm:resizeHandles val="exact"/>
        </dgm:presLayoutVars>
      </dgm:prSet>
      <dgm:spPr/>
    </dgm:pt>
    <dgm:pt modelId="{C487BE1A-EE54-41FE-A601-09B7B1F51D65}" type="pres">
      <dgm:prSet presAssocID="{F163038D-C5EE-403D-883A-C1D9C0DA15BF}" presName="linNode" presStyleCnt="0"/>
      <dgm:spPr/>
    </dgm:pt>
    <dgm:pt modelId="{BC090DAB-3E89-4CE4-ABE0-2D7B375FA2A1}" type="pres">
      <dgm:prSet presAssocID="{F163038D-C5EE-403D-883A-C1D9C0DA15BF}" presName="parentText" presStyleLbl="node1" presStyleIdx="0" presStyleCnt="15">
        <dgm:presLayoutVars>
          <dgm:chMax val="1"/>
          <dgm:bulletEnabled val="1"/>
        </dgm:presLayoutVars>
      </dgm:prSet>
      <dgm:spPr/>
    </dgm:pt>
    <dgm:pt modelId="{B8208D70-179F-43F2-94CF-DF4D4914B73E}" type="pres">
      <dgm:prSet presAssocID="{49144B65-F591-41CB-B993-5498F3E4D1B6}" presName="sp" presStyleCnt="0"/>
      <dgm:spPr/>
    </dgm:pt>
    <dgm:pt modelId="{B8C4764A-023B-4B53-8E6B-04563AE8E8B2}" type="pres">
      <dgm:prSet presAssocID="{438B9F30-BF65-45CA-A940-3266A9A5C85D}" presName="linNode" presStyleCnt="0"/>
      <dgm:spPr/>
    </dgm:pt>
    <dgm:pt modelId="{642AE7AF-EE68-4EDC-BE24-69A4731C766E}" type="pres">
      <dgm:prSet presAssocID="{438B9F30-BF65-45CA-A940-3266A9A5C85D}" presName="parentText" presStyleLbl="node1" presStyleIdx="1" presStyleCnt="15">
        <dgm:presLayoutVars>
          <dgm:chMax val="1"/>
          <dgm:bulletEnabled val="1"/>
        </dgm:presLayoutVars>
      </dgm:prSet>
      <dgm:spPr/>
    </dgm:pt>
    <dgm:pt modelId="{44DE9918-ED54-42C0-9680-827239189337}" type="pres">
      <dgm:prSet presAssocID="{5E03D2DA-2FAC-4794-A59E-DD8BB670D98B}" presName="sp" presStyleCnt="0"/>
      <dgm:spPr/>
    </dgm:pt>
    <dgm:pt modelId="{AD7A21E2-ED34-4639-8F8D-893127504407}" type="pres">
      <dgm:prSet presAssocID="{8CCE6DB7-92AD-489B-99CF-E11CAB67CFC5}" presName="linNode" presStyleCnt="0"/>
      <dgm:spPr/>
    </dgm:pt>
    <dgm:pt modelId="{BB790F39-A5F7-4E90-B565-5860042560D3}" type="pres">
      <dgm:prSet presAssocID="{8CCE6DB7-92AD-489B-99CF-E11CAB67CFC5}" presName="parentText" presStyleLbl="node1" presStyleIdx="2" presStyleCnt="15">
        <dgm:presLayoutVars>
          <dgm:chMax val="1"/>
          <dgm:bulletEnabled val="1"/>
        </dgm:presLayoutVars>
      </dgm:prSet>
      <dgm:spPr/>
    </dgm:pt>
    <dgm:pt modelId="{78756D23-65A3-44D9-9BC5-7897FFDE0A1F}" type="pres">
      <dgm:prSet presAssocID="{1270F24C-2CBD-470A-8B67-1EF99ED1815C}" presName="sp" presStyleCnt="0"/>
      <dgm:spPr/>
    </dgm:pt>
    <dgm:pt modelId="{F7422DE0-D289-4F4A-B78A-E89CB53C2F45}" type="pres">
      <dgm:prSet presAssocID="{099284DF-0ED7-44EC-993A-FA73FD0C5650}" presName="linNode" presStyleCnt="0"/>
      <dgm:spPr/>
    </dgm:pt>
    <dgm:pt modelId="{700721DF-ACAF-4078-B40D-3A7BE93B5ACB}" type="pres">
      <dgm:prSet presAssocID="{099284DF-0ED7-44EC-993A-FA73FD0C5650}" presName="parentText" presStyleLbl="node1" presStyleIdx="3" presStyleCnt="15">
        <dgm:presLayoutVars>
          <dgm:chMax val="1"/>
          <dgm:bulletEnabled val="1"/>
        </dgm:presLayoutVars>
      </dgm:prSet>
      <dgm:spPr/>
    </dgm:pt>
    <dgm:pt modelId="{78FF94E6-BD40-4E33-A631-7CB1691F578E}" type="pres">
      <dgm:prSet presAssocID="{745B2C53-9406-4B69-BA9E-92E2B4DE0DD4}" presName="sp" presStyleCnt="0"/>
      <dgm:spPr/>
    </dgm:pt>
    <dgm:pt modelId="{A240FA08-89C4-4A3C-9F20-ACB6F82B1B90}" type="pres">
      <dgm:prSet presAssocID="{1CFC3A2F-E964-4556-9B70-F16E0B63B22E}" presName="linNode" presStyleCnt="0"/>
      <dgm:spPr/>
    </dgm:pt>
    <dgm:pt modelId="{DD763012-0DDC-403F-83F9-91952383F5CF}" type="pres">
      <dgm:prSet presAssocID="{1CFC3A2F-E964-4556-9B70-F16E0B63B22E}" presName="parentText" presStyleLbl="node1" presStyleIdx="4" presStyleCnt="15">
        <dgm:presLayoutVars>
          <dgm:chMax val="1"/>
          <dgm:bulletEnabled val="1"/>
        </dgm:presLayoutVars>
      </dgm:prSet>
      <dgm:spPr/>
    </dgm:pt>
    <dgm:pt modelId="{36F76F70-C10F-4163-820A-819E4A8C0284}" type="pres">
      <dgm:prSet presAssocID="{BEBAB9FD-F2A2-4716-8768-53A231DE71E6}" presName="sp" presStyleCnt="0"/>
      <dgm:spPr/>
    </dgm:pt>
    <dgm:pt modelId="{84258001-2925-451D-BDD0-BD5FE9171F03}" type="pres">
      <dgm:prSet presAssocID="{31298B8E-E6C1-4646-B42E-11A67CA0DB44}" presName="linNode" presStyleCnt="0"/>
      <dgm:spPr/>
    </dgm:pt>
    <dgm:pt modelId="{B7C0F128-FE77-401E-B653-0A058AE955A0}" type="pres">
      <dgm:prSet presAssocID="{31298B8E-E6C1-4646-B42E-11A67CA0DB44}" presName="parentText" presStyleLbl="node1" presStyleIdx="5" presStyleCnt="15">
        <dgm:presLayoutVars>
          <dgm:chMax val="1"/>
          <dgm:bulletEnabled val="1"/>
        </dgm:presLayoutVars>
      </dgm:prSet>
      <dgm:spPr/>
    </dgm:pt>
    <dgm:pt modelId="{FBBFBAC2-08E2-42C7-9430-8FFBC5A2A7C9}" type="pres">
      <dgm:prSet presAssocID="{3B54CC67-A5C9-4175-9DA5-09BD050E6DD6}" presName="sp" presStyleCnt="0"/>
      <dgm:spPr/>
    </dgm:pt>
    <dgm:pt modelId="{7DB440FF-C956-4CB9-B3D7-F70114DF3118}" type="pres">
      <dgm:prSet presAssocID="{C6DDAF3F-EAAC-46E2-B9FC-78DDC5A088F6}" presName="linNode" presStyleCnt="0"/>
      <dgm:spPr/>
    </dgm:pt>
    <dgm:pt modelId="{65208317-CFEE-4A5E-9745-C0313F7B4455}" type="pres">
      <dgm:prSet presAssocID="{C6DDAF3F-EAAC-46E2-B9FC-78DDC5A088F6}" presName="parentText" presStyleLbl="node1" presStyleIdx="6" presStyleCnt="15">
        <dgm:presLayoutVars>
          <dgm:chMax val="1"/>
          <dgm:bulletEnabled val="1"/>
        </dgm:presLayoutVars>
      </dgm:prSet>
      <dgm:spPr/>
    </dgm:pt>
    <dgm:pt modelId="{F10E2C34-E027-4DDE-AA9F-4BB5746CF669}" type="pres">
      <dgm:prSet presAssocID="{4E338B60-9A4D-4D16-87C9-88EA3234380F}" presName="sp" presStyleCnt="0"/>
      <dgm:spPr/>
    </dgm:pt>
    <dgm:pt modelId="{84CB7FCE-71A4-43DD-818F-50F89D9F8C81}" type="pres">
      <dgm:prSet presAssocID="{5E9D5EC4-CD93-4EBE-A157-B037CE63AE88}" presName="linNode" presStyleCnt="0"/>
      <dgm:spPr/>
    </dgm:pt>
    <dgm:pt modelId="{F959D96E-D2B5-42D2-A068-31EB85464BF3}" type="pres">
      <dgm:prSet presAssocID="{5E9D5EC4-CD93-4EBE-A157-B037CE63AE88}" presName="parentText" presStyleLbl="node1" presStyleIdx="7" presStyleCnt="15">
        <dgm:presLayoutVars>
          <dgm:chMax val="1"/>
          <dgm:bulletEnabled val="1"/>
        </dgm:presLayoutVars>
      </dgm:prSet>
      <dgm:spPr/>
    </dgm:pt>
    <dgm:pt modelId="{E4896CD6-17B6-4948-9A08-2BCA2A434EB1}" type="pres">
      <dgm:prSet presAssocID="{388BAB32-45B2-4EE3-8BD6-6C1EC69DBF90}" presName="sp" presStyleCnt="0"/>
      <dgm:spPr/>
    </dgm:pt>
    <dgm:pt modelId="{705A83EE-4250-498C-AD48-77D8BE5AE627}" type="pres">
      <dgm:prSet presAssocID="{6BE7C3F4-52CE-413A-95F6-D1C89FE2724A}" presName="linNode" presStyleCnt="0"/>
      <dgm:spPr/>
    </dgm:pt>
    <dgm:pt modelId="{48A2D9FF-CC56-4889-98DE-3B69D67C67F2}" type="pres">
      <dgm:prSet presAssocID="{6BE7C3F4-52CE-413A-95F6-D1C89FE2724A}" presName="parentText" presStyleLbl="node1" presStyleIdx="8" presStyleCnt="15">
        <dgm:presLayoutVars>
          <dgm:chMax val="1"/>
          <dgm:bulletEnabled val="1"/>
        </dgm:presLayoutVars>
      </dgm:prSet>
      <dgm:spPr/>
    </dgm:pt>
    <dgm:pt modelId="{69815579-4D57-4807-8DE2-8F8D89CEDAB0}" type="pres">
      <dgm:prSet presAssocID="{7D4EF974-6309-47F3-B9A5-3BCA2815382A}" presName="sp" presStyleCnt="0"/>
      <dgm:spPr/>
    </dgm:pt>
    <dgm:pt modelId="{8196B734-4586-421D-9BB0-BF806B161A82}" type="pres">
      <dgm:prSet presAssocID="{EC3799B8-93AF-47E6-AE03-C4EEC0DD8A6B}" presName="linNode" presStyleCnt="0"/>
      <dgm:spPr/>
    </dgm:pt>
    <dgm:pt modelId="{EC7F7AB2-172F-43B9-8A95-FE19A9A4EED8}" type="pres">
      <dgm:prSet presAssocID="{EC3799B8-93AF-47E6-AE03-C4EEC0DD8A6B}" presName="parentText" presStyleLbl="node1" presStyleIdx="9" presStyleCnt="15">
        <dgm:presLayoutVars>
          <dgm:chMax val="1"/>
          <dgm:bulletEnabled val="1"/>
        </dgm:presLayoutVars>
      </dgm:prSet>
      <dgm:spPr/>
    </dgm:pt>
    <dgm:pt modelId="{96236E2E-EBE0-48DB-937F-95E847D858B4}" type="pres">
      <dgm:prSet presAssocID="{3AB2B7B6-E96A-4784-B6FE-165E7A8D1D11}" presName="sp" presStyleCnt="0"/>
      <dgm:spPr/>
    </dgm:pt>
    <dgm:pt modelId="{CC8015D7-D38C-4B40-9841-1A420618A187}" type="pres">
      <dgm:prSet presAssocID="{3F5348C4-78E3-4FE1-B4A8-24CA8F3BA9FA}" presName="linNode" presStyleCnt="0"/>
      <dgm:spPr/>
    </dgm:pt>
    <dgm:pt modelId="{FA61E5BA-5415-470F-90A3-B5898E3741A0}" type="pres">
      <dgm:prSet presAssocID="{3F5348C4-78E3-4FE1-B4A8-24CA8F3BA9FA}" presName="parentText" presStyleLbl="node1" presStyleIdx="10" presStyleCnt="15">
        <dgm:presLayoutVars>
          <dgm:chMax val="1"/>
          <dgm:bulletEnabled val="1"/>
        </dgm:presLayoutVars>
      </dgm:prSet>
      <dgm:spPr/>
    </dgm:pt>
    <dgm:pt modelId="{A365D1D8-3B4A-4EAD-8871-A917E519C864}" type="pres">
      <dgm:prSet presAssocID="{87D9E346-68FF-45A3-A9F4-92BBEADC09F7}" presName="sp" presStyleCnt="0"/>
      <dgm:spPr/>
    </dgm:pt>
    <dgm:pt modelId="{D4F07ED1-8D4D-4482-83FB-047DA87413D7}" type="pres">
      <dgm:prSet presAssocID="{4A9E92DC-4FEB-4EF9-97E8-8DA42E17B715}" presName="linNode" presStyleCnt="0"/>
      <dgm:spPr/>
    </dgm:pt>
    <dgm:pt modelId="{1AD2B7EE-B195-46C7-AD98-95065ABDCEC3}" type="pres">
      <dgm:prSet presAssocID="{4A9E92DC-4FEB-4EF9-97E8-8DA42E17B715}" presName="parentText" presStyleLbl="node1" presStyleIdx="11" presStyleCnt="15">
        <dgm:presLayoutVars>
          <dgm:chMax val="1"/>
          <dgm:bulletEnabled val="1"/>
        </dgm:presLayoutVars>
      </dgm:prSet>
      <dgm:spPr/>
    </dgm:pt>
    <dgm:pt modelId="{C2762077-EF4B-46FE-A65E-8741C4A50098}" type="pres">
      <dgm:prSet presAssocID="{29F5DBCC-F032-46EC-890B-EF4B79FD9378}" presName="sp" presStyleCnt="0"/>
      <dgm:spPr/>
    </dgm:pt>
    <dgm:pt modelId="{2C5574EB-9A27-407C-9DB3-9E412046CB7B}" type="pres">
      <dgm:prSet presAssocID="{1AE1CAF2-DBA2-45BC-985D-948F5002B2F8}" presName="linNode" presStyleCnt="0"/>
      <dgm:spPr/>
    </dgm:pt>
    <dgm:pt modelId="{B686FF5F-8A4D-4D9B-9D43-B4532D231D02}" type="pres">
      <dgm:prSet presAssocID="{1AE1CAF2-DBA2-45BC-985D-948F5002B2F8}" presName="parentText" presStyleLbl="node1" presStyleIdx="12" presStyleCnt="15">
        <dgm:presLayoutVars>
          <dgm:chMax val="1"/>
          <dgm:bulletEnabled val="1"/>
        </dgm:presLayoutVars>
      </dgm:prSet>
      <dgm:spPr/>
    </dgm:pt>
    <dgm:pt modelId="{DFE830DB-6E02-4E4E-AB5D-80EE8BC67441}" type="pres">
      <dgm:prSet presAssocID="{8D56C231-586E-4809-93D3-059A643B848C}" presName="sp" presStyleCnt="0"/>
      <dgm:spPr/>
    </dgm:pt>
    <dgm:pt modelId="{BD54ED21-D1C5-4DE7-AA19-FC64FBB1B5D4}" type="pres">
      <dgm:prSet presAssocID="{BF3AB23D-B47A-439B-A09B-B87E8F3EA7A2}" presName="linNode" presStyleCnt="0"/>
      <dgm:spPr/>
    </dgm:pt>
    <dgm:pt modelId="{6D2C1756-B8F8-469D-80F3-A8DAA0AC8AC5}" type="pres">
      <dgm:prSet presAssocID="{BF3AB23D-B47A-439B-A09B-B87E8F3EA7A2}" presName="parentText" presStyleLbl="node1" presStyleIdx="13" presStyleCnt="15">
        <dgm:presLayoutVars>
          <dgm:chMax val="1"/>
          <dgm:bulletEnabled val="1"/>
        </dgm:presLayoutVars>
      </dgm:prSet>
      <dgm:spPr/>
    </dgm:pt>
    <dgm:pt modelId="{400CA3D5-170E-4F05-BF44-BEED3FE40607}" type="pres">
      <dgm:prSet presAssocID="{11940023-2745-465C-845E-D8C806487DF2}" presName="sp" presStyleCnt="0"/>
      <dgm:spPr/>
    </dgm:pt>
    <dgm:pt modelId="{2217EF36-53B4-4A28-B49F-0B5B85612E1B}" type="pres">
      <dgm:prSet presAssocID="{CDC81B77-2EFC-425A-A93F-734307201731}" presName="linNode" presStyleCnt="0"/>
      <dgm:spPr/>
    </dgm:pt>
    <dgm:pt modelId="{D80437DF-A427-4C55-A8F4-CF04940FC58A}" type="pres">
      <dgm:prSet presAssocID="{CDC81B77-2EFC-425A-A93F-734307201731}" presName="parentText" presStyleLbl="node1" presStyleIdx="14" presStyleCnt="15">
        <dgm:presLayoutVars>
          <dgm:chMax val="1"/>
          <dgm:bulletEnabled val="1"/>
        </dgm:presLayoutVars>
      </dgm:prSet>
      <dgm:spPr/>
    </dgm:pt>
  </dgm:ptLst>
  <dgm:cxnLst>
    <dgm:cxn modelId="{AED91204-A3DB-4293-9B49-B82360C8BD25}" srcId="{9A10871A-C01D-493D-AEA0-7223D22E2519}" destId="{1AE1CAF2-DBA2-45BC-985D-948F5002B2F8}" srcOrd="12" destOrd="0" parTransId="{E4E77654-B168-4525-A30B-5C79AB040E36}" sibTransId="{8D56C231-586E-4809-93D3-059A643B848C}"/>
    <dgm:cxn modelId="{3DB19B05-179F-4889-BD0B-B98D838AD1F8}" type="presOf" srcId="{F163038D-C5EE-403D-883A-C1D9C0DA15BF}" destId="{BC090DAB-3E89-4CE4-ABE0-2D7B375FA2A1}" srcOrd="0" destOrd="0" presId="urn:microsoft.com/office/officeart/2005/8/layout/vList5"/>
    <dgm:cxn modelId="{9443880C-2E17-4DCD-B525-5404F1C8C081}" srcId="{9A10871A-C01D-493D-AEA0-7223D22E2519}" destId="{BF3AB23D-B47A-439B-A09B-B87E8F3EA7A2}" srcOrd="13" destOrd="0" parTransId="{AF284908-D57D-4D20-94B7-1D7843054DB0}" sibTransId="{11940023-2745-465C-845E-D8C806487DF2}"/>
    <dgm:cxn modelId="{24E09615-6977-4491-BBAF-B6EBC3F5BBF5}" srcId="{9A10871A-C01D-493D-AEA0-7223D22E2519}" destId="{4A9E92DC-4FEB-4EF9-97E8-8DA42E17B715}" srcOrd="11" destOrd="0" parTransId="{A0672579-3DDE-4831-9E8D-A0588F478F2C}" sibTransId="{29F5DBCC-F032-46EC-890B-EF4B79FD9378}"/>
    <dgm:cxn modelId="{CCA1241D-DC6D-4251-9AAE-F2C24E4F0FCD}" type="presOf" srcId="{31298B8E-E6C1-4646-B42E-11A67CA0DB44}" destId="{B7C0F128-FE77-401E-B653-0A058AE955A0}" srcOrd="0" destOrd="0" presId="urn:microsoft.com/office/officeart/2005/8/layout/vList5"/>
    <dgm:cxn modelId="{24FA0820-F074-4EEE-89D6-EF0706F54CEE}" type="presOf" srcId="{3F5348C4-78E3-4FE1-B4A8-24CA8F3BA9FA}" destId="{FA61E5BA-5415-470F-90A3-B5898E3741A0}" srcOrd="0" destOrd="0" presId="urn:microsoft.com/office/officeart/2005/8/layout/vList5"/>
    <dgm:cxn modelId="{1313F626-3083-4800-80C2-E4487EBA455A}" srcId="{9A10871A-C01D-493D-AEA0-7223D22E2519}" destId="{EC3799B8-93AF-47E6-AE03-C4EEC0DD8A6B}" srcOrd="9" destOrd="0" parTransId="{A245C348-18AF-4A0B-8A26-AC6372FB26DF}" sibTransId="{3AB2B7B6-E96A-4784-B6FE-165E7A8D1D11}"/>
    <dgm:cxn modelId="{DB84173C-04E0-474F-BF67-CB3AFD6F1756}" srcId="{9A10871A-C01D-493D-AEA0-7223D22E2519}" destId="{C6DDAF3F-EAAC-46E2-B9FC-78DDC5A088F6}" srcOrd="6" destOrd="0" parTransId="{15286FED-1549-4717-A700-59F04618CDE3}" sibTransId="{4E338B60-9A4D-4D16-87C9-88EA3234380F}"/>
    <dgm:cxn modelId="{12D12841-A9FC-4E85-93A8-C5BCE04AD064}" type="presOf" srcId="{EC3799B8-93AF-47E6-AE03-C4EEC0DD8A6B}" destId="{EC7F7AB2-172F-43B9-8A95-FE19A9A4EED8}" srcOrd="0" destOrd="0" presId="urn:microsoft.com/office/officeart/2005/8/layout/vList5"/>
    <dgm:cxn modelId="{63CFE863-EE85-4083-89E4-E6B47CFE2572}" type="presOf" srcId="{6BE7C3F4-52CE-413A-95F6-D1C89FE2724A}" destId="{48A2D9FF-CC56-4889-98DE-3B69D67C67F2}" srcOrd="0" destOrd="0" presId="urn:microsoft.com/office/officeart/2005/8/layout/vList5"/>
    <dgm:cxn modelId="{EC3CF66F-A0B1-4152-B9BD-27FD0C7666A8}" type="presOf" srcId="{C6DDAF3F-EAAC-46E2-B9FC-78DDC5A088F6}" destId="{65208317-CFEE-4A5E-9745-C0313F7B4455}" srcOrd="0" destOrd="0" presId="urn:microsoft.com/office/officeart/2005/8/layout/vList5"/>
    <dgm:cxn modelId="{C7239557-EEC0-4460-9182-85E0EF2EE64F}" type="presOf" srcId="{1CFC3A2F-E964-4556-9B70-F16E0B63B22E}" destId="{DD763012-0DDC-403F-83F9-91952383F5CF}" srcOrd="0" destOrd="0" presId="urn:microsoft.com/office/officeart/2005/8/layout/vList5"/>
    <dgm:cxn modelId="{90C9287C-D5C9-47C1-A8FA-B6AB5AC591CA}" type="presOf" srcId="{5E9D5EC4-CD93-4EBE-A157-B037CE63AE88}" destId="{F959D96E-D2B5-42D2-A068-31EB85464BF3}" srcOrd="0" destOrd="0" presId="urn:microsoft.com/office/officeart/2005/8/layout/vList5"/>
    <dgm:cxn modelId="{0EF98E7C-2EFE-4143-A5DB-4E36CEC1AD2B}" type="presOf" srcId="{099284DF-0ED7-44EC-993A-FA73FD0C5650}" destId="{700721DF-ACAF-4078-B40D-3A7BE93B5ACB}" srcOrd="0" destOrd="0" presId="urn:microsoft.com/office/officeart/2005/8/layout/vList5"/>
    <dgm:cxn modelId="{4AB6967E-EE51-47FD-8662-1D38A2278F32}" srcId="{9A10871A-C01D-493D-AEA0-7223D22E2519}" destId="{8CCE6DB7-92AD-489B-99CF-E11CAB67CFC5}" srcOrd="2" destOrd="0" parTransId="{ACFB79FD-D21A-4FDF-8185-821FBB1CC4B4}" sibTransId="{1270F24C-2CBD-470A-8B67-1EF99ED1815C}"/>
    <dgm:cxn modelId="{5EE35D83-46DB-4587-BFA7-5A0A174F6397}" type="presOf" srcId="{1AE1CAF2-DBA2-45BC-985D-948F5002B2F8}" destId="{B686FF5F-8A4D-4D9B-9D43-B4532D231D02}" srcOrd="0" destOrd="0" presId="urn:microsoft.com/office/officeart/2005/8/layout/vList5"/>
    <dgm:cxn modelId="{BC1BBA9D-C13A-4CF2-8826-A9553ECEB065}" srcId="{9A10871A-C01D-493D-AEA0-7223D22E2519}" destId="{F163038D-C5EE-403D-883A-C1D9C0DA15BF}" srcOrd="0" destOrd="0" parTransId="{F00958DE-6DC9-4132-8ADF-AF99C722C3AB}" sibTransId="{49144B65-F591-41CB-B993-5498F3E4D1B6}"/>
    <dgm:cxn modelId="{0AA2C7A2-34CC-4DC5-B882-8F72092ECE0F}" srcId="{9A10871A-C01D-493D-AEA0-7223D22E2519}" destId="{099284DF-0ED7-44EC-993A-FA73FD0C5650}" srcOrd="3" destOrd="0" parTransId="{24E7E753-4140-441B-B7B8-6A8424D33561}" sibTransId="{745B2C53-9406-4B69-BA9E-92E2B4DE0DD4}"/>
    <dgm:cxn modelId="{641DD7AB-34D2-438D-8A5D-0CBF74CE3949}" type="presOf" srcId="{CDC81B77-2EFC-425A-A93F-734307201731}" destId="{D80437DF-A427-4C55-A8F4-CF04940FC58A}" srcOrd="0" destOrd="0" presId="urn:microsoft.com/office/officeart/2005/8/layout/vList5"/>
    <dgm:cxn modelId="{C2B219AD-5865-499C-9F04-8CB3F50D8347}" srcId="{9A10871A-C01D-493D-AEA0-7223D22E2519}" destId="{6BE7C3F4-52CE-413A-95F6-D1C89FE2724A}" srcOrd="8" destOrd="0" parTransId="{0B60DEEE-AF41-40CE-89F2-FFC4FD27DF1E}" sibTransId="{7D4EF974-6309-47F3-B9A5-3BCA2815382A}"/>
    <dgm:cxn modelId="{1C51A1AF-19BA-493A-BB4A-D61234BDB0B3}" type="presOf" srcId="{4A9E92DC-4FEB-4EF9-97E8-8DA42E17B715}" destId="{1AD2B7EE-B195-46C7-AD98-95065ABDCEC3}" srcOrd="0" destOrd="0" presId="urn:microsoft.com/office/officeart/2005/8/layout/vList5"/>
    <dgm:cxn modelId="{77E12BB8-BFEA-4DD5-9B21-B11E3B162FEA}" type="presOf" srcId="{9A10871A-C01D-493D-AEA0-7223D22E2519}" destId="{1A0FDB40-1AB5-4363-A150-E78164BA0803}" srcOrd="0" destOrd="0" presId="urn:microsoft.com/office/officeart/2005/8/layout/vList5"/>
    <dgm:cxn modelId="{FB3D43BA-FC40-4542-B9F4-97A6592DBB5C}" srcId="{9A10871A-C01D-493D-AEA0-7223D22E2519}" destId="{438B9F30-BF65-45CA-A940-3266A9A5C85D}" srcOrd="1" destOrd="0" parTransId="{5C07C737-F41B-4401-A091-588CC334FB1C}" sibTransId="{5E03D2DA-2FAC-4794-A59E-DD8BB670D98B}"/>
    <dgm:cxn modelId="{10F42BC4-79AC-49B8-82EB-1A1C190F8935}" srcId="{9A10871A-C01D-493D-AEA0-7223D22E2519}" destId="{CDC81B77-2EFC-425A-A93F-734307201731}" srcOrd="14" destOrd="0" parTransId="{00C38C28-3935-4E0D-8B07-65243F0CE1CF}" sibTransId="{9E5302FE-BB53-4076-B373-14C3A838BA64}"/>
    <dgm:cxn modelId="{5FABE0C4-69BE-4213-B887-A0C820D3B423}" srcId="{9A10871A-C01D-493D-AEA0-7223D22E2519}" destId="{1CFC3A2F-E964-4556-9B70-F16E0B63B22E}" srcOrd="4" destOrd="0" parTransId="{201EA754-40F7-4A8A-9C52-E53908FA72A2}" sibTransId="{BEBAB9FD-F2A2-4716-8768-53A231DE71E6}"/>
    <dgm:cxn modelId="{E9F425D2-26FE-4350-A42D-3C40E219B0E9}" srcId="{9A10871A-C01D-493D-AEA0-7223D22E2519}" destId="{5E9D5EC4-CD93-4EBE-A157-B037CE63AE88}" srcOrd="7" destOrd="0" parTransId="{1A3A9594-94A1-401D-A614-9188AD511E1B}" sibTransId="{388BAB32-45B2-4EE3-8BD6-6C1EC69DBF90}"/>
    <dgm:cxn modelId="{D9D8D6D4-8B55-46C1-B3FF-2CA5EEF23320}" type="presOf" srcId="{438B9F30-BF65-45CA-A940-3266A9A5C85D}" destId="{642AE7AF-EE68-4EDC-BE24-69A4731C766E}" srcOrd="0" destOrd="0" presId="urn:microsoft.com/office/officeart/2005/8/layout/vList5"/>
    <dgm:cxn modelId="{84A414D7-3201-4C24-9880-4434E67D3C7D}" srcId="{9A10871A-C01D-493D-AEA0-7223D22E2519}" destId="{3F5348C4-78E3-4FE1-B4A8-24CA8F3BA9FA}" srcOrd="10" destOrd="0" parTransId="{404FA32C-1BAB-4A12-B74F-4F6A44D53A85}" sibTransId="{87D9E346-68FF-45A3-A9F4-92BBEADC09F7}"/>
    <dgm:cxn modelId="{F4B5FCE0-F9B4-4270-80E6-4CB957240E0B}" type="presOf" srcId="{BF3AB23D-B47A-439B-A09B-B87E8F3EA7A2}" destId="{6D2C1756-B8F8-469D-80F3-A8DAA0AC8AC5}" srcOrd="0" destOrd="0" presId="urn:microsoft.com/office/officeart/2005/8/layout/vList5"/>
    <dgm:cxn modelId="{822B98E1-5966-43CB-A874-D5F387F94EA0}" srcId="{9A10871A-C01D-493D-AEA0-7223D22E2519}" destId="{31298B8E-E6C1-4646-B42E-11A67CA0DB44}" srcOrd="5" destOrd="0" parTransId="{783342FB-9804-4F8E-AAB2-162831260C7C}" sibTransId="{3B54CC67-A5C9-4175-9DA5-09BD050E6DD6}"/>
    <dgm:cxn modelId="{55F8AAEB-9F16-497E-9523-73347A728210}" type="presOf" srcId="{8CCE6DB7-92AD-489B-99CF-E11CAB67CFC5}" destId="{BB790F39-A5F7-4E90-B565-5860042560D3}" srcOrd="0" destOrd="0" presId="urn:microsoft.com/office/officeart/2005/8/layout/vList5"/>
    <dgm:cxn modelId="{8593EC15-ED61-4B2B-8CA4-05E64E5272B0}" type="presParOf" srcId="{1A0FDB40-1AB5-4363-A150-E78164BA0803}" destId="{C487BE1A-EE54-41FE-A601-09B7B1F51D65}" srcOrd="0" destOrd="0" presId="urn:microsoft.com/office/officeart/2005/8/layout/vList5"/>
    <dgm:cxn modelId="{8CC7702C-B7B4-46F3-87BD-A66E8CE66ADF}" type="presParOf" srcId="{C487BE1A-EE54-41FE-A601-09B7B1F51D65}" destId="{BC090DAB-3E89-4CE4-ABE0-2D7B375FA2A1}" srcOrd="0" destOrd="0" presId="urn:microsoft.com/office/officeart/2005/8/layout/vList5"/>
    <dgm:cxn modelId="{311CAC9C-6840-45F5-9481-2F71DD92C03D}" type="presParOf" srcId="{1A0FDB40-1AB5-4363-A150-E78164BA0803}" destId="{B8208D70-179F-43F2-94CF-DF4D4914B73E}" srcOrd="1" destOrd="0" presId="urn:microsoft.com/office/officeart/2005/8/layout/vList5"/>
    <dgm:cxn modelId="{057BD93F-1EF6-491B-80D7-3C8699DA5A7B}" type="presParOf" srcId="{1A0FDB40-1AB5-4363-A150-E78164BA0803}" destId="{B8C4764A-023B-4B53-8E6B-04563AE8E8B2}" srcOrd="2" destOrd="0" presId="urn:microsoft.com/office/officeart/2005/8/layout/vList5"/>
    <dgm:cxn modelId="{4A8C53C6-7792-4EEC-A0F5-D54CC8B4D45C}" type="presParOf" srcId="{B8C4764A-023B-4B53-8E6B-04563AE8E8B2}" destId="{642AE7AF-EE68-4EDC-BE24-69A4731C766E}" srcOrd="0" destOrd="0" presId="urn:microsoft.com/office/officeart/2005/8/layout/vList5"/>
    <dgm:cxn modelId="{8CD98E9E-D149-4A6F-9EF4-A50187F0DC2F}" type="presParOf" srcId="{1A0FDB40-1AB5-4363-A150-E78164BA0803}" destId="{44DE9918-ED54-42C0-9680-827239189337}" srcOrd="3" destOrd="0" presId="urn:microsoft.com/office/officeart/2005/8/layout/vList5"/>
    <dgm:cxn modelId="{123C9950-7039-4185-BC79-C9AC36E5EC41}" type="presParOf" srcId="{1A0FDB40-1AB5-4363-A150-E78164BA0803}" destId="{AD7A21E2-ED34-4639-8F8D-893127504407}" srcOrd="4" destOrd="0" presId="urn:microsoft.com/office/officeart/2005/8/layout/vList5"/>
    <dgm:cxn modelId="{0CE1877C-634D-45B3-8971-2DEE748AFD32}" type="presParOf" srcId="{AD7A21E2-ED34-4639-8F8D-893127504407}" destId="{BB790F39-A5F7-4E90-B565-5860042560D3}" srcOrd="0" destOrd="0" presId="urn:microsoft.com/office/officeart/2005/8/layout/vList5"/>
    <dgm:cxn modelId="{62708D11-4FB4-42B6-859B-1DD85870F3F5}" type="presParOf" srcId="{1A0FDB40-1AB5-4363-A150-E78164BA0803}" destId="{78756D23-65A3-44D9-9BC5-7897FFDE0A1F}" srcOrd="5" destOrd="0" presId="urn:microsoft.com/office/officeart/2005/8/layout/vList5"/>
    <dgm:cxn modelId="{EE5AA8E2-740C-4409-B3C5-F5CAD886F845}" type="presParOf" srcId="{1A0FDB40-1AB5-4363-A150-E78164BA0803}" destId="{F7422DE0-D289-4F4A-B78A-E89CB53C2F45}" srcOrd="6" destOrd="0" presId="urn:microsoft.com/office/officeart/2005/8/layout/vList5"/>
    <dgm:cxn modelId="{F2A6E38D-7009-4939-9E1B-52AEAFE898B6}" type="presParOf" srcId="{F7422DE0-D289-4F4A-B78A-E89CB53C2F45}" destId="{700721DF-ACAF-4078-B40D-3A7BE93B5ACB}" srcOrd="0" destOrd="0" presId="urn:microsoft.com/office/officeart/2005/8/layout/vList5"/>
    <dgm:cxn modelId="{46FEC526-DC69-4FA8-9E66-347F30E6D34E}" type="presParOf" srcId="{1A0FDB40-1AB5-4363-A150-E78164BA0803}" destId="{78FF94E6-BD40-4E33-A631-7CB1691F578E}" srcOrd="7" destOrd="0" presId="urn:microsoft.com/office/officeart/2005/8/layout/vList5"/>
    <dgm:cxn modelId="{3A008F07-917F-4843-AEDC-9DBE0F8A67A1}" type="presParOf" srcId="{1A0FDB40-1AB5-4363-A150-E78164BA0803}" destId="{A240FA08-89C4-4A3C-9F20-ACB6F82B1B90}" srcOrd="8" destOrd="0" presId="urn:microsoft.com/office/officeart/2005/8/layout/vList5"/>
    <dgm:cxn modelId="{F73187F4-50BA-4C1F-B51D-3FFD220A6CAC}" type="presParOf" srcId="{A240FA08-89C4-4A3C-9F20-ACB6F82B1B90}" destId="{DD763012-0DDC-403F-83F9-91952383F5CF}" srcOrd="0" destOrd="0" presId="urn:microsoft.com/office/officeart/2005/8/layout/vList5"/>
    <dgm:cxn modelId="{83245B23-1F58-4FB5-92B0-717F58EF9021}" type="presParOf" srcId="{1A0FDB40-1AB5-4363-A150-E78164BA0803}" destId="{36F76F70-C10F-4163-820A-819E4A8C0284}" srcOrd="9" destOrd="0" presId="urn:microsoft.com/office/officeart/2005/8/layout/vList5"/>
    <dgm:cxn modelId="{D1AB8261-8BA1-4256-8F83-F3FC47F19116}" type="presParOf" srcId="{1A0FDB40-1AB5-4363-A150-E78164BA0803}" destId="{84258001-2925-451D-BDD0-BD5FE9171F03}" srcOrd="10" destOrd="0" presId="urn:microsoft.com/office/officeart/2005/8/layout/vList5"/>
    <dgm:cxn modelId="{118054C8-DF78-4FF6-A6ED-4407ECDF8001}" type="presParOf" srcId="{84258001-2925-451D-BDD0-BD5FE9171F03}" destId="{B7C0F128-FE77-401E-B653-0A058AE955A0}" srcOrd="0" destOrd="0" presId="urn:microsoft.com/office/officeart/2005/8/layout/vList5"/>
    <dgm:cxn modelId="{BB6A1B7B-E7D8-41CC-857B-FFF5C563A2D4}" type="presParOf" srcId="{1A0FDB40-1AB5-4363-A150-E78164BA0803}" destId="{FBBFBAC2-08E2-42C7-9430-8FFBC5A2A7C9}" srcOrd="11" destOrd="0" presId="urn:microsoft.com/office/officeart/2005/8/layout/vList5"/>
    <dgm:cxn modelId="{3E0A243B-3EE9-4C75-B572-C14C62A371B0}" type="presParOf" srcId="{1A0FDB40-1AB5-4363-A150-E78164BA0803}" destId="{7DB440FF-C956-4CB9-B3D7-F70114DF3118}" srcOrd="12" destOrd="0" presId="urn:microsoft.com/office/officeart/2005/8/layout/vList5"/>
    <dgm:cxn modelId="{521F81E7-888F-48D7-8803-5CF081BC8604}" type="presParOf" srcId="{7DB440FF-C956-4CB9-B3D7-F70114DF3118}" destId="{65208317-CFEE-4A5E-9745-C0313F7B4455}" srcOrd="0" destOrd="0" presId="urn:microsoft.com/office/officeart/2005/8/layout/vList5"/>
    <dgm:cxn modelId="{9FB8CAB1-2BD8-479E-91D0-BEA58975C3E6}" type="presParOf" srcId="{1A0FDB40-1AB5-4363-A150-E78164BA0803}" destId="{F10E2C34-E027-4DDE-AA9F-4BB5746CF669}" srcOrd="13" destOrd="0" presId="urn:microsoft.com/office/officeart/2005/8/layout/vList5"/>
    <dgm:cxn modelId="{2D9C6734-08E0-4652-925C-D615FFEB539E}" type="presParOf" srcId="{1A0FDB40-1AB5-4363-A150-E78164BA0803}" destId="{84CB7FCE-71A4-43DD-818F-50F89D9F8C81}" srcOrd="14" destOrd="0" presId="urn:microsoft.com/office/officeart/2005/8/layout/vList5"/>
    <dgm:cxn modelId="{941F3CC2-0FB3-4D1D-836D-F16A68AF5F61}" type="presParOf" srcId="{84CB7FCE-71A4-43DD-818F-50F89D9F8C81}" destId="{F959D96E-D2B5-42D2-A068-31EB85464BF3}" srcOrd="0" destOrd="0" presId="urn:microsoft.com/office/officeart/2005/8/layout/vList5"/>
    <dgm:cxn modelId="{1912FDD1-851B-4233-9F1A-2591B04C0191}" type="presParOf" srcId="{1A0FDB40-1AB5-4363-A150-E78164BA0803}" destId="{E4896CD6-17B6-4948-9A08-2BCA2A434EB1}" srcOrd="15" destOrd="0" presId="urn:microsoft.com/office/officeart/2005/8/layout/vList5"/>
    <dgm:cxn modelId="{EF8DE90B-AA23-481A-9DAF-7F5DD46BFC5D}" type="presParOf" srcId="{1A0FDB40-1AB5-4363-A150-E78164BA0803}" destId="{705A83EE-4250-498C-AD48-77D8BE5AE627}" srcOrd="16" destOrd="0" presId="urn:microsoft.com/office/officeart/2005/8/layout/vList5"/>
    <dgm:cxn modelId="{7BF85C8A-4078-4F06-A5DE-B749DFB831AC}" type="presParOf" srcId="{705A83EE-4250-498C-AD48-77D8BE5AE627}" destId="{48A2D9FF-CC56-4889-98DE-3B69D67C67F2}" srcOrd="0" destOrd="0" presId="urn:microsoft.com/office/officeart/2005/8/layout/vList5"/>
    <dgm:cxn modelId="{A5C92D25-2455-4C1F-8889-975A992D7C90}" type="presParOf" srcId="{1A0FDB40-1AB5-4363-A150-E78164BA0803}" destId="{69815579-4D57-4807-8DE2-8F8D89CEDAB0}" srcOrd="17" destOrd="0" presId="urn:microsoft.com/office/officeart/2005/8/layout/vList5"/>
    <dgm:cxn modelId="{1AD15525-B5B8-4D4D-B373-31F80491C6D1}" type="presParOf" srcId="{1A0FDB40-1AB5-4363-A150-E78164BA0803}" destId="{8196B734-4586-421D-9BB0-BF806B161A82}" srcOrd="18" destOrd="0" presId="urn:microsoft.com/office/officeart/2005/8/layout/vList5"/>
    <dgm:cxn modelId="{20A12C89-D177-44E0-A1D6-2A011EBF38C0}" type="presParOf" srcId="{8196B734-4586-421D-9BB0-BF806B161A82}" destId="{EC7F7AB2-172F-43B9-8A95-FE19A9A4EED8}" srcOrd="0" destOrd="0" presId="urn:microsoft.com/office/officeart/2005/8/layout/vList5"/>
    <dgm:cxn modelId="{2BB065AF-AC65-4710-95F8-D185E07F2FEC}" type="presParOf" srcId="{1A0FDB40-1AB5-4363-A150-E78164BA0803}" destId="{96236E2E-EBE0-48DB-937F-95E847D858B4}" srcOrd="19" destOrd="0" presId="urn:microsoft.com/office/officeart/2005/8/layout/vList5"/>
    <dgm:cxn modelId="{9BA39397-6A77-4387-8884-C5AFAAE39B9C}" type="presParOf" srcId="{1A0FDB40-1AB5-4363-A150-E78164BA0803}" destId="{CC8015D7-D38C-4B40-9841-1A420618A187}" srcOrd="20" destOrd="0" presId="urn:microsoft.com/office/officeart/2005/8/layout/vList5"/>
    <dgm:cxn modelId="{639788B7-8ADB-4C4C-BE99-06F14EE7C958}" type="presParOf" srcId="{CC8015D7-D38C-4B40-9841-1A420618A187}" destId="{FA61E5BA-5415-470F-90A3-B5898E3741A0}" srcOrd="0" destOrd="0" presId="urn:microsoft.com/office/officeart/2005/8/layout/vList5"/>
    <dgm:cxn modelId="{9E2723B4-7B29-4927-A2F3-B722388BF6EA}" type="presParOf" srcId="{1A0FDB40-1AB5-4363-A150-E78164BA0803}" destId="{A365D1D8-3B4A-4EAD-8871-A917E519C864}" srcOrd="21" destOrd="0" presId="urn:microsoft.com/office/officeart/2005/8/layout/vList5"/>
    <dgm:cxn modelId="{C24C9341-BF46-48FA-86D2-74E8A5B6C622}" type="presParOf" srcId="{1A0FDB40-1AB5-4363-A150-E78164BA0803}" destId="{D4F07ED1-8D4D-4482-83FB-047DA87413D7}" srcOrd="22" destOrd="0" presId="urn:microsoft.com/office/officeart/2005/8/layout/vList5"/>
    <dgm:cxn modelId="{59E8C801-10EB-44CD-AA4D-BD23EA58A482}" type="presParOf" srcId="{D4F07ED1-8D4D-4482-83FB-047DA87413D7}" destId="{1AD2B7EE-B195-46C7-AD98-95065ABDCEC3}" srcOrd="0" destOrd="0" presId="urn:microsoft.com/office/officeart/2005/8/layout/vList5"/>
    <dgm:cxn modelId="{75C861D3-C24F-4053-B5F3-433E8EEB1F65}" type="presParOf" srcId="{1A0FDB40-1AB5-4363-A150-E78164BA0803}" destId="{C2762077-EF4B-46FE-A65E-8741C4A50098}" srcOrd="23" destOrd="0" presId="urn:microsoft.com/office/officeart/2005/8/layout/vList5"/>
    <dgm:cxn modelId="{F4EC496B-9C6A-48AA-9339-5CC540AB8E8B}" type="presParOf" srcId="{1A0FDB40-1AB5-4363-A150-E78164BA0803}" destId="{2C5574EB-9A27-407C-9DB3-9E412046CB7B}" srcOrd="24" destOrd="0" presId="urn:microsoft.com/office/officeart/2005/8/layout/vList5"/>
    <dgm:cxn modelId="{71176B55-02CC-4CAB-B2EA-90133F7EBC40}" type="presParOf" srcId="{2C5574EB-9A27-407C-9DB3-9E412046CB7B}" destId="{B686FF5F-8A4D-4D9B-9D43-B4532D231D02}" srcOrd="0" destOrd="0" presId="urn:microsoft.com/office/officeart/2005/8/layout/vList5"/>
    <dgm:cxn modelId="{0CFD0366-A4B2-47CD-AFB1-3FD402552EBF}" type="presParOf" srcId="{1A0FDB40-1AB5-4363-A150-E78164BA0803}" destId="{DFE830DB-6E02-4E4E-AB5D-80EE8BC67441}" srcOrd="25" destOrd="0" presId="urn:microsoft.com/office/officeart/2005/8/layout/vList5"/>
    <dgm:cxn modelId="{E85235EB-1BAB-43AB-A4C3-9EB4BF6C86E2}" type="presParOf" srcId="{1A0FDB40-1AB5-4363-A150-E78164BA0803}" destId="{BD54ED21-D1C5-4DE7-AA19-FC64FBB1B5D4}" srcOrd="26" destOrd="0" presId="urn:microsoft.com/office/officeart/2005/8/layout/vList5"/>
    <dgm:cxn modelId="{7AD03858-8031-422D-B0DA-E7751C9F8255}" type="presParOf" srcId="{BD54ED21-D1C5-4DE7-AA19-FC64FBB1B5D4}" destId="{6D2C1756-B8F8-469D-80F3-A8DAA0AC8AC5}" srcOrd="0" destOrd="0" presId="urn:microsoft.com/office/officeart/2005/8/layout/vList5"/>
    <dgm:cxn modelId="{014F965C-0CA7-4C95-8481-277392872793}" type="presParOf" srcId="{1A0FDB40-1AB5-4363-A150-E78164BA0803}" destId="{400CA3D5-170E-4F05-BF44-BEED3FE40607}" srcOrd="27" destOrd="0" presId="urn:microsoft.com/office/officeart/2005/8/layout/vList5"/>
    <dgm:cxn modelId="{E53CA3C0-D0C0-4CBD-8AE4-FE803DAC6846}" type="presParOf" srcId="{1A0FDB40-1AB5-4363-A150-E78164BA0803}" destId="{2217EF36-53B4-4A28-B49F-0B5B85612E1B}" srcOrd="28" destOrd="0" presId="urn:microsoft.com/office/officeart/2005/8/layout/vList5"/>
    <dgm:cxn modelId="{CAA91743-9486-4977-A5F2-42F818AFFCFF}" type="presParOf" srcId="{2217EF36-53B4-4A28-B49F-0B5B85612E1B}" destId="{D80437DF-A427-4C55-A8F4-CF04940FC58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603D24EA-45EB-4033-A009-70274B9D23EC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73995FC0-B098-42B1-96AB-3BA20EF76510}">
      <dgm:prSet phldrT="[Tekst]" custT="1"/>
      <dgm:spPr/>
      <dgm:t>
        <a:bodyPr/>
        <a:lstStyle/>
        <a:p>
          <a:r>
            <a:rPr lang="pl-PL" sz="1600" b="1" dirty="0"/>
            <a:t>KONTROLA SENSU LARGO – W ZNACZENIU SZEROKIM</a:t>
          </a:r>
        </a:p>
      </dgm:t>
    </dgm:pt>
    <dgm:pt modelId="{1614F818-C673-439E-8160-A6C8A6840734}" type="parTrans" cxnId="{FA4F00F8-0F08-4980-9A25-DA1DD1057223}">
      <dgm:prSet/>
      <dgm:spPr/>
      <dgm:t>
        <a:bodyPr/>
        <a:lstStyle/>
        <a:p>
          <a:endParaRPr lang="pl-PL"/>
        </a:p>
      </dgm:t>
    </dgm:pt>
    <dgm:pt modelId="{497F1804-1E06-482F-B8D3-7E4431C438C1}" type="sibTrans" cxnId="{FA4F00F8-0F08-4980-9A25-DA1DD1057223}">
      <dgm:prSet/>
      <dgm:spPr/>
      <dgm:t>
        <a:bodyPr/>
        <a:lstStyle/>
        <a:p>
          <a:endParaRPr lang="pl-PL"/>
        </a:p>
      </dgm:t>
    </dgm:pt>
    <dgm:pt modelId="{6B6877DC-768F-4898-B55B-C95E4698C644}">
      <dgm:prSet phldrT="[Tekst]" custT="1"/>
      <dgm:spPr/>
      <dgm:t>
        <a:bodyPr/>
        <a:lstStyle/>
        <a:p>
          <a:r>
            <a:rPr lang="pl-PL" sz="1200" dirty="0"/>
            <a:t>KONTROLA SENSU STRICTO/KONTROLA CZYSTA</a:t>
          </a:r>
        </a:p>
      </dgm:t>
    </dgm:pt>
    <dgm:pt modelId="{12DE5BF4-C5BF-45C4-B804-93CCCF278FC1}" type="parTrans" cxnId="{2DA6D998-459B-4135-8E50-64B125B04DDD}">
      <dgm:prSet/>
      <dgm:spPr/>
      <dgm:t>
        <a:bodyPr/>
        <a:lstStyle/>
        <a:p>
          <a:endParaRPr lang="pl-PL"/>
        </a:p>
      </dgm:t>
    </dgm:pt>
    <dgm:pt modelId="{E11122A3-4B5B-4F1E-9633-41CC01B7CFAA}" type="sibTrans" cxnId="{2DA6D998-459B-4135-8E50-64B125B04DDD}">
      <dgm:prSet/>
      <dgm:spPr/>
      <dgm:t>
        <a:bodyPr/>
        <a:lstStyle/>
        <a:p>
          <a:endParaRPr lang="pl-PL"/>
        </a:p>
      </dgm:t>
    </dgm:pt>
    <dgm:pt modelId="{F7A8D844-98F5-400B-BB5E-1BF6FB0403B6}">
      <dgm:prSet phldrT="[Tekst]" custT="1"/>
      <dgm:spPr/>
      <dgm:t>
        <a:bodyPr/>
        <a:lstStyle/>
        <a:p>
          <a:r>
            <a:rPr lang="pl-PL" sz="900" dirty="0"/>
            <a:t>USTALENIE WYZNACZEŃ-&gt; USTALENIE WYKONAŃ-&gt; USTALENIE WYNIKÓW KONTROLI-&gt; PRZEZNACZENIE WYNIKÓW KONTROLI WŁAŚCIWYM PODMIOTOM</a:t>
          </a:r>
        </a:p>
        <a:p>
          <a:r>
            <a:rPr lang="pl-PL" sz="900" dirty="0"/>
            <a:t>NP. RPO</a:t>
          </a:r>
          <a:endParaRPr lang="pl-PL" sz="800" dirty="0"/>
        </a:p>
      </dgm:t>
    </dgm:pt>
    <dgm:pt modelId="{3F849597-DDC5-4041-8EA9-B636E1B17404}" type="parTrans" cxnId="{2198765F-EF40-4293-9BEF-CB1CF2C37647}">
      <dgm:prSet/>
      <dgm:spPr/>
      <dgm:t>
        <a:bodyPr/>
        <a:lstStyle/>
        <a:p>
          <a:endParaRPr lang="pl-PL"/>
        </a:p>
      </dgm:t>
    </dgm:pt>
    <dgm:pt modelId="{8A1CC39F-CFDC-440E-A8E7-E576175919E5}" type="sibTrans" cxnId="{2198765F-EF40-4293-9BEF-CB1CF2C37647}">
      <dgm:prSet/>
      <dgm:spPr/>
      <dgm:t>
        <a:bodyPr/>
        <a:lstStyle/>
        <a:p>
          <a:endParaRPr lang="pl-PL"/>
        </a:p>
      </dgm:t>
    </dgm:pt>
    <dgm:pt modelId="{CC8D1FD1-0489-4244-B362-31AB432BC023}">
      <dgm:prSet phldrT="[Tekst]" custT="1"/>
      <dgm:spPr/>
      <dgm:t>
        <a:bodyPr/>
        <a:lstStyle/>
        <a:p>
          <a:r>
            <a:rPr lang="pl-PL" sz="1400" dirty="0"/>
            <a:t>KONTROLA CZYSTA</a:t>
          </a:r>
          <a:br>
            <a:rPr lang="pl-PL" sz="1400" dirty="0"/>
          </a:br>
          <a:r>
            <a:rPr lang="pl-PL" sz="1400" dirty="0"/>
            <a:t>+</a:t>
          </a:r>
          <a:br>
            <a:rPr lang="pl-PL" sz="1400" dirty="0"/>
          </a:br>
          <a:r>
            <a:rPr lang="pl-PL" sz="1400" dirty="0"/>
            <a:t>WŁADZTWO PUBLICZNE</a:t>
          </a:r>
        </a:p>
      </dgm:t>
    </dgm:pt>
    <dgm:pt modelId="{BCA4A277-78B7-4184-B8FF-93A65E1ACF97}" type="parTrans" cxnId="{6735FA1E-544F-4335-A624-B87468116CDA}">
      <dgm:prSet/>
      <dgm:spPr/>
      <dgm:t>
        <a:bodyPr/>
        <a:lstStyle/>
        <a:p>
          <a:endParaRPr lang="pl-PL"/>
        </a:p>
      </dgm:t>
    </dgm:pt>
    <dgm:pt modelId="{5F7F75E5-E3B7-4E8F-9D58-5CD0DF511BED}" type="sibTrans" cxnId="{6735FA1E-544F-4335-A624-B87468116CDA}">
      <dgm:prSet/>
      <dgm:spPr/>
      <dgm:t>
        <a:bodyPr/>
        <a:lstStyle/>
        <a:p>
          <a:endParaRPr lang="pl-PL"/>
        </a:p>
      </dgm:t>
    </dgm:pt>
    <dgm:pt modelId="{C5D43792-95D7-406D-89AD-8D8C9A5CA2BE}">
      <dgm:prSet phldrT="[Tekst]" custT="1"/>
      <dgm:spPr/>
      <dgm:t>
        <a:bodyPr/>
        <a:lstStyle/>
        <a:p>
          <a:r>
            <a:rPr lang="pl-PL" sz="900" dirty="0">
              <a:solidFill>
                <a:schemeClr val="tx1"/>
              </a:solidFill>
            </a:rPr>
            <a:t>KONTROLA CZYSTA</a:t>
          </a:r>
          <a:br>
            <a:rPr lang="pl-PL" sz="900" dirty="0">
              <a:solidFill>
                <a:schemeClr val="tx1"/>
              </a:solidFill>
            </a:rPr>
          </a:br>
          <a:r>
            <a:rPr lang="pl-PL" sz="900" dirty="0">
              <a:solidFill>
                <a:schemeClr val="tx1"/>
              </a:solidFill>
            </a:rPr>
            <a:t>+</a:t>
          </a:r>
          <a:br>
            <a:rPr lang="pl-PL" sz="900" dirty="0">
              <a:solidFill>
                <a:schemeClr val="tx1"/>
              </a:solidFill>
            </a:rPr>
          </a:br>
          <a:r>
            <a:rPr lang="pl-PL" sz="900" dirty="0">
              <a:solidFill>
                <a:schemeClr val="tx1"/>
              </a:solidFill>
            </a:rPr>
            <a:t>WŁADZTWO ADMINISTRACYJNE</a:t>
          </a:r>
        </a:p>
        <a:p>
          <a:r>
            <a:rPr lang="pl-PL" sz="900" dirty="0">
              <a:solidFill>
                <a:schemeClr val="tx1"/>
              </a:solidFill>
            </a:rPr>
            <a:t>(KONTROLA SPRAWOWANA PRZEZ ADMINISTRACJĘ PUBLICZNĄ)</a:t>
          </a:r>
        </a:p>
      </dgm:t>
    </dgm:pt>
    <dgm:pt modelId="{3E221AD0-DC78-4BF4-8EB6-C3EDC2921226}" type="parTrans" cxnId="{72D80600-AE03-4FE0-BA79-3BC11B223259}">
      <dgm:prSet/>
      <dgm:spPr/>
      <dgm:t>
        <a:bodyPr/>
        <a:lstStyle/>
        <a:p>
          <a:endParaRPr lang="pl-PL"/>
        </a:p>
      </dgm:t>
    </dgm:pt>
    <dgm:pt modelId="{567DF846-DBAC-42F3-984D-FD27B334A1BE}" type="sibTrans" cxnId="{72D80600-AE03-4FE0-BA79-3BC11B223259}">
      <dgm:prSet/>
      <dgm:spPr/>
      <dgm:t>
        <a:bodyPr/>
        <a:lstStyle/>
        <a:p>
          <a:endParaRPr lang="pl-PL"/>
        </a:p>
      </dgm:t>
    </dgm:pt>
    <dgm:pt modelId="{67676482-F2D5-48F0-9E9F-52C5130D4120}">
      <dgm:prSet/>
      <dgm:spPr/>
      <dgm:t>
        <a:bodyPr/>
        <a:lstStyle/>
        <a:p>
          <a:r>
            <a:rPr lang="pl-PL" dirty="0"/>
            <a:t>KONTROLA CZYSTA</a:t>
          </a:r>
          <a:br>
            <a:rPr lang="pl-PL" dirty="0"/>
          </a:br>
          <a:r>
            <a:rPr lang="pl-PL" dirty="0"/>
            <a:t>+</a:t>
          </a:r>
          <a:br>
            <a:rPr lang="pl-PL" dirty="0"/>
          </a:br>
          <a:r>
            <a:rPr lang="pl-PL" dirty="0"/>
            <a:t>WŁADZTWO PUBLICZNE (INNE NIŻ ADM.)</a:t>
          </a:r>
          <a:br>
            <a:rPr lang="pl-PL" dirty="0"/>
          </a:br>
          <a:r>
            <a:rPr lang="pl-PL" dirty="0"/>
            <a:t>(KONTROLA ZEWNĘTRZNA WOBEC ADMINISTRACJI)</a:t>
          </a:r>
        </a:p>
      </dgm:t>
    </dgm:pt>
    <dgm:pt modelId="{AAFD46A2-C611-48A7-9565-1B43CCAD7581}" type="parTrans" cxnId="{08669C34-BCDC-4ACE-AFB2-DDBBBF89D85A}">
      <dgm:prSet/>
      <dgm:spPr/>
      <dgm:t>
        <a:bodyPr/>
        <a:lstStyle/>
        <a:p>
          <a:endParaRPr lang="pl-PL"/>
        </a:p>
      </dgm:t>
    </dgm:pt>
    <dgm:pt modelId="{DAF00B6A-EDA6-41E3-BB07-D15F4A0CCD9A}" type="sibTrans" cxnId="{08669C34-BCDC-4ACE-AFB2-DDBBBF89D85A}">
      <dgm:prSet/>
      <dgm:spPr/>
      <dgm:t>
        <a:bodyPr/>
        <a:lstStyle/>
        <a:p>
          <a:endParaRPr lang="pl-PL"/>
        </a:p>
      </dgm:t>
    </dgm:pt>
    <dgm:pt modelId="{8D3F6925-FDE8-4BC4-B411-6C71CCE957F8}">
      <dgm:prSet custT="1"/>
      <dgm:spPr/>
      <dgm:t>
        <a:bodyPr/>
        <a:lstStyle/>
        <a:p>
          <a:r>
            <a:rPr lang="pl-PL" sz="1600" dirty="0"/>
            <a:t>KONTROLA W ADMINISTRACJI PUBLICZNEJ</a:t>
          </a:r>
          <a:br>
            <a:rPr lang="pl-PL" sz="1600" dirty="0"/>
          </a:br>
          <a:r>
            <a:rPr lang="pl-PL" sz="1600" b="1" dirty="0"/>
            <a:t>A&gt;A=NADZÓR</a:t>
          </a:r>
        </a:p>
      </dgm:t>
    </dgm:pt>
    <dgm:pt modelId="{17734383-64A1-43C4-A72F-30985E55430A}" type="parTrans" cxnId="{4337FEC1-EC9D-453F-8863-A6C0FD453AA6}">
      <dgm:prSet/>
      <dgm:spPr/>
      <dgm:t>
        <a:bodyPr/>
        <a:lstStyle/>
        <a:p>
          <a:endParaRPr lang="pl-PL"/>
        </a:p>
      </dgm:t>
    </dgm:pt>
    <dgm:pt modelId="{6735E857-4685-465C-A0C3-0546843A5FEF}" type="sibTrans" cxnId="{4337FEC1-EC9D-453F-8863-A6C0FD453AA6}">
      <dgm:prSet/>
      <dgm:spPr/>
      <dgm:t>
        <a:bodyPr/>
        <a:lstStyle/>
        <a:p>
          <a:endParaRPr lang="pl-PL"/>
        </a:p>
      </dgm:t>
    </dgm:pt>
    <dgm:pt modelId="{714B387F-CBCE-44BD-A2E0-44AC540469C8}">
      <dgm:prSet custT="1"/>
      <dgm:spPr/>
      <dgm:t>
        <a:bodyPr/>
        <a:lstStyle/>
        <a:p>
          <a:r>
            <a:rPr lang="pl-PL" sz="1050" dirty="0"/>
            <a:t>KONTROLA PRZEZ ADMINISTRACJĘ PUBLICZNĄ, ALE NIE WOBEC ADMINISTRACJI </a:t>
          </a:r>
        </a:p>
        <a:p>
          <a:r>
            <a:rPr lang="pl-PL" sz="1050" b="1" dirty="0"/>
            <a:t>A&gt;a=NADZÓR POLICYJNY (DOZÓR)</a:t>
          </a:r>
          <a:endParaRPr lang="pl-PL" sz="800" b="1" dirty="0"/>
        </a:p>
      </dgm:t>
    </dgm:pt>
    <dgm:pt modelId="{FE7F3C66-B01C-40FC-987B-3E8E8A0B97B8}" type="parTrans" cxnId="{67EE196F-00AB-458C-9D08-1E689C2185B4}">
      <dgm:prSet/>
      <dgm:spPr/>
      <dgm:t>
        <a:bodyPr/>
        <a:lstStyle/>
        <a:p>
          <a:endParaRPr lang="pl-PL"/>
        </a:p>
      </dgm:t>
    </dgm:pt>
    <dgm:pt modelId="{B66A3528-DCBF-45D5-886C-AC2BEBC9029C}" type="sibTrans" cxnId="{67EE196F-00AB-458C-9D08-1E689C2185B4}">
      <dgm:prSet/>
      <dgm:spPr/>
      <dgm:t>
        <a:bodyPr/>
        <a:lstStyle/>
        <a:p>
          <a:endParaRPr lang="pl-PL"/>
        </a:p>
      </dgm:t>
    </dgm:pt>
    <dgm:pt modelId="{B5BF900F-0487-4553-AFA6-1CA40A3F3950}">
      <dgm:prSet custT="1"/>
      <dgm:spPr/>
      <dgm:t>
        <a:bodyPr/>
        <a:lstStyle/>
        <a:p>
          <a:r>
            <a:rPr lang="pl-PL" sz="1200" dirty="0"/>
            <a:t>KONTROLA CZYSTA</a:t>
          </a:r>
          <a:br>
            <a:rPr lang="pl-PL" sz="1200" dirty="0"/>
          </a:br>
          <a:r>
            <a:rPr lang="pl-PL" sz="1200" dirty="0"/>
            <a:t>+</a:t>
          </a:r>
          <a:br>
            <a:rPr lang="pl-PL" sz="1200" dirty="0"/>
          </a:br>
          <a:r>
            <a:rPr lang="pl-PL" sz="1200" dirty="0"/>
            <a:t>WŁADZTWO SĄDOWE</a:t>
          </a:r>
          <a:br>
            <a:rPr lang="pl-PL" sz="1200" dirty="0"/>
          </a:br>
          <a:r>
            <a:rPr lang="pl-PL" sz="1200" dirty="0"/>
            <a:t>=KONTROLA SĄDOWA</a:t>
          </a:r>
          <a:br>
            <a:rPr lang="pl-PL" sz="1200" dirty="0"/>
          </a:br>
          <a:r>
            <a:rPr lang="pl-PL" sz="1200" b="1" dirty="0"/>
            <a:t>S&gt;A</a:t>
          </a:r>
        </a:p>
      </dgm:t>
    </dgm:pt>
    <dgm:pt modelId="{F76EE809-3D70-46B2-9820-7961AED69AA3}" type="parTrans" cxnId="{499A11A4-363C-4116-B62F-845C9DC8AAB4}">
      <dgm:prSet/>
      <dgm:spPr/>
      <dgm:t>
        <a:bodyPr/>
        <a:lstStyle/>
        <a:p>
          <a:endParaRPr lang="pl-PL"/>
        </a:p>
      </dgm:t>
    </dgm:pt>
    <dgm:pt modelId="{DFDADF07-B37F-4C8E-A0EF-268A558099C2}" type="sibTrans" cxnId="{499A11A4-363C-4116-B62F-845C9DC8AAB4}">
      <dgm:prSet/>
      <dgm:spPr/>
      <dgm:t>
        <a:bodyPr/>
        <a:lstStyle/>
        <a:p>
          <a:endParaRPr lang="pl-PL"/>
        </a:p>
      </dgm:t>
    </dgm:pt>
    <dgm:pt modelId="{0650FD06-1F98-4261-969C-5A97E5A5B2EC}">
      <dgm:prSet custT="1"/>
      <dgm:spPr/>
      <dgm:t>
        <a:bodyPr/>
        <a:lstStyle/>
        <a:p>
          <a:r>
            <a:rPr lang="pl-PL" sz="1000" dirty="0"/>
            <a:t>KONTROLA CZYSTA</a:t>
          </a:r>
          <a:br>
            <a:rPr lang="pl-PL" sz="1000" dirty="0"/>
          </a:br>
          <a:r>
            <a:rPr lang="pl-PL" sz="1000" dirty="0"/>
            <a:t>+</a:t>
          </a:r>
          <a:br>
            <a:rPr lang="pl-PL" sz="1000" dirty="0"/>
          </a:br>
          <a:r>
            <a:rPr lang="pl-PL" sz="1000" dirty="0"/>
            <a:t>WŁADZTWO PARLAMENTARNE</a:t>
          </a:r>
          <a:br>
            <a:rPr lang="pl-PL" sz="1000" dirty="0"/>
          </a:br>
          <a:r>
            <a:rPr lang="pl-PL" sz="1000" dirty="0"/>
            <a:t>=KONTROLA PARLAMENTARNA</a:t>
          </a:r>
          <a:br>
            <a:rPr lang="pl-PL" sz="1000" dirty="0"/>
          </a:br>
          <a:r>
            <a:rPr lang="pl-PL" sz="1000" b="1" dirty="0"/>
            <a:t>P&gt;A</a:t>
          </a:r>
        </a:p>
      </dgm:t>
    </dgm:pt>
    <dgm:pt modelId="{B00BBE1A-E254-4C3E-BB8E-A95E6436F060}" type="parTrans" cxnId="{679432E5-6820-4614-BB14-9627683781B3}">
      <dgm:prSet/>
      <dgm:spPr/>
      <dgm:t>
        <a:bodyPr/>
        <a:lstStyle/>
        <a:p>
          <a:endParaRPr lang="pl-PL"/>
        </a:p>
      </dgm:t>
    </dgm:pt>
    <dgm:pt modelId="{C7CFF91B-571C-4A2B-96EB-4C99B51328AA}" type="sibTrans" cxnId="{679432E5-6820-4614-BB14-9627683781B3}">
      <dgm:prSet/>
      <dgm:spPr/>
      <dgm:t>
        <a:bodyPr/>
        <a:lstStyle/>
        <a:p>
          <a:endParaRPr lang="pl-PL"/>
        </a:p>
      </dgm:t>
    </dgm:pt>
    <dgm:pt modelId="{50E89E75-2F7F-4BF9-B67C-EDED99FD79F6}">
      <dgm:prSet custT="1"/>
      <dgm:spPr/>
      <dgm:t>
        <a:bodyPr/>
        <a:lstStyle/>
        <a:p>
          <a:r>
            <a:rPr lang="pl-PL" sz="1050" dirty="0"/>
            <a:t>W UKŁADZIE ZDECENTRALIZOWANYM</a:t>
          </a:r>
        </a:p>
        <a:p>
          <a:r>
            <a:rPr lang="pl-PL" sz="1050" b="1" dirty="0"/>
            <a:t>NADZÓR WERYFIKACYJNY</a:t>
          </a:r>
        </a:p>
      </dgm:t>
    </dgm:pt>
    <dgm:pt modelId="{4CDB6DD6-85D7-48AB-B246-A445148F4E77}" type="parTrans" cxnId="{31794BCD-19A2-4AA8-9BCF-9E84843F6A8B}">
      <dgm:prSet/>
      <dgm:spPr/>
      <dgm:t>
        <a:bodyPr/>
        <a:lstStyle/>
        <a:p>
          <a:endParaRPr lang="pl-PL"/>
        </a:p>
      </dgm:t>
    </dgm:pt>
    <dgm:pt modelId="{C3D1DA52-71B2-43D7-9E85-C077BDDFEE2F}" type="sibTrans" cxnId="{31794BCD-19A2-4AA8-9BCF-9E84843F6A8B}">
      <dgm:prSet/>
      <dgm:spPr/>
      <dgm:t>
        <a:bodyPr/>
        <a:lstStyle/>
        <a:p>
          <a:endParaRPr lang="pl-PL"/>
        </a:p>
      </dgm:t>
    </dgm:pt>
    <dgm:pt modelId="{9A9AB6F1-DF35-4D9C-9F51-A96C7EE8B689}">
      <dgm:prSet custT="1"/>
      <dgm:spPr/>
      <dgm:t>
        <a:bodyPr/>
        <a:lstStyle/>
        <a:p>
          <a:r>
            <a:rPr lang="pl-PL" sz="1100" dirty="0"/>
            <a:t>W UKŁADZIE SCENTRALIZOWANYM</a:t>
          </a:r>
        </a:p>
        <a:p>
          <a:r>
            <a:rPr lang="pl-PL" sz="1100" b="1" dirty="0"/>
            <a:t>NADZÓR HIERARCHICZNY</a:t>
          </a:r>
          <a:endParaRPr lang="pl-PL" sz="800" b="1" dirty="0"/>
        </a:p>
      </dgm:t>
    </dgm:pt>
    <dgm:pt modelId="{AD323883-45BA-44A1-A064-2E780470B6EA}" type="parTrans" cxnId="{CD0FBBE6-EDB2-4383-812B-A4B3F7C69CE4}">
      <dgm:prSet/>
      <dgm:spPr/>
      <dgm:t>
        <a:bodyPr/>
        <a:lstStyle/>
        <a:p>
          <a:endParaRPr lang="pl-PL"/>
        </a:p>
      </dgm:t>
    </dgm:pt>
    <dgm:pt modelId="{CBCB4F81-94D5-474E-A5BF-BC05C19574F7}" type="sibTrans" cxnId="{CD0FBBE6-EDB2-4383-812B-A4B3F7C69CE4}">
      <dgm:prSet/>
      <dgm:spPr/>
      <dgm:t>
        <a:bodyPr/>
        <a:lstStyle/>
        <a:p>
          <a:endParaRPr lang="pl-PL"/>
        </a:p>
      </dgm:t>
    </dgm:pt>
    <dgm:pt modelId="{18209DB0-1219-464F-AD69-E1A3BC23EEF6}" type="pres">
      <dgm:prSet presAssocID="{603D24EA-45EB-4033-A009-70274B9D23E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BF13424-354B-4000-8E6D-A5623A44D594}" type="pres">
      <dgm:prSet presAssocID="{73995FC0-B098-42B1-96AB-3BA20EF76510}" presName="hierRoot1" presStyleCnt="0"/>
      <dgm:spPr/>
    </dgm:pt>
    <dgm:pt modelId="{DC1DF8E1-89CE-4948-9D0F-F73464C61642}" type="pres">
      <dgm:prSet presAssocID="{73995FC0-B098-42B1-96AB-3BA20EF76510}" presName="composite" presStyleCnt="0"/>
      <dgm:spPr/>
    </dgm:pt>
    <dgm:pt modelId="{41C20B0D-085D-4167-9FCB-F9B683D8DB99}" type="pres">
      <dgm:prSet presAssocID="{73995FC0-B098-42B1-96AB-3BA20EF76510}" presName="background" presStyleLbl="node0" presStyleIdx="0" presStyleCnt="1"/>
      <dgm:spPr/>
    </dgm:pt>
    <dgm:pt modelId="{56A16A41-2AE5-4153-9FD2-81D0364F6553}" type="pres">
      <dgm:prSet presAssocID="{73995FC0-B098-42B1-96AB-3BA20EF76510}" presName="text" presStyleLbl="fgAcc0" presStyleIdx="0" presStyleCnt="1">
        <dgm:presLayoutVars>
          <dgm:chPref val="3"/>
        </dgm:presLayoutVars>
      </dgm:prSet>
      <dgm:spPr/>
    </dgm:pt>
    <dgm:pt modelId="{9B3F607D-59DB-462C-8990-6D63D2BA494A}" type="pres">
      <dgm:prSet presAssocID="{73995FC0-B098-42B1-96AB-3BA20EF76510}" presName="hierChild2" presStyleCnt="0"/>
      <dgm:spPr/>
    </dgm:pt>
    <dgm:pt modelId="{4E5BDBAE-E91D-484B-BDD7-F13110C216C6}" type="pres">
      <dgm:prSet presAssocID="{12DE5BF4-C5BF-45C4-B804-93CCCF278FC1}" presName="Name10" presStyleLbl="parChTrans1D2" presStyleIdx="0" presStyleCnt="2"/>
      <dgm:spPr/>
    </dgm:pt>
    <dgm:pt modelId="{6581B8BF-675A-4D05-BBDE-AA0308CAE0D3}" type="pres">
      <dgm:prSet presAssocID="{6B6877DC-768F-4898-B55B-C95E4698C644}" presName="hierRoot2" presStyleCnt="0"/>
      <dgm:spPr/>
    </dgm:pt>
    <dgm:pt modelId="{411EE5C1-AF7A-41A5-BEE9-D16DA59D1A59}" type="pres">
      <dgm:prSet presAssocID="{6B6877DC-768F-4898-B55B-C95E4698C644}" presName="composite2" presStyleCnt="0"/>
      <dgm:spPr/>
    </dgm:pt>
    <dgm:pt modelId="{A16DBDC9-D3B1-4C97-9722-9A08A68FD1D6}" type="pres">
      <dgm:prSet presAssocID="{6B6877DC-768F-4898-B55B-C95E4698C644}" presName="background2" presStyleLbl="node2" presStyleIdx="0" presStyleCnt="2"/>
      <dgm:spPr/>
    </dgm:pt>
    <dgm:pt modelId="{0A431656-1F08-4B5A-87CF-295FAB4791CE}" type="pres">
      <dgm:prSet presAssocID="{6B6877DC-768F-4898-B55B-C95E4698C644}" presName="text2" presStyleLbl="fgAcc2" presStyleIdx="0" presStyleCnt="2">
        <dgm:presLayoutVars>
          <dgm:chPref val="3"/>
        </dgm:presLayoutVars>
      </dgm:prSet>
      <dgm:spPr/>
    </dgm:pt>
    <dgm:pt modelId="{6B50025D-0A39-4737-87B5-955F2FBDAB5C}" type="pres">
      <dgm:prSet presAssocID="{6B6877DC-768F-4898-B55B-C95E4698C644}" presName="hierChild3" presStyleCnt="0"/>
      <dgm:spPr/>
    </dgm:pt>
    <dgm:pt modelId="{11533466-F3B6-4100-90C8-00598E6E9EB9}" type="pres">
      <dgm:prSet presAssocID="{3F849597-DDC5-4041-8EA9-B636E1B17404}" presName="Name17" presStyleLbl="parChTrans1D3" presStyleIdx="0" presStyleCnt="3"/>
      <dgm:spPr/>
    </dgm:pt>
    <dgm:pt modelId="{0F2EB33A-7A63-4E62-9AA7-63A7AEAC8126}" type="pres">
      <dgm:prSet presAssocID="{F7A8D844-98F5-400B-BB5E-1BF6FB0403B6}" presName="hierRoot3" presStyleCnt="0"/>
      <dgm:spPr/>
    </dgm:pt>
    <dgm:pt modelId="{6A567110-20F2-4BD8-B211-4C2504AD01A7}" type="pres">
      <dgm:prSet presAssocID="{F7A8D844-98F5-400B-BB5E-1BF6FB0403B6}" presName="composite3" presStyleCnt="0"/>
      <dgm:spPr/>
    </dgm:pt>
    <dgm:pt modelId="{307C098D-0DCC-408D-B0E0-5914A7F877DF}" type="pres">
      <dgm:prSet presAssocID="{F7A8D844-98F5-400B-BB5E-1BF6FB0403B6}" presName="background3" presStyleLbl="node3" presStyleIdx="0" presStyleCnt="3"/>
      <dgm:spPr/>
    </dgm:pt>
    <dgm:pt modelId="{847E8429-8E43-4805-9FD2-319D9EB2F7E5}" type="pres">
      <dgm:prSet presAssocID="{F7A8D844-98F5-400B-BB5E-1BF6FB0403B6}" presName="text3" presStyleLbl="fgAcc3" presStyleIdx="0" presStyleCnt="3">
        <dgm:presLayoutVars>
          <dgm:chPref val="3"/>
        </dgm:presLayoutVars>
      </dgm:prSet>
      <dgm:spPr/>
    </dgm:pt>
    <dgm:pt modelId="{0FE47CFA-29B4-45A4-95C1-518A42A7F44C}" type="pres">
      <dgm:prSet presAssocID="{F7A8D844-98F5-400B-BB5E-1BF6FB0403B6}" presName="hierChild4" presStyleCnt="0"/>
      <dgm:spPr/>
    </dgm:pt>
    <dgm:pt modelId="{D67AD295-03D3-42D6-803A-1B34A2AD72D6}" type="pres">
      <dgm:prSet presAssocID="{BCA4A277-78B7-4184-B8FF-93A65E1ACF97}" presName="Name10" presStyleLbl="parChTrans1D2" presStyleIdx="1" presStyleCnt="2"/>
      <dgm:spPr/>
    </dgm:pt>
    <dgm:pt modelId="{398B8148-87C6-40B2-86A9-0F7191F56C88}" type="pres">
      <dgm:prSet presAssocID="{CC8D1FD1-0489-4244-B362-31AB432BC023}" presName="hierRoot2" presStyleCnt="0"/>
      <dgm:spPr/>
    </dgm:pt>
    <dgm:pt modelId="{E6D90B6A-857C-414C-B1BD-C87AB8BB878D}" type="pres">
      <dgm:prSet presAssocID="{CC8D1FD1-0489-4244-B362-31AB432BC023}" presName="composite2" presStyleCnt="0"/>
      <dgm:spPr/>
    </dgm:pt>
    <dgm:pt modelId="{09FDE968-221A-430B-AAC8-8AF96C6C83E7}" type="pres">
      <dgm:prSet presAssocID="{CC8D1FD1-0489-4244-B362-31AB432BC023}" presName="background2" presStyleLbl="node2" presStyleIdx="1" presStyleCnt="2"/>
      <dgm:spPr/>
    </dgm:pt>
    <dgm:pt modelId="{92338DC9-39DF-4622-B7A7-C11C8626E24C}" type="pres">
      <dgm:prSet presAssocID="{CC8D1FD1-0489-4244-B362-31AB432BC023}" presName="text2" presStyleLbl="fgAcc2" presStyleIdx="1" presStyleCnt="2">
        <dgm:presLayoutVars>
          <dgm:chPref val="3"/>
        </dgm:presLayoutVars>
      </dgm:prSet>
      <dgm:spPr/>
    </dgm:pt>
    <dgm:pt modelId="{39F01B0F-C2D2-4D7B-9E40-D25F3A064085}" type="pres">
      <dgm:prSet presAssocID="{CC8D1FD1-0489-4244-B362-31AB432BC023}" presName="hierChild3" presStyleCnt="0"/>
      <dgm:spPr/>
    </dgm:pt>
    <dgm:pt modelId="{79A8E02C-4841-49F1-B904-07D46D1CEA34}" type="pres">
      <dgm:prSet presAssocID="{3E221AD0-DC78-4BF4-8EB6-C3EDC2921226}" presName="Name17" presStyleLbl="parChTrans1D3" presStyleIdx="1" presStyleCnt="3"/>
      <dgm:spPr/>
    </dgm:pt>
    <dgm:pt modelId="{A20C018D-2E7C-478B-A3F9-D89B2342F6CB}" type="pres">
      <dgm:prSet presAssocID="{C5D43792-95D7-406D-89AD-8D8C9A5CA2BE}" presName="hierRoot3" presStyleCnt="0"/>
      <dgm:spPr/>
    </dgm:pt>
    <dgm:pt modelId="{955F1D0C-ACDE-47B2-A38A-770743D1B773}" type="pres">
      <dgm:prSet presAssocID="{C5D43792-95D7-406D-89AD-8D8C9A5CA2BE}" presName="composite3" presStyleCnt="0"/>
      <dgm:spPr/>
    </dgm:pt>
    <dgm:pt modelId="{5DE341CF-9446-43B8-8CF5-1BA5590FC54B}" type="pres">
      <dgm:prSet presAssocID="{C5D43792-95D7-406D-89AD-8D8C9A5CA2BE}" presName="background3" presStyleLbl="node3" presStyleIdx="1" presStyleCnt="3"/>
      <dgm:spPr/>
    </dgm:pt>
    <dgm:pt modelId="{63C587EA-FA4D-478A-AF2A-EA59A7380E6A}" type="pres">
      <dgm:prSet presAssocID="{C5D43792-95D7-406D-89AD-8D8C9A5CA2BE}" presName="text3" presStyleLbl="fgAcc3" presStyleIdx="1" presStyleCnt="3">
        <dgm:presLayoutVars>
          <dgm:chPref val="3"/>
        </dgm:presLayoutVars>
      </dgm:prSet>
      <dgm:spPr/>
    </dgm:pt>
    <dgm:pt modelId="{44932F8B-7932-4AB1-8B42-77F51043D1C1}" type="pres">
      <dgm:prSet presAssocID="{C5D43792-95D7-406D-89AD-8D8C9A5CA2BE}" presName="hierChild4" presStyleCnt="0"/>
      <dgm:spPr/>
    </dgm:pt>
    <dgm:pt modelId="{178B3A42-5D2B-4FDC-AEED-0F275ECCB82E}" type="pres">
      <dgm:prSet presAssocID="{17734383-64A1-43C4-A72F-30985E55430A}" presName="Name23" presStyleLbl="parChTrans1D4" presStyleIdx="0" presStyleCnt="6"/>
      <dgm:spPr/>
    </dgm:pt>
    <dgm:pt modelId="{A6ACB923-B8E3-4B1D-87D1-AE7AE54A9CA7}" type="pres">
      <dgm:prSet presAssocID="{8D3F6925-FDE8-4BC4-B411-6C71CCE957F8}" presName="hierRoot4" presStyleCnt="0"/>
      <dgm:spPr/>
    </dgm:pt>
    <dgm:pt modelId="{4D1E8D70-A8CF-41D4-88E0-9630FFBDE351}" type="pres">
      <dgm:prSet presAssocID="{8D3F6925-FDE8-4BC4-B411-6C71CCE957F8}" presName="composite4" presStyleCnt="0"/>
      <dgm:spPr/>
    </dgm:pt>
    <dgm:pt modelId="{015345A5-E474-456B-8EF3-52EA6504423E}" type="pres">
      <dgm:prSet presAssocID="{8D3F6925-FDE8-4BC4-B411-6C71CCE957F8}" presName="background4" presStyleLbl="node4" presStyleIdx="0" presStyleCnt="6"/>
      <dgm:spPr/>
    </dgm:pt>
    <dgm:pt modelId="{F9A745E8-0730-4C75-BF8F-664A5020DDA7}" type="pres">
      <dgm:prSet presAssocID="{8D3F6925-FDE8-4BC4-B411-6C71CCE957F8}" presName="text4" presStyleLbl="fgAcc4" presStyleIdx="0" presStyleCnt="6">
        <dgm:presLayoutVars>
          <dgm:chPref val="3"/>
        </dgm:presLayoutVars>
      </dgm:prSet>
      <dgm:spPr/>
    </dgm:pt>
    <dgm:pt modelId="{39A9CCFB-874E-41E4-BD12-C9FC818EC387}" type="pres">
      <dgm:prSet presAssocID="{8D3F6925-FDE8-4BC4-B411-6C71CCE957F8}" presName="hierChild5" presStyleCnt="0"/>
      <dgm:spPr/>
    </dgm:pt>
    <dgm:pt modelId="{FADBC602-D22A-44F0-ADA3-BE17DACE1F03}" type="pres">
      <dgm:prSet presAssocID="{4CDB6DD6-85D7-48AB-B246-A445148F4E77}" presName="Name23" presStyleLbl="parChTrans1D4" presStyleIdx="1" presStyleCnt="6"/>
      <dgm:spPr/>
    </dgm:pt>
    <dgm:pt modelId="{3E8E3FEC-02D5-4486-A55B-C803E377A254}" type="pres">
      <dgm:prSet presAssocID="{50E89E75-2F7F-4BF9-B67C-EDED99FD79F6}" presName="hierRoot4" presStyleCnt="0"/>
      <dgm:spPr/>
    </dgm:pt>
    <dgm:pt modelId="{BF2D81B2-13BA-460E-BFBF-358E98F7B774}" type="pres">
      <dgm:prSet presAssocID="{50E89E75-2F7F-4BF9-B67C-EDED99FD79F6}" presName="composite4" presStyleCnt="0"/>
      <dgm:spPr/>
    </dgm:pt>
    <dgm:pt modelId="{2F3C6477-A7DE-438E-8D60-7DB061195EF0}" type="pres">
      <dgm:prSet presAssocID="{50E89E75-2F7F-4BF9-B67C-EDED99FD79F6}" presName="background4" presStyleLbl="node4" presStyleIdx="1" presStyleCnt="6"/>
      <dgm:spPr/>
    </dgm:pt>
    <dgm:pt modelId="{403D587E-61B7-42DD-860B-9D9F0641B24C}" type="pres">
      <dgm:prSet presAssocID="{50E89E75-2F7F-4BF9-B67C-EDED99FD79F6}" presName="text4" presStyleLbl="fgAcc4" presStyleIdx="1" presStyleCnt="6">
        <dgm:presLayoutVars>
          <dgm:chPref val="3"/>
        </dgm:presLayoutVars>
      </dgm:prSet>
      <dgm:spPr/>
    </dgm:pt>
    <dgm:pt modelId="{0CE3290A-06AA-4485-9FDC-B6DA6D9867AF}" type="pres">
      <dgm:prSet presAssocID="{50E89E75-2F7F-4BF9-B67C-EDED99FD79F6}" presName="hierChild5" presStyleCnt="0"/>
      <dgm:spPr/>
    </dgm:pt>
    <dgm:pt modelId="{733AC144-A51E-4712-B3B4-CC5531B80461}" type="pres">
      <dgm:prSet presAssocID="{AD323883-45BA-44A1-A064-2E780470B6EA}" presName="Name23" presStyleLbl="parChTrans1D4" presStyleIdx="2" presStyleCnt="6"/>
      <dgm:spPr/>
    </dgm:pt>
    <dgm:pt modelId="{A0235207-60D2-4395-BAC3-34409CC48253}" type="pres">
      <dgm:prSet presAssocID="{9A9AB6F1-DF35-4D9C-9F51-A96C7EE8B689}" presName="hierRoot4" presStyleCnt="0"/>
      <dgm:spPr/>
    </dgm:pt>
    <dgm:pt modelId="{F8B8DE6C-D03B-4327-863A-ED81E832C318}" type="pres">
      <dgm:prSet presAssocID="{9A9AB6F1-DF35-4D9C-9F51-A96C7EE8B689}" presName="composite4" presStyleCnt="0"/>
      <dgm:spPr/>
    </dgm:pt>
    <dgm:pt modelId="{4F7B9BC2-8A69-4013-880E-4EC3DC48FA1B}" type="pres">
      <dgm:prSet presAssocID="{9A9AB6F1-DF35-4D9C-9F51-A96C7EE8B689}" presName="background4" presStyleLbl="node4" presStyleIdx="2" presStyleCnt="6"/>
      <dgm:spPr/>
    </dgm:pt>
    <dgm:pt modelId="{6F943F56-F2DD-491A-BF19-11958CC250C0}" type="pres">
      <dgm:prSet presAssocID="{9A9AB6F1-DF35-4D9C-9F51-A96C7EE8B689}" presName="text4" presStyleLbl="fgAcc4" presStyleIdx="2" presStyleCnt="6">
        <dgm:presLayoutVars>
          <dgm:chPref val="3"/>
        </dgm:presLayoutVars>
      </dgm:prSet>
      <dgm:spPr/>
    </dgm:pt>
    <dgm:pt modelId="{D776AF6B-2FCB-4367-84DB-4EF6BAAC50BF}" type="pres">
      <dgm:prSet presAssocID="{9A9AB6F1-DF35-4D9C-9F51-A96C7EE8B689}" presName="hierChild5" presStyleCnt="0"/>
      <dgm:spPr/>
    </dgm:pt>
    <dgm:pt modelId="{9E5A4DD9-AD73-4136-9D1B-6CE4C2ACB02C}" type="pres">
      <dgm:prSet presAssocID="{FE7F3C66-B01C-40FC-987B-3E8E8A0B97B8}" presName="Name23" presStyleLbl="parChTrans1D4" presStyleIdx="3" presStyleCnt="6"/>
      <dgm:spPr/>
    </dgm:pt>
    <dgm:pt modelId="{3E216A07-90D6-42E5-BED2-28C926E4C382}" type="pres">
      <dgm:prSet presAssocID="{714B387F-CBCE-44BD-A2E0-44AC540469C8}" presName="hierRoot4" presStyleCnt="0"/>
      <dgm:spPr/>
    </dgm:pt>
    <dgm:pt modelId="{26CD822D-D3C4-494B-9C7D-14A70CD7ABDC}" type="pres">
      <dgm:prSet presAssocID="{714B387F-CBCE-44BD-A2E0-44AC540469C8}" presName="composite4" presStyleCnt="0"/>
      <dgm:spPr/>
    </dgm:pt>
    <dgm:pt modelId="{5A159BC4-3CAC-41DA-8496-29BC9F51CB68}" type="pres">
      <dgm:prSet presAssocID="{714B387F-CBCE-44BD-A2E0-44AC540469C8}" presName="background4" presStyleLbl="node4" presStyleIdx="3" presStyleCnt="6"/>
      <dgm:spPr/>
    </dgm:pt>
    <dgm:pt modelId="{DFF11F4D-3F69-4AA6-BF49-545195F05CC7}" type="pres">
      <dgm:prSet presAssocID="{714B387F-CBCE-44BD-A2E0-44AC540469C8}" presName="text4" presStyleLbl="fgAcc4" presStyleIdx="3" presStyleCnt="6">
        <dgm:presLayoutVars>
          <dgm:chPref val="3"/>
        </dgm:presLayoutVars>
      </dgm:prSet>
      <dgm:spPr/>
    </dgm:pt>
    <dgm:pt modelId="{1C04FEC6-2CB2-4493-99A2-723C97756EF2}" type="pres">
      <dgm:prSet presAssocID="{714B387F-CBCE-44BD-A2E0-44AC540469C8}" presName="hierChild5" presStyleCnt="0"/>
      <dgm:spPr/>
    </dgm:pt>
    <dgm:pt modelId="{5FB2D7BE-E699-41C0-BF71-7D8F9C21BB58}" type="pres">
      <dgm:prSet presAssocID="{AAFD46A2-C611-48A7-9565-1B43CCAD7581}" presName="Name17" presStyleLbl="parChTrans1D3" presStyleIdx="2" presStyleCnt="3"/>
      <dgm:spPr/>
    </dgm:pt>
    <dgm:pt modelId="{160E1F4E-47C0-4B23-AFDE-7431E1BDFA42}" type="pres">
      <dgm:prSet presAssocID="{67676482-F2D5-48F0-9E9F-52C5130D4120}" presName="hierRoot3" presStyleCnt="0"/>
      <dgm:spPr/>
    </dgm:pt>
    <dgm:pt modelId="{1D672D3F-E677-4A83-B945-CDE6D7347255}" type="pres">
      <dgm:prSet presAssocID="{67676482-F2D5-48F0-9E9F-52C5130D4120}" presName="composite3" presStyleCnt="0"/>
      <dgm:spPr/>
    </dgm:pt>
    <dgm:pt modelId="{97E77BFE-A006-4B1C-B5D3-B9F972F9ABC8}" type="pres">
      <dgm:prSet presAssocID="{67676482-F2D5-48F0-9E9F-52C5130D4120}" presName="background3" presStyleLbl="node3" presStyleIdx="2" presStyleCnt="3"/>
      <dgm:spPr/>
    </dgm:pt>
    <dgm:pt modelId="{18AE8421-C45B-49DE-B093-B0E182B8336C}" type="pres">
      <dgm:prSet presAssocID="{67676482-F2D5-48F0-9E9F-52C5130D4120}" presName="text3" presStyleLbl="fgAcc3" presStyleIdx="2" presStyleCnt="3">
        <dgm:presLayoutVars>
          <dgm:chPref val="3"/>
        </dgm:presLayoutVars>
      </dgm:prSet>
      <dgm:spPr/>
    </dgm:pt>
    <dgm:pt modelId="{0A626124-C382-42D5-8594-E2865B24AEBC}" type="pres">
      <dgm:prSet presAssocID="{67676482-F2D5-48F0-9E9F-52C5130D4120}" presName="hierChild4" presStyleCnt="0"/>
      <dgm:spPr/>
    </dgm:pt>
    <dgm:pt modelId="{9C6AB2A5-5A4D-4FF1-9DD0-724179C8C0B6}" type="pres">
      <dgm:prSet presAssocID="{F76EE809-3D70-46B2-9820-7961AED69AA3}" presName="Name23" presStyleLbl="parChTrans1D4" presStyleIdx="4" presStyleCnt="6"/>
      <dgm:spPr/>
    </dgm:pt>
    <dgm:pt modelId="{3457A526-2132-45B5-8C55-7B450E94ED83}" type="pres">
      <dgm:prSet presAssocID="{B5BF900F-0487-4553-AFA6-1CA40A3F3950}" presName="hierRoot4" presStyleCnt="0"/>
      <dgm:spPr/>
    </dgm:pt>
    <dgm:pt modelId="{150E28FC-FB01-4766-9F52-BB7D40B1B64E}" type="pres">
      <dgm:prSet presAssocID="{B5BF900F-0487-4553-AFA6-1CA40A3F3950}" presName="composite4" presStyleCnt="0"/>
      <dgm:spPr/>
    </dgm:pt>
    <dgm:pt modelId="{93E75B0E-C746-493D-B5FF-B73A02320513}" type="pres">
      <dgm:prSet presAssocID="{B5BF900F-0487-4553-AFA6-1CA40A3F3950}" presName="background4" presStyleLbl="node4" presStyleIdx="4" presStyleCnt="6"/>
      <dgm:spPr/>
    </dgm:pt>
    <dgm:pt modelId="{13054734-F5CB-49B4-8595-FF8EAF33989D}" type="pres">
      <dgm:prSet presAssocID="{B5BF900F-0487-4553-AFA6-1CA40A3F3950}" presName="text4" presStyleLbl="fgAcc4" presStyleIdx="4" presStyleCnt="6">
        <dgm:presLayoutVars>
          <dgm:chPref val="3"/>
        </dgm:presLayoutVars>
      </dgm:prSet>
      <dgm:spPr/>
    </dgm:pt>
    <dgm:pt modelId="{92675F2A-8D67-4CA9-8E56-03940A521C2D}" type="pres">
      <dgm:prSet presAssocID="{B5BF900F-0487-4553-AFA6-1CA40A3F3950}" presName="hierChild5" presStyleCnt="0"/>
      <dgm:spPr/>
    </dgm:pt>
    <dgm:pt modelId="{9F27E2BD-A8DF-45FE-8FC3-A99BF8B9B467}" type="pres">
      <dgm:prSet presAssocID="{B00BBE1A-E254-4C3E-BB8E-A95E6436F060}" presName="Name23" presStyleLbl="parChTrans1D4" presStyleIdx="5" presStyleCnt="6"/>
      <dgm:spPr/>
    </dgm:pt>
    <dgm:pt modelId="{2B107A04-1E6D-4306-B9D1-209F754BF29F}" type="pres">
      <dgm:prSet presAssocID="{0650FD06-1F98-4261-969C-5A97E5A5B2EC}" presName="hierRoot4" presStyleCnt="0"/>
      <dgm:spPr/>
    </dgm:pt>
    <dgm:pt modelId="{606E0E71-31FC-4A00-A45D-4D00AE3F58CE}" type="pres">
      <dgm:prSet presAssocID="{0650FD06-1F98-4261-969C-5A97E5A5B2EC}" presName="composite4" presStyleCnt="0"/>
      <dgm:spPr/>
    </dgm:pt>
    <dgm:pt modelId="{108FCE95-74B8-4A31-AE89-EA5A3A24E94E}" type="pres">
      <dgm:prSet presAssocID="{0650FD06-1F98-4261-969C-5A97E5A5B2EC}" presName="background4" presStyleLbl="node4" presStyleIdx="5" presStyleCnt="6"/>
      <dgm:spPr/>
    </dgm:pt>
    <dgm:pt modelId="{9DFC4D33-8959-420C-A66A-1C53D0A20360}" type="pres">
      <dgm:prSet presAssocID="{0650FD06-1F98-4261-969C-5A97E5A5B2EC}" presName="text4" presStyleLbl="fgAcc4" presStyleIdx="5" presStyleCnt="6">
        <dgm:presLayoutVars>
          <dgm:chPref val="3"/>
        </dgm:presLayoutVars>
      </dgm:prSet>
      <dgm:spPr/>
    </dgm:pt>
    <dgm:pt modelId="{6CF689A5-FD0D-49C5-9DA6-C9868E336144}" type="pres">
      <dgm:prSet presAssocID="{0650FD06-1F98-4261-969C-5A97E5A5B2EC}" presName="hierChild5" presStyleCnt="0"/>
      <dgm:spPr/>
    </dgm:pt>
  </dgm:ptLst>
  <dgm:cxnLst>
    <dgm:cxn modelId="{72D80600-AE03-4FE0-BA79-3BC11B223259}" srcId="{CC8D1FD1-0489-4244-B362-31AB432BC023}" destId="{C5D43792-95D7-406D-89AD-8D8C9A5CA2BE}" srcOrd="0" destOrd="0" parTransId="{3E221AD0-DC78-4BF4-8EB6-C3EDC2921226}" sibTransId="{567DF846-DBAC-42F3-984D-FD27B334A1BE}"/>
    <dgm:cxn modelId="{0BA8A01D-2A0B-4C2B-A13F-D64A74F05E64}" type="presOf" srcId="{9A9AB6F1-DF35-4D9C-9F51-A96C7EE8B689}" destId="{6F943F56-F2DD-491A-BF19-11958CC250C0}" srcOrd="0" destOrd="0" presId="urn:microsoft.com/office/officeart/2005/8/layout/hierarchy1"/>
    <dgm:cxn modelId="{FFFCA71D-45C7-4E06-99BE-F9B8E7D3726A}" type="presOf" srcId="{3E221AD0-DC78-4BF4-8EB6-C3EDC2921226}" destId="{79A8E02C-4841-49F1-B904-07D46D1CEA34}" srcOrd="0" destOrd="0" presId="urn:microsoft.com/office/officeart/2005/8/layout/hierarchy1"/>
    <dgm:cxn modelId="{6735FA1E-544F-4335-A624-B87468116CDA}" srcId="{73995FC0-B098-42B1-96AB-3BA20EF76510}" destId="{CC8D1FD1-0489-4244-B362-31AB432BC023}" srcOrd="1" destOrd="0" parTransId="{BCA4A277-78B7-4184-B8FF-93A65E1ACF97}" sibTransId="{5F7F75E5-E3B7-4E8F-9D58-5CD0DF511BED}"/>
    <dgm:cxn modelId="{26B1572D-9B3A-4BB6-B741-351EFB0F432F}" type="presOf" srcId="{3F849597-DDC5-4041-8EA9-B636E1B17404}" destId="{11533466-F3B6-4100-90C8-00598E6E9EB9}" srcOrd="0" destOrd="0" presId="urn:microsoft.com/office/officeart/2005/8/layout/hierarchy1"/>
    <dgm:cxn modelId="{3F61872D-2067-477F-8B3E-F77AB82FE9A9}" type="presOf" srcId="{CC8D1FD1-0489-4244-B362-31AB432BC023}" destId="{92338DC9-39DF-4622-B7A7-C11C8626E24C}" srcOrd="0" destOrd="0" presId="urn:microsoft.com/office/officeart/2005/8/layout/hierarchy1"/>
    <dgm:cxn modelId="{08669C34-BCDC-4ACE-AFB2-DDBBBF89D85A}" srcId="{CC8D1FD1-0489-4244-B362-31AB432BC023}" destId="{67676482-F2D5-48F0-9E9F-52C5130D4120}" srcOrd="1" destOrd="0" parTransId="{AAFD46A2-C611-48A7-9565-1B43CCAD7581}" sibTransId="{DAF00B6A-EDA6-41E3-BB07-D15F4A0CCD9A}"/>
    <dgm:cxn modelId="{376E073A-ACD9-4FC3-AE93-911D7C8C8A4E}" type="presOf" srcId="{67676482-F2D5-48F0-9E9F-52C5130D4120}" destId="{18AE8421-C45B-49DE-B093-B0E182B8336C}" srcOrd="0" destOrd="0" presId="urn:microsoft.com/office/officeart/2005/8/layout/hierarchy1"/>
    <dgm:cxn modelId="{7F592D5D-50B9-42D5-AF0E-CFFD548F0B19}" type="presOf" srcId="{F7A8D844-98F5-400B-BB5E-1BF6FB0403B6}" destId="{847E8429-8E43-4805-9FD2-319D9EB2F7E5}" srcOrd="0" destOrd="0" presId="urn:microsoft.com/office/officeart/2005/8/layout/hierarchy1"/>
    <dgm:cxn modelId="{2198765F-EF40-4293-9BEF-CB1CF2C37647}" srcId="{6B6877DC-768F-4898-B55B-C95E4698C644}" destId="{F7A8D844-98F5-400B-BB5E-1BF6FB0403B6}" srcOrd="0" destOrd="0" parTransId="{3F849597-DDC5-4041-8EA9-B636E1B17404}" sibTransId="{8A1CC39F-CFDC-440E-A8E7-E576175919E5}"/>
    <dgm:cxn modelId="{5BFF7A42-1BDD-4316-875E-5B9AE86EB637}" type="presOf" srcId="{8D3F6925-FDE8-4BC4-B411-6C71CCE957F8}" destId="{F9A745E8-0730-4C75-BF8F-664A5020DDA7}" srcOrd="0" destOrd="0" presId="urn:microsoft.com/office/officeart/2005/8/layout/hierarchy1"/>
    <dgm:cxn modelId="{C146F263-C5E9-40FD-B675-5057B6610479}" type="presOf" srcId="{0650FD06-1F98-4261-969C-5A97E5A5B2EC}" destId="{9DFC4D33-8959-420C-A66A-1C53D0A20360}" srcOrd="0" destOrd="0" presId="urn:microsoft.com/office/officeart/2005/8/layout/hierarchy1"/>
    <dgm:cxn modelId="{67EE196F-00AB-458C-9D08-1E689C2185B4}" srcId="{C5D43792-95D7-406D-89AD-8D8C9A5CA2BE}" destId="{714B387F-CBCE-44BD-A2E0-44AC540469C8}" srcOrd="1" destOrd="0" parTransId="{FE7F3C66-B01C-40FC-987B-3E8E8A0B97B8}" sibTransId="{B66A3528-DCBF-45D5-886C-AC2BEBC9029C}"/>
    <dgm:cxn modelId="{39E79571-AC81-4F7B-B596-A90939CD1E3A}" type="presOf" srcId="{C5D43792-95D7-406D-89AD-8D8C9A5CA2BE}" destId="{63C587EA-FA4D-478A-AF2A-EA59A7380E6A}" srcOrd="0" destOrd="0" presId="urn:microsoft.com/office/officeart/2005/8/layout/hierarchy1"/>
    <dgm:cxn modelId="{8B376256-802C-4169-B0C2-38820880F1F5}" type="presOf" srcId="{F76EE809-3D70-46B2-9820-7961AED69AA3}" destId="{9C6AB2A5-5A4D-4FF1-9DD0-724179C8C0B6}" srcOrd="0" destOrd="0" presId="urn:microsoft.com/office/officeart/2005/8/layout/hierarchy1"/>
    <dgm:cxn modelId="{1FCEC059-F2E8-42C6-B661-0B75DA48A6F7}" type="presOf" srcId="{FE7F3C66-B01C-40FC-987B-3E8E8A0B97B8}" destId="{9E5A4DD9-AD73-4136-9D1B-6CE4C2ACB02C}" srcOrd="0" destOrd="0" presId="urn:microsoft.com/office/officeart/2005/8/layout/hierarchy1"/>
    <dgm:cxn modelId="{A40F227E-1C28-4B51-ACCA-E70FF1FD21C8}" type="presOf" srcId="{50E89E75-2F7F-4BF9-B67C-EDED99FD79F6}" destId="{403D587E-61B7-42DD-860B-9D9F0641B24C}" srcOrd="0" destOrd="0" presId="urn:microsoft.com/office/officeart/2005/8/layout/hierarchy1"/>
    <dgm:cxn modelId="{78E2F38C-556D-4FFC-B418-17D49FB8F934}" type="presOf" srcId="{B00BBE1A-E254-4C3E-BB8E-A95E6436F060}" destId="{9F27E2BD-A8DF-45FE-8FC3-A99BF8B9B467}" srcOrd="0" destOrd="0" presId="urn:microsoft.com/office/officeart/2005/8/layout/hierarchy1"/>
    <dgm:cxn modelId="{5FC2F98E-4A7F-45D8-8CFC-32DE9BB5E8D0}" type="presOf" srcId="{714B387F-CBCE-44BD-A2E0-44AC540469C8}" destId="{DFF11F4D-3F69-4AA6-BF49-545195F05CC7}" srcOrd="0" destOrd="0" presId="urn:microsoft.com/office/officeart/2005/8/layout/hierarchy1"/>
    <dgm:cxn modelId="{2A4DB295-763B-4183-B284-9AB2267DADE8}" type="presOf" srcId="{AAFD46A2-C611-48A7-9565-1B43CCAD7581}" destId="{5FB2D7BE-E699-41C0-BF71-7D8F9C21BB58}" srcOrd="0" destOrd="0" presId="urn:microsoft.com/office/officeart/2005/8/layout/hierarchy1"/>
    <dgm:cxn modelId="{2DA6D998-459B-4135-8E50-64B125B04DDD}" srcId="{73995FC0-B098-42B1-96AB-3BA20EF76510}" destId="{6B6877DC-768F-4898-B55B-C95E4698C644}" srcOrd="0" destOrd="0" parTransId="{12DE5BF4-C5BF-45C4-B804-93CCCF278FC1}" sibTransId="{E11122A3-4B5B-4F1E-9633-41CC01B7CFAA}"/>
    <dgm:cxn modelId="{499A11A4-363C-4116-B62F-845C9DC8AAB4}" srcId="{67676482-F2D5-48F0-9E9F-52C5130D4120}" destId="{B5BF900F-0487-4553-AFA6-1CA40A3F3950}" srcOrd="0" destOrd="0" parTransId="{F76EE809-3D70-46B2-9820-7961AED69AA3}" sibTransId="{DFDADF07-B37F-4C8E-A0EF-268A558099C2}"/>
    <dgm:cxn modelId="{D7A087B0-9C66-4950-9FFC-EFD636E154A8}" type="presOf" srcId="{BCA4A277-78B7-4184-B8FF-93A65E1ACF97}" destId="{D67AD295-03D3-42D6-803A-1B34A2AD72D6}" srcOrd="0" destOrd="0" presId="urn:microsoft.com/office/officeart/2005/8/layout/hierarchy1"/>
    <dgm:cxn modelId="{8555C4B1-D72B-4C24-AA18-3DCD311D83ED}" type="presOf" srcId="{17734383-64A1-43C4-A72F-30985E55430A}" destId="{178B3A42-5D2B-4FDC-AEED-0F275ECCB82E}" srcOrd="0" destOrd="0" presId="urn:microsoft.com/office/officeart/2005/8/layout/hierarchy1"/>
    <dgm:cxn modelId="{EADD6EB6-594A-4725-9736-A7B5581A2B70}" type="presOf" srcId="{4CDB6DD6-85D7-48AB-B246-A445148F4E77}" destId="{FADBC602-D22A-44F0-ADA3-BE17DACE1F03}" srcOrd="0" destOrd="0" presId="urn:microsoft.com/office/officeart/2005/8/layout/hierarchy1"/>
    <dgm:cxn modelId="{4BCC2EBC-E166-403E-B57D-1EF79654DA36}" type="presOf" srcId="{AD323883-45BA-44A1-A064-2E780470B6EA}" destId="{733AC144-A51E-4712-B3B4-CC5531B80461}" srcOrd="0" destOrd="0" presId="urn:microsoft.com/office/officeart/2005/8/layout/hierarchy1"/>
    <dgm:cxn modelId="{4337FEC1-EC9D-453F-8863-A6C0FD453AA6}" srcId="{C5D43792-95D7-406D-89AD-8D8C9A5CA2BE}" destId="{8D3F6925-FDE8-4BC4-B411-6C71CCE957F8}" srcOrd="0" destOrd="0" parTransId="{17734383-64A1-43C4-A72F-30985E55430A}" sibTransId="{6735E857-4685-465C-A0C3-0546843A5FEF}"/>
    <dgm:cxn modelId="{450E3DCA-C844-4100-913D-538A09F4ABD9}" type="presOf" srcId="{12DE5BF4-C5BF-45C4-B804-93CCCF278FC1}" destId="{4E5BDBAE-E91D-484B-BDD7-F13110C216C6}" srcOrd="0" destOrd="0" presId="urn:microsoft.com/office/officeart/2005/8/layout/hierarchy1"/>
    <dgm:cxn modelId="{31794BCD-19A2-4AA8-9BCF-9E84843F6A8B}" srcId="{8D3F6925-FDE8-4BC4-B411-6C71CCE957F8}" destId="{50E89E75-2F7F-4BF9-B67C-EDED99FD79F6}" srcOrd="0" destOrd="0" parTransId="{4CDB6DD6-85D7-48AB-B246-A445148F4E77}" sibTransId="{C3D1DA52-71B2-43D7-9E85-C077BDDFEE2F}"/>
    <dgm:cxn modelId="{9D72FBD0-A751-4805-ADB3-02A6FFD552E1}" type="presOf" srcId="{73995FC0-B098-42B1-96AB-3BA20EF76510}" destId="{56A16A41-2AE5-4153-9FD2-81D0364F6553}" srcOrd="0" destOrd="0" presId="urn:microsoft.com/office/officeart/2005/8/layout/hierarchy1"/>
    <dgm:cxn modelId="{E1486FD8-2515-458D-B579-6BA8A3F80FD5}" type="presOf" srcId="{603D24EA-45EB-4033-A009-70274B9D23EC}" destId="{18209DB0-1219-464F-AD69-E1A3BC23EEF6}" srcOrd="0" destOrd="0" presId="urn:microsoft.com/office/officeart/2005/8/layout/hierarchy1"/>
    <dgm:cxn modelId="{EB6045E0-3025-42B8-85F6-91CF3AFCFE6D}" type="presOf" srcId="{B5BF900F-0487-4553-AFA6-1CA40A3F3950}" destId="{13054734-F5CB-49B4-8595-FF8EAF33989D}" srcOrd="0" destOrd="0" presId="urn:microsoft.com/office/officeart/2005/8/layout/hierarchy1"/>
    <dgm:cxn modelId="{25B916E2-7036-4443-BD13-794C69FA8606}" type="presOf" srcId="{6B6877DC-768F-4898-B55B-C95E4698C644}" destId="{0A431656-1F08-4B5A-87CF-295FAB4791CE}" srcOrd="0" destOrd="0" presId="urn:microsoft.com/office/officeart/2005/8/layout/hierarchy1"/>
    <dgm:cxn modelId="{679432E5-6820-4614-BB14-9627683781B3}" srcId="{67676482-F2D5-48F0-9E9F-52C5130D4120}" destId="{0650FD06-1F98-4261-969C-5A97E5A5B2EC}" srcOrd="1" destOrd="0" parTransId="{B00BBE1A-E254-4C3E-BB8E-A95E6436F060}" sibTransId="{C7CFF91B-571C-4A2B-96EB-4C99B51328AA}"/>
    <dgm:cxn modelId="{CD0FBBE6-EDB2-4383-812B-A4B3F7C69CE4}" srcId="{8D3F6925-FDE8-4BC4-B411-6C71CCE957F8}" destId="{9A9AB6F1-DF35-4D9C-9F51-A96C7EE8B689}" srcOrd="1" destOrd="0" parTransId="{AD323883-45BA-44A1-A064-2E780470B6EA}" sibTransId="{CBCB4F81-94D5-474E-A5BF-BC05C19574F7}"/>
    <dgm:cxn modelId="{FA4F00F8-0F08-4980-9A25-DA1DD1057223}" srcId="{603D24EA-45EB-4033-A009-70274B9D23EC}" destId="{73995FC0-B098-42B1-96AB-3BA20EF76510}" srcOrd="0" destOrd="0" parTransId="{1614F818-C673-439E-8160-A6C8A6840734}" sibTransId="{497F1804-1E06-482F-B8D3-7E4431C438C1}"/>
    <dgm:cxn modelId="{0B328A77-D916-419C-A2DB-2CD2A95E568A}" type="presParOf" srcId="{18209DB0-1219-464F-AD69-E1A3BC23EEF6}" destId="{DBF13424-354B-4000-8E6D-A5623A44D594}" srcOrd="0" destOrd="0" presId="urn:microsoft.com/office/officeart/2005/8/layout/hierarchy1"/>
    <dgm:cxn modelId="{5565A96A-A94B-476B-9D2F-3855892F52CE}" type="presParOf" srcId="{DBF13424-354B-4000-8E6D-A5623A44D594}" destId="{DC1DF8E1-89CE-4948-9D0F-F73464C61642}" srcOrd="0" destOrd="0" presId="urn:microsoft.com/office/officeart/2005/8/layout/hierarchy1"/>
    <dgm:cxn modelId="{8EDE3E82-EFEE-4564-9B03-3635C936C45F}" type="presParOf" srcId="{DC1DF8E1-89CE-4948-9D0F-F73464C61642}" destId="{41C20B0D-085D-4167-9FCB-F9B683D8DB99}" srcOrd="0" destOrd="0" presId="urn:microsoft.com/office/officeart/2005/8/layout/hierarchy1"/>
    <dgm:cxn modelId="{12FD8775-13EA-44DA-8714-EA3284623D88}" type="presParOf" srcId="{DC1DF8E1-89CE-4948-9D0F-F73464C61642}" destId="{56A16A41-2AE5-4153-9FD2-81D0364F6553}" srcOrd="1" destOrd="0" presId="urn:microsoft.com/office/officeart/2005/8/layout/hierarchy1"/>
    <dgm:cxn modelId="{5B684C2A-8CF2-4B27-B5AC-9D0D3B40CBC7}" type="presParOf" srcId="{DBF13424-354B-4000-8E6D-A5623A44D594}" destId="{9B3F607D-59DB-462C-8990-6D63D2BA494A}" srcOrd="1" destOrd="0" presId="urn:microsoft.com/office/officeart/2005/8/layout/hierarchy1"/>
    <dgm:cxn modelId="{4D39D91B-98CB-4D9E-AE64-674D073C8231}" type="presParOf" srcId="{9B3F607D-59DB-462C-8990-6D63D2BA494A}" destId="{4E5BDBAE-E91D-484B-BDD7-F13110C216C6}" srcOrd="0" destOrd="0" presId="urn:microsoft.com/office/officeart/2005/8/layout/hierarchy1"/>
    <dgm:cxn modelId="{0B08A05F-87E8-4AD7-A2BE-E2258BF448CE}" type="presParOf" srcId="{9B3F607D-59DB-462C-8990-6D63D2BA494A}" destId="{6581B8BF-675A-4D05-BBDE-AA0308CAE0D3}" srcOrd="1" destOrd="0" presId="urn:microsoft.com/office/officeart/2005/8/layout/hierarchy1"/>
    <dgm:cxn modelId="{7F83A7DE-9CBC-4A94-B9A8-43A16FA3730A}" type="presParOf" srcId="{6581B8BF-675A-4D05-BBDE-AA0308CAE0D3}" destId="{411EE5C1-AF7A-41A5-BEE9-D16DA59D1A59}" srcOrd="0" destOrd="0" presId="urn:microsoft.com/office/officeart/2005/8/layout/hierarchy1"/>
    <dgm:cxn modelId="{6261EDE4-3ED6-46A1-9519-32561790371F}" type="presParOf" srcId="{411EE5C1-AF7A-41A5-BEE9-D16DA59D1A59}" destId="{A16DBDC9-D3B1-4C97-9722-9A08A68FD1D6}" srcOrd="0" destOrd="0" presId="urn:microsoft.com/office/officeart/2005/8/layout/hierarchy1"/>
    <dgm:cxn modelId="{68E748CF-BC82-4140-A8BE-AE43E75E3BDD}" type="presParOf" srcId="{411EE5C1-AF7A-41A5-BEE9-D16DA59D1A59}" destId="{0A431656-1F08-4B5A-87CF-295FAB4791CE}" srcOrd="1" destOrd="0" presId="urn:microsoft.com/office/officeart/2005/8/layout/hierarchy1"/>
    <dgm:cxn modelId="{A1DCCAC5-BC6D-4270-9719-5387820E6FBB}" type="presParOf" srcId="{6581B8BF-675A-4D05-BBDE-AA0308CAE0D3}" destId="{6B50025D-0A39-4737-87B5-955F2FBDAB5C}" srcOrd="1" destOrd="0" presId="urn:microsoft.com/office/officeart/2005/8/layout/hierarchy1"/>
    <dgm:cxn modelId="{6EB1A539-83F4-4BFD-8DE3-62F41A8AD153}" type="presParOf" srcId="{6B50025D-0A39-4737-87B5-955F2FBDAB5C}" destId="{11533466-F3B6-4100-90C8-00598E6E9EB9}" srcOrd="0" destOrd="0" presId="urn:microsoft.com/office/officeart/2005/8/layout/hierarchy1"/>
    <dgm:cxn modelId="{12664CBF-2160-441A-96FA-78CFEEE0B86B}" type="presParOf" srcId="{6B50025D-0A39-4737-87B5-955F2FBDAB5C}" destId="{0F2EB33A-7A63-4E62-9AA7-63A7AEAC8126}" srcOrd="1" destOrd="0" presId="urn:microsoft.com/office/officeart/2005/8/layout/hierarchy1"/>
    <dgm:cxn modelId="{F2C7C6AE-9E3B-403D-9028-21D4A1ADDBF2}" type="presParOf" srcId="{0F2EB33A-7A63-4E62-9AA7-63A7AEAC8126}" destId="{6A567110-20F2-4BD8-B211-4C2504AD01A7}" srcOrd="0" destOrd="0" presId="urn:microsoft.com/office/officeart/2005/8/layout/hierarchy1"/>
    <dgm:cxn modelId="{2984A889-699A-48C1-AF60-80D6AAC047AB}" type="presParOf" srcId="{6A567110-20F2-4BD8-B211-4C2504AD01A7}" destId="{307C098D-0DCC-408D-B0E0-5914A7F877DF}" srcOrd="0" destOrd="0" presId="urn:microsoft.com/office/officeart/2005/8/layout/hierarchy1"/>
    <dgm:cxn modelId="{5ACF8E8B-0D92-4EB4-9E2C-46EAB5EF8499}" type="presParOf" srcId="{6A567110-20F2-4BD8-B211-4C2504AD01A7}" destId="{847E8429-8E43-4805-9FD2-319D9EB2F7E5}" srcOrd="1" destOrd="0" presId="urn:microsoft.com/office/officeart/2005/8/layout/hierarchy1"/>
    <dgm:cxn modelId="{C2EDF6D0-C58D-4ABC-9C5E-A929FBFC3D2C}" type="presParOf" srcId="{0F2EB33A-7A63-4E62-9AA7-63A7AEAC8126}" destId="{0FE47CFA-29B4-45A4-95C1-518A42A7F44C}" srcOrd="1" destOrd="0" presId="urn:microsoft.com/office/officeart/2005/8/layout/hierarchy1"/>
    <dgm:cxn modelId="{6E545C8C-1282-4187-83C9-549D80F10674}" type="presParOf" srcId="{9B3F607D-59DB-462C-8990-6D63D2BA494A}" destId="{D67AD295-03D3-42D6-803A-1B34A2AD72D6}" srcOrd="2" destOrd="0" presId="urn:microsoft.com/office/officeart/2005/8/layout/hierarchy1"/>
    <dgm:cxn modelId="{105F2D21-6B38-4A9C-BE37-C9C7F91CA7D8}" type="presParOf" srcId="{9B3F607D-59DB-462C-8990-6D63D2BA494A}" destId="{398B8148-87C6-40B2-86A9-0F7191F56C88}" srcOrd="3" destOrd="0" presId="urn:microsoft.com/office/officeart/2005/8/layout/hierarchy1"/>
    <dgm:cxn modelId="{B01BA2F7-440A-4E2A-A46D-42C3DB8309F1}" type="presParOf" srcId="{398B8148-87C6-40B2-86A9-0F7191F56C88}" destId="{E6D90B6A-857C-414C-B1BD-C87AB8BB878D}" srcOrd="0" destOrd="0" presId="urn:microsoft.com/office/officeart/2005/8/layout/hierarchy1"/>
    <dgm:cxn modelId="{069A410B-8AA3-41D6-BF80-2EA25084189A}" type="presParOf" srcId="{E6D90B6A-857C-414C-B1BD-C87AB8BB878D}" destId="{09FDE968-221A-430B-AAC8-8AF96C6C83E7}" srcOrd="0" destOrd="0" presId="urn:microsoft.com/office/officeart/2005/8/layout/hierarchy1"/>
    <dgm:cxn modelId="{3CE9D761-B1A2-4E5D-AE8F-4915869991D9}" type="presParOf" srcId="{E6D90B6A-857C-414C-B1BD-C87AB8BB878D}" destId="{92338DC9-39DF-4622-B7A7-C11C8626E24C}" srcOrd="1" destOrd="0" presId="urn:microsoft.com/office/officeart/2005/8/layout/hierarchy1"/>
    <dgm:cxn modelId="{3402E878-C61B-4224-B7DF-E8B872D12D64}" type="presParOf" srcId="{398B8148-87C6-40B2-86A9-0F7191F56C88}" destId="{39F01B0F-C2D2-4D7B-9E40-D25F3A064085}" srcOrd="1" destOrd="0" presId="urn:microsoft.com/office/officeart/2005/8/layout/hierarchy1"/>
    <dgm:cxn modelId="{D9955DDE-245E-4AD0-8307-AEC4B9B085FF}" type="presParOf" srcId="{39F01B0F-C2D2-4D7B-9E40-D25F3A064085}" destId="{79A8E02C-4841-49F1-B904-07D46D1CEA34}" srcOrd="0" destOrd="0" presId="urn:microsoft.com/office/officeart/2005/8/layout/hierarchy1"/>
    <dgm:cxn modelId="{99F85B28-11C1-49A0-8225-58FE15B2BD77}" type="presParOf" srcId="{39F01B0F-C2D2-4D7B-9E40-D25F3A064085}" destId="{A20C018D-2E7C-478B-A3F9-D89B2342F6CB}" srcOrd="1" destOrd="0" presId="urn:microsoft.com/office/officeart/2005/8/layout/hierarchy1"/>
    <dgm:cxn modelId="{4806E23C-A7A5-4C15-97F9-0D12DF962082}" type="presParOf" srcId="{A20C018D-2E7C-478B-A3F9-D89B2342F6CB}" destId="{955F1D0C-ACDE-47B2-A38A-770743D1B773}" srcOrd="0" destOrd="0" presId="urn:microsoft.com/office/officeart/2005/8/layout/hierarchy1"/>
    <dgm:cxn modelId="{BB0C2197-9A74-4C0D-870F-7DAF5E2E5858}" type="presParOf" srcId="{955F1D0C-ACDE-47B2-A38A-770743D1B773}" destId="{5DE341CF-9446-43B8-8CF5-1BA5590FC54B}" srcOrd="0" destOrd="0" presId="urn:microsoft.com/office/officeart/2005/8/layout/hierarchy1"/>
    <dgm:cxn modelId="{6BCF4A0F-2860-4DA4-A527-7449F934DC1A}" type="presParOf" srcId="{955F1D0C-ACDE-47B2-A38A-770743D1B773}" destId="{63C587EA-FA4D-478A-AF2A-EA59A7380E6A}" srcOrd="1" destOrd="0" presId="urn:microsoft.com/office/officeart/2005/8/layout/hierarchy1"/>
    <dgm:cxn modelId="{55937395-9965-468B-876B-DBB6919569AD}" type="presParOf" srcId="{A20C018D-2E7C-478B-A3F9-D89B2342F6CB}" destId="{44932F8B-7932-4AB1-8B42-77F51043D1C1}" srcOrd="1" destOrd="0" presId="urn:microsoft.com/office/officeart/2005/8/layout/hierarchy1"/>
    <dgm:cxn modelId="{FAEBAEAC-A3E4-4B81-85CE-0EC8FFBCEDD1}" type="presParOf" srcId="{44932F8B-7932-4AB1-8B42-77F51043D1C1}" destId="{178B3A42-5D2B-4FDC-AEED-0F275ECCB82E}" srcOrd="0" destOrd="0" presId="urn:microsoft.com/office/officeart/2005/8/layout/hierarchy1"/>
    <dgm:cxn modelId="{F5EFF449-5FF6-4E02-966F-35F561456425}" type="presParOf" srcId="{44932F8B-7932-4AB1-8B42-77F51043D1C1}" destId="{A6ACB923-B8E3-4B1D-87D1-AE7AE54A9CA7}" srcOrd="1" destOrd="0" presId="urn:microsoft.com/office/officeart/2005/8/layout/hierarchy1"/>
    <dgm:cxn modelId="{FD95561D-5ED7-4D74-91C6-228B52B6449D}" type="presParOf" srcId="{A6ACB923-B8E3-4B1D-87D1-AE7AE54A9CA7}" destId="{4D1E8D70-A8CF-41D4-88E0-9630FFBDE351}" srcOrd="0" destOrd="0" presId="urn:microsoft.com/office/officeart/2005/8/layout/hierarchy1"/>
    <dgm:cxn modelId="{15B6CC05-17BD-4311-8857-65982C2C2AD8}" type="presParOf" srcId="{4D1E8D70-A8CF-41D4-88E0-9630FFBDE351}" destId="{015345A5-E474-456B-8EF3-52EA6504423E}" srcOrd="0" destOrd="0" presId="urn:microsoft.com/office/officeart/2005/8/layout/hierarchy1"/>
    <dgm:cxn modelId="{1354562E-0CCC-4C35-9A75-4D6D03C2598C}" type="presParOf" srcId="{4D1E8D70-A8CF-41D4-88E0-9630FFBDE351}" destId="{F9A745E8-0730-4C75-BF8F-664A5020DDA7}" srcOrd="1" destOrd="0" presId="urn:microsoft.com/office/officeart/2005/8/layout/hierarchy1"/>
    <dgm:cxn modelId="{59A0D4BB-D8E9-4D8C-864A-A373B8CBF754}" type="presParOf" srcId="{A6ACB923-B8E3-4B1D-87D1-AE7AE54A9CA7}" destId="{39A9CCFB-874E-41E4-BD12-C9FC818EC387}" srcOrd="1" destOrd="0" presId="urn:microsoft.com/office/officeart/2005/8/layout/hierarchy1"/>
    <dgm:cxn modelId="{638A4E9B-4681-40F0-85AF-EE7C9FD35599}" type="presParOf" srcId="{39A9CCFB-874E-41E4-BD12-C9FC818EC387}" destId="{FADBC602-D22A-44F0-ADA3-BE17DACE1F03}" srcOrd="0" destOrd="0" presId="urn:microsoft.com/office/officeart/2005/8/layout/hierarchy1"/>
    <dgm:cxn modelId="{BD3A94F9-C48F-444E-8D44-F04D859A19B6}" type="presParOf" srcId="{39A9CCFB-874E-41E4-BD12-C9FC818EC387}" destId="{3E8E3FEC-02D5-4486-A55B-C803E377A254}" srcOrd="1" destOrd="0" presId="urn:microsoft.com/office/officeart/2005/8/layout/hierarchy1"/>
    <dgm:cxn modelId="{9602E06E-BC0E-479A-915C-845948BD4C42}" type="presParOf" srcId="{3E8E3FEC-02D5-4486-A55B-C803E377A254}" destId="{BF2D81B2-13BA-460E-BFBF-358E98F7B774}" srcOrd="0" destOrd="0" presId="urn:microsoft.com/office/officeart/2005/8/layout/hierarchy1"/>
    <dgm:cxn modelId="{DE4A8E1C-EC44-4E00-AF7A-61FFB5A1E6F1}" type="presParOf" srcId="{BF2D81B2-13BA-460E-BFBF-358E98F7B774}" destId="{2F3C6477-A7DE-438E-8D60-7DB061195EF0}" srcOrd="0" destOrd="0" presId="urn:microsoft.com/office/officeart/2005/8/layout/hierarchy1"/>
    <dgm:cxn modelId="{307DC831-E6D6-43B2-A2FE-A0245750DCC8}" type="presParOf" srcId="{BF2D81B2-13BA-460E-BFBF-358E98F7B774}" destId="{403D587E-61B7-42DD-860B-9D9F0641B24C}" srcOrd="1" destOrd="0" presId="urn:microsoft.com/office/officeart/2005/8/layout/hierarchy1"/>
    <dgm:cxn modelId="{58A2F045-C08A-4A3F-B29B-0D1C4ACA5493}" type="presParOf" srcId="{3E8E3FEC-02D5-4486-A55B-C803E377A254}" destId="{0CE3290A-06AA-4485-9FDC-B6DA6D9867AF}" srcOrd="1" destOrd="0" presId="urn:microsoft.com/office/officeart/2005/8/layout/hierarchy1"/>
    <dgm:cxn modelId="{1D4A9469-CA62-4CDC-8C50-65B5B212CAAE}" type="presParOf" srcId="{39A9CCFB-874E-41E4-BD12-C9FC818EC387}" destId="{733AC144-A51E-4712-B3B4-CC5531B80461}" srcOrd="2" destOrd="0" presId="urn:microsoft.com/office/officeart/2005/8/layout/hierarchy1"/>
    <dgm:cxn modelId="{9474A4AD-A6C5-4BE8-88D6-3EB1F7E9A0B9}" type="presParOf" srcId="{39A9CCFB-874E-41E4-BD12-C9FC818EC387}" destId="{A0235207-60D2-4395-BAC3-34409CC48253}" srcOrd="3" destOrd="0" presId="urn:microsoft.com/office/officeart/2005/8/layout/hierarchy1"/>
    <dgm:cxn modelId="{D229B822-C60B-401F-8F69-9EF51070BC57}" type="presParOf" srcId="{A0235207-60D2-4395-BAC3-34409CC48253}" destId="{F8B8DE6C-D03B-4327-863A-ED81E832C318}" srcOrd="0" destOrd="0" presId="urn:microsoft.com/office/officeart/2005/8/layout/hierarchy1"/>
    <dgm:cxn modelId="{5909D8D9-47F3-4779-A4C1-D1C080C2ED62}" type="presParOf" srcId="{F8B8DE6C-D03B-4327-863A-ED81E832C318}" destId="{4F7B9BC2-8A69-4013-880E-4EC3DC48FA1B}" srcOrd="0" destOrd="0" presId="urn:microsoft.com/office/officeart/2005/8/layout/hierarchy1"/>
    <dgm:cxn modelId="{4EEE6643-0097-46C3-83E3-2CD3FA6BF838}" type="presParOf" srcId="{F8B8DE6C-D03B-4327-863A-ED81E832C318}" destId="{6F943F56-F2DD-491A-BF19-11958CC250C0}" srcOrd="1" destOrd="0" presId="urn:microsoft.com/office/officeart/2005/8/layout/hierarchy1"/>
    <dgm:cxn modelId="{2421FF37-C240-436B-A251-750579DEE99E}" type="presParOf" srcId="{A0235207-60D2-4395-BAC3-34409CC48253}" destId="{D776AF6B-2FCB-4367-84DB-4EF6BAAC50BF}" srcOrd="1" destOrd="0" presId="urn:microsoft.com/office/officeart/2005/8/layout/hierarchy1"/>
    <dgm:cxn modelId="{41DA7DFE-72BC-4AF8-B2BA-7EE95D3F6D6E}" type="presParOf" srcId="{44932F8B-7932-4AB1-8B42-77F51043D1C1}" destId="{9E5A4DD9-AD73-4136-9D1B-6CE4C2ACB02C}" srcOrd="2" destOrd="0" presId="urn:microsoft.com/office/officeart/2005/8/layout/hierarchy1"/>
    <dgm:cxn modelId="{10A2F8FA-7F04-474E-96D6-9ACFA499F015}" type="presParOf" srcId="{44932F8B-7932-4AB1-8B42-77F51043D1C1}" destId="{3E216A07-90D6-42E5-BED2-28C926E4C382}" srcOrd="3" destOrd="0" presId="urn:microsoft.com/office/officeart/2005/8/layout/hierarchy1"/>
    <dgm:cxn modelId="{37430B50-344D-4306-A36D-3273A6F899E5}" type="presParOf" srcId="{3E216A07-90D6-42E5-BED2-28C926E4C382}" destId="{26CD822D-D3C4-494B-9C7D-14A70CD7ABDC}" srcOrd="0" destOrd="0" presId="urn:microsoft.com/office/officeart/2005/8/layout/hierarchy1"/>
    <dgm:cxn modelId="{1C382BA5-443D-4B0D-9670-5AC736A16427}" type="presParOf" srcId="{26CD822D-D3C4-494B-9C7D-14A70CD7ABDC}" destId="{5A159BC4-3CAC-41DA-8496-29BC9F51CB68}" srcOrd="0" destOrd="0" presId="urn:microsoft.com/office/officeart/2005/8/layout/hierarchy1"/>
    <dgm:cxn modelId="{4005D68D-ABD7-4FFA-BA3C-B11BC4648A96}" type="presParOf" srcId="{26CD822D-D3C4-494B-9C7D-14A70CD7ABDC}" destId="{DFF11F4D-3F69-4AA6-BF49-545195F05CC7}" srcOrd="1" destOrd="0" presId="urn:microsoft.com/office/officeart/2005/8/layout/hierarchy1"/>
    <dgm:cxn modelId="{54A41F42-2836-4CFE-B85B-C6ECB432D76C}" type="presParOf" srcId="{3E216A07-90D6-42E5-BED2-28C926E4C382}" destId="{1C04FEC6-2CB2-4493-99A2-723C97756EF2}" srcOrd="1" destOrd="0" presId="urn:microsoft.com/office/officeart/2005/8/layout/hierarchy1"/>
    <dgm:cxn modelId="{70FCF668-03B9-46A2-A4C8-B9C52F4737A9}" type="presParOf" srcId="{39F01B0F-C2D2-4D7B-9E40-D25F3A064085}" destId="{5FB2D7BE-E699-41C0-BF71-7D8F9C21BB58}" srcOrd="2" destOrd="0" presId="urn:microsoft.com/office/officeart/2005/8/layout/hierarchy1"/>
    <dgm:cxn modelId="{75E7EEC2-C5E1-47FF-892B-C3FCC4109681}" type="presParOf" srcId="{39F01B0F-C2D2-4D7B-9E40-D25F3A064085}" destId="{160E1F4E-47C0-4B23-AFDE-7431E1BDFA42}" srcOrd="3" destOrd="0" presId="urn:microsoft.com/office/officeart/2005/8/layout/hierarchy1"/>
    <dgm:cxn modelId="{1C8531AA-9D8D-4ED1-923A-185A047B56D0}" type="presParOf" srcId="{160E1F4E-47C0-4B23-AFDE-7431E1BDFA42}" destId="{1D672D3F-E677-4A83-B945-CDE6D7347255}" srcOrd="0" destOrd="0" presId="urn:microsoft.com/office/officeart/2005/8/layout/hierarchy1"/>
    <dgm:cxn modelId="{0CA8E8A3-9C5D-4201-8C61-DF38C83CE990}" type="presParOf" srcId="{1D672D3F-E677-4A83-B945-CDE6D7347255}" destId="{97E77BFE-A006-4B1C-B5D3-B9F972F9ABC8}" srcOrd="0" destOrd="0" presId="urn:microsoft.com/office/officeart/2005/8/layout/hierarchy1"/>
    <dgm:cxn modelId="{394004BE-F7D4-45A8-8DD3-EEDEBC0ECB49}" type="presParOf" srcId="{1D672D3F-E677-4A83-B945-CDE6D7347255}" destId="{18AE8421-C45B-49DE-B093-B0E182B8336C}" srcOrd="1" destOrd="0" presId="urn:microsoft.com/office/officeart/2005/8/layout/hierarchy1"/>
    <dgm:cxn modelId="{C0FC4689-3A40-42D6-8BA9-30C076D9E128}" type="presParOf" srcId="{160E1F4E-47C0-4B23-AFDE-7431E1BDFA42}" destId="{0A626124-C382-42D5-8594-E2865B24AEBC}" srcOrd="1" destOrd="0" presId="urn:microsoft.com/office/officeart/2005/8/layout/hierarchy1"/>
    <dgm:cxn modelId="{1D5CD9B8-38BC-433E-8133-24E0830DBE10}" type="presParOf" srcId="{0A626124-C382-42D5-8594-E2865B24AEBC}" destId="{9C6AB2A5-5A4D-4FF1-9DD0-724179C8C0B6}" srcOrd="0" destOrd="0" presId="urn:microsoft.com/office/officeart/2005/8/layout/hierarchy1"/>
    <dgm:cxn modelId="{24D2E640-4325-4481-B0B2-73B8343B28CC}" type="presParOf" srcId="{0A626124-C382-42D5-8594-E2865B24AEBC}" destId="{3457A526-2132-45B5-8C55-7B450E94ED83}" srcOrd="1" destOrd="0" presId="urn:microsoft.com/office/officeart/2005/8/layout/hierarchy1"/>
    <dgm:cxn modelId="{3159A7DF-025D-4A9D-8144-C7F935F29CD4}" type="presParOf" srcId="{3457A526-2132-45B5-8C55-7B450E94ED83}" destId="{150E28FC-FB01-4766-9F52-BB7D40B1B64E}" srcOrd="0" destOrd="0" presId="urn:microsoft.com/office/officeart/2005/8/layout/hierarchy1"/>
    <dgm:cxn modelId="{EA40B30C-FF1A-474F-9451-4620CEE55827}" type="presParOf" srcId="{150E28FC-FB01-4766-9F52-BB7D40B1B64E}" destId="{93E75B0E-C746-493D-B5FF-B73A02320513}" srcOrd="0" destOrd="0" presId="urn:microsoft.com/office/officeart/2005/8/layout/hierarchy1"/>
    <dgm:cxn modelId="{4D865C8D-5DFF-46AD-A688-0F323D0BF257}" type="presParOf" srcId="{150E28FC-FB01-4766-9F52-BB7D40B1B64E}" destId="{13054734-F5CB-49B4-8595-FF8EAF33989D}" srcOrd="1" destOrd="0" presId="urn:microsoft.com/office/officeart/2005/8/layout/hierarchy1"/>
    <dgm:cxn modelId="{61AE624E-DA42-4A05-AE37-CDE2D40501D4}" type="presParOf" srcId="{3457A526-2132-45B5-8C55-7B450E94ED83}" destId="{92675F2A-8D67-4CA9-8E56-03940A521C2D}" srcOrd="1" destOrd="0" presId="urn:microsoft.com/office/officeart/2005/8/layout/hierarchy1"/>
    <dgm:cxn modelId="{9CD468E2-6051-499D-882D-19EBBE534997}" type="presParOf" srcId="{0A626124-C382-42D5-8594-E2865B24AEBC}" destId="{9F27E2BD-A8DF-45FE-8FC3-A99BF8B9B467}" srcOrd="2" destOrd="0" presId="urn:microsoft.com/office/officeart/2005/8/layout/hierarchy1"/>
    <dgm:cxn modelId="{CB10FEB5-B637-47F8-9E82-969395F8C52D}" type="presParOf" srcId="{0A626124-C382-42D5-8594-E2865B24AEBC}" destId="{2B107A04-1E6D-4306-B9D1-209F754BF29F}" srcOrd="3" destOrd="0" presId="urn:microsoft.com/office/officeart/2005/8/layout/hierarchy1"/>
    <dgm:cxn modelId="{54DD6054-1CE0-4FDD-9683-B4DD3EEFA2EA}" type="presParOf" srcId="{2B107A04-1E6D-4306-B9D1-209F754BF29F}" destId="{606E0E71-31FC-4A00-A45D-4D00AE3F58CE}" srcOrd="0" destOrd="0" presId="urn:microsoft.com/office/officeart/2005/8/layout/hierarchy1"/>
    <dgm:cxn modelId="{6936BB5E-E49E-4019-92B9-35E5B3419C00}" type="presParOf" srcId="{606E0E71-31FC-4A00-A45D-4D00AE3F58CE}" destId="{108FCE95-74B8-4A31-AE89-EA5A3A24E94E}" srcOrd="0" destOrd="0" presId="urn:microsoft.com/office/officeart/2005/8/layout/hierarchy1"/>
    <dgm:cxn modelId="{CB4118CB-B2FE-4554-9030-6F0AB834376E}" type="presParOf" srcId="{606E0E71-31FC-4A00-A45D-4D00AE3F58CE}" destId="{9DFC4D33-8959-420C-A66A-1C53D0A20360}" srcOrd="1" destOrd="0" presId="urn:microsoft.com/office/officeart/2005/8/layout/hierarchy1"/>
    <dgm:cxn modelId="{D795A17A-D8E4-452D-8687-560277B91294}" type="presParOf" srcId="{2B107A04-1E6D-4306-B9D1-209F754BF29F}" destId="{6CF689A5-FD0D-49C5-9DA6-C9868E33614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B6140E2-48B0-49F9-829C-F883F38D38F5}" type="doc">
      <dgm:prSet loTypeId="urn:microsoft.com/office/officeart/2005/8/layout/vList2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n-GB"/>
        </a:p>
      </dgm:t>
    </dgm:pt>
    <dgm:pt modelId="{AFAD83B9-78D1-4B1F-B267-D09A7324A946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gradFill rotWithShape="0">
          <a:gsLst>
            <a:gs pos="100000">
              <a:srgbClr val="92D050"/>
            </a:gs>
            <a:gs pos="10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</a:gradFill>
        <a:ln/>
      </dgm:spPr>
      <dgm:t>
        <a:bodyPr/>
        <a:lstStyle/>
        <a:p>
          <a:r>
            <a:rPr lang="pl-PL"/>
            <a:t>Konstytucja RP – ART. 165 UST. 2, ART. 184;</a:t>
          </a:r>
        </a:p>
      </dgm:t>
    </dgm:pt>
    <dgm:pt modelId="{BCFC28AF-ECC0-4AD0-9283-4730C2E17C99}" type="parTrans" cxnId="{55174BB1-B9F2-455A-8A97-6B1C3DB476D9}">
      <dgm:prSet/>
      <dgm:spPr/>
      <dgm:t>
        <a:bodyPr/>
        <a:lstStyle/>
        <a:p>
          <a:endParaRPr lang="en-GB"/>
        </a:p>
      </dgm:t>
    </dgm:pt>
    <dgm:pt modelId="{3CCF2905-0D42-4EED-9E71-4628DD9C2EDB}" type="sibTrans" cxnId="{55174BB1-B9F2-455A-8A97-6B1C3DB476D9}">
      <dgm:prSet/>
      <dgm:spPr/>
      <dgm:t>
        <a:bodyPr/>
        <a:lstStyle/>
        <a:p>
          <a:endParaRPr lang="en-GB"/>
        </a:p>
      </dgm:t>
    </dgm:pt>
    <dgm:pt modelId="{EF03B46E-8470-41A2-BB71-1DEF29A652E1}">
      <dgm:prSet/>
      <dgm:spPr>
        <a:solidFill>
          <a:srgbClr val="00B0F0"/>
        </a:solidFill>
      </dgm:spPr>
      <dgm:t>
        <a:bodyPr/>
        <a:lstStyle/>
        <a:p>
          <a:r>
            <a:rPr lang="pl-PL"/>
            <a:t>PPSA – ART. 3 . §2 PKT 5-7, ART. 4, ART. 61 . §2 PKT 3, ART. 147 §1, ART. 148;</a:t>
          </a:r>
        </a:p>
      </dgm:t>
    </dgm:pt>
    <dgm:pt modelId="{7236CEA0-3B2E-49FE-BBD5-0D219775CB43}" type="parTrans" cxnId="{C37228B3-9835-4548-9AFD-DA269D644C7D}">
      <dgm:prSet/>
      <dgm:spPr/>
      <dgm:t>
        <a:bodyPr/>
        <a:lstStyle/>
        <a:p>
          <a:endParaRPr lang="en-GB"/>
        </a:p>
      </dgm:t>
    </dgm:pt>
    <dgm:pt modelId="{2935ED2D-4312-4C45-B548-A5D2ECFF0D2E}" type="sibTrans" cxnId="{C37228B3-9835-4548-9AFD-DA269D644C7D}">
      <dgm:prSet/>
      <dgm:spPr/>
      <dgm:t>
        <a:bodyPr/>
        <a:lstStyle/>
        <a:p>
          <a:endParaRPr lang="en-GB"/>
        </a:p>
      </dgm:t>
    </dgm:pt>
    <dgm:pt modelId="{B23FDC70-783A-4DA7-9948-166A511215A1}">
      <dgm:prSet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pl-PL" dirty="0"/>
            <a:t>USG – ART. 2 UST. 3, ART. 92A, ART. 93, ART. 94 UST. 2, ART. 98, ART. 100, ART. 101, ART. 101A;</a:t>
          </a:r>
        </a:p>
      </dgm:t>
    </dgm:pt>
    <dgm:pt modelId="{6B2AE0D0-E84B-4448-83B6-EE72E11A42BA}" type="parTrans" cxnId="{7E8F50F0-3311-4872-B1F0-D6906D2BBB54}">
      <dgm:prSet/>
      <dgm:spPr/>
      <dgm:t>
        <a:bodyPr/>
        <a:lstStyle/>
        <a:p>
          <a:endParaRPr lang="en-GB"/>
        </a:p>
      </dgm:t>
    </dgm:pt>
    <dgm:pt modelId="{3929D9A7-57A1-43CC-A483-796CCAE677BA}" type="sibTrans" cxnId="{7E8F50F0-3311-4872-B1F0-D6906D2BBB54}">
      <dgm:prSet/>
      <dgm:spPr/>
      <dgm:t>
        <a:bodyPr/>
        <a:lstStyle/>
        <a:p>
          <a:endParaRPr lang="en-GB"/>
        </a:p>
      </dgm:t>
    </dgm:pt>
    <dgm:pt modelId="{B54D39C8-EB82-4C58-ABA4-359F0E18CB71}">
      <dgm:prSet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pl-PL"/>
            <a:t>USP – ART. 2 UST. 3, ART. 80A, ART. 81, ART. 82 UST. 2, ART. 85, ART. 86, ART. 87, ART. 88;</a:t>
          </a:r>
        </a:p>
      </dgm:t>
    </dgm:pt>
    <dgm:pt modelId="{9D0A7112-088B-4F33-9CEB-2A0B0D7A3943}" type="parTrans" cxnId="{498F9DBA-A3B7-4FE6-8800-A0B76F12D47C}">
      <dgm:prSet/>
      <dgm:spPr/>
      <dgm:t>
        <a:bodyPr/>
        <a:lstStyle/>
        <a:p>
          <a:endParaRPr lang="en-GB"/>
        </a:p>
      </dgm:t>
    </dgm:pt>
    <dgm:pt modelId="{32D29E51-963C-46ED-AEC1-7C6C15B3CF6A}" type="sibTrans" cxnId="{498F9DBA-A3B7-4FE6-8800-A0B76F12D47C}">
      <dgm:prSet/>
      <dgm:spPr/>
      <dgm:t>
        <a:bodyPr/>
        <a:lstStyle/>
        <a:p>
          <a:endParaRPr lang="en-GB"/>
        </a:p>
      </dgm:t>
    </dgm:pt>
    <dgm:pt modelId="{6602008F-01E0-4900-9EB7-155A2BF569E2}">
      <dgm:prSet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pl-PL"/>
            <a:t>USW – ART. 6 UST. 3, ART. 82B, ART. 82C, ART. 83 UST. 2, ART. 86, ART. 87, ART. 90, ART. 91;</a:t>
          </a:r>
        </a:p>
      </dgm:t>
    </dgm:pt>
    <dgm:pt modelId="{BD45219A-86D8-48BC-A391-21E291F3389A}" type="parTrans" cxnId="{F290F0DC-BF5A-4F0A-92CE-59DB09BF6571}">
      <dgm:prSet/>
      <dgm:spPr/>
      <dgm:t>
        <a:bodyPr/>
        <a:lstStyle/>
        <a:p>
          <a:endParaRPr lang="en-GB"/>
        </a:p>
      </dgm:t>
    </dgm:pt>
    <dgm:pt modelId="{D5F5C32F-2D41-4300-817A-8FDD5D6A451A}" type="sibTrans" cxnId="{F290F0DC-BF5A-4F0A-92CE-59DB09BF6571}">
      <dgm:prSet/>
      <dgm:spPr/>
      <dgm:t>
        <a:bodyPr/>
        <a:lstStyle/>
        <a:p>
          <a:endParaRPr lang="en-GB"/>
        </a:p>
      </dgm:t>
    </dgm:pt>
    <dgm:pt modelId="{236D671C-5642-423F-9B86-B0C0248EC8C8}">
      <dgm:prSet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pl-PL"/>
            <a:t>UZMWŚ – ART. 2 UST. 3</a:t>
          </a:r>
        </a:p>
      </dgm:t>
    </dgm:pt>
    <dgm:pt modelId="{6EC5C6AC-6D58-4961-B3FD-A4E3D38B224B}" type="parTrans" cxnId="{B3F58692-A517-4FEB-ACA3-8935D4369D40}">
      <dgm:prSet/>
      <dgm:spPr/>
      <dgm:t>
        <a:bodyPr/>
        <a:lstStyle/>
        <a:p>
          <a:endParaRPr lang="en-GB"/>
        </a:p>
      </dgm:t>
    </dgm:pt>
    <dgm:pt modelId="{D20322CB-A367-4064-9627-4587C943F56E}" type="sibTrans" cxnId="{B3F58692-A517-4FEB-ACA3-8935D4369D40}">
      <dgm:prSet/>
      <dgm:spPr/>
      <dgm:t>
        <a:bodyPr/>
        <a:lstStyle/>
        <a:p>
          <a:endParaRPr lang="en-GB"/>
        </a:p>
      </dgm:t>
    </dgm:pt>
    <dgm:pt modelId="{66D1C379-F42C-4909-9CE0-64246E6DC343}" type="pres">
      <dgm:prSet presAssocID="{BB6140E2-48B0-49F9-829C-F883F38D38F5}" presName="linear" presStyleCnt="0">
        <dgm:presLayoutVars>
          <dgm:animLvl val="lvl"/>
          <dgm:resizeHandles val="exact"/>
        </dgm:presLayoutVars>
      </dgm:prSet>
      <dgm:spPr/>
    </dgm:pt>
    <dgm:pt modelId="{DBF90194-718F-464F-961C-C5BE1B57BA0A}" type="pres">
      <dgm:prSet presAssocID="{AFAD83B9-78D1-4B1F-B267-D09A7324A946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1A860F17-B9CA-448E-8B1B-F5FCFD7F6B43}" type="pres">
      <dgm:prSet presAssocID="{3CCF2905-0D42-4EED-9E71-4628DD9C2EDB}" presName="spacer" presStyleCnt="0"/>
      <dgm:spPr/>
    </dgm:pt>
    <dgm:pt modelId="{A5ACA658-8D29-4D6C-95CC-12F15BE54A98}" type="pres">
      <dgm:prSet presAssocID="{EF03B46E-8470-41A2-BB71-1DEF29A652E1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7DBF0A03-319A-4D10-B84E-244F01DF66C7}" type="pres">
      <dgm:prSet presAssocID="{2935ED2D-4312-4C45-B548-A5D2ECFF0D2E}" presName="spacer" presStyleCnt="0"/>
      <dgm:spPr/>
    </dgm:pt>
    <dgm:pt modelId="{714E6606-8696-46C8-B79E-6EF3FC79EEBA}" type="pres">
      <dgm:prSet presAssocID="{B23FDC70-783A-4DA7-9948-166A511215A1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8EAA1872-CAF5-4FEE-BD35-4F49AD90A518}" type="pres">
      <dgm:prSet presAssocID="{3929D9A7-57A1-43CC-A483-796CCAE677BA}" presName="spacer" presStyleCnt="0"/>
      <dgm:spPr/>
    </dgm:pt>
    <dgm:pt modelId="{05029E25-7CAD-4841-B0CD-48E9C9FC4560}" type="pres">
      <dgm:prSet presAssocID="{B54D39C8-EB82-4C58-ABA4-359F0E18CB71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E7640DED-424E-4620-A666-683E62A4026D}" type="pres">
      <dgm:prSet presAssocID="{32D29E51-963C-46ED-AEC1-7C6C15B3CF6A}" presName="spacer" presStyleCnt="0"/>
      <dgm:spPr/>
    </dgm:pt>
    <dgm:pt modelId="{B44C4EAF-080E-4D38-8242-17A5DADF0331}" type="pres">
      <dgm:prSet presAssocID="{6602008F-01E0-4900-9EB7-155A2BF569E2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94D9B0E5-DBF9-478E-9941-17B675F5B5B9}" type="pres">
      <dgm:prSet presAssocID="{D5F5C32F-2D41-4300-817A-8FDD5D6A451A}" presName="spacer" presStyleCnt="0"/>
      <dgm:spPr/>
    </dgm:pt>
    <dgm:pt modelId="{8EB865C5-0FA9-448B-BA7B-F39BD0A4D2B4}" type="pres">
      <dgm:prSet presAssocID="{236D671C-5642-423F-9B86-B0C0248EC8C8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A0DA6D00-BE5C-4246-AFD8-63DC7521D1DC}" type="presOf" srcId="{B54D39C8-EB82-4C58-ABA4-359F0E18CB71}" destId="{05029E25-7CAD-4841-B0CD-48E9C9FC4560}" srcOrd="0" destOrd="0" presId="urn:microsoft.com/office/officeart/2005/8/layout/vList2"/>
    <dgm:cxn modelId="{43D5D321-A3DA-49BC-8452-27B189BE4792}" type="presOf" srcId="{B23FDC70-783A-4DA7-9948-166A511215A1}" destId="{714E6606-8696-46C8-B79E-6EF3FC79EEBA}" srcOrd="0" destOrd="0" presId="urn:microsoft.com/office/officeart/2005/8/layout/vList2"/>
    <dgm:cxn modelId="{51715B2D-C0EF-44FA-BE47-70FE028CBDC6}" type="presOf" srcId="{6602008F-01E0-4900-9EB7-155A2BF569E2}" destId="{B44C4EAF-080E-4D38-8242-17A5DADF0331}" srcOrd="0" destOrd="0" presId="urn:microsoft.com/office/officeart/2005/8/layout/vList2"/>
    <dgm:cxn modelId="{65174857-CFCB-46F2-9C69-A8F346E1453B}" type="presOf" srcId="{236D671C-5642-423F-9B86-B0C0248EC8C8}" destId="{8EB865C5-0FA9-448B-BA7B-F39BD0A4D2B4}" srcOrd="0" destOrd="0" presId="urn:microsoft.com/office/officeart/2005/8/layout/vList2"/>
    <dgm:cxn modelId="{D9FB288B-90C9-4AC7-BD66-9FB18FBA8D7B}" type="presOf" srcId="{AFAD83B9-78D1-4B1F-B267-D09A7324A946}" destId="{DBF90194-718F-464F-961C-C5BE1B57BA0A}" srcOrd="0" destOrd="0" presId="urn:microsoft.com/office/officeart/2005/8/layout/vList2"/>
    <dgm:cxn modelId="{B3F58692-A517-4FEB-ACA3-8935D4369D40}" srcId="{BB6140E2-48B0-49F9-829C-F883F38D38F5}" destId="{236D671C-5642-423F-9B86-B0C0248EC8C8}" srcOrd="5" destOrd="0" parTransId="{6EC5C6AC-6D58-4961-B3FD-A4E3D38B224B}" sibTransId="{D20322CB-A367-4064-9627-4587C943F56E}"/>
    <dgm:cxn modelId="{C21E74A8-00AE-4221-90E7-D6C5642E8E42}" type="presOf" srcId="{EF03B46E-8470-41A2-BB71-1DEF29A652E1}" destId="{A5ACA658-8D29-4D6C-95CC-12F15BE54A98}" srcOrd="0" destOrd="0" presId="urn:microsoft.com/office/officeart/2005/8/layout/vList2"/>
    <dgm:cxn modelId="{55174BB1-B9F2-455A-8A97-6B1C3DB476D9}" srcId="{BB6140E2-48B0-49F9-829C-F883F38D38F5}" destId="{AFAD83B9-78D1-4B1F-B267-D09A7324A946}" srcOrd="0" destOrd="0" parTransId="{BCFC28AF-ECC0-4AD0-9283-4730C2E17C99}" sibTransId="{3CCF2905-0D42-4EED-9E71-4628DD9C2EDB}"/>
    <dgm:cxn modelId="{C37228B3-9835-4548-9AFD-DA269D644C7D}" srcId="{BB6140E2-48B0-49F9-829C-F883F38D38F5}" destId="{EF03B46E-8470-41A2-BB71-1DEF29A652E1}" srcOrd="1" destOrd="0" parTransId="{7236CEA0-3B2E-49FE-BBD5-0D219775CB43}" sibTransId="{2935ED2D-4312-4C45-B548-A5D2ECFF0D2E}"/>
    <dgm:cxn modelId="{00F2E7B8-8BD3-4839-A5FF-82180E78461F}" type="presOf" srcId="{BB6140E2-48B0-49F9-829C-F883F38D38F5}" destId="{66D1C379-F42C-4909-9CE0-64246E6DC343}" srcOrd="0" destOrd="0" presId="urn:microsoft.com/office/officeart/2005/8/layout/vList2"/>
    <dgm:cxn modelId="{498F9DBA-A3B7-4FE6-8800-A0B76F12D47C}" srcId="{BB6140E2-48B0-49F9-829C-F883F38D38F5}" destId="{B54D39C8-EB82-4C58-ABA4-359F0E18CB71}" srcOrd="3" destOrd="0" parTransId="{9D0A7112-088B-4F33-9CEB-2A0B0D7A3943}" sibTransId="{32D29E51-963C-46ED-AEC1-7C6C15B3CF6A}"/>
    <dgm:cxn modelId="{F290F0DC-BF5A-4F0A-92CE-59DB09BF6571}" srcId="{BB6140E2-48B0-49F9-829C-F883F38D38F5}" destId="{6602008F-01E0-4900-9EB7-155A2BF569E2}" srcOrd="4" destOrd="0" parTransId="{BD45219A-86D8-48BC-A391-21E291F3389A}" sibTransId="{D5F5C32F-2D41-4300-817A-8FDD5D6A451A}"/>
    <dgm:cxn modelId="{7E8F50F0-3311-4872-B1F0-D6906D2BBB54}" srcId="{BB6140E2-48B0-49F9-829C-F883F38D38F5}" destId="{B23FDC70-783A-4DA7-9948-166A511215A1}" srcOrd="2" destOrd="0" parTransId="{6B2AE0D0-E84B-4448-83B6-EE72E11A42BA}" sibTransId="{3929D9A7-57A1-43CC-A483-796CCAE677BA}"/>
    <dgm:cxn modelId="{10C786F7-7B6C-4675-A5D9-218C1AFAFC27}" type="presParOf" srcId="{66D1C379-F42C-4909-9CE0-64246E6DC343}" destId="{DBF90194-718F-464F-961C-C5BE1B57BA0A}" srcOrd="0" destOrd="0" presId="urn:microsoft.com/office/officeart/2005/8/layout/vList2"/>
    <dgm:cxn modelId="{4CAE50B9-2601-498D-89DB-84F754C31B87}" type="presParOf" srcId="{66D1C379-F42C-4909-9CE0-64246E6DC343}" destId="{1A860F17-B9CA-448E-8B1B-F5FCFD7F6B43}" srcOrd="1" destOrd="0" presId="urn:microsoft.com/office/officeart/2005/8/layout/vList2"/>
    <dgm:cxn modelId="{445E5176-7775-4F5E-90BF-F1753FA5DC38}" type="presParOf" srcId="{66D1C379-F42C-4909-9CE0-64246E6DC343}" destId="{A5ACA658-8D29-4D6C-95CC-12F15BE54A98}" srcOrd="2" destOrd="0" presId="urn:microsoft.com/office/officeart/2005/8/layout/vList2"/>
    <dgm:cxn modelId="{2BEAF6FB-9960-44A3-9987-A0EE5FF7D198}" type="presParOf" srcId="{66D1C379-F42C-4909-9CE0-64246E6DC343}" destId="{7DBF0A03-319A-4D10-B84E-244F01DF66C7}" srcOrd="3" destOrd="0" presId="urn:microsoft.com/office/officeart/2005/8/layout/vList2"/>
    <dgm:cxn modelId="{565649DA-C932-4439-A394-A48B6DD376E6}" type="presParOf" srcId="{66D1C379-F42C-4909-9CE0-64246E6DC343}" destId="{714E6606-8696-46C8-B79E-6EF3FC79EEBA}" srcOrd="4" destOrd="0" presId="urn:microsoft.com/office/officeart/2005/8/layout/vList2"/>
    <dgm:cxn modelId="{1B755E23-1547-4752-80F1-0C303F2E25C0}" type="presParOf" srcId="{66D1C379-F42C-4909-9CE0-64246E6DC343}" destId="{8EAA1872-CAF5-4FEE-BD35-4F49AD90A518}" srcOrd="5" destOrd="0" presId="urn:microsoft.com/office/officeart/2005/8/layout/vList2"/>
    <dgm:cxn modelId="{D49111D6-E728-4A9F-B881-82BEF7A8BDE1}" type="presParOf" srcId="{66D1C379-F42C-4909-9CE0-64246E6DC343}" destId="{05029E25-7CAD-4841-B0CD-48E9C9FC4560}" srcOrd="6" destOrd="0" presId="urn:microsoft.com/office/officeart/2005/8/layout/vList2"/>
    <dgm:cxn modelId="{7AF7C4E6-BFE4-4934-9FD2-3E3484629954}" type="presParOf" srcId="{66D1C379-F42C-4909-9CE0-64246E6DC343}" destId="{E7640DED-424E-4620-A666-683E62A4026D}" srcOrd="7" destOrd="0" presId="urn:microsoft.com/office/officeart/2005/8/layout/vList2"/>
    <dgm:cxn modelId="{2720DE2F-22BA-4D78-AAB4-2F93AE35CB56}" type="presParOf" srcId="{66D1C379-F42C-4909-9CE0-64246E6DC343}" destId="{B44C4EAF-080E-4D38-8242-17A5DADF0331}" srcOrd="8" destOrd="0" presId="urn:microsoft.com/office/officeart/2005/8/layout/vList2"/>
    <dgm:cxn modelId="{140C8E20-CE20-4862-9592-53857BA5AC6C}" type="presParOf" srcId="{66D1C379-F42C-4909-9CE0-64246E6DC343}" destId="{94D9B0E5-DBF9-478E-9941-17B675F5B5B9}" srcOrd="9" destOrd="0" presId="urn:microsoft.com/office/officeart/2005/8/layout/vList2"/>
    <dgm:cxn modelId="{5272E3FB-D622-4668-966A-22F38C30C707}" type="presParOf" srcId="{66D1C379-F42C-4909-9CE0-64246E6DC343}" destId="{8EB865C5-0FA9-448B-BA7B-F39BD0A4D2B4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D1404E-E8DE-4E1A-BD16-242C01D80B12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F31115FA-FE9A-4FCB-B914-A60048A83126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TEORIA NATURALISTYCZNA</a:t>
          </a:r>
        </a:p>
      </dgm:t>
    </dgm:pt>
    <dgm:pt modelId="{4CB4623A-E1AE-41F4-BBCD-3DCE84F2C68C}" type="parTrans" cxnId="{133B5CD9-1F22-4E6D-9069-2121B8DB3A6A}">
      <dgm:prSet/>
      <dgm:spPr/>
      <dgm:t>
        <a:bodyPr/>
        <a:lstStyle/>
        <a:p>
          <a:endParaRPr lang="pl-PL"/>
        </a:p>
      </dgm:t>
    </dgm:pt>
    <dgm:pt modelId="{ED30C60B-66E0-4C37-8256-69E2920831FB}" type="sibTrans" cxnId="{133B5CD9-1F22-4E6D-9069-2121B8DB3A6A}">
      <dgm:prSet/>
      <dgm:spPr/>
      <dgm:t>
        <a:bodyPr/>
        <a:lstStyle/>
        <a:p>
          <a:endParaRPr lang="pl-PL"/>
        </a:p>
      </dgm:t>
    </dgm:pt>
    <dgm:pt modelId="{05EC881F-1E5C-4687-9CCA-2EF00CE18FBA}">
      <dgm:prSet phldrT="[Tekst]"/>
      <dgm:spPr/>
      <dgm:t>
        <a:bodyPr/>
        <a:lstStyle/>
        <a:p>
          <a:pPr algn="just"/>
          <a:r>
            <a:rPr lang="pl-PL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całkowita niezależność samorządu od państwa; </a:t>
          </a:r>
          <a:endParaRPr lang="pl-PL" dirty="0">
            <a:latin typeface="+mn-lt"/>
          </a:endParaRPr>
        </a:p>
      </dgm:t>
    </dgm:pt>
    <dgm:pt modelId="{EE9491E0-CA56-4AD3-B8DB-3A999B68FF65}" type="parTrans" cxnId="{9989169F-6E18-426F-BBA1-E7A5B0E1E357}">
      <dgm:prSet/>
      <dgm:spPr/>
      <dgm:t>
        <a:bodyPr/>
        <a:lstStyle/>
        <a:p>
          <a:endParaRPr lang="pl-PL"/>
        </a:p>
      </dgm:t>
    </dgm:pt>
    <dgm:pt modelId="{39F44D78-EBEF-4AE8-AA74-82B9B787A4D8}" type="sibTrans" cxnId="{9989169F-6E18-426F-BBA1-E7A5B0E1E357}">
      <dgm:prSet/>
      <dgm:spPr/>
      <dgm:t>
        <a:bodyPr/>
        <a:lstStyle/>
        <a:p>
          <a:endParaRPr lang="pl-PL"/>
        </a:p>
      </dgm:t>
    </dgm:pt>
    <dgm:pt modelId="{4FDFB597-0ED9-4352-AEB5-ECFE0A52AF8E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TEORIA PAŃSTWOWA</a:t>
          </a:r>
        </a:p>
      </dgm:t>
    </dgm:pt>
    <dgm:pt modelId="{64AB1128-3254-447D-B4BC-C477DD371AD7}" type="parTrans" cxnId="{95F95B47-EB02-425F-8934-66C1355DCFDF}">
      <dgm:prSet/>
      <dgm:spPr/>
      <dgm:t>
        <a:bodyPr/>
        <a:lstStyle/>
        <a:p>
          <a:endParaRPr lang="pl-PL"/>
        </a:p>
      </dgm:t>
    </dgm:pt>
    <dgm:pt modelId="{50A15265-51B5-4B85-BF55-0D4E7C9D08EE}" type="sibTrans" cxnId="{95F95B47-EB02-425F-8934-66C1355DCFDF}">
      <dgm:prSet/>
      <dgm:spPr/>
      <dgm:t>
        <a:bodyPr/>
        <a:lstStyle/>
        <a:p>
          <a:endParaRPr lang="pl-PL"/>
        </a:p>
      </dgm:t>
    </dgm:pt>
    <dgm:pt modelId="{D0ED92E9-A2F6-4FF7-9A38-FCD5131B0883}">
      <dgm:prSet phldrT="[Tekst]"/>
      <dgm:spPr/>
      <dgm:t>
        <a:bodyPr/>
        <a:lstStyle/>
        <a:p>
          <a:pPr algn="just">
            <a:buFont typeface="Arial" panose="020B0604020202020204" pitchFamily="34" charset="0"/>
            <a:buChar char="•"/>
          </a:pPr>
          <a:r>
            <a:rPr lang="pl-PL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państwo wykonuje władzę przez swoje organy, ale część władzy może niejako odstąpić korporacjom samorządowym; </a:t>
          </a:r>
          <a:endParaRPr lang="pl-PL" dirty="0">
            <a:latin typeface="+mn-lt"/>
          </a:endParaRPr>
        </a:p>
      </dgm:t>
    </dgm:pt>
    <dgm:pt modelId="{2C847712-7B64-4D3E-A99A-81ABC0683403}" type="parTrans" cxnId="{55CD38C8-09A3-4069-9014-24EA056BA865}">
      <dgm:prSet/>
      <dgm:spPr/>
      <dgm:t>
        <a:bodyPr/>
        <a:lstStyle/>
        <a:p>
          <a:endParaRPr lang="pl-PL"/>
        </a:p>
      </dgm:t>
    </dgm:pt>
    <dgm:pt modelId="{24486487-CB89-42E0-BB80-B2864F4FD62C}" type="sibTrans" cxnId="{55CD38C8-09A3-4069-9014-24EA056BA865}">
      <dgm:prSet/>
      <dgm:spPr/>
      <dgm:t>
        <a:bodyPr/>
        <a:lstStyle/>
        <a:p>
          <a:endParaRPr lang="pl-PL"/>
        </a:p>
      </dgm:t>
    </dgm:pt>
    <dgm:pt modelId="{E16BBCD6-A702-47A7-9BFC-B3492B989BAF}">
      <dgm:prSet phldrT="[Tekst]"/>
      <dgm:spPr/>
      <dgm:t>
        <a:bodyPr/>
        <a:lstStyle/>
        <a:p>
          <a:pPr algn="just">
            <a:buFont typeface="Arial" panose="020B0604020202020204" pitchFamily="34" charset="0"/>
            <a:buChar char="•"/>
          </a:pPr>
          <a:r>
            <a:rPr lang="pl-PL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i</a:t>
          </a:r>
          <a:r>
            <a:rPr lang="pl-PL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stotą samorządu w tej koncepcji jest zatem wykonywanie praw zwierzchnich, przekazanych korporacjom przez państwo, co czynią poprzez wybrane przez siebie organy</a:t>
          </a:r>
          <a:endParaRPr lang="pl-PL" dirty="0">
            <a:latin typeface="+mn-lt"/>
          </a:endParaRPr>
        </a:p>
      </dgm:t>
    </dgm:pt>
    <dgm:pt modelId="{D819988D-2678-4AA5-AC86-A6FF787292FB}" type="parTrans" cxnId="{EAE38F80-731F-46AE-8C27-4AA8D5DB1690}">
      <dgm:prSet/>
      <dgm:spPr/>
      <dgm:t>
        <a:bodyPr/>
        <a:lstStyle/>
        <a:p>
          <a:endParaRPr lang="pl-PL"/>
        </a:p>
      </dgm:t>
    </dgm:pt>
    <dgm:pt modelId="{065F0633-A067-492B-AD54-6DABC7460AFF}" type="sibTrans" cxnId="{EAE38F80-731F-46AE-8C27-4AA8D5DB1690}">
      <dgm:prSet/>
      <dgm:spPr/>
      <dgm:t>
        <a:bodyPr/>
        <a:lstStyle/>
        <a:p>
          <a:endParaRPr lang="pl-PL"/>
        </a:p>
      </dgm:t>
    </dgm:pt>
    <dgm:pt modelId="{9C2B1DC8-1608-4C5B-8A45-EC77A37A6900}">
      <dgm:prSet phldrT="[Tekst]"/>
      <dgm:spPr/>
      <dgm:t>
        <a:bodyPr/>
        <a:lstStyle/>
        <a:p>
          <a:pPr algn="just"/>
          <a:r>
            <a:rPr lang="pl-PL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gmina jako instytucja równa państwu, stanowiącego federację gmin, z których to gmin państwo mogło wywodzić swoje prawa</a:t>
          </a:r>
          <a:endParaRPr lang="pl-PL" dirty="0">
            <a:latin typeface="+mn-lt"/>
          </a:endParaRPr>
        </a:p>
      </dgm:t>
    </dgm:pt>
    <dgm:pt modelId="{7A7E8B5B-B09F-4DD2-A88C-6667DAB45B20}" type="parTrans" cxnId="{1C103738-EFB6-456D-9547-7F21180B9D97}">
      <dgm:prSet/>
      <dgm:spPr/>
      <dgm:t>
        <a:bodyPr/>
        <a:lstStyle/>
        <a:p>
          <a:endParaRPr lang="pl-PL"/>
        </a:p>
      </dgm:t>
    </dgm:pt>
    <dgm:pt modelId="{619128FD-4F1D-4325-B889-8838F4E9A19D}" type="sibTrans" cxnId="{1C103738-EFB6-456D-9547-7F21180B9D97}">
      <dgm:prSet/>
      <dgm:spPr/>
      <dgm:t>
        <a:bodyPr/>
        <a:lstStyle/>
        <a:p>
          <a:endParaRPr lang="pl-PL"/>
        </a:p>
      </dgm:t>
    </dgm:pt>
    <dgm:pt modelId="{62B1CFB7-7352-4243-A8A4-C23D4E6C5DBA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UJĘCIE POLITYCZNE</a:t>
          </a:r>
        </a:p>
      </dgm:t>
    </dgm:pt>
    <dgm:pt modelId="{A685D1D4-2955-4111-A5C4-AD23593CF150}" type="parTrans" cxnId="{969215F8-ED3B-4DD5-B4D6-7FDC6C7CF6FA}">
      <dgm:prSet/>
      <dgm:spPr/>
      <dgm:t>
        <a:bodyPr/>
        <a:lstStyle/>
        <a:p>
          <a:endParaRPr lang="pl-PL"/>
        </a:p>
      </dgm:t>
    </dgm:pt>
    <dgm:pt modelId="{0B3334C5-A799-47B5-B392-B4CD889DCD4C}" type="sibTrans" cxnId="{969215F8-ED3B-4DD5-B4D6-7FDC6C7CF6FA}">
      <dgm:prSet/>
      <dgm:spPr/>
      <dgm:t>
        <a:bodyPr/>
        <a:lstStyle/>
        <a:p>
          <a:endParaRPr lang="pl-PL"/>
        </a:p>
      </dgm:t>
    </dgm:pt>
    <dgm:pt modelId="{FA10045D-2A08-4CF8-8A9E-6FD06E60A6F1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pl-PL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s</a:t>
          </a:r>
          <a:r>
            <a:rPr lang="pl-PL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amorząd ogranicza się do samorządności personalnej i jest traktowany jako honorowy udział osób fizycznych w wykonywaniu zadań państwa</a:t>
          </a:r>
          <a:endParaRPr lang="pl-PL" dirty="0">
            <a:latin typeface="+mn-lt"/>
          </a:endParaRPr>
        </a:p>
      </dgm:t>
    </dgm:pt>
    <dgm:pt modelId="{67E46EFF-386A-4671-8057-EC2160A014C8}" type="parTrans" cxnId="{2736A468-9ABE-43AD-806C-B2123A49912C}">
      <dgm:prSet/>
      <dgm:spPr/>
      <dgm:t>
        <a:bodyPr/>
        <a:lstStyle/>
        <a:p>
          <a:endParaRPr lang="pl-PL"/>
        </a:p>
      </dgm:t>
    </dgm:pt>
    <dgm:pt modelId="{DA4CCF90-9BD6-406E-BE16-C7286F288F17}" type="sibTrans" cxnId="{2736A468-9ABE-43AD-806C-B2123A49912C}">
      <dgm:prSet/>
      <dgm:spPr/>
      <dgm:t>
        <a:bodyPr/>
        <a:lstStyle/>
        <a:p>
          <a:endParaRPr lang="pl-PL"/>
        </a:p>
      </dgm:t>
    </dgm:pt>
    <dgm:pt modelId="{655DC2E8-424A-4589-8DBA-7D4E614DAAF0}" type="pres">
      <dgm:prSet presAssocID="{0AD1404E-E8DE-4E1A-BD16-242C01D80B12}" presName="Name0" presStyleCnt="0">
        <dgm:presLayoutVars>
          <dgm:dir/>
          <dgm:animLvl val="lvl"/>
          <dgm:resizeHandles val="exact"/>
        </dgm:presLayoutVars>
      </dgm:prSet>
      <dgm:spPr/>
    </dgm:pt>
    <dgm:pt modelId="{248B4646-F885-4785-B5CE-251A6B7256EF}" type="pres">
      <dgm:prSet presAssocID="{F31115FA-FE9A-4FCB-B914-A60048A83126}" presName="composite" presStyleCnt="0"/>
      <dgm:spPr/>
    </dgm:pt>
    <dgm:pt modelId="{85CFB5FA-4474-42A3-8895-E831A26A37BC}" type="pres">
      <dgm:prSet presAssocID="{F31115FA-FE9A-4FCB-B914-A60048A83126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909243B5-E769-4C52-A481-AFA0CFF5E2B3}" type="pres">
      <dgm:prSet presAssocID="{F31115FA-FE9A-4FCB-B914-A60048A83126}" presName="desTx" presStyleLbl="alignAccFollowNode1" presStyleIdx="0" presStyleCnt="3">
        <dgm:presLayoutVars>
          <dgm:bulletEnabled val="1"/>
        </dgm:presLayoutVars>
      </dgm:prSet>
      <dgm:spPr/>
    </dgm:pt>
    <dgm:pt modelId="{3DBC4C81-8B4D-40D8-9E23-BABC8B0B7B21}" type="pres">
      <dgm:prSet presAssocID="{ED30C60B-66E0-4C37-8256-69E2920831FB}" presName="space" presStyleCnt="0"/>
      <dgm:spPr/>
    </dgm:pt>
    <dgm:pt modelId="{81B116CB-2995-4DB0-BA9D-B85FE686F092}" type="pres">
      <dgm:prSet presAssocID="{4FDFB597-0ED9-4352-AEB5-ECFE0A52AF8E}" presName="composite" presStyleCnt="0"/>
      <dgm:spPr/>
    </dgm:pt>
    <dgm:pt modelId="{E1C2E9D0-9E24-4876-B01A-0C72DEACCF01}" type="pres">
      <dgm:prSet presAssocID="{4FDFB597-0ED9-4352-AEB5-ECFE0A52AF8E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7129412E-0DE6-4F5C-9671-D8AE9901627C}" type="pres">
      <dgm:prSet presAssocID="{4FDFB597-0ED9-4352-AEB5-ECFE0A52AF8E}" presName="desTx" presStyleLbl="alignAccFollowNode1" presStyleIdx="1" presStyleCnt="3">
        <dgm:presLayoutVars>
          <dgm:bulletEnabled val="1"/>
        </dgm:presLayoutVars>
      </dgm:prSet>
      <dgm:spPr/>
    </dgm:pt>
    <dgm:pt modelId="{7CA8956E-752F-4FB0-98C3-ED120E33E17D}" type="pres">
      <dgm:prSet presAssocID="{50A15265-51B5-4B85-BF55-0D4E7C9D08EE}" presName="space" presStyleCnt="0"/>
      <dgm:spPr/>
    </dgm:pt>
    <dgm:pt modelId="{435AC8C5-80D5-490C-BE6A-04247B5BE62E}" type="pres">
      <dgm:prSet presAssocID="{62B1CFB7-7352-4243-A8A4-C23D4E6C5DBA}" presName="composite" presStyleCnt="0"/>
      <dgm:spPr/>
    </dgm:pt>
    <dgm:pt modelId="{2197FC8B-ABF6-4B39-BB6C-10E9ABBBFCA4}" type="pres">
      <dgm:prSet presAssocID="{62B1CFB7-7352-4243-A8A4-C23D4E6C5DBA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45B68EAE-9FA8-4C02-8D7A-65DAF5043E05}" type="pres">
      <dgm:prSet presAssocID="{62B1CFB7-7352-4243-A8A4-C23D4E6C5DBA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1213842F-02C7-4588-9FA0-8954008369B7}" type="presOf" srcId="{62B1CFB7-7352-4243-A8A4-C23D4E6C5DBA}" destId="{2197FC8B-ABF6-4B39-BB6C-10E9ABBBFCA4}" srcOrd="0" destOrd="0" presId="urn:microsoft.com/office/officeart/2005/8/layout/hList1"/>
    <dgm:cxn modelId="{8C187335-A578-4226-B322-9D20118772BB}" type="presOf" srcId="{FA10045D-2A08-4CF8-8A9E-6FD06E60A6F1}" destId="{45B68EAE-9FA8-4C02-8D7A-65DAF5043E05}" srcOrd="0" destOrd="0" presId="urn:microsoft.com/office/officeart/2005/8/layout/hList1"/>
    <dgm:cxn modelId="{1C103738-EFB6-456D-9547-7F21180B9D97}" srcId="{F31115FA-FE9A-4FCB-B914-A60048A83126}" destId="{9C2B1DC8-1608-4C5B-8A45-EC77A37A6900}" srcOrd="1" destOrd="0" parTransId="{7A7E8B5B-B09F-4DD2-A88C-6667DAB45B20}" sibTransId="{619128FD-4F1D-4325-B889-8838F4E9A19D}"/>
    <dgm:cxn modelId="{9E10E443-8489-41C3-997D-1CE81D2E0C48}" type="presOf" srcId="{E16BBCD6-A702-47A7-9BFC-B3492B989BAF}" destId="{7129412E-0DE6-4F5C-9671-D8AE9901627C}" srcOrd="0" destOrd="1" presId="urn:microsoft.com/office/officeart/2005/8/layout/hList1"/>
    <dgm:cxn modelId="{23AE3266-3E0E-4027-A60D-AB0F4D6338E8}" type="presOf" srcId="{05EC881F-1E5C-4687-9CCA-2EF00CE18FBA}" destId="{909243B5-E769-4C52-A481-AFA0CFF5E2B3}" srcOrd="0" destOrd="0" presId="urn:microsoft.com/office/officeart/2005/8/layout/hList1"/>
    <dgm:cxn modelId="{95F95B47-EB02-425F-8934-66C1355DCFDF}" srcId="{0AD1404E-E8DE-4E1A-BD16-242C01D80B12}" destId="{4FDFB597-0ED9-4352-AEB5-ECFE0A52AF8E}" srcOrd="1" destOrd="0" parTransId="{64AB1128-3254-447D-B4BC-C477DD371AD7}" sibTransId="{50A15265-51B5-4B85-BF55-0D4E7C9D08EE}"/>
    <dgm:cxn modelId="{2736A468-9ABE-43AD-806C-B2123A49912C}" srcId="{62B1CFB7-7352-4243-A8A4-C23D4E6C5DBA}" destId="{FA10045D-2A08-4CF8-8A9E-6FD06E60A6F1}" srcOrd="0" destOrd="0" parTransId="{67E46EFF-386A-4671-8057-EC2160A014C8}" sibTransId="{DA4CCF90-9BD6-406E-BE16-C7286F288F17}"/>
    <dgm:cxn modelId="{7864826F-5106-43EF-A28D-6BA22319FA35}" type="presOf" srcId="{F31115FA-FE9A-4FCB-B914-A60048A83126}" destId="{85CFB5FA-4474-42A3-8895-E831A26A37BC}" srcOrd="0" destOrd="0" presId="urn:microsoft.com/office/officeart/2005/8/layout/hList1"/>
    <dgm:cxn modelId="{0080217A-19CD-4F5F-A159-1854C795160A}" type="presOf" srcId="{D0ED92E9-A2F6-4FF7-9A38-FCD5131B0883}" destId="{7129412E-0DE6-4F5C-9671-D8AE9901627C}" srcOrd="0" destOrd="0" presId="urn:microsoft.com/office/officeart/2005/8/layout/hList1"/>
    <dgm:cxn modelId="{EAE38F80-731F-46AE-8C27-4AA8D5DB1690}" srcId="{4FDFB597-0ED9-4352-AEB5-ECFE0A52AF8E}" destId="{E16BBCD6-A702-47A7-9BFC-B3492B989BAF}" srcOrd="1" destOrd="0" parTransId="{D819988D-2678-4AA5-AC86-A6FF787292FB}" sibTransId="{065F0633-A067-492B-AD54-6DABC7460AFF}"/>
    <dgm:cxn modelId="{F605CA87-1A1A-45C6-B446-593DCEE4A01B}" type="presOf" srcId="{4FDFB597-0ED9-4352-AEB5-ECFE0A52AF8E}" destId="{E1C2E9D0-9E24-4876-B01A-0C72DEACCF01}" srcOrd="0" destOrd="0" presId="urn:microsoft.com/office/officeart/2005/8/layout/hList1"/>
    <dgm:cxn modelId="{9989169F-6E18-426F-BBA1-E7A5B0E1E357}" srcId="{F31115FA-FE9A-4FCB-B914-A60048A83126}" destId="{05EC881F-1E5C-4687-9CCA-2EF00CE18FBA}" srcOrd="0" destOrd="0" parTransId="{EE9491E0-CA56-4AD3-B8DB-3A999B68FF65}" sibTransId="{39F44D78-EBEF-4AE8-AA74-82B9B787A4D8}"/>
    <dgm:cxn modelId="{55CD38C8-09A3-4069-9014-24EA056BA865}" srcId="{4FDFB597-0ED9-4352-AEB5-ECFE0A52AF8E}" destId="{D0ED92E9-A2F6-4FF7-9A38-FCD5131B0883}" srcOrd="0" destOrd="0" parTransId="{2C847712-7B64-4D3E-A99A-81ABC0683403}" sibTransId="{24486487-CB89-42E0-BB80-B2864F4FD62C}"/>
    <dgm:cxn modelId="{512619D0-7B94-4AD4-8545-065CFDFE65A4}" type="presOf" srcId="{9C2B1DC8-1608-4C5B-8A45-EC77A37A6900}" destId="{909243B5-E769-4C52-A481-AFA0CFF5E2B3}" srcOrd="0" destOrd="1" presId="urn:microsoft.com/office/officeart/2005/8/layout/hList1"/>
    <dgm:cxn modelId="{133B5CD9-1F22-4E6D-9069-2121B8DB3A6A}" srcId="{0AD1404E-E8DE-4E1A-BD16-242C01D80B12}" destId="{F31115FA-FE9A-4FCB-B914-A60048A83126}" srcOrd="0" destOrd="0" parTransId="{4CB4623A-E1AE-41F4-BBCD-3DCE84F2C68C}" sibTransId="{ED30C60B-66E0-4C37-8256-69E2920831FB}"/>
    <dgm:cxn modelId="{D81115E8-C41F-4783-82A4-5CBE7F6A7024}" type="presOf" srcId="{0AD1404E-E8DE-4E1A-BD16-242C01D80B12}" destId="{655DC2E8-424A-4589-8DBA-7D4E614DAAF0}" srcOrd="0" destOrd="0" presId="urn:microsoft.com/office/officeart/2005/8/layout/hList1"/>
    <dgm:cxn modelId="{969215F8-ED3B-4DD5-B4D6-7FDC6C7CF6FA}" srcId="{0AD1404E-E8DE-4E1A-BD16-242C01D80B12}" destId="{62B1CFB7-7352-4243-A8A4-C23D4E6C5DBA}" srcOrd="2" destOrd="0" parTransId="{A685D1D4-2955-4111-A5C4-AD23593CF150}" sibTransId="{0B3334C5-A799-47B5-B392-B4CD889DCD4C}"/>
    <dgm:cxn modelId="{71A2AE20-9422-4746-B260-3B48F0F396DC}" type="presParOf" srcId="{655DC2E8-424A-4589-8DBA-7D4E614DAAF0}" destId="{248B4646-F885-4785-B5CE-251A6B7256EF}" srcOrd="0" destOrd="0" presId="urn:microsoft.com/office/officeart/2005/8/layout/hList1"/>
    <dgm:cxn modelId="{FF6E048F-B8F2-4532-91D2-0D0C209C3B40}" type="presParOf" srcId="{248B4646-F885-4785-B5CE-251A6B7256EF}" destId="{85CFB5FA-4474-42A3-8895-E831A26A37BC}" srcOrd="0" destOrd="0" presId="urn:microsoft.com/office/officeart/2005/8/layout/hList1"/>
    <dgm:cxn modelId="{9D20F956-9C88-4682-8F0A-E45159AC0306}" type="presParOf" srcId="{248B4646-F885-4785-B5CE-251A6B7256EF}" destId="{909243B5-E769-4C52-A481-AFA0CFF5E2B3}" srcOrd="1" destOrd="0" presId="urn:microsoft.com/office/officeart/2005/8/layout/hList1"/>
    <dgm:cxn modelId="{6B8AB184-73FD-480A-9FEA-FFC77B8B81BA}" type="presParOf" srcId="{655DC2E8-424A-4589-8DBA-7D4E614DAAF0}" destId="{3DBC4C81-8B4D-40D8-9E23-BABC8B0B7B21}" srcOrd="1" destOrd="0" presId="urn:microsoft.com/office/officeart/2005/8/layout/hList1"/>
    <dgm:cxn modelId="{4E534499-7AE5-4230-B459-FB8662BBC2A0}" type="presParOf" srcId="{655DC2E8-424A-4589-8DBA-7D4E614DAAF0}" destId="{81B116CB-2995-4DB0-BA9D-B85FE686F092}" srcOrd="2" destOrd="0" presId="urn:microsoft.com/office/officeart/2005/8/layout/hList1"/>
    <dgm:cxn modelId="{7F821807-577E-4826-ACE5-7623E813C21D}" type="presParOf" srcId="{81B116CB-2995-4DB0-BA9D-B85FE686F092}" destId="{E1C2E9D0-9E24-4876-B01A-0C72DEACCF01}" srcOrd="0" destOrd="0" presId="urn:microsoft.com/office/officeart/2005/8/layout/hList1"/>
    <dgm:cxn modelId="{D212C290-A17E-4E5D-B19E-957B08E39DCF}" type="presParOf" srcId="{81B116CB-2995-4DB0-BA9D-B85FE686F092}" destId="{7129412E-0DE6-4F5C-9671-D8AE9901627C}" srcOrd="1" destOrd="0" presId="urn:microsoft.com/office/officeart/2005/8/layout/hList1"/>
    <dgm:cxn modelId="{F07EE538-4DAF-4D01-8F75-6E25A74F6435}" type="presParOf" srcId="{655DC2E8-424A-4589-8DBA-7D4E614DAAF0}" destId="{7CA8956E-752F-4FB0-98C3-ED120E33E17D}" srcOrd="3" destOrd="0" presId="urn:microsoft.com/office/officeart/2005/8/layout/hList1"/>
    <dgm:cxn modelId="{592C8393-2AB6-41E9-B42B-92F143E52D01}" type="presParOf" srcId="{655DC2E8-424A-4589-8DBA-7D4E614DAAF0}" destId="{435AC8C5-80D5-490C-BE6A-04247B5BE62E}" srcOrd="4" destOrd="0" presId="urn:microsoft.com/office/officeart/2005/8/layout/hList1"/>
    <dgm:cxn modelId="{211353CD-C835-407B-ABB1-317E71844AB9}" type="presParOf" srcId="{435AC8C5-80D5-490C-BE6A-04247B5BE62E}" destId="{2197FC8B-ABF6-4B39-BB6C-10E9ABBBFCA4}" srcOrd="0" destOrd="0" presId="urn:microsoft.com/office/officeart/2005/8/layout/hList1"/>
    <dgm:cxn modelId="{7050C2DB-F2E2-487C-A827-84B78B34D4F7}" type="presParOf" srcId="{435AC8C5-80D5-490C-BE6A-04247B5BE62E}" destId="{45B68EAE-9FA8-4C02-8D7A-65DAF5043E0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4385B24-634A-47C7-AA48-2AFD585AA4C2}" type="doc">
      <dgm:prSet loTypeId="urn:microsoft.com/office/officeart/2005/8/layout/process1" loCatId="process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pl-PL"/>
        </a:p>
      </dgm:t>
    </dgm:pt>
    <dgm:pt modelId="{284471D6-93BC-42BD-B6CF-29ADCC10576C}">
      <dgm:prSet custT="1"/>
      <dgm:spPr/>
      <dgm:t>
        <a:bodyPr/>
        <a:lstStyle/>
        <a:p>
          <a:r>
            <a:rPr lang="pl-PL" sz="4000" b="1" i="0" u="none" dirty="0">
              <a:solidFill>
                <a:schemeClr val="tx1"/>
              </a:solidFill>
            </a:rPr>
            <a:t>SAMORZĄD</a:t>
          </a:r>
          <a:r>
            <a:rPr lang="pl-PL" sz="3600" b="0" i="0" u="none" dirty="0">
              <a:solidFill>
                <a:schemeClr val="tx1"/>
              </a:solidFill>
            </a:rPr>
            <a:t> </a:t>
          </a:r>
          <a:endParaRPr lang="pl-PL" sz="3600" u="none" dirty="0">
            <a:solidFill>
              <a:schemeClr val="tx1"/>
            </a:solidFill>
          </a:endParaRPr>
        </a:p>
      </dgm:t>
    </dgm:pt>
    <dgm:pt modelId="{3A078596-67E8-4FEC-997F-F1F6FEE2831E}" type="parTrans" cxnId="{189B9B03-BEB0-4078-BF26-42B365B0E39D}">
      <dgm:prSet/>
      <dgm:spPr/>
      <dgm:t>
        <a:bodyPr/>
        <a:lstStyle/>
        <a:p>
          <a:endParaRPr lang="pl-PL"/>
        </a:p>
      </dgm:t>
    </dgm:pt>
    <dgm:pt modelId="{9F606E10-4C25-457B-A90E-87606DEAF95E}" type="sibTrans" cxnId="{189B9B03-BEB0-4078-BF26-42B365B0E39D}">
      <dgm:prSet/>
      <dgm:spPr/>
      <dgm:t>
        <a:bodyPr/>
        <a:lstStyle/>
        <a:p>
          <a:endParaRPr lang="pl-PL"/>
        </a:p>
      </dgm:t>
    </dgm:pt>
    <dgm:pt modelId="{C944996C-E1B8-4893-AFA4-1F401CA796DD}">
      <dgm:prSet/>
      <dgm:spPr/>
      <dgm:t>
        <a:bodyPr/>
        <a:lstStyle/>
        <a:p>
          <a:r>
            <a:rPr lang="pl-PL" b="0" i="0" dirty="0">
              <a:solidFill>
                <a:schemeClr val="tx1"/>
              </a:solidFill>
            </a:rPr>
            <a:t>samodzielne i niezależne wykonywanie pewnych funkcji o charakterze administracyjnym przez grupę osób wybranych przez jakąś społeczność; </a:t>
          </a:r>
        </a:p>
        <a:p>
          <a:r>
            <a:rPr lang="pl-PL" b="0" i="0" dirty="0">
              <a:solidFill>
                <a:schemeClr val="tx1"/>
              </a:solidFill>
            </a:rPr>
            <a:t>grupa osób sprawujących takie funkcje</a:t>
          </a:r>
          <a:endParaRPr lang="pl-PL" dirty="0">
            <a:solidFill>
              <a:schemeClr val="tx1"/>
            </a:solidFill>
          </a:endParaRPr>
        </a:p>
      </dgm:t>
    </dgm:pt>
    <dgm:pt modelId="{07F28CE1-56B5-4964-94A9-CFDE9F9BF028}" type="parTrans" cxnId="{14A8194E-B535-4CD6-BD93-88DAC54B5B8E}">
      <dgm:prSet/>
      <dgm:spPr/>
      <dgm:t>
        <a:bodyPr/>
        <a:lstStyle/>
        <a:p>
          <a:endParaRPr lang="pl-PL"/>
        </a:p>
      </dgm:t>
    </dgm:pt>
    <dgm:pt modelId="{FF8D70D0-CD4D-44D4-BEAE-0CDA7C1A3633}" type="sibTrans" cxnId="{14A8194E-B535-4CD6-BD93-88DAC54B5B8E}">
      <dgm:prSet/>
      <dgm:spPr/>
      <dgm:t>
        <a:bodyPr/>
        <a:lstStyle/>
        <a:p>
          <a:endParaRPr lang="pl-PL"/>
        </a:p>
      </dgm:t>
    </dgm:pt>
    <dgm:pt modelId="{944E8746-BDA4-49D6-A2D7-3A858CBC41C0}" type="pres">
      <dgm:prSet presAssocID="{74385B24-634A-47C7-AA48-2AFD585AA4C2}" presName="Name0" presStyleCnt="0">
        <dgm:presLayoutVars>
          <dgm:dir/>
          <dgm:resizeHandles val="exact"/>
        </dgm:presLayoutVars>
      </dgm:prSet>
      <dgm:spPr/>
    </dgm:pt>
    <dgm:pt modelId="{43B5C6BE-AD25-46AD-BE38-F8DD45AF0A1E}" type="pres">
      <dgm:prSet presAssocID="{284471D6-93BC-42BD-B6CF-29ADCC10576C}" presName="node" presStyleLbl="node1" presStyleIdx="0" presStyleCnt="2">
        <dgm:presLayoutVars>
          <dgm:bulletEnabled val="1"/>
        </dgm:presLayoutVars>
      </dgm:prSet>
      <dgm:spPr/>
    </dgm:pt>
    <dgm:pt modelId="{294AB090-F6E6-401A-8594-87F236974569}" type="pres">
      <dgm:prSet presAssocID="{9F606E10-4C25-457B-A90E-87606DEAF95E}" presName="sibTrans" presStyleLbl="sibTrans2D1" presStyleIdx="0" presStyleCnt="1"/>
      <dgm:spPr/>
    </dgm:pt>
    <dgm:pt modelId="{6BFFC87E-BFC3-4180-99F1-28D35E53E235}" type="pres">
      <dgm:prSet presAssocID="{9F606E10-4C25-457B-A90E-87606DEAF95E}" presName="connectorText" presStyleLbl="sibTrans2D1" presStyleIdx="0" presStyleCnt="1"/>
      <dgm:spPr/>
    </dgm:pt>
    <dgm:pt modelId="{9F351C21-EF24-4ED2-8D43-BE5E7DBC4767}" type="pres">
      <dgm:prSet presAssocID="{C944996C-E1B8-4893-AFA4-1F401CA796DD}" presName="node" presStyleLbl="node1" presStyleIdx="1" presStyleCnt="2">
        <dgm:presLayoutVars>
          <dgm:bulletEnabled val="1"/>
        </dgm:presLayoutVars>
      </dgm:prSet>
      <dgm:spPr/>
    </dgm:pt>
  </dgm:ptLst>
  <dgm:cxnLst>
    <dgm:cxn modelId="{189B9B03-BEB0-4078-BF26-42B365B0E39D}" srcId="{74385B24-634A-47C7-AA48-2AFD585AA4C2}" destId="{284471D6-93BC-42BD-B6CF-29ADCC10576C}" srcOrd="0" destOrd="0" parTransId="{3A078596-67E8-4FEC-997F-F1F6FEE2831E}" sibTransId="{9F606E10-4C25-457B-A90E-87606DEAF95E}"/>
    <dgm:cxn modelId="{D6AB2E13-9141-4A00-911B-12F5CD0870B2}" type="presOf" srcId="{74385B24-634A-47C7-AA48-2AFD585AA4C2}" destId="{944E8746-BDA4-49D6-A2D7-3A858CBC41C0}" srcOrd="0" destOrd="0" presId="urn:microsoft.com/office/officeart/2005/8/layout/process1"/>
    <dgm:cxn modelId="{83AC5660-1B9F-4BB9-A919-0CC46208D1A5}" type="presOf" srcId="{9F606E10-4C25-457B-A90E-87606DEAF95E}" destId="{6BFFC87E-BFC3-4180-99F1-28D35E53E235}" srcOrd="1" destOrd="0" presId="urn:microsoft.com/office/officeart/2005/8/layout/process1"/>
    <dgm:cxn modelId="{14A8194E-B535-4CD6-BD93-88DAC54B5B8E}" srcId="{74385B24-634A-47C7-AA48-2AFD585AA4C2}" destId="{C944996C-E1B8-4893-AFA4-1F401CA796DD}" srcOrd="1" destOrd="0" parTransId="{07F28CE1-56B5-4964-94A9-CFDE9F9BF028}" sibTransId="{FF8D70D0-CD4D-44D4-BEAE-0CDA7C1A3633}"/>
    <dgm:cxn modelId="{010F7879-4A98-4BC2-8596-0DF9D5E453E9}" type="presOf" srcId="{9F606E10-4C25-457B-A90E-87606DEAF95E}" destId="{294AB090-F6E6-401A-8594-87F236974569}" srcOrd="0" destOrd="0" presId="urn:microsoft.com/office/officeart/2005/8/layout/process1"/>
    <dgm:cxn modelId="{80754DB2-E975-4AFF-878F-8E2283590276}" type="presOf" srcId="{284471D6-93BC-42BD-B6CF-29ADCC10576C}" destId="{43B5C6BE-AD25-46AD-BE38-F8DD45AF0A1E}" srcOrd="0" destOrd="0" presId="urn:microsoft.com/office/officeart/2005/8/layout/process1"/>
    <dgm:cxn modelId="{5A049BB4-AD96-4B72-ABE9-D555119DDFE1}" type="presOf" srcId="{C944996C-E1B8-4893-AFA4-1F401CA796DD}" destId="{9F351C21-EF24-4ED2-8D43-BE5E7DBC4767}" srcOrd="0" destOrd="0" presId="urn:microsoft.com/office/officeart/2005/8/layout/process1"/>
    <dgm:cxn modelId="{D0AB3C6F-DCBE-4004-B2A4-FAE658B99F04}" type="presParOf" srcId="{944E8746-BDA4-49D6-A2D7-3A858CBC41C0}" destId="{43B5C6BE-AD25-46AD-BE38-F8DD45AF0A1E}" srcOrd="0" destOrd="0" presId="urn:microsoft.com/office/officeart/2005/8/layout/process1"/>
    <dgm:cxn modelId="{BA46565B-0A0B-4E4A-A03B-DA24ECE158AE}" type="presParOf" srcId="{944E8746-BDA4-49D6-A2D7-3A858CBC41C0}" destId="{294AB090-F6E6-401A-8594-87F236974569}" srcOrd="1" destOrd="0" presId="urn:microsoft.com/office/officeart/2005/8/layout/process1"/>
    <dgm:cxn modelId="{21D87F41-B2AE-4B26-B2A2-7E3939F7D741}" type="presParOf" srcId="{294AB090-F6E6-401A-8594-87F236974569}" destId="{6BFFC87E-BFC3-4180-99F1-28D35E53E235}" srcOrd="0" destOrd="0" presId="urn:microsoft.com/office/officeart/2005/8/layout/process1"/>
    <dgm:cxn modelId="{AEB58F74-069C-4D51-876E-4A05823D91CB}" type="presParOf" srcId="{944E8746-BDA4-49D6-A2D7-3A858CBC41C0}" destId="{9F351C21-EF24-4ED2-8D43-BE5E7DBC4767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5977ED9-24D0-4547-A337-76BC7AA1D3FF}" type="doc">
      <dgm:prSet loTypeId="urn:microsoft.com/office/officeart/2005/8/layout/process1" loCatId="process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pl-PL"/>
        </a:p>
      </dgm:t>
    </dgm:pt>
    <dgm:pt modelId="{20BF6D23-4862-41CA-84BE-E365F31520A7}">
      <dgm:prSet custT="1"/>
      <dgm:spPr/>
      <dgm:t>
        <a:bodyPr/>
        <a:lstStyle/>
        <a:p>
          <a:r>
            <a:rPr lang="pl-PL" sz="4000" b="1" i="0" dirty="0">
              <a:solidFill>
                <a:schemeClr val="tx1"/>
              </a:solidFill>
            </a:rPr>
            <a:t>SAMORZĄDNY</a:t>
          </a:r>
          <a:r>
            <a:rPr lang="pl-PL" sz="3200" b="0" i="0" dirty="0"/>
            <a:t> </a:t>
          </a:r>
          <a:endParaRPr lang="pl-PL" sz="3200" dirty="0"/>
        </a:p>
      </dgm:t>
    </dgm:pt>
    <dgm:pt modelId="{DD52B9C2-67D1-40E5-BBAF-16C122C74692}" type="parTrans" cxnId="{D664F847-F890-4247-99E6-2CA4DC91F49B}">
      <dgm:prSet/>
      <dgm:spPr/>
      <dgm:t>
        <a:bodyPr/>
        <a:lstStyle/>
        <a:p>
          <a:endParaRPr lang="pl-PL"/>
        </a:p>
      </dgm:t>
    </dgm:pt>
    <dgm:pt modelId="{7BDFCEDC-1BC4-47CF-ACBE-E450ABEAF9E8}" type="sibTrans" cxnId="{D664F847-F890-4247-99E6-2CA4DC91F49B}">
      <dgm:prSet/>
      <dgm:spPr/>
      <dgm:t>
        <a:bodyPr/>
        <a:lstStyle/>
        <a:p>
          <a:endParaRPr lang="pl-PL"/>
        </a:p>
      </dgm:t>
    </dgm:pt>
    <dgm:pt modelId="{CD8666A3-B51A-49BF-BFA2-53321278C3C8}">
      <dgm:prSet/>
      <dgm:spPr/>
      <dgm:t>
        <a:bodyPr/>
        <a:lstStyle/>
        <a:p>
          <a:r>
            <a:rPr lang="pl-PL" b="0" i="0" dirty="0">
              <a:solidFill>
                <a:schemeClr val="tx1"/>
              </a:solidFill>
            </a:rPr>
            <a:t>samodzielnie kierujący swą działalnością</a:t>
          </a:r>
          <a:endParaRPr lang="pl-PL" dirty="0">
            <a:solidFill>
              <a:schemeClr val="tx1"/>
            </a:solidFill>
          </a:endParaRPr>
        </a:p>
      </dgm:t>
    </dgm:pt>
    <dgm:pt modelId="{A73CD2A3-6C4E-4047-86E0-74F6E2504A1D}" type="parTrans" cxnId="{6B0E97E0-5F87-4B53-919A-C4557E238C2F}">
      <dgm:prSet/>
      <dgm:spPr/>
      <dgm:t>
        <a:bodyPr/>
        <a:lstStyle/>
        <a:p>
          <a:endParaRPr lang="pl-PL"/>
        </a:p>
      </dgm:t>
    </dgm:pt>
    <dgm:pt modelId="{BE2D604F-B14B-4578-963D-ADFB00D6BD09}" type="sibTrans" cxnId="{6B0E97E0-5F87-4B53-919A-C4557E238C2F}">
      <dgm:prSet/>
      <dgm:spPr/>
      <dgm:t>
        <a:bodyPr/>
        <a:lstStyle/>
        <a:p>
          <a:endParaRPr lang="pl-PL"/>
        </a:p>
      </dgm:t>
    </dgm:pt>
    <dgm:pt modelId="{3E6C060A-525D-4066-9F78-21DFDA616E0C}" type="pres">
      <dgm:prSet presAssocID="{35977ED9-24D0-4547-A337-76BC7AA1D3FF}" presName="Name0" presStyleCnt="0">
        <dgm:presLayoutVars>
          <dgm:dir/>
          <dgm:resizeHandles val="exact"/>
        </dgm:presLayoutVars>
      </dgm:prSet>
      <dgm:spPr/>
    </dgm:pt>
    <dgm:pt modelId="{911ED5CF-1DF6-4A3F-9A3D-2C4A92528FC0}" type="pres">
      <dgm:prSet presAssocID="{20BF6D23-4862-41CA-84BE-E365F31520A7}" presName="node" presStyleLbl="node1" presStyleIdx="0" presStyleCnt="2" custLinFactNeighborX="-117" custLinFactNeighborY="-1272">
        <dgm:presLayoutVars>
          <dgm:bulletEnabled val="1"/>
        </dgm:presLayoutVars>
      </dgm:prSet>
      <dgm:spPr/>
    </dgm:pt>
    <dgm:pt modelId="{CD08561C-77B0-4EA1-A970-055449DF3DA0}" type="pres">
      <dgm:prSet presAssocID="{7BDFCEDC-1BC4-47CF-ACBE-E450ABEAF9E8}" presName="sibTrans" presStyleLbl="sibTrans2D1" presStyleIdx="0" presStyleCnt="1"/>
      <dgm:spPr/>
    </dgm:pt>
    <dgm:pt modelId="{08506412-3AB4-4267-81B3-E09E52F219DF}" type="pres">
      <dgm:prSet presAssocID="{7BDFCEDC-1BC4-47CF-ACBE-E450ABEAF9E8}" presName="connectorText" presStyleLbl="sibTrans2D1" presStyleIdx="0" presStyleCnt="1"/>
      <dgm:spPr/>
    </dgm:pt>
    <dgm:pt modelId="{B1FC3232-36CD-4C22-B4BE-27975D3EB85E}" type="pres">
      <dgm:prSet presAssocID="{CD8666A3-B51A-49BF-BFA2-53321278C3C8}" presName="node" presStyleLbl="node1" presStyleIdx="1" presStyleCnt="2">
        <dgm:presLayoutVars>
          <dgm:bulletEnabled val="1"/>
        </dgm:presLayoutVars>
      </dgm:prSet>
      <dgm:spPr/>
    </dgm:pt>
  </dgm:ptLst>
  <dgm:cxnLst>
    <dgm:cxn modelId="{5112C81C-9089-4229-88C2-16ED27786351}" type="presOf" srcId="{20BF6D23-4862-41CA-84BE-E365F31520A7}" destId="{911ED5CF-1DF6-4A3F-9A3D-2C4A92528FC0}" srcOrd="0" destOrd="0" presId="urn:microsoft.com/office/officeart/2005/8/layout/process1"/>
    <dgm:cxn modelId="{D664F847-F890-4247-99E6-2CA4DC91F49B}" srcId="{35977ED9-24D0-4547-A337-76BC7AA1D3FF}" destId="{20BF6D23-4862-41CA-84BE-E365F31520A7}" srcOrd="0" destOrd="0" parTransId="{DD52B9C2-67D1-40E5-BBAF-16C122C74692}" sibTransId="{7BDFCEDC-1BC4-47CF-ACBE-E450ABEAF9E8}"/>
    <dgm:cxn modelId="{4EFE617B-058B-416B-B221-781739531C30}" type="presOf" srcId="{7BDFCEDC-1BC4-47CF-ACBE-E450ABEAF9E8}" destId="{CD08561C-77B0-4EA1-A970-055449DF3DA0}" srcOrd="0" destOrd="0" presId="urn:microsoft.com/office/officeart/2005/8/layout/process1"/>
    <dgm:cxn modelId="{F729689D-F333-4E0C-9167-FF20A4E0B962}" type="presOf" srcId="{35977ED9-24D0-4547-A337-76BC7AA1D3FF}" destId="{3E6C060A-525D-4066-9F78-21DFDA616E0C}" srcOrd="0" destOrd="0" presId="urn:microsoft.com/office/officeart/2005/8/layout/process1"/>
    <dgm:cxn modelId="{1BEAF4CC-FAF7-44E6-A422-2B4FB514AD77}" type="presOf" srcId="{7BDFCEDC-1BC4-47CF-ACBE-E450ABEAF9E8}" destId="{08506412-3AB4-4267-81B3-E09E52F219DF}" srcOrd="1" destOrd="0" presId="urn:microsoft.com/office/officeart/2005/8/layout/process1"/>
    <dgm:cxn modelId="{778962DC-668A-480A-94C0-9015DF1DBB6F}" type="presOf" srcId="{CD8666A3-B51A-49BF-BFA2-53321278C3C8}" destId="{B1FC3232-36CD-4C22-B4BE-27975D3EB85E}" srcOrd="0" destOrd="0" presId="urn:microsoft.com/office/officeart/2005/8/layout/process1"/>
    <dgm:cxn modelId="{6B0E97E0-5F87-4B53-919A-C4557E238C2F}" srcId="{35977ED9-24D0-4547-A337-76BC7AA1D3FF}" destId="{CD8666A3-B51A-49BF-BFA2-53321278C3C8}" srcOrd="1" destOrd="0" parTransId="{A73CD2A3-6C4E-4047-86E0-74F6E2504A1D}" sibTransId="{BE2D604F-B14B-4578-963D-ADFB00D6BD09}"/>
    <dgm:cxn modelId="{CF3C0D43-7865-4232-99DB-3773B733D8BE}" type="presParOf" srcId="{3E6C060A-525D-4066-9F78-21DFDA616E0C}" destId="{911ED5CF-1DF6-4A3F-9A3D-2C4A92528FC0}" srcOrd="0" destOrd="0" presId="urn:microsoft.com/office/officeart/2005/8/layout/process1"/>
    <dgm:cxn modelId="{71D7FE09-9D88-4EAF-A8D9-4E19ABC2A703}" type="presParOf" srcId="{3E6C060A-525D-4066-9F78-21DFDA616E0C}" destId="{CD08561C-77B0-4EA1-A970-055449DF3DA0}" srcOrd="1" destOrd="0" presId="urn:microsoft.com/office/officeart/2005/8/layout/process1"/>
    <dgm:cxn modelId="{0BE5520D-77D3-48DD-8BAC-83274A8AE05A}" type="presParOf" srcId="{CD08561C-77B0-4EA1-A970-055449DF3DA0}" destId="{08506412-3AB4-4267-81B3-E09E52F219DF}" srcOrd="0" destOrd="0" presId="urn:microsoft.com/office/officeart/2005/8/layout/process1"/>
    <dgm:cxn modelId="{7DDB0EF3-A849-4650-A971-80F478BD5D40}" type="presParOf" srcId="{3E6C060A-525D-4066-9F78-21DFDA616E0C}" destId="{B1FC3232-36CD-4C22-B4BE-27975D3EB85E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11A8155-AB7B-45CC-AE65-4978664E0428}" type="doc">
      <dgm:prSet loTypeId="urn:microsoft.com/office/officeart/2005/8/layout/hierarchy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A93266D2-7F59-497E-A9B6-07ABDC6B7DC3}">
      <dgm:prSet phldrT="[Tekst]"/>
      <dgm:spPr/>
      <dgm:t>
        <a:bodyPr/>
        <a:lstStyle/>
        <a:p>
          <a:pPr algn="ctr"/>
          <a:r>
            <a:rPr lang="pl-PL" dirty="0"/>
            <a:t>ZADANIA JST</a:t>
          </a:r>
        </a:p>
      </dgm:t>
    </dgm:pt>
    <dgm:pt modelId="{D8E65165-8929-46C0-965E-0C222454E28A}" type="parTrans" cxnId="{07F675F1-AEF3-4DCB-8ADC-E3218D70B679}">
      <dgm:prSet/>
      <dgm:spPr/>
      <dgm:t>
        <a:bodyPr/>
        <a:lstStyle/>
        <a:p>
          <a:pPr algn="ctr"/>
          <a:endParaRPr lang="pl-PL"/>
        </a:p>
      </dgm:t>
    </dgm:pt>
    <dgm:pt modelId="{1049FE36-34E4-411F-A3B4-7A28942C1652}" type="sibTrans" cxnId="{07F675F1-AEF3-4DCB-8ADC-E3218D70B679}">
      <dgm:prSet/>
      <dgm:spPr/>
      <dgm:t>
        <a:bodyPr/>
        <a:lstStyle/>
        <a:p>
          <a:pPr algn="ctr"/>
          <a:endParaRPr lang="pl-PL"/>
        </a:p>
      </dgm:t>
    </dgm:pt>
    <dgm:pt modelId="{98B28699-008B-4B15-A928-7A24887DC712}">
      <dgm:prSet phldrT="[Tekst]"/>
      <dgm:spPr/>
      <dgm:t>
        <a:bodyPr/>
        <a:lstStyle/>
        <a:p>
          <a:pPr algn="ctr"/>
          <a:r>
            <a:rPr lang="pl-PL" dirty="0"/>
            <a:t>WŁASNE</a:t>
          </a:r>
        </a:p>
      </dgm:t>
    </dgm:pt>
    <dgm:pt modelId="{81E02338-F265-4E08-A0C0-B9295AC287E5}" type="parTrans" cxnId="{5EC32030-2953-4844-B176-679C244F26CB}">
      <dgm:prSet/>
      <dgm:spPr/>
      <dgm:t>
        <a:bodyPr/>
        <a:lstStyle/>
        <a:p>
          <a:pPr algn="ctr"/>
          <a:endParaRPr lang="pl-PL"/>
        </a:p>
      </dgm:t>
    </dgm:pt>
    <dgm:pt modelId="{00137592-8C1C-42AF-9737-43F74A6FA26E}" type="sibTrans" cxnId="{5EC32030-2953-4844-B176-679C244F26CB}">
      <dgm:prSet/>
      <dgm:spPr/>
      <dgm:t>
        <a:bodyPr/>
        <a:lstStyle/>
        <a:p>
          <a:pPr algn="ctr"/>
          <a:endParaRPr lang="pl-PL"/>
        </a:p>
      </dgm:t>
    </dgm:pt>
    <dgm:pt modelId="{E2034E6B-9265-4056-B930-25405838E733}">
      <dgm:prSet phldrT="[Tekst]"/>
      <dgm:spPr/>
      <dgm:t>
        <a:bodyPr/>
        <a:lstStyle/>
        <a:p>
          <a:pPr algn="ctr"/>
          <a:r>
            <a:rPr lang="pl-PL" dirty="0"/>
            <a:t>ZLECONE</a:t>
          </a:r>
        </a:p>
      </dgm:t>
    </dgm:pt>
    <dgm:pt modelId="{770CFB9D-CE9A-4A47-85EB-1CA8C8CE0A2E}" type="parTrans" cxnId="{3F78AA21-C870-4AC8-97DD-83F52B98A32F}">
      <dgm:prSet/>
      <dgm:spPr/>
      <dgm:t>
        <a:bodyPr/>
        <a:lstStyle/>
        <a:p>
          <a:pPr algn="ctr"/>
          <a:endParaRPr lang="pl-PL"/>
        </a:p>
      </dgm:t>
    </dgm:pt>
    <dgm:pt modelId="{CAB92AF4-72D4-44EE-ABB7-F9A500A3EB4E}" type="sibTrans" cxnId="{3F78AA21-C870-4AC8-97DD-83F52B98A32F}">
      <dgm:prSet/>
      <dgm:spPr/>
      <dgm:t>
        <a:bodyPr/>
        <a:lstStyle/>
        <a:p>
          <a:pPr algn="ctr"/>
          <a:endParaRPr lang="pl-PL"/>
        </a:p>
      </dgm:t>
    </dgm:pt>
    <dgm:pt modelId="{6B356A68-E24A-44E7-A3B1-C097F389B09F}">
      <dgm:prSet/>
      <dgm:spPr/>
      <dgm:t>
        <a:bodyPr/>
        <a:lstStyle/>
        <a:p>
          <a:pPr algn="ctr"/>
          <a:r>
            <a:rPr lang="pl-PL" dirty="0"/>
            <a:t>POWIERZONE</a:t>
          </a:r>
        </a:p>
      </dgm:t>
    </dgm:pt>
    <dgm:pt modelId="{E4EF8F05-A99B-43BB-AE52-0F628F660721}" type="parTrans" cxnId="{AD65D6CA-4768-4371-AFE2-ED060004A6A9}">
      <dgm:prSet/>
      <dgm:spPr/>
      <dgm:t>
        <a:bodyPr/>
        <a:lstStyle/>
        <a:p>
          <a:pPr algn="ctr"/>
          <a:endParaRPr lang="pl-PL"/>
        </a:p>
      </dgm:t>
    </dgm:pt>
    <dgm:pt modelId="{D05A44B5-E883-4282-AB67-7D5A5461324F}" type="sibTrans" cxnId="{AD65D6CA-4768-4371-AFE2-ED060004A6A9}">
      <dgm:prSet/>
      <dgm:spPr/>
      <dgm:t>
        <a:bodyPr/>
        <a:lstStyle/>
        <a:p>
          <a:pPr algn="ctr"/>
          <a:endParaRPr lang="pl-PL"/>
        </a:p>
      </dgm:t>
    </dgm:pt>
    <dgm:pt modelId="{BF33FF4D-ACAA-4D4D-8AA5-73DD16404430}">
      <dgm:prSet/>
      <dgm:spPr/>
      <dgm:t>
        <a:bodyPr/>
        <a:lstStyle/>
        <a:p>
          <a:pPr algn="ctr"/>
          <a:r>
            <a:rPr lang="pl-PL" dirty="0"/>
            <a:t>Z ZAKRESU ADMINISTRACJI RZĄDOWEJ; WYŁĄCZNIE W DRODZE USTAWY; OBLIGATORYJNE; ADM. RZ. ZAPEWNIA ŚRODKI FINANSOWE NA REALIZACJĘ </a:t>
          </a:r>
        </a:p>
      </dgm:t>
    </dgm:pt>
    <dgm:pt modelId="{EC4D136D-2E9B-467E-8AE2-C2185AD87802}" type="parTrans" cxnId="{7E954867-FEAC-42F9-9EFC-7BAE330DA5F6}">
      <dgm:prSet/>
      <dgm:spPr/>
      <dgm:t>
        <a:bodyPr/>
        <a:lstStyle/>
        <a:p>
          <a:pPr algn="ctr"/>
          <a:endParaRPr lang="pl-PL"/>
        </a:p>
      </dgm:t>
    </dgm:pt>
    <dgm:pt modelId="{00341BD3-E958-4757-8F0F-C0562029DE1C}" type="sibTrans" cxnId="{7E954867-FEAC-42F9-9EFC-7BAE330DA5F6}">
      <dgm:prSet/>
      <dgm:spPr/>
      <dgm:t>
        <a:bodyPr/>
        <a:lstStyle/>
        <a:p>
          <a:pPr algn="ctr"/>
          <a:endParaRPr lang="pl-PL"/>
        </a:p>
      </dgm:t>
    </dgm:pt>
    <dgm:pt modelId="{440FAACE-8C3A-4E96-B7A0-2D2462190366}">
      <dgm:prSet/>
      <dgm:spPr/>
      <dgm:t>
        <a:bodyPr/>
        <a:lstStyle/>
        <a:p>
          <a:pPr algn="ctr"/>
          <a:r>
            <a:rPr lang="pl-PL" dirty="0"/>
            <a:t>W DRODZE POROZUMIENIA; DOBROWOLNE; Z ZAKRESU ADMINISTRACJI RZĄDOWEJ LUB INNEJ JST</a:t>
          </a:r>
        </a:p>
      </dgm:t>
    </dgm:pt>
    <dgm:pt modelId="{A010F902-E9CA-464E-9890-962F6E6B44AB}" type="parTrans" cxnId="{8C077570-9BD6-4B6C-A896-418D9F0585EA}">
      <dgm:prSet/>
      <dgm:spPr/>
      <dgm:t>
        <a:bodyPr/>
        <a:lstStyle/>
        <a:p>
          <a:pPr algn="ctr"/>
          <a:endParaRPr lang="pl-PL"/>
        </a:p>
      </dgm:t>
    </dgm:pt>
    <dgm:pt modelId="{057072F8-DC3A-4317-88C0-3023E9A6DA71}" type="sibTrans" cxnId="{8C077570-9BD6-4B6C-A896-418D9F0585EA}">
      <dgm:prSet/>
      <dgm:spPr/>
      <dgm:t>
        <a:bodyPr/>
        <a:lstStyle/>
        <a:p>
          <a:pPr algn="ctr"/>
          <a:endParaRPr lang="pl-PL"/>
        </a:p>
      </dgm:t>
    </dgm:pt>
    <dgm:pt modelId="{DA8EE906-C8A2-4D3D-88FA-43E0E5BB5F7D}">
      <dgm:prSet/>
      <dgm:spPr/>
      <dgm:t>
        <a:bodyPr/>
        <a:lstStyle/>
        <a:p>
          <a:pPr algn="ctr"/>
          <a:r>
            <a:rPr lang="pl-PL" dirty="0"/>
            <a:t>NP. ART. </a:t>
          </a:r>
          <a:r>
            <a:rPr lang="pl-PL"/>
            <a:t>7 USG</a:t>
          </a:r>
          <a:endParaRPr lang="pl-PL" dirty="0"/>
        </a:p>
      </dgm:t>
    </dgm:pt>
    <dgm:pt modelId="{300AD01B-78ED-4474-A712-3D40175C0174}" type="parTrans" cxnId="{25CAEBC2-9905-445C-84B3-2C8BF133A818}">
      <dgm:prSet/>
      <dgm:spPr/>
      <dgm:t>
        <a:bodyPr/>
        <a:lstStyle/>
        <a:p>
          <a:pPr algn="ctr"/>
          <a:endParaRPr lang="pl-PL"/>
        </a:p>
      </dgm:t>
    </dgm:pt>
    <dgm:pt modelId="{F8F280AC-E302-4FD8-94A8-DD30808BB39B}" type="sibTrans" cxnId="{25CAEBC2-9905-445C-84B3-2C8BF133A818}">
      <dgm:prSet/>
      <dgm:spPr/>
      <dgm:t>
        <a:bodyPr/>
        <a:lstStyle/>
        <a:p>
          <a:pPr algn="ctr"/>
          <a:endParaRPr lang="pl-PL"/>
        </a:p>
      </dgm:t>
    </dgm:pt>
    <dgm:pt modelId="{B937434E-8509-466B-9D1D-864446FC2C55}" type="pres">
      <dgm:prSet presAssocID="{911A8155-AB7B-45CC-AE65-4978664E042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9E845CB-BC1E-42DF-ABA4-2719B012C4F7}" type="pres">
      <dgm:prSet presAssocID="{A93266D2-7F59-497E-A9B6-07ABDC6B7DC3}" presName="hierRoot1" presStyleCnt="0"/>
      <dgm:spPr/>
    </dgm:pt>
    <dgm:pt modelId="{150E3001-5756-4FBA-BC59-095E97F374D4}" type="pres">
      <dgm:prSet presAssocID="{A93266D2-7F59-497E-A9B6-07ABDC6B7DC3}" presName="composite" presStyleCnt="0"/>
      <dgm:spPr/>
    </dgm:pt>
    <dgm:pt modelId="{0AC18FF2-32FA-4DB2-AAB8-8259F517C457}" type="pres">
      <dgm:prSet presAssocID="{A93266D2-7F59-497E-A9B6-07ABDC6B7DC3}" presName="background" presStyleLbl="node0" presStyleIdx="0" presStyleCnt="1"/>
      <dgm:spPr/>
    </dgm:pt>
    <dgm:pt modelId="{E1A7AB60-247B-46DF-9B28-580F4DF50DA7}" type="pres">
      <dgm:prSet presAssocID="{A93266D2-7F59-497E-A9B6-07ABDC6B7DC3}" presName="text" presStyleLbl="fgAcc0" presStyleIdx="0" presStyleCnt="1">
        <dgm:presLayoutVars>
          <dgm:chPref val="3"/>
        </dgm:presLayoutVars>
      </dgm:prSet>
      <dgm:spPr/>
    </dgm:pt>
    <dgm:pt modelId="{495B0AD5-55AA-41D6-A10C-746135D97985}" type="pres">
      <dgm:prSet presAssocID="{A93266D2-7F59-497E-A9B6-07ABDC6B7DC3}" presName="hierChild2" presStyleCnt="0"/>
      <dgm:spPr/>
    </dgm:pt>
    <dgm:pt modelId="{109AB793-2360-4C00-BA73-14BDE61301F8}" type="pres">
      <dgm:prSet presAssocID="{81E02338-F265-4E08-A0C0-B9295AC287E5}" presName="Name10" presStyleLbl="parChTrans1D2" presStyleIdx="0" presStyleCnt="3"/>
      <dgm:spPr/>
    </dgm:pt>
    <dgm:pt modelId="{D4665869-AB58-499D-BC6E-9ADDB50004DD}" type="pres">
      <dgm:prSet presAssocID="{98B28699-008B-4B15-A928-7A24887DC712}" presName="hierRoot2" presStyleCnt="0"/>
      <dgm:spPr/>
    </dgm:pt>
    <dgm:pt modelId="{80F8EE53-3E4F-4410-8405-6746C7068796}" type="pres">
      <dgm:prSet presAssocID="{98B28699-008B-4B15-A928-7A24887DC712}" presName="composite2" presStyleCnt="0"/>
      <dgm:spPr/>
    </dgm:pt>
    <dgm:pt modelId="{FEF30273-62AE-4869-AC8C-120B4F4BBDF1}" type="pres">
      <dgm:prSet presAssocID="{98B28699-008B-4B15-A928-7A24887DC712}" presName="background2" presStyleLbl="node2" presStyleIdx="0" presStyleCnt="3"/>
      <dgm:spPr/>
    </dgm:pt>
    <dgm:pt modelId="{49D08BCB-FE49-433B-9562-3878120D0381}" type="pres">
      <dgm:prSet presAssocID="{98B28699-008B-4B15-A928-7A24887DC712}" presName="text2" presStyleLbl="fgAcc2" presStyleIdx="0" presStyleCnt="3">
        <dgm:presLayoutVars>
          <dgm:chPref val="3"/>
        </dgm:presLayoutVars>
      </dgm:prSet>
      <dgm:spPr/>
    </dgm:pt>
    <dgm:pt modelId="{CB5C55E0-4760-4811-9E2B-B3403BBAF27F}" type="pres">
      <dgm:prSet presAssocID="{98B28699-008B-4B15-A928-7A24887DC712}" presName="hierChild3" presStyleCnt="0"/>
      <dgm:spPr/>
    </dgm:pt>
    <dgm:pt modelId="{4A45A053-2E56-4CC9-860E-ADC880818682}" type="pres">
      <dgm:prSet presAssocID="{300AD01B-78ED-4474-A712-3D40175C0174}" presName="Name17" presStyleLbl="parChTrans1D3" presStyleIdx="0" presStyleCnt="3"/>
      <dgm:spPr/>
    </dgm:pt>
    <dgm:pt modelId="{85E4FAB4-6C47-40E7-90E3-BB00DECFFDF6}" type="pres">
      <dgm:prSet presAssocID="{DA8EE906-C8A2-4D3D-88FA-43E0E5BB5F7D}" presName="hierRoot3" presStyleCnt="0"/>
      <dgm:spPr/>
    </dgm:pt>
    <dgm:pt modelId="{B7971967-A999-4EAA-87D5-B51BB30AB096}" type="pres">
      <dgm:prSet presAssocID="{DA8EE906-C8A2-4D3D-88FA-43E0E5BB5F7D}" presName="composite3" presStyleCnt="0"/>
      <dgm:spPr/>
    </dgm:pt>
    <dgm:pt modelId="{4E6E2321-F454-46AC-869A-83C51BC80ADB}" type="pres">
      <dgm:prSet presAssocID="{DA8EE906-C8A2-4D3D-88FA-43E0E5BB5F7D}" presName="background3" presStyleLbl="node3" presStyleIdx="0" presStyleCnt="3"/>
      <dgm:spPr/>
    </dgm:pt>
    <dgm:pt modelId="{08DC9550-BFF3-4A04-87D1-001B50D78C42}" type="pres">
      <dgm:prSet presAssocID="{DA8EE906-C8A2-4D3D-88FA-43E0E5BB5F7D}" presName="text3" presStyleLbl="fgAcc3" presStyleIdx="0" presStyleCnt="3">
        <dgm:presLayoutVars>
          <dgm:chPref val="3"/>
        </dgm:presLayoutVars>
      </dgm:prSet>
      <dgm:spPr/>
    </dgm:pt>
    <dgm:pt modelId="{B3E7E3DF-60C3-4F97-A040-A00EE9EF32AE}" type="pres">
      <dgm:prSet presAssocID="{DA8EE906-C8A2-4D3D-88FA-43E0E5BB5F7D}" presName="hierChild4" presStyleCnt="0"/>
      <dgm:spPr/>
    </dgm:pt>
    <dgm:pt modelId="{70D40E9B-1134-4A4C-92A1-50D5DE0D04D7}" type="pres">
      <dgm:prSet presAssocID="{770CFB9D-CE9A-4A47-85EB-1CA8C8CE0A2E}" presName="Name10" presStyleLbl="parChTrans1D2" presStyleIdx="1" presStyleCnt="3"/>
      <dgm:spPr/>
    </dgm:pt>
    <dgm:pt modelId="{DB03C464-0686-4E2F-A971-DBAFD702B652}" type="pres">
      <dgm:prSet presAssocID="{E2034E6B-9265-4056-B930-25405838E733}" presName="hierRoot2" presStyleCnt="0"/>
      <dgm:spPr/>
    </dgm:pt>
    <dgm:pt modelId="{3A13DAE4-4504-4B49-B57A-FB1603C68838}" type="pres">
      <dgm:prSet presAssocID="{E2034E6B-9265-4056-B930-25405838E733}" presName="composite2" presStyleCnt="0"/>
      <dgm:spPr/>
    </dgm:pt>
    <dgm:pt modelId="{3F00146B-F10F-437C-A41B-876151592BFA}" type="pres">
      <dgm:prSet presAssocID="{E2034E6B-9265-4056-B930-25405838E733}" presName="background2" presStyleLbl="node2" presStyleIdx="1" presStyleCnt="3"/>
      <dgm:spPr/>
    </dgm:pt>
    <dgm:pt modelId="{83ECA1A5-B331-4C33-A197-42ED5ACC99B0}" type="pres">
      <dgm:prSet presAssocID="{E2034E6B-9265-4056-B930-25405838E733}" presName="text2" presStyleLbl="fgAcc2" presStyleIdx="1" presStyleCnt="3">
        <dgm:presLayoutVars>
          <dgm:chPref val="3"/>
        </dgm:presLayoutVars>
      </dgm:prSet>
      <dgm:spPr/>
    </dgm:pt>
    <dgm:pt modelId="{5DF083AF-32A1-45B1-80C9-E495A7F7B068}" type="pres">
      <dgm:prSet presAssocID="{E2034E6B-9265-4056-B930-25405838E733}" presName="hierChild3" presStyleCnt="0"/>
      <dgm:spPr/>
    </dgm:pt>
    <dgm:pt modelId="{F9C77A92-24E6-4294-BE88-0F42164BE409}" type="pres">
      <dgm:prSet presAssocID="{EC4D136D-2E9B-467E-8AE2-C2185AD87802}" presName="Name17" presStyleLbl="parChTrans1D3" presStyleIdx="1" presStyleCnt="3"/>
      <dgm:spPr/>
    </dgm:pt>
    <dgm:pt modelId="{B01567FC-F00C-44AB-A4FE-A36658132409}" type="pres">
      <dgm:prSet presAssocID="{BF33FF4D-ACAA-4D4D-8AA5-73DD16404430}" presName="hierRoot3" presStyleCnt="0"/>
      <dgm:spPr/>
    </dgm:pt>
    <dgm:pt modelId="{12B6A42B-D161-4E05-B222-F63F111704AE}" type="pres">
      <dgm:prSet presAssocID="{BF33FF4D-ACAA-4D4D-8AA5-73DD16404430}" presName="composite3" presStyleCnt="0"/>
      <dgm:spPr/>
    </dgm:pt>
    <dgm:pt modelId="{0AA123CD-97DC-4ABB-8A99-CE54C55AFB20}" type="pres">
      <dgm:prSet presAssocID="{BF33FF4D-ACAA-4D4D-8AA5-73DD16404430}" presName="background3" presStyleLbl="node3" presStyleIdx="1" presStyleCnt="3"/>
      <dgm:spPr/>
    </dgm:pt>
    <dgm:pt modelId="{B8804AC6-5DF6-4AC6-A098-3B3724F2F18C}" type="pres">
      <dgm:prSet presAssocID="{BF33FF4D-ACAA-4D4D-8AA5-73DD16404430}" presName="text3" presStyleLbl="fgAcc3" presStyleIdx="1" presStyleCnt="3">
        <dgm:presLayoutVars>
          <dgm:chPref val="3"/>
        </dgm:presLayoutVars>
      </dgm:prSet>
      <dgm:spPr/>
    </dgm:pt>
    <dgm:pt modelId="{6ABABE13-E963-4F62-9997-CBE7BC83B078}" type="pres">
      <dgm:prSet presAssocID="{BF33FF4D-ACAA-4D4D-8AA5-73DD16404430}" presName="hierChild4" presStyleCnt="0"/>
      <dgm:spPr/>
    </dgm:pt>
    <dgm:pt modelId="{5EDB7D11-3209-43A2-8B0A-06A88FF0D16E}" type="pres">
      <dgm:prSet presAssocID="{E4EF8F05-A99B-43BB-AE52-0F628F660721}" presName="Name10" presStyleLbl="parChTrans1D2" presStyleIdx="2" presStyleCnt="3"/>
      <dgm:spPr/>
    </dgm:pt>
    <dgm:pt modelId="{CA120734-CE4F-4E3E-810B-1149AD611215}" type="pres">
      <dgm:prSet presAssocID="{6B356A68-E24A-44E7-A3B1-C097F389B09F}" presName="hierRoot2" presStyleCnt="0"/>
      <dgm:spPr/>
    </dgm:pt>
    <dgm:pt modelId="{BA29DB63-9D48-4D4C-AEF7-444E3B1F47C1}" type="pres">
      <dgm:prSet presAssocID="{6B356A68-E24A-44E7-A3B1-C097F389B09F}" presName="composite2" presStyleCnt="0"/>
      <dgm:spPr/>
    </dgm:pt>
    <dgm:pt modelId="{3244A2B2-D778-4945-99FC-8CE2CABE44EE}" type="pres">
      <dgm:prSet presAssocID="{6B356A68-E24A-44E7-A3B1-C097F389B09F}" presName="background2" presStyleLbl="node2" presStyleIdx="2" presStyleCnt="3"/>
      <dgm:spPr/>
    </dgm:pt>
    <dgm:pt modelId="{AA0E73AE-EB17-48A7-B908-4F93B95D0669}" type="pres">
      <dgm:prSet presAssocID="{6B356A68-E24A-44E7-A3B1-C097F389B09F}" presName="text2" presStyleLbl="fgAcc2" presStyleIdx="2" presStyleCnt="3">
        <dgm:presLayoutVars>
          <dgm:chPref val="3"/>
        </dgm:presLayoutVars>
      </dgm:prSet>
      <dgm:spPr/>
    </dgm:pt>
    <dgm:pt modelId="{BC880B8A-CF64-4663-A2DA-D8FC5ED23C33}" type="pres">
      <dgm:prSet presAssocID="{6B356A68-E24A-44E7-A3B1-C097F389B09F}" presName="hierChild3" presStyleCnt="0"/>
      <dgm:spPr/>
    </dgm:pt>
    <dgm:pt modelId="{7A5B7CF9-7A8C-4C18-9685-0C598C702D4E}" type="pres">
      <dgm:prSet presAssocID="{A010F902-E9CA-464E-9890-962F6E6B44AB}" presName="Name17" presStyleLbl="parChTrans1D3" presStyleIdx="2" presStyleCnt="3"/>
      <dgm:spPr/>
    </dgm:pt>
    <dgm:pt modelId="{F131B148-EA9F-47A0-B875-63438D3929E9}" type="pres">
      <dgm:prSet presAssocID="{440FAACE-8C3A-4E96-B7A0-2D2462190366}" presName="hierRoot3" presStyleCnt="0"/>
      <dgm:spPr/>
    </dgm:pt>
    <dgm:pt modelId="{71FA6592-32EC-4972-A1B4-02919F951E2B}" type="pres">
      <dgm:prSet presAssocID="{440FAACE-8C3A-4E96-B7A0-2D2462190366}" presName="composite3" presStyleCnt="0"/>
      <dgm:spPr/>
    </dgm:pt>
    <dgm:pt modelId="{D25E4CA3-2E2A-4B6A-B740-EC755F3587AC}" type="pres">
      <dgm:prSet presAssocID="{440FAACE-8C3A-4E96-B7A0-2D2462190366}" presName="background3" presStyleLbl="node3" presStyleIdx="2" presStyleCnt="3"/>
      <dgm:spPr/>
    </dgm:pt>
    <dgm:pt modelId="{BA343967-BEBD-4B87-90EE-79BB82658CB9}" type="pres">
      <dgm:prSet presAssocID="{440FAACE-8C3A-4E96-B7A0-2D2462190366}" presName="text3" presStyleLbl="fgAcc3" presStyleIdx="2" presStyleCnt="3">
        <dgm:presLayoutVars>
          <dgm:chPref val="3"/>
        </dgm:presLayoutVars>
      </dgm:prSet>
      <dgm:spPr/>
    </dgm:pt>
    <dgm:pt modelId="{8325D9B6-D697-498C-B672-B0928D060A65}" type="pres">
      <dgm:prSet presAssocID="{440FAACE-8C3A-4E96-B7A0-2D2462190366}" presName="hierChild4" presStyleCnt="0"/>
      <dgm:spPr/>
    </dgm:pt>
  </dgm:ptLst>
  <dgm:cxnLst>
    <dgm:cxn modelId="{1DDA080E-9C4B-4598-AC5B-72C9C64E52A6}" type="presOf" srcId="{A93266D2-7F59-497E-A9B6-07ABDC6B7DC3}" destId="{E1A7AB60-247B-46DF-9B28-580F4DF50DA7}" srcOrd="0" destOrd="0" presId="urn:microsoft.com/office/officeart/2005/8/layout/hierarchy1"/>
    <dgm:cxn modelId="{3F78AA21-C870-4AC8-97DD-83F52B98A32F}" srcId="{A93266D2-7F59-497E-A9B6-07ABDC6B7DC3}" destId="{E2034E6B-9265-4056-B930-25405838E733}" srcOrd="1" destOrd="0" parTransId="{770CFB9D-CE9A-4A47-85EB-1CA8C8CE0A2E}" sibTransId="{CAB92AF4-72D4-44EE-ABB7-F9A500A3EB4E}"/>
    <dgm:cxn modelId="{8A0C1727-3383-4FD4-B605-2EFAE22B0DDA}" type="presOf" srcId="{98B28699-008B-4B15-A928-7A24887DC712}" destId="{49D08BCB-FE49-433B-9562-3878120D0381}" srcOrd="0" destOrd="0" presId="urn:microsoft.com/office/officeart/2005/8/layout/hierarchy1"/>
    <dgm:cxn modelId="{5EC32030-2953-4844-B176-679C244F26CB}" srcId="{A93266D2-7F59-497E-A9B6-07ABDC6B7DC3}" destId="{98B28699-008B-4B15-A928-7A24887DC712}" srcOrd="0" destOrd="0" parTransId="{81E02338-F265-4E08-A0C0-B9295AC287E5}" sibTransId="{00137592-8C1C-42AF-9737-43F74A6FA26E}"/>
    <dgm:cxn modelId="{07E74430-0B35-4C41-97FC-11F5EDE3498A}" type="presOf" srcId="{EC4D136D-2E9B-467E-8AE2-C2185AD87802}" destId="{F9C77A92-24E6-4294-BE88-0F42164BE409}" srcOrd="0" destOrd="0" presId="urn:microsoft.com/office/officeart/2005/8/layout/hierarchy1"/>
    <dgm:cxn modelId="{CD207133-33C1-4BEF-9FDF-BDD7660A855D}" type="presOf" srcId="{A010F902-E9CA-464E-9890-962F6E6B44AB}" destId="{7A5B7CF9-7A8C-4C18-9685-0C598C702D4E}" srcOrd="0" destOrd="0" presId="urn:microsoft.com/office/officeart/2005/8/layout/hierarchy1"/>
    <dgm:cxn modelId="{CC6C373F-7070-4C59-8CAD-1B622F6EB11E}" type="presOf" srcId="{911A8155-AB7B-45CC-AE65-4978664E0428}" destId="{B937434E-8509-466B-9D1D-864446FC2C55}" srcOrd="0" destOrd="0" presId="urn:microsoft.com/office/officeart/2005/8/layout/hierarchy1"/>
    <dgm:cxn modelId="{B219265C-F3F7-4F96-B74D-803C8BC694D5}" type="presOf" srcId="{E2034E6B-9265-4056-B930-25405838E733}" destId="{83ECA1A5-B331-4C33-A197-42ED5ACC99B0}" srcOrd="0" destOrd="0" presId="urn:microsoft.com/office/officeart/2005/8/layout/hierarchy1"/>
    <dgm:cxn modelId="{7E954867-FEAC-42F9-9EFC-7BAE330DA5F6}" srcId="{E2034E6B-9265-4056-B930-25405838E733}" destId="{BF33FF4D-ACAA-4D4D-8AA5-73DD16404430}" srcOrd="0" destOrd="0" parTransId="{EC4D136D-2E9B-467E-8AE2-C2185AD87802}" sibTransId="{00341BD3-E958-4757-8F0F-C0562029DE1C}"/>
    <dgm:cxn modelId="{8C077570-9BD6-4B6C-A896-418D9F0585EA}" srcId="{6B356A68-E24A-44E7-A3B1-C097F389B09F}" destId="{440FAACE-8C3A-4E96-B7A0-2D2462190366}" srcOrd="0" destOrd="0" parTransId="{A010F902-E9CA-464E-9890-962F6E6B44AB}" sibTransId="{057072F8-DC3A-4317-88C0-3023E9A6DA71}"/>
    <dgm:cxn modelId="{AC2A9F55-966C-485B-8F3B-11F8F58C3384}" type="presOf" srcId="{E4EF8F05-A99B-43BB-AE52-0F628F660721}" destId="{5EDB7D11-3209-43A2-8B0A-06A88FF0D16E}" srcOrd="0" destOrd="0" presId="urn:microsoft.com/office/officeart/2005/8/layout/hierarchy1"/>
    <dgm:cxn modelId="{7F96F592-A1C1-4F8B-8DCD-1D69CBB68C47}" type="presOf" srcId="{440FAACE-8C3A-4E96-B7A0-2D2462190366}" destId="{BA343967-BEBD-4B87-90EE-79BB82658CB9}" srcOrd="0" destOrd="0" presId="urn:microsoft.com/office/officeart/2005/8/layout/hierarchy1"/>
    <dgm:cxn modelId="{29ABC093-C8BF-487C-ACC8-8BF483D17594}" type="presOf" srcId="{BF33FF4D-ACAA-4D4D-8AA5-73DD16404430}" destId="{B8804AC6-5DF6-4AC6-A098-3B3724F2F18C}" srcOrd="0" destOrd="0" presId="urn:microsoft.com/office/officeart/2005/8/layout/hierarchy1"/>
    <dgm:cxn modelId="{25CAEBC2-9905-445C-84B3-2C8BF133A818}" srcId="{98B28699-008B-4B15-A928-7A24887DC712}" destId="{DA8EE906-C8A2-4D3D-88FA-43E0E5BB5F7D}" srcOrd="0" destOrd="0" parTransId="{300AD01B-78ED-4474-A712-3D40175C0174}" sibTransId="{F8F280AC-E302-4FD8-94A8-DD30808BB39B}"/>
    <dgm:cxn modelId="{AD65D6CA-4768-4371-AFE2-ED060004A6A9}" srcId="{A93266D2-7F59-497E-A9B6-07ABDC6B7DC3}" destId="{6B356A68-E24A-44E7-A3B1-C097F389B09F}" srcOrd="2" destOrd="0" parTransId="{E4EF8F05-A99B-43BB-AE52-0F628F660721}" sibTransId="{D05A44B5-E883-4282-AB67-7D5A5461324F}"/>
    <dgm:cxn modelId="{91AF43D0-2A2A-4F9C-9167-62C7107A7F6C}" type="presOf" srcId="{6B356A68-E24A-44E7-A3B1-C097F389B09F}" destId="{AA0E73AE-EB17-48A7-B908-4F93B95D0669}" srcOrd="0" destOrd="0" presId="urn:microsoft.com/office/officeart/2005/8/layout/hierarchy1"/>
    <dgm:cxn modelId="{EA8839D6-E62F-4B3F-B8DE-D5C27F19A315}" type="presOf" srcId="{300AD01B-78ED-4474-A712-3D40175C0174}" destId="{4A45A053-2E56-4CC9-860E-ADC880818682}" srcOrd="0" destOrd="0" presId="urn:microsoft.com/office/officeart/2005/8/layout/hierarchy1"/>
    <dgm:cxn modelId="{31B59FE5-667F-4B15-9000-6A42692D4F93}" type="presOf" srcId="{770CFB9D-CE9A-4A47-85EB-1CA8C8CE0A2E}" destId="{70D40E9B-1134-4A4C-92A1-50D5DE0D04D7}" srcOrd="0" destOrd="0" presId="urn:microsoft.com/office/officeart/2005/8/layout/hierarchy1"/>
    <dgm:cxn modelId="{B77E60F1-FCBC-40E1-9C1A-DBAFE7CC53BB}" type="presOf" srcId="{DA8EE906-C8A2-4D3D-88FA-43E0E5BB5F7D}" destId="{08DC9550-BFF3-4A04-87D1-001B50D78C42}" srcOrd="0" destOrd="0" presId="urn:microsoft.com/office/officeart/2005/8/layout/hierarchy1"/>
    <dgm:cxn modelId="{07F675F1-AEF3-4DCB-8ADC-E3218D70B679}" srcId="{911A8155-AB7B-45CC-AE65-4978664E0428}" destId="{A93266D2-7F59-497E-A9B6-07ABDC6B7DC3}" srcOrd="0" destOrd="0" parTransId="{D8E65165-8929-46C0-965E-0C222454E28A}" sibTransId="{1049FE36-34E4-411F-A3B4-7A28942C1652}"/>
    <dgm:cxn modelId="{29E32EF2-3C5D-4282-9F2E-BA31AFC32000}" type="presOf" srcId="{81E02338-F265-4E08-A0C0-B9295AC287E5}" destId="{109AB793-2360-4C00-BA73-14BDE61301F8}" srcOrd="0" destOrd="0" presId="urn:microsoft.com/office/officeart/2005/8/layout/hierarchy1"/>
    <dgm:cxn modelId="{630D0609-A1AE-49F9-90EF-95ECE7FCE8F7}" type="presParOf" srcId="{B937434E-8509-466B-9D1D-864446FC2C55}" destId="{B9E845CB-BC1E-42DF-ABA4-2719B012C4F7}" srcOrd="0" destOrd="0" presId="urn:microsoft.com/office/officeart/2005/8/layout/hierarchy1"/>
    <dgm:cxn modelId="{32CF49E8-D972-42FD-83A5-1465FE4E3DB9}" type="presParOf" srcId="{B9E845CB-BC1E-42DF-ABA4-2719B012C4F7}" destId="{150E3001-5756-4FBA-BC59-095E97F374D4}" srcOrd="0" destOrd="0" presId="urn:microsoft.com/office/officeart/2005/8/layout/hierarchy1"/>
    <dgm:cxn modelId="{0B7FEA31-B84D-423D-B91C-2CF6D5D6BAC7}" type="presParOf" srcId="{150E3001-5756-4FBA-BC59-095E97F374D4}" destId="{0AC18FF2-32FA-4DB2-AAB8-8259F517C457}" srcOrd="0" destOrd="0" presId="urn:microsoft.com/office/officeart/2005/8/layout/hierarchy1"/>
    <dgm:cxn modelId="{A87C107E-04C6-4253-924D-BF7486866009}" type="presParOf" srcId="{150E3001-5756-4FBA-BC59-095E97F374D4}" destId="{E1A7AB60-247B-46DF-9B28-580F4DF50DA7}" srcOrd="1" destOrd="0" presId="urn:microsoft.com/office/officeart/2005/8/layout/hierarchy1"/>
    <dgm:cxn modelId="{95749397-9404-40E0-B11C-4FBD23FD29CA}" type="presParOf" srcId="{B9E845CB-BC1E-42DF-ABA4-2719B012C4F7}" destId="{495B0AD5-55AA-41D6-A10C-746135D97985}" srcOrd="1" destOrd="0" presId="urn:microsoft.com/office/officeart/2005/8/layout/hierarchy1"/>
    <dgm:cxn modelId="{8AE018CE-B690-4F41-902C-A6FDE886FE33}" type="presParOf" srcId="{495B0AD5-55AA-41D6-A10C-746135D97985}" destId="{109AB793-2360-4C00-BA73-14BDE61301F8}" srcOrd="0" destOrd="0" presId="urn:microsoft.com/office/officeart/2005/8/layout/hierarchy1"/>
    <dgm:cxn modelId="{2056148B-E59E-4942-9D39-DEC50E6667D7}" type="presParOf" srcId="{495B0AD5-55AA-41D6-A10C-746135D97985}" destId="{D4665869-AB58-499D-BC6E-9ADDB50004DD}" srcOrd="1" destOrd="0" presId="urn:microsoft.com/office/officeart/2005/8/layout/hierarchy1"/>
    <dgm:cxn modelId="{84421323-05DD-49C1-8AE6-DE0350348336}" type="presParOf" srcId="{D4665869-AB58-499D-BC6E-9ADDB50004DD}" destId="{80F8EE53-3E4F-4410-8405-6746C7068796}" srcOrd="0" destOrd="0" presId="urn:microsoft.com/office/officeart/2005/8/layout/hierarchy1"/>
    <dgm:cxn modelId="{BA986867-D0EE-4250-A98C-5BA0D93EE4E3}" type="presParOf" srcId="{80F8EE53-3E4F-4410-8405-6746C7068796}" destId="{FEF30273-62AE-4869-AC8C-120B4F4BBDF1}" srcOrd="0" destOrd="0" presId="urn:microsoft.com/office/officeart/2005/8/layout/hierarchy1"/>
    <dgm:cxn modelId="{A0651ACF-D97D-4CD0-A352-B6877AD03AA9}" type="presParOf" srcId="{80F8EE53-3E4F-4410-8405-6746C7068796}" destId="{49D08BCB-FE49-433B-9562-3878120D0381}" srcOrd="1" destOrd="0" presId="urn:microsoft.com/office/officeart/2005/8/layout/hierarchy1"/>
    <dgm:cxn modelId="{1B9494BB-595A-4A62-A829-1C389A73D976}" type="presParOf" srcId="{D4665869-AB58-499D-BC6E-9ADDB50004DD}" destId="{CB5C55E0-4760-4811-9E2B-B3403BBAF27F}" srcOrd="1" destOrd="0" presId="urn:microsoft.com/office/officeart/2005/8/layout/hierarchy1"/>
    <dgm:cxn modelId="{D63F033B-1A54-4F8E-8F25-7BFA77175D48}" type="presParOf" srcId="{CB5C55E0-4760-4811-9E2B-B3403BBAF27F}" destId="{4A45A053-2E56-4CC9-860E-ADC880818682}" srcOrd="0" destOrd="0" presId="urn:microsoft.com/office/officeart/2005/8/layout/hierarchy1"/>
    <dgm:cxn modelId="{8FF5029E-505E-4230-9BAB-36BD6181F251}" type="presParOf" srcId="{CB5C55E0-4760-4811-9E2B-B3403BBAF27F}" destId="{85E4FAB4-6C47-40E7-90E3-BB00DECFFDF6}" srcOrd="1" destOrd="0" presId="urn:microsoft.com/office/officeart/2005/8/layout/hierarchy1"/>
    <dgm:cxn modelId="{342A6084-7177-4388-A46B-5E82E15BE576}" type="presParOf" srcId="{85E4FAB4-6C47-40E7-90E3-BB00DECFFDF6}" destId="{B7971967-A999-4EAA-87D5-B51BB30AB096}" srcOrd="0" destOrd="0" presId="urn:microsoft.com/office/officeart/2005/8/layout/hierarchy1"/>
    <dgm:cxn modelId="{AD4FF6B9-F06A-46D3-AB59-D3C1C1005B2D}" type="presParOf" srcId="{B7971967-A999-4EAA-87D5-B51BB30AB096}" destId="{4E6E2321-F454-46AC-869A-83C51BC80ADB}" srcOrd="0" destOrd="0" presId="urn:microsoft.com/office/officeart/2005/8/layout/hierarchy1"/>
    <dgm:cxn modelId="{73592BC0-A2B0-41E5-8065-9D60C015DFAF}" type="presParOf" srcId="{B7971967-A999-4EAA-87D5-B51BB30AB096}" destId="{08DC9550-BFF3-4A04-87D1-001B50D78C42}" srcOrd="1" destOrd="0" presId="urn:microsoft.com/office/officeart/2005/8/layout/hierarchy1"/>
    <dgm:cxn modelId="{C9261F59-04CE-4800-A59B-3D5CD9E62635}" type="presParOf" srcId="{85E4FAB4-6C47-40E7-90E3-BB00DECFFDF6}" destId="{B3E7E3DF-60C3-4F97-A040-A00EE9EF32AE}" srcOrd="1" destOrd="0" presId="urn:microsoft.com/office/officeart/2005/8/layout/hierarchy1"/>
    <dgm:cxn modelId="{9E3C63C5-88CC-4267-BC43-AD8421B9B1F1}" type="presParOf" srcId="{495B0AD5-55AA-41D6-A10C-746135D97985}" destId="{70D40E9B-1134-4A4C-92A1-50D5DE0D04D7}" srcOrd="2" destOrd="0" presId="urn:microsoft.com/office/officeart/2005/8/layout/hierarchy1"/>
    <dgm:cxn modelId="{63C95451-3A07-4693-A1FA-ACC871C7BBBC}" type="presParOf" srcId="{495B0AD5-55AA-41D6-A10C-746135D97985}" destId="{DB03C464-0686-4E2F-A971-DBAFD702B652}" srcOrd="3" destOrd="0" presId="urn:microsoft.com/office/officeart/2005/8/layout/hierarchy1"/>
    <dgm:cxn modelId="{9EA94866-EDB7-4DB0-AC49-85E144ECF935}" type="presParOf" srcId="{DB03C464-0686-4E2F-A971-DBAFD702B652}" destId="{3A13DAE4-4504-4B49-B57A-FB1603C68838}" srcOrd="0" destOrd="0" presId="urn:microsoft.com/office/officeart/2005/8/layout/hierarchy1"/>
    <dgm:cxn modelId="{B4AE702B-8B79-42C5-8003-EECA0D6D5CDC}" type="presParOf" srcId="{3A13DAE4-4504-4B49-B57A-FB1603C68838}" destId="{3F00146B-F10F-437C-A41B-876151592BFA}" srcOrd="0" destOrd="0" presId="urn:microsoft.com/office/officeart/2005/8/layout/hierarchy1"/>
    <dgm:cxn modelId="{A372AB36-4056-4B23-AA0D-1DB42BE33DA0}" type="presParOf" srcId="{3A13DAE4-4504-4B49-B57A-FB1603C68838}" destId="{83ECA1A5-B331-4C33-A197-42ED5ACC99B0}" srcOrd="1" destOrd="0" presId="urn:microsoft.com/office/officeart/2005/8/layout/hierarchy1"/>
    <dgm:cxn modelId="{D944E80C-08FB-41FF-9C80-19B3D88D1713}" type="presParOf" srcId="{DB03C464-0686-4E2F-A971-DBAFD702B652}" destId="{5DF083AF-32A1-45B1-80C9-E495A7F7B068}" srcOrd="1" destOrd="0" presId="urn:microsoft.com/office/officeart/2005/8/layout/hierarchy1"/>
    <dgm:cxn modelId="{A0F7C8E9-F96A-47FE-9CE3-DFEF3C343FDE}" type="presParOf" srcId="{5DF083AF-32A1-45B1-80C9-E495A7F7B068}" destId="{F9C77A92-24E6-4294-BE88-0F42164BE409}" srcOrd="0" destOrd="0" presId="urn:microsoft.com/office/officeart/2005/8/layout/hierarchy1"/>
    <dgm:cxn modelId="{88E349FF-6D32-4094-8E89-4A3103AFCC5B}" type="presParOf" srcId="{5DF083AF-32A1-45B1-80C9-E495A7F7B068}" destId="{B01567FC-F00C-44AB-A4FE-A36658132409}" srcOrd="1" destOrd="0" presId="urn:microsoft.com/office/officeart/2005/8/layout/hierarchy1"/>
    <dgm:cxn modelId="{48582234-B43F-4D81-9F20-DFD1C1786BD9}" type="presParOf" srcId="{B01567FC-F00C-44AB-A4FE-A36658132409}" destId="{12B6A42B-D161-4E05-B222-F63F111704AE}" srcOrd="0" destOrd="0" presId="urn:microsoft.com/office/officeart/2005/8/layout/hierarchy1"/>
    <dgm:cxn modelId="{8881DD60-D993-4745-AE31-E7010A3ED6A9}" type="presParOf" srcId="{12B6A42B-D161-4E05-B222-F63F111704AE}" destId="{0AA123CD-97DC-4ABB-8A99-CE54C55AFB20}" srcOrd="0" destOrd="0" presId="urn:microsoft.com/office/officeart/2005/8/layout/hierarchy1"/>
    <dgm:cxn modelId="{D744A644-1148-431E-88D0-85785FF5A41E}" type="presParOf" srcId="{12B6A42B-D161-4E05-B222-F63F111704AE}" destId="{B8804AC6-5DF6-4AC6-A098-3B3724F2F18C}" srcOrd="1" destOrd="0" presId="urn:microsoft.com/office/officeart/2005/8/layout/hierarchy1"/>
    <dgm:cxn modelId="{10F2C93A-3868-4309-99CA-D9FA131DD898}" type="presParOf" srcId="{B01567FC-F00C-44AB-A4FE-A36658132409}" destId="{6ABABE13-E963-4F62-9997-CBE7BC83B078}" srcOrd="1" destOrd="0" presId="urn:microsoft.com/office/officeart/2005/8/layout/hierarchy1"/>
    <dgm:cxn modelId="{2EC1A871-0E28-465C-A118-2A552318041C}" type="presParOf" srcId="{495B0AD5-55AA-41D6-A10C-746135D97985}" destId="{5EDB7D11-3209-43A2-8B0A-06A88FF0D16E}" srcOrd="4" destOrd="0" presId="urn:microsoft.com/office/officeart/2005/8/layout/hierarchy1"/>
    <dgm:cxn modelId="{047C1CC1-D238-4B44-8D00-4211CF9D6EA5}" type="presParOf" srcId="{495B0AD5-55AA-41D6-A10C-746135D97985}" destId="{CA120734-CE4F-4E3E-810B-1149AD611215}" srcOrd="5" destOrd="0" presId="urn:microsoft.com/office/officeart/2005/8/layout/hierarchy1"/>
    <dgm:cxn modelId="{AA6684F7-9810-4047-A45E-565E2B4768A0}" type="presParOf" srcId="{CA120734-CE4F-4E3E-810B-1149AD611215}" destId="{BA29DB63-9D48-4D4C-AEF7-444E3B1F47C1}" srcOrd="0" destOrd="0" presId="urn:microsoft.com/office/officeart/2005/8/layout/hierarchy1"/>
    <dgm:cxn modelId="{F1C5C4ED-B450-445A-A5E6-3AC82782AA84}" type="presParOf" srcId="{BA29DB63-9D48-4D4C-AEF7-444E3B1F47C1}" destId="{3244A2B2-D778-4945-99FC-8CE2CABE44EE}" srcOrd="0" destOrd="0" presId="urn:microsoft.com/office/officeart/2005/8/layout/hierarchy1"/>
    <dgm:cxn modelId="{612F2763-85F6-45BB-A6DA-9FD303AC898E}" type="presParOf" srcId="{BA29DB63-9D48-4D4C-AEF7-444E3B1F47C1}" destId="{AA0E73AE-EB17-48A7-B908-4F93B95D0669}" srcOrd="1" destOrd="0" presId="urn:microsoft.com/office/officeart/2005/8/layout/hierarchy1"/>
    <dgm:cxn modelId="{6A7A9EFC-CE8D-47D1-A9BB-16EB09CA78CE}" type="presParOf" srcId="{CA120734-CE4F-4E3E-810B-1149AD611215}" destId="{BC880B8A-CF64-4663-A2DA-D8FC5ED23C33}" srcOrd="1" destOrd="0" presId="urn:microsoft.com/office/officeart/2005/8/layout/hierarchy1"/>
    <dgm:cxn modelId="{13C01251-DB09-4497-81C4-C2365BD3C72D}" type="presParOf" srcId="{BC880B8A-CF64-4663-A2DA-D8FC5ED23C33}" destId="{7A5B7CF9-7A8C-4C18-9685-0C598C702D4E}" srcOrd="0" destOrd="0" presId="urn:microsoft.com/office/officeart/2005/8/layout/hierarchy1"/>
    <dgm:cxn modelId="{01E1DD7A-7F16-48DE-A2AA-C1E0A197A771}" type="presParOf" srcId="{BC880B8A-CF64-4663-A2DA-D8FC5ED23C33}" destId="{F131B148-EA9F-47A0-B875-63438D3929E9}" srcOrd="1" destOrd="0" presId="urn:microsoft.com/office/officeart/2005/8/layout/hierarchy1"/>
    <dgm:cxn modelId="{2A998663-E0DA-47F5-A2FA-6BBB0C1DC8B5}" type="presParOf" srcId="{F131B148-EA9F-47A0-B875-63438D3929E9}" destId="{71FA6592-32EC-4972-A1B4-02919F951E2B}" srcOrd="0" destOrd="0" presId="urn:microsoft.com/office/officeart/2005/8/layout/hierarchy1"/>
    <dgm:cxn modelId="{478BAC57-95B9-402B-9ED9-334D2F371EE4}" type="presParOf" srcId="{71FA6592-32EC-4972-A1B4-02919F951E2B}" destId="{D25E4CA3-2E2A-4B6A-B740-EC755F3587AC}" srcOrd="0" destOrd="0" presId="urn:microsoft.com/office/officeart/2005/8/layout/hierarchy1"/>
    <dgm:cxn modelId="{7350F21C-512F-4E4D-85EC-1DBC06C6B976}" type="presParOf" srcId="{71FA6592-32EC-4972-A1B4-02919F951E2B}" destId="{BA343967-BEBD-4B87-90EE-79BB82658CB9}" srcOrd="1" destOrd="0" presId="urn:microsoft.com/office/officeart/2005/8/layout/hierarchy1"/>
    <dgm:cxn modelId="{C76F5F7C-350F-488D-A7C3-28F66C0E35D3}" type="presParOf" srcId="{F131B148-EA9F-47A0-B875-63438D3929E9}" destId="{8325D9B6-D697-498C-B672-B0928D060A6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517EB20-7E94-44B8-9E38-395A3D999CB9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13276892-CFB2-47A6-A501-058D1C851D34}">
      <dgm:prSet phldrT="[Teks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WSPÓŁDZIAŁAĆ</a:t>
          </a:r>
        </a:p>
      </dgm:t>
    </dgm:pt>
    <dgm:pt modelId="{5ECBA183-A057-4702-9A79-72CAF2701DD2}" type="parTrans" cxnId="{14ADE994-A198-4554-9F87-4D177A9D387F}">
      <dgm:prSet/>
      <dgm:spPr/>
      <dgm:t>
        <a:bodyPr/>
        <a:lstStyle/>
        <a:p>
          <a:endParaRPr lang="pl-PL"/>
        </a:p>
      </dgm:t>
    </dgm:pt>
    <dgm:pt modelId="{68B46D1F-A11C-4480-87F2-349A1AD6C00E}" type="sibTrans" cxnId="{14ADE994-A198-4554-9F87-4D177A9D387F}">
      <dgm:prSet/>
      <dgm:spPr/>
      <dgm:t>
        <a:bodyPr/>
        <a:lstStyle/>
        <a:p>
          <a:endParaRPr lang="pl-PL"/>
        </a:p>
      </dgm:t>
    </dgm:pt>
    <dgm:pt modelId="{23AE0DFE-E655-4EAC-B3C6-7A47338EC7B4}" type="asst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wg SJP</a:t>
          </a:r>
        </a:p>
      </dgm:t>
    </dgm:pt>
    <dgm:pt modelId="{08199F04-720C-4BF4-B9AC-53D046482FB8}" type="parTrans" cxnId="{32E0BF53-AEAC-4C0C-BB84-BAC19A4535C9}">
      <dgm:prSet/>
      <dgm:spPr/>
      <dgm:t>
        <a:bodyPr/>
        <a:lstStyle/>
        <a:p>
          <a:endParaRPr lang="pl-PL"/>
        </a:p>
      </dgm:t>
    </dgm:pt>
    <dgm:pt modelId="{F99D6D8B-840D-42D7-9AF5-CD7CE1A50595}" type="sibTrans" cxnId="{32E0BF53-AEAC-4C0C-BB84-BAC19A4535C9}">
      <dgm:prSet/>
      <dgm:spPr/>
      <dgm:t>
        <a:bodyPr/>
        <a:lstStyle/>
        <a:p>
          <a:endParaRPr lang="pl-PL"/>
        </a:p>
      </dgm:t>
    </dgm:pt>
    <dgm:pt modelId="{EED4E80F-2AE2-47CE-8B97-E2F4877BDA1A}">
      <dgm:prSet phldrT="[Teks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l-PL" b="0" i="0" dirty="0">
              <a:solidFill>
                <a:schemeClr val="tx1"/>
              </a:solidFill>
            </a:rPr>
            <a:t>działać wspólnie z kimś</a:t>
          </a:r>
          <a:endParaRPr lang="pl-PL" dirty="0">
            <a:solidFill>
              <a:schemeClr val="tx1"/>
            </a:solidFill>
          </a:endParaRPr>
        </a:p>
      </dgm:t>
    </dgm:pt>
    <dgm:pt modelId="{5D017CE4-2BD3-460A-A095-1669AB592667}" type="parTrans" cxnId="{1533DD18-E536-4654-9294-4C7C9C36F279}">
      <dgm:prSet/>
      <dgm:spPr/>
      <dgm:t>
        <a:bodyPr/>
        <a:lstStyle/>
        <a:p>
          <a:endParaRPr lang="pl-PL"/>
        </a:p>
      </dgm:t>
    </dgm:pt>
    <dgm:pt modelId="{522F031A-720F-4413-A0C1-C81F069DB4FB}" type="sibTrans" cxnId="{1533DD18-E536-4654-9294-4C7C9C36F279}">
      <dgm:prSet/>
      <dgm:spPr/>
      <dgm:t>
        <a:bodyPr/>
        <a:lstStyle/>
        <a:p>
          <a:endParaRPr lang="pl-PL"/>
        </a:p>
      </dgm:t>
    </dgm:pt>
    <dgm:pt modelId="{63711D35-9B38-42E4-B990-BDECE9772283}">
      <dgm:prSet phldrT="[Teks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l-PL" b="0" i="0" dirty="0">
              <a:solidFill>
                <a:schemeClr val="tx1"/>
              </a:solidFill>
            </a:rPr>
            <a:t>przyczyniać się do czegoś razem z innymi czynnikami</a:t>
          </a:r>
          <a:endParaRPr lang="pl-PL" dirty="0">
            <a:solidFill>
              <a:schemeClr val="tx1"/>
            </a:solidFill>
          </a:endParaRPr>
        </a:p>
      </dgm:t>
    </dgm:pt>
    <dgm:pt modelId="{5DBFFD2B-7C0E-4575-9857-3170CB430209}" type="parTrans" cxnId="{60CBDB29-F199-43A9-BE83-F9AF396F1DF5}">
      <dgm:prSet/>
      <dgm:spPr/>
      <dgm:t>
        <a:bodyPr/>
        <a:lstStyle/>
        <a:p>
          <a:endParaRPr lang="pl-PL"/>
        </a:p>
      </dgm:t>
    </dgm:pt>
    <dgm:pt modelId="{D05CBC66-A0F0-4A39-B422-706ACA0CD683}" type="sibTrans" cxnId="{60CBDB29-F199-43A9-BE83-F9AF396F1DF5}">
      <dgm:prSet/>
      <dgm:spPr/>
      <dgm:t>
        <a:bodyPr/>
        <a:lstStyle/>
        <a:p>
          <a:endParaRPr lang="pl-PL"/>
        </a:p>
      </dgm:t>
    </dgm:pt>
    <dgm:pt modelId="{DF87A607-50C0-476D-A733-F9906E038C4D}">
      <dgm:prSet phldrT="[Teks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l-PL" b="0" i="0" dirty="0">
              <a:solidFill>
                <a:schemeClr val="tx1"/>
              </a:solidFill>
            </a:rPr>
            <a:t>funkcjonować w powiązaniu z innymi</a:t>
          </a:r>
          <a:endParaRPr lang="pl-PL" dirty="0">
            <a:solidFill>
              <a:schemeClr val="tx1"/>
            </a:solidFill>
          </a:endParaRPr>
        </a:p>
      </dgm:t>
    </dgm:pt>
    <dgm:pt modelId="{6C1DB1B2-4C0E-4E91-A126-AD788FB9008B}" type="parTrans" cxnId="{A1668424-2E33-492A-A288-DB9AC1A72A61}">
      <dgm:prSet/>
      <dgm:spPr/>
      <dgm:t>
        <a:bodyPr/>
        <a:lstStyle/>
        <a:p>
          <a:endParaRPr lang="pl-PL"/>
        </a:p>
      </dgm:t>
    </dgm:pt>
    <dgm:pt modelId="{243717BB-E851-44E3-AA46-07E7C52094DF}" type="sibTrans" cxnId="{A1668424-2E33-492A-A288-DB9AC1A72A61}">
      <dgm:prSet/>
      <dgm:spPr/>
      <dgm:t>
        <a:bodyPr/>
        <a:lstStyle/>
        <a:p>
          <a:endParaRPr lang="pl-PL"/>
        </a:p>
      </dgm:t>
    </dgm:pt>
    <dgm:pt modelId="{6321D9D3-C959-4BA2-A81B-652391016A81}" type="pres">
      <dgm:prSet presAssocID="{6517EB20-7E94-44B8-9E38-395A3D999CB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A5CFE31-4EF0-463D-B1BC-CF9240256017}" type="pres">
      <dgm:prSet presAssocID="{13276892-CFB2-47A6-A501-058D1C851D34}" presName="hierRoot1" presStyleCnt="0">
        <dgm:presLayoutVars>
          <dgm:hierBranch val="init"/>
        </dgm:presLayoutVars>
      </dgm:prSet>
      <dgm:spPr/>
    </dgm:pt>
    <dgm:pt modelId="{A20F9534-D207-4015-AD66-CAB0C0AD81E0}" type="pres">
      <dgm:prSet presAssocID="{13276892-CFB2-47A6-A501-058D1C851D34}" presName="rootComposite1" presStyleCnt="0"/>
      <dgm:spPr/>
    </dgm:pt>
    <dgm:pt modelId="{3388E87D-710A-4736-84EA-7C10BCB1F017}" type="pres">
      <dgm:prSet presAssocID="{13276892-CFB2-47A6-A501-058D1C851D34}" presName="rootText1" presStyleLbl="node0" presStyleIdx="0" presStyleCnt="1">
        <dgm:presLayoutVars>
          <dgm:chPref val="3"/>
        </dgm:presLayoutVars>
      </dgm:prSet>
      <dgm:spPr/>
    </dgm:pt>
    <dgm:pt modelId="{CF97B051-CB59-4E90-859B-A67822B845B7}" type="pres">
      <dgm:prSet presAssocID="{13276892-CFB2-47A6-A501-058D1C851D34}" presName="rootConnector1" presStyleLbl="node1" presStyleIdx="0" presStyleCnt="0"/>
      <dgm:spPr/>
    </dgm:pt>
    <dgm:pt modelId="{8174E9EE-A0FB-4C2C-8668-4EFFA30D1334}" type="pres">
      <dgm:prSet presAssocID="{13276892-CFB2-47A6-A501-058D1C851D34}" presName="hierChild2" presStyleCnt="0"/>
      <dgm:spPr/>
    </dgm:pt>
    <dgm:pt modelId="{A4E2A966-C79D-48F9-9896-DB328984FC39}" type="pres">
      <dgm:prSet presAssocID="{5D017CE4-2BD3-460A-A095-1669AB592667}" presName="Name64" presStyleLbl="parChTrans1D2" presStyleIdx="0" presStyleCnt="4"/>
      <dgm:spPr/>
    </dgm:pt>
    <dgm:pt modelId="{A973740D-0A7D-4FEB-BE14-EC006628BAB6}" type="pres">
      <dgm:prSet presAssocID="{EED4E80F-2AE2-47CE-8B97-E2F4877BDA1A}" presName="hierRoot2" presStyleCnt="0">
        <dgm:presLayoutVars>
          <dgm:hierBranch val="init"/>
        </dgm:presLayoutVars>
      </dgm:prSet>
      <dgm:spPr/>
    </dgm:pt>
    <dgm:pt modelId="{F5B2DCCA-352C-441F-A4A0-AA62F27206F6}" type="pres">
      <dgm:prSet presAssocID="{EED4E80F-2AE2-47CE-8B97-E2F4877BDA1A}" presName="rootComposite" presStyleCnt="0"/>
      <dgm:spPr/>
    </dgm:pt>
    <dgm:pt modelId="{5C334C14-429E-4DAD-B900-0FC443D389A8}" type="pres">
      <dgm:prSet presAssocID="{EED4E80F-2AE2-47CE-8B97-E2F4877BDA1A}" presName="rootText" presStyleLbl="node2" presStyleIdx="0" presStyleCnt="3">
        <dgm:presLayoutVars>
          <dgm:chPref val="3"/>
        </dgm:presLayoutVars>
      </dgm:prSet>
      <dgm:spPr/>
    </dgm:pt>
    <dgm:pt modelId="{64314379-3DF6-4E5C-A623-B0EE7AC0B26E}" type="pres">
      <dgm:prSet presAssocID="{EED4E80F-2AE2-47CE-8B97-E2F4877BDA1A}" presName="rootConnector" presStyleLbl="node2" presStyleIdx="0" presStyleCnt="3"/>
      <dgm:spPr/>
    </dgm:pt>
    <dgm:pt modelId="{EA9B1809-E018-4F0C-9438-D7ABC6BE0354}" type="pres">
      <dgm:prSet presAssocID="{EED4E80F-2AE2-47CE-8B97-E2F4877BDA1A}" presName="hierChild4" presStyleCnt="0"/>
      <dgm:spPr/>
    </dgm:pt>
    <dgm:pt modelId="{B1089375-DA7D-4808-A699-CCAD610D05EB}" type="pres">
      <dgm:prSet presAssocID="{EED4E80F-2AE2-47CE-8B97-E2F4877BDA1A}" presName="hierChild5" presStyleCnt="0"/>
      <dgm:spPr/>
    </dgm:pt>
    <dgm:pt modelId="{777BB086-EAD9-4CBF-93CA-8A3123E82C30}" type="pres">
      <dgm:prSet presAssocID="{5DBFFD2B-7C0E-4575-9857-3170CB430209}" presName="Name64" presStyleLbl="parChTrans1D2" presStyleIdx="1" presStyleCnt="4"/>
      <dgm:spPr/>
    </dgm:pt>
    <dgm:pt modelId="{1BD48ABB-AD21-48BB-9650-371654EE0E8B}" type="pres">
      <dgm:prSet presAssocID="{63711D35-9B38-42E4-B990-BDECE9772283}" presName="hierRoot2" presStyleCnt="0">
        <dgm:presLayoutVars>
          <dgm:hierBranch val="init"/>
        </dgm:presLayoutVars>
      </dgm:prSet>
      <dgm:spPr/>
    </dgm:pt>
    <dgm:pt modelId="{C03E7DA2-B7F7-479A-A10A-07C1AC937359}" type="pres">
      <dgm:prSet presAssocID="{63711D35-9B38-42E4-B990-BDECE9772283}" presName="rootComposite" presStyleCnt="0"/>
      <dgm:spPr/>
    </dgm:pt>
    <dgm:pt modelId="{DE3C34FE-CCD6-45EC-86B0-24B94A028B1C}" type="pres">
      <dgm:prSet presAssocID="{63711D35-9B38-42E4-B990-BDECE9772283}" presName="rootText" presStyleLbl="node2" presStyleIdx="1" presStyleCnt="3">
        <dgm:presLayoutVars>
          <dgm:chPref val="3"/>
        </dgm:presLayoutVars>
      </dgm:prSet>
      <dgm:spPr/>
    </dgm:pt>
    <dgm:pt modelId="{F2C9B7E6-817A-4775-B2A4-46225AD818CB}" type="pres">
      <dgm:prSet presAssocID="{63711D35-9B38-42E4-B990-BDECE9772283}" presName="rootConnector" presStyleLbl="node2" presStyleIdx="1" presStyleCnt="3"/>
      <dgm:spPr/>
    </dgm:pt>
    <dgm:pt modelId="{BD79B2D3-F4C6-4072-8DD4-00BEFF532A20}" type="pres">
      <dgm:prSet presAssocID="{63711D35-9B38-42E4-B990-BDECE9772283}" presName="hierChild4" presStyleCnt="0"/>
      <dgm:spPr/>
    </dgm:pt>
    <dgm:pt modelId="{BD01081C-F18C-4998-A778-3F2F812A61BB}" type="pres">
      <dgm:prSet presAssocID="{63711D35-9B38-42E4-B990-BDECE9772283}" presName="hierChild5" presStyleCnt="0"/>
      <dgm:spPr/>
    </dgm:pt>
    <dgm:pt modelId="{BA5138A6-B164-4C16-83E6-362B3A8E8DAB}" type="pres">
      <dgm:prSet presAssocID="{6C1DB1B2-4C0E-4E91-A126-AD788FB9008B}" presName="Name64" presStyleLbl="parChTrans1D2" presStyleIdx="2" presStyleCnt="4"/>
      <dgm:spPr/>
    </dgm:pt>
    <dgm:pt modelId="{109B97D1-16BB-47EF-944E-1D52CEA6F45A}" type="pres">
      <dgm:prSet presAssocID="{DF87A607-50C0-476D-A733-F9906E038C4D}" presName="hierRoot2" presStyleCnt="0">
        <dgm:presLayoutVars>
          <dgm:hierBranch val="init"/>
        </dgm:presLayoutVars>
      </dgm:prSet>
      <dgm:spPr/>
    </dgm:pt>
    <dgm:pt modelId="{8095603E-37F4-4909-AFDF-FE5166ACBA3D}" type="pres">
      <dgm:prSet presAssocID="{DF87A607-50C0-476D-A733-F9906E038C4D}" presName="rootComposite" presStyleCnt="0"/>
      <dgm:spPr/>
    </dgm:pt>
    <dgm:pt modelId="{547BCD73-D712-4798-A351-47ED80617270}" type="pres">
      <dgm:prSet presAssocID="{DF87A607-50C0-476D-A733-F9906E038C4D}" presName="rootText" presStyleLbl="node2" presStyleIdx="2" presStyleCnt="3">
        <dgm:presLayoutVars>
          <dgm:chPref val="3"/>
        </dgm:presLayoutVars>
      </dgm:prSet>
      <dgm:spPr/>
    </dgm:pt>
    <dgm:pt modelId="{3DBF4F11-063E-4D0D-AC3A-F37BC37D6890}" type="pres">
      <dgm:prSet presAssocID="{DF87A607-50C0-476D-A733-F9906E038C4D}" presName="rootConnector" presStyleLbl="node2" presStyleIdx="2" presStyleCnt="3"/>
      <dgm:spPr/>
    </dgm:pt>
    <dgm:pt modelId="{C2CABC3E-A554-408B-8412-1ED44267BB17}" type="pres">
      <dgm:prSet presAssocID="{DF87A607-50C0-476D-A733-F9906E038C4D}" presName="hierChild4" presStyleCnt="0"/>
      <dgm:spPr/>
    </dgm:pt>
    <dgm:pt modelId="{7E212A20-08D4-4691-9718-43BA4C8164A7}" type="pres">
      <dgm:prSet presAssocID="{DF87A607-50C0-476D-A733-F9906E038C4D}" presName="hierChild5" presStyleCnt="0"/>
      <dgm:spPr/>
    </dgm:pt>
    <dgm:pt modelId="{794AF98B-3B8C-46C8-860E-011FA310FC70}" type="pres">
      <dgm:prSet presAssocID="{13276892-CFB2-47A6-A501-058D1C851D34}" presName="hierChild3" presStyleCnt="0"/>
      <dgm:spPr/>
    </dgm:pt>
    <dgm:pt modelId="{87FE40D4-0087-4F53-BA00-2E465F436A4B}" type="pres">
      <dgm:prSet presAssocID="{08199F04-720C-4BF4-B9AC-53D046482FB8}" presName="Name115" presStyleLbl="parChTrans1D2" presStyleIdx="3" presStyleCnt="4"/>
      <dgm:spPr/>
    </dgm:pt>
    <dgm:pt modelId="{5CF19B05-F516-40E6-84DA-BC149265E1DE}" type="pres">
      <dgm:prSet presAssocID="{23AE0DFE-E655-4EAC-B3C6-7A47338EC7B4}" presName="hierRoot3" presStyleCnt="0">
        <dgm:presLayoutVars>
          <dgm:hierBranch val="init"/>
        </dgm:presLayoutVars>
      </dgm:prSet>
      <dgm:spPr/>
    </dgm:pt>
    <dgm:pt modelId="{3A6CD2D8-39B4-453D-9E91-A8829C7EBEED}" type="pres">
      <dgm:prSet presAssocID="{23AE0DFE-E655-4EAC-B3C6-7A47338EC7B4}" presName="rootComposite3" presStyleCnt="0"/>
      <dgm:spPr/>
    </dgm:pt>
    <dgm:pt modelId="{9F1479E0-83CD-4A3B-8808-98C4D3DFBF9A}" type="pres">
      <dgm:prSet presAssocID="{23AE0DFE-E655-4EAC-B3C6-7A47338EC7B4}" presName="rootText3" presStyleLbl="asst1" presStyleIdx="0" presStyleCnt="1">
        <dgm:presLayoutVars>
          <dgm:chPref val="3"/>
        </dgm:presLayoutVars>
      </dgm:prSet>
      <dgm:spPr/>
    </dgm:pt>
    <dgm:pt modelId="{E996F29D-1EC0-43CE-AACA-DCADA1A6E8E1}" type="pres">
      <dgm:prSet presAssocID="{23AE0DFE-E655-4EAC-B3C6-7A47338EC7B4}" presName="rootConnector3" presStyleLbl="asst1" presStyleIdx="0" presStyleCnt="1"/>
      <dgm:spPr/>
    </dgm:pt>
    <dgm:pt modelId="{31D0F531-923F-4B5C-9A40-BF24792E0D2A}" type="pres">
      <dgm:prSet presAssocID="{23AE0DFE-E655-4EAC-B3C6-7A47338EC7B4}" presName="hierChild6" presStyleCnt="0"/>
      <dgm:spPr/>
    </dgm:pt>
    <dgm:pt modelId="{DE46E232-BF6B-46CF-8104-6CBEE0237162}" type="pres">
      <dgm:prSet presAssocID="{23AE0DFE-E655-4EAC-B3C6-7A47338EC7B4}" presName="hierChild7" presStyleCnt="0"/>
      <dgm:spPr/>
    </dgm:pt>
  </dgm:ptLst>
  <dgm:cxnLst>
    <dgm:cxn modelId="{44C84D01-03F0-495E-AD52-F3B494DB4437}" type="presOf" srcId="{13276892-CFB2-47A6-A501-058D1C851D34}" destId="{CF97B051-CB59-4E90-859B-A67822B845B7}" srcOrd="1" destOrd="0" presId="urn:microsoft.com/office/officeart/2009/3/layout/HorizontalOrganizationChart"/>
    <dgm:cxn modelId="{0D169909-FFF1-459E-AED8-9F318491F6B2}" type="presOf" srcId="{DF87A607-50C0-476D-A733-F9906E038C4D}" destId="{547BCD73-D712-4798-A351-47ED80617270}" srcOrd="0" destOrd="0" presId="urn:microsoft.com/office/officeart/2009/3/layout/HorizontalOrganizationChart"/>
    <dgm:cxn modelId="{559FA711-FBEE-4738-BAE5-17059202317D}" type="presOf" srcId="{5DBFFD2B-7C0E-4575-9857-3170CB430209}" destId="{777BB086-EAD9-4CBF-93CA-8A3123E82C30}" srcOrd="0" destOrd="0" presId="urn:microsoft.com/office/officeart/2009/3/layout/HorizontalOrganizationChart"/>
    <dgm:cxn modelId="{1533DD18-E536-4654-9294-4C7C9C36F279}" srcId="{13276892-CFB2-47A6-A501-058D1C851D34}" destId="{EED4E80F-2AE2-47CE-8B97-E2F4877BDA1A}" srcOrd="1" destOrd="0" parTransId="{5D017CE4-2BD3-460A-A095-1669AB592667}" sibTransId="{522F031A-720F-4413-A0C1-C81F069DB4FB}"/>
    <dgm:cxn modelId="{A1668424-2E33-492A-A288-DB9AC1A72A61}" srcId="{13276892-CFB2-47A6-A501-058D1C851D34}" destId="{DF87A607-50C0-476D-A733-F9906E038C4D}" srcOrd="3" destOrd="0" parTransId="{6C1DB1B2-4C0E-4E91-A126-AD788FB9008B}" sibTransId="{243717BB-E851-44E3-AA46-07E7C52094DF}"/>
    <dgm:cxn modelId="{60CBDB29-F199-43A9-BE83-F9AF396F1DF5}" srcId="{13276892-CFB2-47A6-A501-058D1C851D34}" destId="{63711D35-9B38-42E4-B990-BDECE9772283}" srcOrd="2" destOrd="0" parTransId="{5DBFFD2B-7C0E-4575-9857-3170CB430209}" sibTransId="{D05CBC66-A0F0-4A39-B422-706ACA0CD683}"/>
    <dgm:cxn modelId="{C186E52A-42F8-4C7B-A767-1E09704EFD44}" type="presOf" srcId="{6517EB20-7E94-44B8-9E38-395A3D999CB9}" destId="{6321D9D3-C959-4BA2-A81B-652391016A81}" srcOrd="0" destOrd="0" presId="urn:microsoft.com/office/officeart/2009/3/layout/HorizontalOrganizationChart"/>
    <dgm:cxn modelId="{0506AF43-D75E-4D82-A0A9-903F2F31C0B0}" type="presOf" srcId="{63711D35-9B38-42E4-B990-BDECE9772283}" destId="{F2C9B7E6-817A-4775-B2A4-46225AD818CB}" srcOrd="1" destOrd="0" presId="urn:microsoft.com/office/officeart/2009/3/layout/HorizontalOrganizationChart"/>
    <dgm:cxn modelId="{2DE5C84C-159C-435B-A341-F129B91CD936}" type="presOf" srcId="{EED4E80F-2AE2-47CE-8B97-E2F4877BDA1A}" destId="{5C334C14-429E-4DAD-B900-0FC443D389A8}" srcOrd="0" destOrd="0" presId="urn:microsoft.com/office/officeart/2009/3/layout/HorizontalOrganizationChart"/>
    <dgm:cxn modelId="{4B2DFF4E-E3D8-43D5-A952-88D4D50624A0}" type="presOf" srcId="{13276892-CFB2-47A6-A501-058D1C851D34}" destId="{3388E87D-710A-4736-84EA-7C10BCB1F017}" srcOrd="0" destOrd="0" presId="urn:microsoft.com/office/officeart/2009/3/layout/HorizontalOrganizationChart"/>
    <dgm:cxn modelId="{32E0BF53-AEAC-4C0C-BB84-BAC19A4535C9}" srcId="{13276892-CFB2-47A6-A501-058D1C851D34}" destId="{23AE0DFE-E655-4EAC-B3C6-7A47338EC7B4}" srcOrd="0" destOrd="0" parTransId="{08199F04-720C-4BF4-B9AC-53D046482FB8}" sibTransId="{F99D6D8B-840D-42D7-9AF5-CD7CE1A50595}"/>
    <dgm:cxn modelId="{BADE9E55-FD72-409D-ABB7-A9C9BFF8C1E3}" type="presOf" srcId="{EED4E80F-2AE2-47CE-8B97-E2F4877BDA1A}" destId="{64314379-3DF6-4E5C-A623-B0EE7AC0B26E}" srcOrd="1" destOrd="0" presId="urn:microsoft.com/office/officeart/2009/3/layout/HorizontalOrganizationChart"/>
    <dgm:cxn modelId="{F83C8B7E-21A9-4C3A-8A08-C962549BA2DE}" type="presOf" srcId="{63711D35-9B38-42E4-B990-BDECE9772283}" destId="{DE3C34FE-CCD6-45EC-86B0-24B94A028B1C}" srcOrd="0" destOrd="0" presId="urn:microsoft.com/office/officeart/2009/3/layout/HorizontalOrganizationChart"/>
    <dgm:cxn modelId="{DC166785-B05E-4961-9877-49266C2834FB}" type="presOf" srcId="{23AE0DFE-E655-4EAC-B3C6-7A47338EC7B4}" destId="{9F1479E0-83CD-4A3B-8808-98C4D3DFBF9A}" srcOrd="0" destOrd="0" presId="urn:microsoft.com/office/officeart/2009/3/layout/HorizontalOrganizationChart"/>
    <dgm:cxn modelId="{14ADE994-A198-4554-9F87-4D177A9D387F}" srcId="{6517EB20-7E94-44B8-9E38-395A3D999CB9}" destId="{13276892-CFB2-47A6-A501-058D1C851D34}" srcOrd="0" destOrd="0" parTransId="{5ECBA183-A057-4702-9A79-72CAF2701DD2}" sibTransId="{68B46D1F-A11C-4480-87F2-349A1AD6C00E}"/>
    <dgm:cxn modelId="{AAC42B95-8FFE-4B88-B1E0-A80C55C780FA}" type="presOf" srcId="{23AE0DFE-E655-4EAC-B3C6-7A47338EC7B4}" destId="{E996F29D-1EC0-43CE-AACA-DCADA1A6E8E1}" srcOrd="1" destOrd="0" presId="urn:microsoft.com/office/officeart/2009/3/layout/HorizontalOrganizationChart"/>
    <dgm:cxn modelId="{15E2B59D-F64C-4651-852C-B0DCB3F800AA}" type="presOf" srcId="{08199F04-720C-4BF4-B9AC-53D046482FB8}" destId="{87FE40D4-0087-4F53-BA00-2E465F436A4B}" srcOrd="0" destOrd="0" presId="urn:microsoft.com/office/officeart/2009/3/layout/HorizontalOrganizationChart"/>
    <dgm:cxn modelId="{243F74B5-85F3-42C1-93A3-B9ED13809C2B}" type="presOf" srcId="{5D017CE4-2BD3-460A-A095-1669AB592667}" destId="{A4E2A966-C79D-48F9-9896-DB328984FC39}" srcOrd="0" destOrd="0" presId="urn:microsoft.com/office/officeart/2009/3/layout/HorizontalOrganizationChart"/>
    <dgm:cxn modelId="{92266DDE-C970-4DE6-8504-68F0A27A4CBA}" type="presOf" srcId="{6C1DB1B2-4C0E-4E91-A126-AD788FB9008B}" destId="{BA5138A6-B164-4C16-83E6-362B3A8E8DAB}" srcOrd="0" destOrd="0" presId="urn:microsoft.com/office/officeart/2009/3/layout/HorizontalOrganizationChart"/>
    <dgm:cxn modelId="{3E620AFE-3678-4453-A898-F9740051DB3F}" type="presOf" srcId="{DF87A607-50C0-476D-A733-F9906E038C4D}" destId="{3DBF4F11-063E-4D0D-AC3A-F37BC37D6890}" srcOrd="1" destOrd="0" presId="urn:microsoft.com/office/officeart/2009/3/layout/HorizontalOrganizationChart"/>
    <dgm:cxn modelId="{C5FE3785-03BD-462D-BAEE-8F03C39A77D7}" type="presParOf" srcId="{6321D9D3-C959-4BA2-A81B-652391016A81}" destId="{7A5CFE31-4EF0-463D-B1BC-CF9240256017}" srcOrd="0" destOrd="0" presId="urn:microsoft.com/office/officeart/2009/3/layout/HorizontalOrganizationChart"/>
    <dgm:cxn modelId="{AAFF5F16-B7A1-4E4F-9659-F7664F5DB444}" type="presParOf" srcId="{7A5CFE31-4EF0-463D-B1BC-CF9240256017}" destId="{A20F9534-D207-4015-AD66-CAB0C0AD81E0}" srcOrd="0" destOrd="0" presId="urn:microsoft.com/office/officeart/2009/3/layout/HorizontalOrganizationChart"/>
    <dgm:cxn modelId="{BA5B21C5-9153-4BC7-A1AA-626C93C4FCD5}" type="presParOf" srcId="{A20F9534-D207-4015-AD66-CAB0C0AD81E0}" destId="{3388E87D-710A-4736-84EA-7C10BCB1F017}" srcOrd="0" destOrd="0" presId="urn:microsoft.com/office/officeart/2009/3/layout/HorizontalOrganizationChart"/>
    <dgm:cxn modelId="{668AF026-42DA-494E-8289-23739772C93C}" type="presParOf" srcId="{A20F9534-D207-4015-AD66-CAB0C0AD81E0}" destId="{CF97B051-CB59-4E90-859B-A67822B845B7}" srcOrd="1" destOrd="0" presId="urn:microsoft.com/office/officeart/2009/3/layout/HorizontalOrganizationChart"/>
    <dgm:cxn modelId="{48A183FF-1153-47AC-8112-DAE2700EE3D1}" type="presParOf" srcId="{7A5CFE31-4EF0-463D-B1BC-CF9240256017}" destId="{8174E9EE-A0FB-4C2C-8668-4EFFA30D1334}" srcOrd="1" destOrd="0" presId="urn:microsoft.com/office/officeart/2009/3/layout/HorizontalOrganizationChart"/>
    <dgm:cxn modelId="{7033ADC7-29B5-408A-AB38-B87B17BB2CB8}" type="presParOf" srcId="{8174E9EE-A0FB-4C2C-8668-4EFFA30D1334}" destId="{A4E2A966-C79D-48F9-9896-DB328984FC39}" srcOrd="0" destOrd="0" presId="urn:microsoft.com/office/officeart/2009/3/layout/HorizontalOrganizationChart"/>
    <dgm:cxn modelId="{2F08CEF6-EE17-4CCD-9182-82E487470D1A}" type="presParOf" srcId="{8174E9EE-A0FB-4C2C-8668-4EFFA30D1334}" destId="{A973740D-0A7D-4FEB-BE14-EC006628BAB6}" srcOrd="1" destOrd="0" presId="urn:microsoft.com/office/officeart/2009/3/layout/HorizontalOrganizationChart"/>
    <dgm:cxn modelId="{6D2647D6-D754-4B81-A340-1F487F15FE3E}" type="presParOf" srcId="{A973740D-0A7D-4FEB-BE14-EC006628BAB6}" destId="{F5B2DCCA-352C-441F-A4A0-AA62F27206F6}" srcOrd="0" destOrd="0" presId="urn:microsoft.com/office/officeart/2009/3/layout/HorizontalOrganizationChart"/>
    <dgm:cxn modelId="{BE6A6DAE-F5DD-45F2-BD0B-7EAFBB8BD2E1}" type="presParOf" srcId="{F5B2DCCA-352C-441F-A4A0-AA62F27206F6}" destId="{5C334C14-429E-4DAD-B900-0FC443D389A8}" srcOrd="0" destOrd="0" presId="urn:microsoft.com/office/officeart/2009/3/layout/HorizontalOrganizationChart"/>
    <dgm:cxn modelId="{011976E7-0155-44B5-A0FD-2469E14D6B76}" type="presParOf" srcId="{F5B2DCCA-352C-441F-A4A0-AA62F27206F6}" destId="{64314379-3DF6-4E5C-A623-B0EE7AC0B26E}" srcOrd="1" destOrd="0" presId="urn:microsoft.com/office/officeart/2009/3/layout/HorizontalOrganizationChart"/>
    <dgm:cxn modelId="{FA745F06-5D13-4D5F-9EE5-8B42BD1F0A2F}" type="presParOf" srcId="{A973740D-0A7D-4FEB-BE14-EC006628BAB6}" destId="{EA9B1809-E018-4F0C-9438-D7ABC6BE0354}" srcOrd="1" destOrd="0" presId="urn:microsoft.com/office/officeart/2009/3/layout/HorizontalOrganizationChart"/>
    <dgm:cxn modelId="{200A7F42-99FA-4BE1-9BA1-86065FC5481D}" type="presParOf" srcId="{A973740D-0A7D-4FEB-BE14-EC006628BAB6}" destId="{B1089375-DA7D-4808-A699-CCAD610D05EB}" srcOrd="2" destOrd="0" presId="urn:microsoft.com/office/officeart/2009/3/layout/HorizontalOrganizationChart"/>
    <dgm:cxn modelId="{65BF0664-84F3-451C-8B1F-C9EF8D0911F2}" type="presParOf" srcId="{8174E9EE-A0FB-4C2C-8668-4EFFA30D1334}" destId="{777BB086-EAD9-4CBF-93CA-8A3123E82C30}" srcOrd="2" destOrd="0" presId="urn:microsoft.com/office/officeart/2009/3/layout/HorizontalOrganizationChart"/>
    <dgm:cxn modelId="{F2A639BB-9E3B-4202-A861-1B800930C3B0}" type="presParOf" srcId="{8174E9EE-A0FB-4C2C-8668-4EFFA30D1334}" destId="{1BD48ABB-AD21-48BB-9650-371654EE0E8B}" srcOrd="3" destOrd="0" presId="urn:microsoft.com/office/officeart/2009/3/layout/HorizontalOrganizationChart"/>
    <dgm:cxn modelId="{4C179F75-B648-474A-9A98-67B530144D3E}" type="presParOf" srcId="{1BD48ABB-AD21-48BB-9650-371654EE0E8B}" destId="{C03E7DA2-B7F7-479A-A10A-07C1AC937359}" srcOrd="0" destOrd="0" presId="urn:microsoft.com/office/officeart/2009/3/layout/HorizontalOrganizationChart"/>
    <dgm:cxn modelId="{D59BA63D-1792-45B5-9D0B-9EC09819293B}" type="presParOf" srcId="{C03E7DA2-B7F7-479A-A10A-07C1AC937359}" destId="{DE3C34FE-CCD6-45EC-86B0-24B94A028B1C}" srcOrd="0" destOrd="0" presId="urn:microsoft.com/office/officeart/2009/3/layout/HorizontalOrganizationChart"/>
    <dgm:cxn modelId="{9A3C38A1-617C-45F9-A4F0-3C5BA796FA54}" type="presParOf" srcId="{C03E7DA2-B7F7-479A-A10A-07C1AC937359}" destId="{F2C9B7E6-817A-4775-B2A4-46225AD818CB}" srcOrd="1" destOrd="0" presId="urn:microsoft.com/office/officeart/2009/3/layout/HorizontalOrganizationChart"/>
    <dgm:cxn modelId="{A54E30DD-6C50-490B-BE47-823E4073EF33}" type="presParOf" srcId="{1BD48ABB-AD21-48BB-9650-371654EE0E8B}" destId="{BD79B2D3-F4C6-4072-8DD4-00BEFF532A20}" srcOrd="1" destOrd="0" presId="urn:microsoft.com/office/officeart/2009/3/layout/HorizontalOrganizationChart"/>
    <dgm:cxn modelId="{72A4E388-6F05-4837-92F8-CC13B24A16FD}" type="presParOf" srcId="{1BD48ABB-AD21-48BB-9650-371654EE0E8B}" destId="{BD01081C-F18C-4998-A778-3F2F812A61BB}" srcOrd="2" destOrd="0" presId="urn:microsoft.com/office/officeart/2009/3/layout/HorizontalOrganizationChart"/>
    <dgm:cxn modelId="{DFD5DEAB-9008-49F0-9CC7-2977FE9E318C}" type="presParOf" srcId="{8174E9EE-A0FB-4C2C-8668-4EFFA30D1334}" destId="{BA5138A6-B164-4C16-83E6-362B3A8E8DAB}" srcOrd="4" destOrd="0" presId="urn:microsoft.com/office/officeart/2009/3/layout/HorizontalOrganizationChart"/>
    <dgm:cxn modelId="{A100F984-22C4-4C81-B880-51C0B1B4C7DC}" type="presParOf" srcId="{8174E9EE-A0FB-4C2C-8668-4EFFA30D1334}" destId="{109B97D1-16BB-47EF-944E-1D52CEA6F45A}" srcOrd="5" destOrd="0" presId="urn:microsoft.com/office/officeart/2009/3/layout/HorizontalOrganizationChart"/>
    <dgm:cxn modelId="{6745A142-4CB3-4FFE-883B-36E3F350FCAD}" type="presParOf" srcId="{109B97D1-16BB-47EF-944E-1D52CEA6F45A}" destId="{8095603E-37F4-4909-AFDF-FE5166ACBA3D}" srcOrd="0" destOrd="0" presId="urn:microsoft.com/office/officeart/2009/3/layout/HorizontalOrganizationChart"/>
    <dgm:cxn modelId="{8FF765A7-AB43-4ECA-871D-0D5BDEBA3E30}" type="presParOf" srcId="{8095603E-37F4-4909-AFDF-FE5166ACBA3D}" destId="{547BCD73-D712-4798-A351-47ED80617270}" srcOrd="0" destOrd="0" presId="urn:microsoft.com/office/officeart/2009/3/layout/HorizontalOrganizationChart"/>
    <dgm:cxn modelId="{E6ADC8A5-A576-4EB9-A300-E1C54D5D13CC}" type="presParOf" srcId="{8095603E-37F4-4909-AFDF-FE5166ACBA3D}" destId="{3DBF4F11-063E-4D0D-AC3A-F37BC37D6890}" srcOrd="1" destOrd="0" presId="urn:microsoft.com/office/officeart/2009/3/layout/HorizontalOrganizationChart"/>
    <dgm:cxn modelId="{772E4DA5-36C8-4FC1-87B8-4E3A380EC269}" type="presParOf" srcId="{109B97D1-16BB-47EF-944E-1D52CEA6F45A}" destId="{C2CABC3E-A554-408B-8412-1ED44267BB17}" srcOrd="1" destOrd="0" presId="urn:microsoft.com/office/officeart/2009/3/layout/HorizontalOrganizationChart"/>
    <dgm:cxn modelId="{765FDFCC-EC18-41DA-906E-A5DA1B7806C1}" type="presParOf" srcId="{109B97D1-16BB-47EF-944E-1D52CEA6F45A}" destId="{7E212A20-08D4-4691-9718-43BA4C8164A7}" srcOrd="2" destOrd="0" presId="urn:microsoft.com/office/officeart/2009/3/layout/HorizontalOrganizationChart"/>
    <dgm:cxn modelId="{E0B5EF44-2AAC-496C-B69C-344A63D66A25}" type="presParOf" srcId="{7A5CFE31-4EF0-463D-B1BC-CF9240256017}" destId="{794AF98B-3B8C-46C8-860E-011FA310FC70}" srcOrd="2" destOrd="0" presId="urn:microsoft.com/office/officeart/2009/3/layout/HorizontalOrganizationChart"/>
    <dgm:cxn modelId="{07B70048-BE68-4D70-87E4-FECB54DED1AC}" type="presParOf" srcId="{794AF98B-3B8C-46C8-860E-011FA310FC70}" destId="{87FE40D4-0087-4F53-BA00-2E465F436A4B}" srcOrd="0" destOrd="0" presId="urn:microsoft.com/office/officeart/2009/3/layout/HorizontalOrganizationChart"/>
    <dgm:cxn modelId="{F819F9AD-5D3B-4550-AFDC-BD8FC916721C}" type="presParOf" srcId="{794AF98B-3B8C-46C8-860E-011FA310FC70}" destId="{5CF19B05-F516-40E6-84DA-BC149265E1DE}" srcOrd="1" destOrd="0" presId="urn:microsoft.com/office/officeart/2009/3/layout/HorizontalOrganizationChart"/>
    <dgm:cxn modelId="{48B50C9F-2BEA-4BA0-815F-53A1E486C13C}" type="presParOf" srcId="{5CF19B05-F516-40E6-84DA-BC149265E1DE}" destId="{3A6CD2D8-39B4-453D-9E91-A8829C7EBEED}" srcOrd="0" destOrd="0" presId="urn:microsoft.com/office/officeart/2009/3/layout/HorizontalOrganizationChart"/>
    <dgm:cxn modelId="{744F97FC-12A0-4C13-B380-3CFD79EC4231}" type="presParOf" srcId="{3A6CD2D8-39B4-453D-9E91-A8829C7EBEED}" destId="{9F1479E0-83CD-4A3B-8808-98C4D3DFBF9A}" srcOrd="0" destOrd="0" presId="urn:microsoft.com/office/officeart/2009/3/layout/HorizontalOrganizationChart"/>
    <dgm:cxn modelId="{5E3BCE31-8D1B-472E-BD26-D2A9AD89A8A7}" type="presParOf" srcId="{3A6CD2D8-39B4-453D-9E91-A8829C7EBEED}" destId="{E996F29D-1EC0-43CE-AACA-DCADA1A6E8E1}" srcOrd="1" destOrd="0" presId="urn:microsoft.com/office/officeart/2009/3/layout/HorizontalOrganizationChart"/>
    <dgm:cxn modelId="{C4C85FDC-D1BD-44A7-909C-E3D7B4559D40}" type="presParOf" srcId="{5CF19B05-F516-40E6-84DA-BC149265E1DE}" destId="{31D0F531-923F-4B5C-9A40-BF24792E0D2A}" srcOrd="1" destOrd="0" presId="urn:microsoft.com/office/officeart/2009/3/layout/HorizontalOrganizationChart"/>
    <dgm:cxn modelId="{E3627ED7-A4F0-4178-B484-A877E6315983}" type="presParOf" srcId="{5CF19B05-F516-40E6-84DA-BC149265E1DE}" destId="{DE46E232-BF6B-46CF-8104-6CBEE0237162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88F8229-238A-4569-9852-DB7C21886701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3E0018E5-82BB-48E1-81A4-F1D821E6EE40}">
      <dgm:prSet/>
      <dgm:spPr/>
      <dgm:t>
        <a:bodyPr/>
        <a:lstStyle/>
        <a:p>
          <a:pPr algn="just"/>
          <a:r>
            <a:rPr lang="pl-PL" dirty="0">
              <a:solidFill>
                <a:schemeClr val="tx1"/>
              </a:solidFill>
            </a:rPr>
            <a:t>Współdziałanie jest też jedną z prawnych więzi w administracji publicznej (obok m. in. kontroli, nadzoru czy koordynacji). Jego ideą jest spójne współprzyczynianie się poszczególnych podmiotów w systemie administracyjnym do osiągnięcia celu przez całość. Celem tym jest dobro wspólne. Ze współdziałaniem mamy do czynienia w strukturach zdecentralizowanych, a zatem takich, w których brak jest hierarchicznego podporządkowania.</a:t>
          </a:r>
        </a:p>
      </dgm:t>
    </dgm:pt>
    <dgm:pt modelId="{51C0D375-DB84-497D-9EEC-0CD43CABA43D}" type="parTrans" cxnId="{10B1390F-986E-4FF0-B232-3967E6837830}">
      <dgm:prSet/>
      <dgm:spPr/>
      <dgm:t>
        <a:bodyPr/>
        <a:lstStyle/>
        <a:p>
          <a:endParaRPr lang="pl-PL"/>
        </a:p>
      </dgm:t>
    </dgm:pt>
    <dgm:pt modelId="{92602BEB-3D19-4B0E-85C0-BF31B0A0AE09}" type="sibTrans" cxnId="{10B1390F-986E-4FF0-B232-3967E6837830}">
      <dgm:prSet/>
      <dgm:spPr/>
      <dgm:t>
        <a:bodyPr/>
        <a:lstStyle/>
        <a:p>
          <a:endParaRPr lang="pl-PL"/>
        </a:p>
      </dgm:t>
    </dgm:pt>
    <dgm:pt modelId="{0CEF2517-E35C-4EC7-813A-244D0FF17CF0}">
      <dgm:prSet/>
      <dgm:spPr>
        <a:solidFill>
          <a:srgbClr val="FF7943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Rozumienie współdziałania w prawie administracyjnym:</a:t>
          </a:r>
        </a:p>
      </dgm:t>
    </dgm:pt>
    <dgm:pt modelId="{EEC84767-9251-49B7-800E-FD98ED705068}" type="parTrans" cxnId="{C5672BF2-CB40-4D3D-8589-E4410E1C0C89}">
      <dgm:prSet/>
      <dgm:spPr/>
      <dgm:t>
        <a:bodyPr/>
        <a:lstStyle/>
        <a:p>
          <a:endParaRPr lang="pl-PL"/>
        </a:p>
      </dgm:t>
    </dgm:pt>
    <dgm:pt modelId="{2FE266CB-701F-46C8-80D4-41A609595698}" type="sibTrans" cxnId="{C5672BF2-CB40-4D3D-8589-E4410E1C0C89}">
      <dgm:prSet/>
      <dgm:spPr/>
      <dgm:t>
        <a:bodyPr/>
        <a:lstStyle/>
        <a:p>
          <a:endParaRPr lang="pl-PL"/>
        </a:p>
      </dgm:t>
    </dgm:pt>
    <dgm:pt modelId="{D13D65DA-8C5C-4E24-855E-5CF423C654EC}">
      <dgm:prSet/>
      <dgm:spPr/>
      <dgm:t>
        <a:bodyPr/>
        <a:lstStyle/>
        <a:p>
          <a:pPr algn="just"/>
          <a:r>
            <a:rPr lang="pl-PL" dirty="0"/>
            <a:t>jako narzędzie pozwalające na optymalizację realizacji celu, podejmowane dobrowolnie;</a:t>
          </a:r>
        </a:p>
      </dgm:t>
    </dgm:pt>
    <dgm:pt modelId="{B1EF27FB-8581-47F9-89AE-EA0A58C8B627}" type="parTrans" cxnId="{4046C14F-3518-46A2-929C-7A210ACDF8FE}">
      <dgm:prSet/>
      <dgm:spPr/>
      <dgm:t>
        <a:bodyPr/>
        <a:lstStyle/>
        <a:p>
          <a:endParaRPr lang="pl-PL"/>
        </a:p>
      </dgm:t>
    </dgm:pt>
    <dgm:pt modelId="{33AAF9D2-F489-42FA-8AD3-B51CAD4C17E6}" type="sibTrans" cxnId="{4046C14F-3518-46A2-929C-7A210ACDF8FE}">
      <dgm:prSet/>
      <dgm:spPr/>
      <dgm:t>
        <a:bodyPr/>
        <a:lstStyle/>
        <a:p>
          <a:endParaRPr lang="pl-PL"/>
        </a:p>
      </dgm:t>
    </dgm:pt>
    <dgm:pt modelId="{B82D370B-FCC9-4713-8945-9C71D30D6E90}">
      <dgm:prSet/>
      <dgm:spPr/>
      <dgm:t>
        <a:bodyPr/>
        <a:lstStyle/>
        <a:p>
          <a:pPr algn="just"/>
          <a:r>
            <a:rPr lang="pl-PL" dirty="0"/>
            <a:t>jako jeden z elementów procedury administracyjnej, przewidziany zarówno przez przepisy KPA, jak i przez ustawy szczegółowe; w tym kontekście współdziałanie jest warunkiem prawomocności aktów podjętych przez organy administracji publicznej, koniecznym w celu prawidłowego i zgodnego z prawem wykonania ciążących na nich obowiązków prawnych. </a:t>
          </a:r>
        </a:p>
      </dgm:t>
    </dgm:pt>
    <dgm:pt modelId="{6BD07181-63A6-4604-8A6C-7830F5919C3F}" type="parTrans" cxnId="{3A681181-9739-47C0-987E-270F4909E070}">
      <dgm:prSet/>
      <dgm:spPr/>
      <dgm:t>
        <a:bodyPr/>
        <a:lstStyle/>
        <a:p>
          <a:endParaRPr lang="pl-PL"/>
        </a:p>
      </dgm:t>
    </dgm:pt>
    <dgm:pt modelId="{7A666EB9-C2C7-4D44-9E2B-FC9F9D951CBF}" type="sibTrans" cxnId="{3A681181-9739-47C0-987E-270F4909E070}">
      <dgm:prSet/>
      <dgm:spPr/>
      <dgm:t>
        <a:bodyPr/>
        <a:lstStyle/>
        <a:p>
          <a:endParaRPr lang="pl-PL"/>
        </a:p>
      </dgm:t>
    </dgm:pt>
    <dgm:pt modelId="{0AF94206-E974-49E3-8DB0-39B102DAED23}" type="pres">
      <dgm:prSet presAssocID="{A88F8229-238A-4569-9852-DB7C21886701}" presName="linear" presStyleCnt="0">
        <dgm:presLayoutVars>
          <dgm:animLvl val="lvl"/>
          <dgm:resizeHandles val="exact"/>
        </dgm:presLayoutVars>
      </dgm:prSet>
      <dgm:spPr/>
    </dgm:pt>
    <dgm:pt modelId="{50863879-7332-48BE-8280-BA0D81A4C5EA}" type="pres">
      <dgm:prSet presAssocID="{3E0018E5-82BB-48E1-81A4-F1D821E6EE40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643DAAD-DA52-4934-9081-61272859D4DA}" type="pres">
      <dgm:prSet presAssocID="{92602BEB-3D19-4B0E-85C0-BF31B0A0AE09}" presName="spacer" presStyleCnt="0"/>
      <dgm:spPr/>
    </dgm:pt>
    <dgm:pt modelId="{7787E729-FEA7-4703-90BC-FAB1303327B8}" type="pres">
      <dgm:prSet presAssocID="{0CEF2517-E35C-4EC7-813A-244D0FF17CF0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00BB9D94-3EAE-4C1A-B48C-D899614E14DE}" type="pres">
      <dgm:prSet presAssocID="{0CEF2517-E35C-4EC7-813A-244D0FF17CF0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10B1390F-986E-4FF0-B232-3967E6837830}" srcId="{A88F8229-238A-4569-9852-DB7C21886701}" destId="{3E0018E5-82BB-48E1-81A4-F1D821E6EE40}" srcOrd="0" destOrd="0" parTransId="{51C0D375-DB84-497D-9EEC-0CD43CABA43D}" sibTransId="{92602BEB-3D19-4B0E-85C0-BF31B0A0AE09}"/>
    <dgm:cxn modelId="{F15DBF28-78B9-4BF7-B0BD-1DD08444A9D6}" type="presOf" srcId="{A88F8229-238A-4569-9852-DB7C21886701}" destId="{0AF94206-E974-49E3-8DB0-39B102DAED23}" srcOrd="0" destOrd="0" presId="urn:microsoft.com/office/officeart/2005/8/layout/vList2"/>
    <dgm:cxn modelId="{4046C14F-3518-46A2-929C-7A210ACDF8FE}" srcId="{0CEF2517-E35C-4EC7-813A-244D0FF17CF0}" destId="{D13D65DA-8C5C-4E24-855E-5CF423C654EC}" srcOrd="0" destOrd="0" parTransId="{B1EF27FB-8581-47F9-89AE-EA0A58C8B627}" sibTransId="{33AAF9D2-F489-42FA-8AD3-B51CAD4C17E6}"/>
    <dgm:cxn modelId="{4830A57F-889A-4D7D-972B-4DBBBE17E20D}" type="presOf" srcId="{D13D65DA-8C5C-4E24-855E-5CF423C654EC}" destId="{00BB9D94-3EAE-4C1A-B48C-D899614E14DE}" srcOrd="0" destOrd="0" presId="urn:microsoft.com/office/officeart/2005/8/layout/vList2"/>
    <dgm:cxn modelId="{3A681181-9739-47C0-987E-270F4909E070}" srcId="{0CEF2517-E35C-4EC7-813A-244D0FF17CF0}" destId="{B82D370B-FCC9-4713-8945-9C71D30D6E90}" srcOrd="1" destOrd="0" parTransId="{6BD07181-63A6-4604-8A6C-7830F5919C3F}" sibTransId="{7A666EB9-C2C7-4D44-9E2B-FC9F9D951CBF}"/>
    <dgm:cxn modelId="{2A32C492-BA17-4F60-8F23-9A0B67C26E24}" type="presOf" srcId="{0CEF2517-E35C-4EC7-813A-244D0FF17CF0}" destId="{7787E729-FEA7-4703-90BC-FAB1303327B8}" srcOrd="0" destOrd="0" presId="urn:microsoft.com/office/officeart/2005/8/layout/vList2"/>
    <dgm:cxn modelId="{2EE9CBE1-9A7C-48A3-9284-F5581B1DD43B}" type="presOf" srcId="{3E0018E5-82BB-48E1-81A4-F1D821E6EE40}" destId="{50863879-7332-48BE-8280-BA0D81A4C5EA}" srcOrd="0" destOrd="0" presId="urn:microsoft.com/office/officeart/2005/8/layout/vList2"/>
    <dgm:cxn modelId="{C5672BF2-CB40-4D3D-8589-E4410E1C0C89}" srcId="{A88F8229-238A-4569-9852-DB7C21886701}" destId="{0CEF2517-E35C-4EC7-813A-244D0FF17CF0}" srcOrd="1" destOrd="0" parTransId="{EEC84767-9251-49B7-800E-FD98ED705068}" sibTransId="{2FE266CB-701F-46C8-80D4-41A609595698}"/>
    <dgm:cxn modelId="{9C2E4DF7-7320-443F-8C58-036DC57BA3C7}" type="presOf" srcId="{B82D370B-FCC9-4713-8945-9C71D30D6E90}" destId="{00BB9D94-3EAE-4C1A-B48C-D899614E14DE}" srcOrd="0" destOrd="1" presId="urn:microsoft.com/office/officeart/2005/8/layout/vList2"/>
    <dgm:cxn modelId="{D952A965-CEA5-4285-B644-20C2C3EDABEB}" type="presParOf" srcId="{0AF94206-E974-49E3-8DB0-39B102DAED23}" destId="{50863879-7332-48BE-8280-BA0D81A4C5EA}" srcOrd="0" destOrd="0" presId="urn:microsoft.com/office/officeart/2005/8/layout/vList2"/>
    <dgm:cxn modelId="{7816470B-22C8-469A-BA2F-6D34A63E77FF}" type="presParOf" srcId="{0AF94206-E974-49E3-8DB0-39B102DAED23}" destId="{5643DAAD-DA52-4934-9081-61272859D4DA}" srcOrd="1" destOrd="0" presId="urn:microsoft.com/office/officeart/2005/8/layout/vList2"/>
    <dgm:cxn modelId="{03358FB4-773C-4930-900E-015DD338AA10}" type="presParOf" srcId="{0AF94206-E974-49E3-8DB0-39B102DAED23}" destId="{7787E729-FEA7-4703-90BC-FAB1303327B8}" srcOrd="2" destOrd="0" presId="urn:microsoft.com/office/officeart/2005/8/layout/vList2"/>
    <dgm:cxn modelId="{1330B25D-BFC8-4079-8B58-2E5975C68D87}" type="presParOf" srcId="{0AF94206-E974-49E3-8DB0-39B102DAED23}" destId="{00BB9D94-3EAE-4C1A-B48C-D899614E14D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DEB1D83-355C-46D1-9599-5AB40E67C16D}" type="doc">
      <dgm:prSet loTypeId="urn:microsoft.com/office/officeart/2005/8/layout/orgChart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C0E4363D-9BF4-4DDA-ABE3-B4AF1E11B746}">
      <dgm:prSet phldrT="[Tekst]" custT="1"/>
      <dgm:spPr/>
      <dgm:t>
        <a:bodyPr/>
        <a:lstStyle/>
        <a:p>
          <a:r>
            <a:rPr lang="pl-PL" sz="1600" b="1" dirty="0">
              <a:solidFill>
                <a:schemeClr val="tx1"/>
              </a:solidFill>
            </a:rPr>
            <a:t>WSPÓŁDZIAŁANIE</a:t>
          </a:r>
        </a:p>
      </dgm:t>
    </dgm:pt>
    <dgm:pt modelId="{107D0221-76F6-4580-905E-FAFAE4D17D58}" type="parTrans" cxnId="{A66707B2-F519-4909-8F50-31284C8A825C}">
      <dgm:prSet/>
      <dgm:spPr/>
      <dgm:t>
        <a:bodyPr/>
        <a:lstStyle/>
        <a:p>
          <a:endParaRPr lang="pl-PL"/>
        </a:p>
      </dgm:t>
    </dgm:pt>
    <dgm:pt modelId="{F638183B-DFDF-4A6F-AC92-E0FD6E174687}" type="sibTrans" cxnId="{A66707B2-F519-4909-8F50-31284C8A825C}">
      <dgm:prSet/>
      <dgm:spPr/>
      <dgm:t>
        <a:bodyPr/>
        <a:lstStyle/>
        <a:p>
          <a:endParaRPr lang="pl-PL"/>
        </a:p>
      </dgm:t>
    </dgm:pt>
    <dgm:pt modelId="{B193E3FC-2C83-464B-AC38-E4A4FE3B7C36}">
      <dgm:prSet phldrT="[Tekst]" custT="1"/>
      <dgm:spPr/>
      <dgm:t>
        <a:bodyPr/>
        <a:lstStyle/>
        <a:p>
          <a:r>
            <a:rPr lang="pl-PL" sz="1400" dirty="0">
              <a:solidFill>
                <a:schemeClr val="tx1"/>
              </a:solidFill>
            </a:rPr>
            <a:t>WEWNĄTRZ STRUKTURY ADMINISTRACYJNEJ</a:t>
          </a:r>
        </a:p>
      </dgm:t>
    </dgm:pt>
    <dgm:pt modelId="{4F130E91-E866-44BB-9AC9-38E3AA8B69F7}" type="parTrans" cxnId="{AE5022DF-C533-4728-BF7A-5C5C0EF910AA}">
      <dgm:prSet/>
      <dgm:spPr/>
      <dgm:t>
        <a:bodyPr/>
        <a:lstStyle/>
        <a:p>
          <a:endParaRPr lang="pl-PL"/>
        </a:p>
      </dgm:t>
    </dgm:pt>
    <dgm:pt modelId="{4ABF45FF-2383-4931-B452-E58ACE1D3C3C}" type="sibTrans" cxnId="{AE5022DF-C533-4728-BF7A-5C5C0EF910AA}">
      <dgm:prSet/>
      <dgm:spPr/>
      <dgm:t>
        <a:bodyPr/>
        <a:lstStyle/>
        <a:p>
          <a:endParaRPr lang="pl-PL"/>
        </a:p>
      </dgm:t>
    </dgm:pt>
    <dgm:pt modelId="{1EAA4A89-48D9-4FC8-815D-2AED1DA47E2E}">
      <dgm:prSet phldrT="[Tekst]" custT="1"/>
      <dgm:spPr/>
      <dgm:t>
        <a:bodyPr/>
        <a:lstStyle/>
        <a:p>
          <a:r>
            <a:rPr lang="pl-PL" sz="1800" dirty="0">
              <a:solidFill>
                <a:schemeClr val="tx1"/>
              </a:solidFill>
            </a:rPr>
            <a:t>Z PODMIOTAMI ZEWNĘTRZNYMI</a:t>
          </a:r>
        </a:p>
      </dgm:t>
    </dgm:pt>
    <dgm:pt modelId="{537D6E2B-292E-45F4-922F-8C65D8CA01E9}" type="parTrans" cxnId="{4546806A-8088-4354-829C-25858177C407}">
      <dgm:prSet/>
      <dgm:spPr/>
      <dgm:t>
        <a:bodyPr/>
        <a:lstStyle/>
        <a:p>
          <a:endParaRPr lang="pl-PL"/>
        </a:p>
      </dgm:t>
    </dgm:pt>
    <dgm:pt modelId="{0C209CAB-5C01-40E6-968F-E57AB7DC593F}" type="sibTrans" cxnId="{4546806A-8088-4354-829C-25858177C407}">
      <dgm:prSet/>
      <dgm:spPr/>
      <dgm:t>
        <a:bodyPr/>
        <a:lstStyle/>
        <a:p>
          <a:endParaRPr lang="pl-PL"/>
        </a:p>
      </dgm:t>
    </dgm:pt>
    <dgm:pt modelId="{AAA96950-3DB1-4A4F-A837-BD6F00C2DDE0}">
      <dgm:prSet phldrT="[Tekst]" custT="1"/>
      <dgm:spPr/>
      <dgm:t>
        <a:bodyPr/>
        <a:lstStyle/>
        <a:p>
          <a:r>
            <a:rPr lang="pl-PL" sz="1800" dirty="0">
              <a:solidFill>
                <a:schemeClr val="tx1"/>
              </a:solidFill>
            </a:rPr>
            <a:t>Z PODMIOTAMI ZAGRANICZNYMI</a:t>
          </a:r>
        </a:p>
      </dgm:t>
    </dgm:pt>
    <dgm:pt modelId="{5549AA3A-B1A1-4AD7-B9D4-0DA2E4544409}" type="parTrans" cxnId="{F55DEAAB-C071-40B8-81EB-798E0B745901}">
      <dgm:prSet/>
      <dgm:spPr/>
      <dgm:t>
        <a:bodyPr/>
        <a:lstStyle/>
        <a:p>
          <a:endParaRPr lang="pl-PL"/>
        </a:p>
      </dgm:t>
    </dgm:pt>
    <dgm:pt modelId="{3369CB24-5872-4FED-B074-6D38B4EA538B}" type="sibTrans" cxnId="{F55DEAAB-C071-40B8-81EB-798E0B745901}">
      <dgm:prSet/>
      <dgm:spPr/>
      <dgm:t>
        <a:bodyPr/>
        <a:lstStyle/>
        <a:p>
          <a:endParaRPr lang="pl-PL"/>
        </a:p>
      </dgm:t>
    </dgm:pt>
    <dgm:pt modelId="{539F63DF-C46D-4839-AC3B-D8FB4571D9F0}">
      <dgm:prSet custT="1"/>
      <dgm:spPr/>
      <dgm:t>
        <a:bodyPr/>
        <a:lstStyle/>
        <a:p>
          <a:r>
            <a:rPr lang="pl-PL" sz="1600" dirty="0">
              <a:solidFill>
                <a:schemeClr val="tx1"/>
              </a:solidFill>
            </a:rPr>
            <a:t>FORMY USTROJOWE</a:t>
          </a:r>
        </a:p>
      </dgm:t>
    </dgm:pt>
    <dgm:pt modelId="{3442A207-34E1-4514-82ED-5359F7DB8EE4}" type="parTrans" cxnId="{5FDFF032-5278-4155-A4B3-9692B1407A1C}">
      <dgm:prSet/>
      <dgm:spPr/>
      <dgm:t>
        <a:bodyPr/>
        <a:lstStyle/>
        <a:p>
          <a:endParaRPr lang="pl-PL"/>
        </a:p>
      </dgm:t>
    </dgm:pt>
    <dgm:pt modelId="{87834F7B-D3E4-41F0-89E2-9F2275531A3F}" type="sibTrans" cxnId="{5FDFF032-5278-4155-A4B3-9692B1407A1C}">
      <dgm:prSet/>
      <dgm:spPr/>
    </dgm:pt>
    <dgm:pt modelId="{15A359EE-5ED0-4348-9748-E655F0EB24D8}">
      <dgm:prSet custT="1"/>
      <dgm:spPr/>
      <dgm:t>
        <a:bodyPr/>
        <a:lstStyle/>
        <a:p>
          <a:r>
            <a:rPr lang="pl-PL" sz="1800" dirty="0">
              <a:solidFill>
                <a:schemeClr val="tx1"/>
              </a:solidFill>
            </a:rPr>
            <a:t>Z ADMINISTRACJĄ RZĄDOWĄ</a:t>
          </a:r>
        </a:p>
      </dgm:t>
    </dgm:pt>
    <dgm:pt modelId="{AA4BD9A5-DDF9-4FA8-BE5B-09F8FD6B4FCF}" type="parTrans" cxnId="{1EB9B1F1-EB86-40C1-8B5D-3857CD7B509D}">
      <dgm:prSet/>
      <dgm:spPr/>
      <dgm:t>
        <a:bodyPr/>
        <a:lstStyle/>
        <a:p>
          <a:endParaRPr lang="pl-PL"/>
        </a:p>
      </dgm:t>
    </dgm:pt>
    <dgm:pt modelId="{9D209D98-FE56-4524-A762-DEC81578154F}" type="sibTrans" cxnId="{1EB9B1F1-EB86-40C1-8B5D-3857CD7B509D}">
      <dgm:prSet/>
      <dgm:spPr/>
      <dgm:t>
        <a:bodyPr/>
        <a:lstStyle/>
        <a:p>
          <a:endParaRPr lang="pl-PL"/>
        </a:p>
      </dgm:t>
    </dgm:pt>
    <dgm:pt modelId="{9CF96689-7462-4A67-B4B4-EEEE9855ECDC}">
      <dgm:prSet custT="1"/>
      <dgm:spPr/>
      <dgm:t>
        <a:bodyPr/>
        <a:lstStyle/>
        <a:p>
          <a:r>
            <a:rPr lang="pl-PL" sz="2400" dirty="0">
              <a:solidFill>
                <a:schemeClr val="tx1"/>
              </a:solidFill>
            </a:rPr>
            <a:t>ZWIĄZEK</a:t>
          </a:r>
          <a:endParaRPr lang="pl-PL" sz="1300" dirty="0">
            <a:solidFill>
              <a:schemeClr val="tx1"/>
            </a:solidFill>
          </a:endParaRPr>
        </a:p>
      </dgm:t>
    </dgm:pt>
    <dgm:pt modelId="{F649FB03-8B9D-4907-85F7-220579879365}" type="parTrans" cxnId="{60EBFB74-88AF-42F8-9863-9A103A3EEC85}">
      <dgm:prSet/>
      <dgm:spPr/>
      <dgm:t>
        <a:bodyPr/>
        <a:lstStyle/>
        <a:p>
          <a:endParaRPr lang="pl-PL"/>
        </a:p>
      </dgm:t>
    </dgm:pt>
    <dgm:pt modelId="{F5C576AB-1145-4617-A62D-10C559DCE514}" type="sibTrans" cxnId="{60EBFB74-88AF-42F8-9863-9A103A3EEC85}">
      <dgm:prSet/>
      <dgm:spPr/>
      <dgm:t>
        <a:bodyPr/>
        <a:lstStyle/>
        <a:p>
          <a:endParaRPr lang="pl-PL"/>
        </a:p>
      </dgm:t>
    </dgm:pt>
    <dgm:pt modelId="{A7BDB25A-CDDD-4EF9-95F6-807CDF6C7295}">
      <dgm:prSet custT="1"/>
      <dgm:spPr/>
      <dgm:t>
        <a:bodyPr/>
        <a:lstStyle/>
        <a:p>
          <a:r>
            <a:rPr lang="pl-PL" sz="1800" dirty="0">
              <a:solidFill>
                <a:schemeClr val="tx1"/>
              </a:solidFill>
            </a:rPr>
            <a:t>POROZUMIENIE</a:t>
          </a:r>
        </a:p>
      </dgm:t>
    </dgm:pt>
    <dgm:pt modelId="{7DDD3CE7-48F8-44ED-AA26-C8DC3565DD77}" type="parTrans" cxnId="{80AF7691-CBBD-4EFE-8C2C-46CD0CA08947}">
      <dgm:prSet/>
      <dgm:spPr/>
      <dgm:t>
        <a:bodyPr/>
        <a:lstStyle/>
        <a:p>
          <a:endParaRPr lang="pl-PL"/>
        </a:p>
      </dgm:t>
    </dgm:pt>
    <dgm:pt modelId="{C71EBBE8-995E-4D22-8CEF-F0F41C84E38C}" type="sibTrans" cxnId="{80AF7691-CBBD-4EFE-8C2C-46CD0CA08947}">
      <dgm:prSet/>
      <dgm:spPr/>
      <dgm:t>
        <a:bodyPr/>
        <a:lstStyle/>
        <a:p>
          <a:endParaRPr lang="pl-PL"/>
        </a:p>
      </dgm:t>
    </dgm:pt>
    <dgm:pt modelId="{DB7A5518-D4F3-4E61-8CC2-CE9F824234EF}">
      <dgm:prSet custT="1"/>
      <dgm:spPr/>
      <dgm:t>
        <a:bodyPr/>
        <a:lstStyle/>
        <a:p>
          <a:r>
            <a:rPr lang="pl-PL" sz="1600" dirty="0">
              <a:solidFill>
                <a:schemeClr val="tx1"/>
              </a:solidFill>
            </a:rPr>
            <a:t>STOWARZYSZENIE</a:t>
          </a:r>
        </a:p>
      </dgm:t>
    </dgm:pt>
    <dgm:pt modelId="{D8D49FD3-361D-4A9D-A667-176346F25ECC}" type="parTrans" cxnId="{5B649625-6AF7-42F6-941D-D5CC2543869D}">
      <dgm:prSet/>
      <dgm:spPr/>
      <dgm:t>
        <a:bodyPr/>
        <a:lstStyle/>
        <a:p>
          <a:endParaRPr lang="pl-PL"/>
        </a:p>
      </dgm:t>
    </dgm:pt>
    <dgm:pt modelId="{E4DC910D-7820-465D-B018-D7722A27070D}" type="sibTrans" cxnId="{5B649625-6AF7-42F6-941D-D5CC2543869D}">
      <dgm:prSet/>
      <dgm:spPr/>
      <dgm:t>
        <a:bodyPr/>
        <a:lstStyle/>
        <a:p>
          <a:endParaRPr lang="pl-PL"/>
        </a:p>
      </dgm:t>
    </dgm:pt>
    <dgm:pt modelId="{275DC282-43E6-4316-A5E3-408203734A6B}">
      <dgm:prSet custT="1"/>
      <dgm:spPr/>
      <dgm:t>
        <a:bodyPr/>
        <a:lstStyle/>
        <a:p>
          <a:r>
            <a:rPr lang="pl-PL" sz="1800" dirty="0">
              <a:solidFill>
                <a:schemeClr val="tx1"/>
              </a:solidFill>
            </a:rPr>
            <a:t>SPÓŁKI PRAWA HANDLOWEGO</a:t>
          </a:r>
        </a:p>
      </dgm:t>
    </dgm:pt>
    <dgm:pt modelId="{A659141A-AD1F-40B2-A961-F1B8AA0F3FCE}" type="parTrans" cxnId="{BDEE82AD-CB15-497B-8DDF-8C018A7CA721}">
      <dgm:prSet/>
      <dgm:spPr/>
      <dgm:t>
        <a:bodyPr/>
        <a:lstStyle/>
        <a:p>
          <a:endParaRPr lang="pl-PL"/>
        </a:p>
      </dgm:t>
    </dgm:pt>
    <dgm:pt modelId="{F81D289B-4763-4CAC-B0C5-E07F97FC85D6}" type="sibTrans" cxnId="{BDEE82AD-CB15-497B-8DDF-8C018A7CA721}">
      <dgm:prSet/>
      <dgm:spPr/>
      <dgm:t>
        <a:bodyPr/>
        <a:lstStyle/>
        <a:p>
          <a:endParaRPr lang="pl-PL"/>
        </a:p>
      </dgm:t>
    </dgm:pt>
    <dgm:pt modelId="{3D4ADEAD-D1E2-498C-8FAE-C9D88095E66D}">
      <dgm:prSet custT="1"/>
      <dgm:spPr/>
      <dgm:t>
        <a:bodyPr/>
        <a:lstStyle/>
        <a:p>
          <a:r>
            <a:rPr lang="pl-PL" sz="1600" dirty="0">
              <a:solidFill>
                <a:schemeClr val="tx1"/>
              </a:solidFill>
            </a:rPr>
            <a:t>PARTNERSTWO PUBLICZNO-PRYWATNE</a:t>
          </a:r>
        </a:p>
      </dgm:t>
    </dgm:pt>
    <dgm:pt modelId="{CB48C9C5-D633-4794-AD26-074882906B07}" type="parTrans" cxnId="{E68B4EC7-DDB4-4EC4-845A-CF2BFBF40CAA}">
      <dgm:prSet/>
      <dgm:spPr/>
      <dgm:t>
        <a:bodyPr/>
        <a:lstStyle/>
        <a:p>
          <a:endParaRPr lang="pl-PL"/>
        </a:p>
      </dgm:t>
    </dgm:pt>
    <dgm:pt modelId="{5168C748-0BC0-4ECF-BCAE-E723D3A2B1CC}" type="sibTrans" cxnId="{E68B4EC7-DDB4-4EC4-845A-CF2BFBF40CAA}">
      <dgm:prSet/>
      <dgm:spPr/>
      <dgm:t>
        <a:bodyPr/>
        <a:lstStyle/>
        <a:p>
          <a:endParaRPr lang="pl-PL"/>
        </a:p>
      </dgm:t>
    </dgm:pt>
    <dgm:pt modelId="{EAA4D86D-4051-4C9E-9260-E374D7893BE0}">
      <dgm:prSet custT="1"/>
      <dgm:spPr/>
      <dgm:t>
        <a:bodyPr/>
        <a:lstStyle/>
        <a:p>
          <a:r>
            <a:rPr lang="pl-PL" sz="1600" dirty="0">
              <a:solidFill>
                <a:schemeClr val="tx1"/>
              </a:solidFill>
            </a:rPr>
            <a:t>WSPÓŁDZIAŁANIE Z ORGANIZACJAMI POZARZĄDOWYMI</a:t>
          </a:r>
        </a:p>
      </dgm:t>
    </dgm:pt>
    <dgm:pt modelId="{C415A64E-28F9-4CF4-A611-053E17EE7406}" type="parTrans" cxnId="{35FC94F5-0242-4035-940A-BDDBB5B1414E}">
      <dgm:prSet/>
      <dgm:spPr/>
      <dgm:t>
        <a:bodyPr/>
        <a:lstStyle/>
        <a:p>
          <a:endParaRPr lang="pl-PL"/>
        </a:p>
      </dgm:t>
    </dgm:pt>
    <dgm:pt modelId="{DE866A12-84F0-44CD-B9E1-6624F6427B55}" type="sibTrans" cxnId="{35FC94F5-0242-4035-940A-BDDBB5B1414E}">
      <dgm:prSet/>
      <dgm:spPr/>
      <dgm:t>
        <a:bodyPr/>
        <a:lstStyle/>
        <a:p>
          <a:endParaRPr lang="pl-PL"/>
        </a:p>
      </dgm:t>
    </dgm:pt>
    <dgm:pt modelId="{F993AEF8-EDFF-44A5-9456-007AF00F7735}">
      <dgm:prSet custT="1"/>
      <dgm:spPr/>
      <dgm:t>
        <a:bodyPr/>
        <a:lstStyle/>
        <a:p>
          <a:r>
            <a:rPr lang="pl-PL" sz="1000" dirty="0">
              <a:solidFill>
                <a:schemeClr val="tx1"/>
              </a:solidFill>
            </a:rPr>
            <a:t>INNE FORMY, NP. LGD, POT, SPÓŁDZIELNIE SOCJALNE, WSPÓLNE ZAMÓWIENIA PUBLICZNE, WSPÓŁDZIAŁANIE Z SAMORZĄDEM ZAWODOWYM ADWOKATURY</a:t>
          </a:r>
        </a:p>
      </dgm:t>
    </dgm:pt>
    <dgm:pt modelId="{86A4ED9B-B2DE-4715-A511-990180B1530E}" type="parTrans" cxnId="{CBCA32D8-12F6-44B6-B577-DC83F437ED40}">
      <dgm:prSet/>
      <dgm:spPr/>
      <dgm:t>
        <a:bodyPr/>
        <a:lstStyle/>
        <a:p>
          <a:endParaRPr lang="pl-PL"/>
        </a:p>
      </dgm:t>
    </dgm:pt>
    <dgm:pt modelId="{37187B3B-A1CB-4BA6-A948-FB7D1B70AE60}" type="sibTrans" cxnId="{CBCA32D8-12F6-44B6-B577-DC83F437ED40}">
      <dgm:prSet/>
      <dgm:spPr/>
      <dgm:t>
        <a:bodyPr/>
        <a:lstStyle/>
        <a:p>
          <a:endParaRPr lang="pl-PL"/>
        </a:p>
      </dgm:t>
    </dgm:pt>
    <dgm:pt modelId="{12F856E0-ECC8-43C9-8600-E5B183A7C19A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WSPÓŁPRACA MIĘDZYTERYTORIALNA, NP. MIASTA PARTNERSKIE</a:t>
          </a:r>
        </a:p>
      </dgm:t>
    </dgm:pt>
    <dgm:pt modelId="{832BE4BA-FC83-4D7D-8EB2-3CDC5C06A886}" type="parTrans" cxnId="{4AF43ADC-2B79-4596-AB21-0B1C82E86805}">
      <dgm:prSet/>
      <dgm:spPr/>
      <dgm:t>
        <a:bodyPr/>
        <a:lstStyle/>
        <a:p>
          <a:endParaRPr lang="pl-PL"/>
        </a:p>
      </dgm:t>
    </dgm:pt>
    <dgm:pt modelId="{0AFCE201-CEE2-46D2-8122-1FACCCB296E6}" type="sibTrans" cxnId="{4AF43ADC-2B79-4596-AB21-0B1C82E86805}">
      <dgm:prSet/>
      <dgm:spPr/>
      <dgm:t>
        <a:bodyPr/>
        <a:lstStyle/>
        <a:p>
          <a:endParaRPr lang="pl-PL"/>
        </a:p>
      </dgm:t>
    </dgm:pt>
    <dgm:pt modelId="{5732B4E7-AE92-4482-9AC0-1FF09E50B624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WSPÓŁPRACA TRANSGRANICZNA</a:t>
          </a:r>
        </a:p>
      </dgm:t>
    </dgm:pt>
    <dgm:pt modelId="{3279C8A4-38E6-4F60-BA3C-ABE5D6DBEAA3}" type="parTrans" cxnId="{97AEB4AD-1530-45FD-9416-9BA7BEBE6491}">
      <dgm:prSet/>
      <dgm:spPr/>
      <dgm:t>
        <a:bodyPr/>
        <a:lstStyle/>
        <a:p>
          <a:endParaRPr lang="pl-PL"/>
        </a:p>
      </dgm:t>
    </dgm:pt>
    <dgm:pt modelId="{F01FE2EF-738E-45CE-8665-8571B3963A63}" type="sibTrans" cxnId="{97AEB4AD-1530-45FD-9416-9BA7BEBE6491}">
      <dgm:prSet/>
      <dgm:spPr/>
      <dgm:t>
        <a:bodyPr/>
        <a:lstStyle/>
        <a:p>
          <a:endParaRPr lang="pl-PL"/>
        </a:p>
      </dgm:t>
    </dgm:pt>
    <dgm:pt modelId="{34F3E040-0A01-49B4-8379-47E6FDBE9BD4}" type="pres">
      <dgm:prSet presAssocID="{DDEB1D83-355C-46D1-9599-5AB40E67C16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7F5C5E8-9E52-40DB-AB28-58E041635475}" type="pres">
      <dgm:prSet presAssocID="{C0E4363D-9BF4-4DDA-ABE3-B4AF1E11B746}" presName="hierRoot1" presStyleCnt="0">
        <dgm:presLayoutVars>
          <dgm:hierBranch val="init"/>
        </dgm:presLayoutVars>
      </dgm:prSet>
      <dgm:spPr/>
    </dgm:pt>
    <dgm:pt modelId="{105E355C-7DFF-4A60-96E5-C3224789B130}" type="pres">
      <dgm:prSet presAssocID="{C0E4363D-9BF4-4DDA-ABE3-B4AF1E11B746}" presName="rootComposite1" presStyleCnt="0"/>
      <dgm:spPr/>
    </dgm:pt>
    <dgm:pt modelId="{BCB1D1F5-2172-45AF-8052-19E8147F2DB3}" type="pres">
      <dgm:prSet presAssocID="{C0E4363D-9BF4-4DDA-ABE3-B4AF1E11B746}" presName="rootText1" presStyleLbl="node0" presStyleIdx="0" presStyleCnt="1">
        <dgm:presLayoutVars>
          <dgm:chPref val="3"/>
        </dgm:presLayoutVars>
      </dgm:prSet>
      <dgm:spPr/>
    </dgm:pt>
    <dgm:pt modelId="{F8967276-B818-4EB7-AA72-93E7B86B69FE}" type="pres">
      <dgm:prSet presAssocID="{C0E4363D-9BF4-4DDA-ABE3-B4AF1E11B746}" presName="rootConnector1" presStyleLbl="node1" presStyleIdx="0" presStyleCnt="0"/>
      <dgm:spPr/>
    </dgm:pt>
    <dgm:pt modelId="{A2A34D6A-262A-4012-A7F1-95F27822B1EB}" type="pres">
      <dgm:prSet presAssocID="{C0E4363D-9BF4-4DDA-ABE3-B4AF1E11B746}" presName="hierChild2" presStyleCnt="0"/>
      <dgm:spPr/>
    </dgm:pt>
    <dgm:pt modelId="{3CEB88B7-9BA0-4A45-B1DA-B6AE5227F116}" type="pres">
      <dgm:prSet presAssocID="{4F130E91-E866-44BB-9AC9-38E3AA8B69F7}" presName="Name37" presStyleLbl="parChTrans1D2" presStyleIdx="0" presStyleCnt="3"/>
      <dgm:spPr/>
    </dgm:pt>
    <dgm:pt modelId="{718546B6-42DE-4FC2-AC5A-F80233D450C0}" type="pres">
      <dgm:prSet presAssocID="{B193E3FC-2C83-464B-AC38-E4A4FE3B7C36}" presName="hierRoot2" presStyleCnt="0">
        <dgm:presLayoutVars>
          <dgm:hierBranch val="init"/>
        </dgm:presLayoutVars>
      </dgm:prSet>
      <dgm:spPr/>
    </dgm:pt>
    <dgm:pt modelId="{C61B5925-0EE0-45B9-82C4-C2E5C2DD9E43}" type="pres">
      <dgm:prSet presAssocID="{B193E3FC-2C83-464B-AC38-E4A4FE3B7C36}" presName="rootComposite" presStyleCnt="0"/>
      <dgm:spPr/>
    </dgm:pt>
    <dgm:pt modelId="{B73105D9-AD4B-4F64-BD4C-38BABE73C64A}" type="pres">
      <dgm:prSet presAssocID="{B193E3FC-2C83-464B-AC38-E4A4FE3B7C36}" presName="rootText" presStyleLbl="node2" presStyleIdx="0" presStyleCnt="3">
        <dgm:presLayoutVars>
          <dgm:chPref val="3"/>
        </dgm:presLayoutVars>
      </dgm:prSet>
      <dgm:spPr/>
    </dgm:pt>
    <dgm:pt modelId="{1F3A0C2C-BB83-4583-971E-3D9994280EE1}" type="pres">
      <dgm:prSet presAssocID="{B193E3FC-2C83-464B-AC38-E4A4FE3B7C36}" presName="rootConnector" presStyleLbl="node2" presStyleIdx="0" presStyleCnt="3"/>
      <dgm:spPr/>
    </dgm:pt>
    <dgm:pt modelId="{8FBBFB09-70CB-4AD4-820C-CD6561369883}" type="pres">
      <dgm:prSet presAssocID="{B193E3FC-2C83-464B-AC38-E4A4FE3B7C36}" presName="hierChild4" presStyleCnt="0"/>
      <dgm:spPr/>
    </dgm:pt>
    <dgm:pt modelId="{3656C692-DCB8-4E0E-8593-C6DC31B57B0E}" type="pres">
      <dgm:prSet presAssocID="{3442A207-34E1-4514-82ED-5359F7DB8EE4}" presName="Name37" presStyleLbl="parChTrans1D3" presStyleIdx="0" presStyleCnt="8"/>
      <dgm:spPr/>
    </dgm:pt>
    <dgm:pt modelId="{5F459592-D13D-4C23-AD40-9D85A1F9440C}" type="pres">
      <dgm:prSet presAssocID="{539F63DF-C46D-4839-AC3B-D8FB4571D9F0}" presName="hierRoot2" presStyleCnt="0">
        <dgm:presLayoutVars>
          <dgm:hierBranch val="init"/>
        </dgm:presLayoutVars>
      </dgm:prSet>
      <dgm:spPr/>
    </dgm:pt>
    <dgm:pt modelId="{98D781FB-4D9E-44E5-A674-93E467F5DA3D}" type="pres">
      <dgm:prSet presAssocID="{539F63DF-C46D-4839-AC3B-D8FB4571D9F0}" presName="rootComposite" presStyleCnt="0"/>
      <dgm:spPr/>
    </dgm:pt>
    <dgm:pt modelId="{8E7FA219-18ED-452A-A443-C366CF142C12}" type="pres">
      <dgm:prSet presAssocID="{539F63DF-C46D-4839-AC3B-D8FB4571D9F0}" presName="rootText" presStyleLbl="node3" presStyleIdx="0" presStyleCnt="8">
        <dgm:presLayoutVars>
          <dgm:chPref val="3"/>
        </dgm:presLayoutVars>
      </dgm:prSet>
      <dgm:spPr/>
    </dgm:pt>
    <dgm:pt modelId="{FCF79605-69DF-4EA1-B972-AFBC7DBA18F2}" type="pres">
      <dgm:prSet presAssocID="{539F63DF-C46D-4839-AC3B-D8FB4571D9F0}" presName="rootConnector" presStyleLbl="node3" presStyleIdx="0" presStyleCnt="8"/>
      <dgm:spPr/>
    </dgm:pt>
    <dgm:pt modelId="{1C169078-5127-4DE3-8FA4-145215E9CCBB}" type="pres">
      <dgm:prSet presAssocID="{539F63DF-C46D-4839-AC3B-D8FB4571D9F0}" presName="hierChild4" presStyleCnt="0"/>
      <dgm:spPr/>
    </dgm:pt>
    <dgm:pt modelId="{641C4DDB-1D51-4B2C-96C8-729F96A2F0AD}" type="pres">
      <dgm:prSet presAssocID="{F649FB03-8B9D-4907-85F7-220579879365}" presName="Name37" presStyleLbl="parChTrans1D4" presStyleIdx="0" presStyleCnt="3"/>
      <dgm:spPr/>
    </dgm:pt>
    <dgm:pt modelId="{B052AFB4-3634-40C0-86A3-8EB153198431}" type="pres">
      <dgm:prSet presAssocID="{9CF96689-7462-4A67-B4B4-EEEE9855ECDC}" presName="hierRoot2" presStyleCnt="0">
        <dgm:presLayoutVars>
          <dgm:hierBranch val="init"/>
        </dgm:presLayoutVars>
      </dgm:prSet>
      <dgm:spPr/>
    </dgm:pt>
    <dgm:pt modelId="{84F49ABE-EFAB-4CBA-9B7F-D57F21589D21}" type="pres">
      <dgm:prSet presAssocID="{9CF96689-7462-4A67-B4B4-EEEE9855ECDC}" presName="rootComposite" presStyleCnt="0"/>
      <dgm:spPr/>
    </dgm:pt>
    <dgm:pt modelId="{B687F7A8-F84A-49AE-A0D9-0C30C2454768}" type="pres">
      <dgm:prSet presAssocID="{9CF96689-7462-4A67-B4B4-EEEE9855ECDC}" presName="rootText" presStyleLbl="node4" presStyleIdx="0" presStyleCnt="3">
        <dgm:presLayoutVars>
          <dgm:chPref val="3"/>
        </dgm:presLayoutVars>
      </dgm:prSet>
      <dgm:spPr/>
    </dgm:pt>
    <dgm:pt modelId="{6F790790-D760-4A5B-B5FA-9AAF377D863F}" type="pres">
      <dgm:prSet presAssocID="{9CF96689-7462-4A67-B4B4-EEEE9855ECDC}" presName="rootConnector" presStyleLbl="node4" presStyleIdx="0" presStyleCnt="3"/>
      <dgm:spPr/>
    </dgm:pt>
    <dgm:pt modelId="{231849D6-5814-4597-A6C1-103E0FEEFD07}" type="pres">
      <dgm:prSet presAssocID="{9CF96689-7462-4A67-B4B4-EEEE9855ECDC}" presName="hierChild4" presStyleCnt="0"/>
      <dgm:spPr/>
    </dgm:pt>
    <dgm:pt modelId="{E23DD4EF-01A6-46FA-B312-D147863BDA2D}" type="pres">
      <dgm:prSet presAssocID="{9CF96689-7462-4A67-B4B4-EEEE9855ECDC}" presName="hierChild5" presStyleCnt="0"/>
      <dgm:spPr/>
    </dgm:pt>
    <dgm:pt modelId="{98DA4724-DBBB-48E9-89FD-88936A33EF9C}" type="pres">
      <dgm:prSet presAssocID="{7DDD3CE7-48F8-44ED-AA26-C8DC3565DD77}" presName="Name37" presStyleLbl="parChTrans1D4" presStyleIdx="1" presStyleCnt="3"/>
      <dgm:spPr/>
    </dgm:pt>
    <dgm:pt modelId="{83AF774F-BBD6-48C9-94CC-38D66C56086A}" type="pres">
      <dgm:prSet presAssocID="{A7BDB25A-CDDD-4EF9-95F6-807CDF6C7295}" presName="hierRoot2" presStyleCnt="0">
        <dgm:presLayoutVars>
          <dgm:hierBranch val="init"/>
        </dgm:presLayoutVars>
      </dgm:prSet>
      <dgm:spPr/>
    </dgm:pt>
    <dgm:pt modelId="{6CF1B6F2-9E55-49BD-9F32-1AEBFBB7AF9F}" type="pres">
      <dgm:prSet presAssocID="{A7BDB25A-CDDD-4EF9-95F6-807CDF6C7295}" presName="rootComposite" presStyleCnt="0"/>
      <dgm:spPr/>
    </dgm:pt>
    <dgm:pt modelId="{9846F7A1-77F2-4F32-8698-26C56302B29A}" type="pres">
      <dgm:prSet presAssocID="{A7BDB25A-CDDD-4EF9-95F6-807CDF6C7295}" presName="rootText" presStyleLbl="node4" presStyleIdx="1" presStyleCnt="3">
        <dgm:presLayoutVars>
          <dgm:chPref val="3"/>
        </dgm:presLayoutVars>
      </dgm:prSet>
      <dgm:spPr/>
    </dgm:pt>
    <dgm:pt modelId="{6F121062-B5EE-4EE8-B5C1-5964990A03E0}" type="pres">
      <dgm:prSet presAssocID="{A7BDB25A-CDDD-4EF9-95F6-807CDF6C7295}" presName="rootConnector" presStyleLbl="node4" presStyleIdx="1" presStyleCnt="3"/>
      <dgm:spPr/>
    </dgm:pt>
    <dgm:pt modelId="{AD2E4066-1BE9-4D99-B23A-A9516D970005}" type="pres">
      <dgm:prSet presAssocID="{A7BDB25A-CDDD-4EF9-95F6-807CDF6C7295}" presName="hierChild4" presStyleCnt="0"/>
      <dgm:spPr/>
    </dgm:pt>
    <dgm:pt modelId="{25DBDB29-2940-4C52-B746-9281C22C08A3}" type="pres">
      <dgm:prSet presAssocID="{A7BDB25A-CDDD-4EF9-95F6-807CDF6C7295}" presName="hierChild5" presStyleCnt="0"/>
      <dgm:spPr/>
    </dgm:pt>
    <dgm:pt modelId="{21A58AAF-9C4A-4C5D-918C-2B2CF52AA356}" type="pres">
      <dgm:prSet presAssocID="{D8D49FD3-361D-4A9D-A667-176346F25ECC}" presName="Name37" presStyleLbl="parChTrans1D4" presStyleIdx="2" presStyleCnt="3"/>
      <dgm:spPr/>
    </dgm:pt>
    <dgm:pt modelId="{72F6B76D-795E-41BD-9459-82C5A2C0DE34}" type="pres">
      <dgm:prSet presAssocID="{DB7A5518-D4F3-4E61-8CC2-CE9F824234EF}" presName="hierRoot2" presStyleCnt="0">
        <dgm:presLayoutVars>
          <dgm:hierBranch val="init"/>
        </dgm:presLayoutVars>
      </dgm:prSet>
      <dgm:spPr/>
    </dgm:pt>
    <dgm:pt modelId="{5538FCA2-7FA7-4F67-A027-C177A59BD8FB}" type="pres">
      <dgm:prSet presAssocID="{DB7A5518-D4F3-4E61-8CC2-CE9F824234EF}" presName="rootComposite" presStyleCnt="0"/>
      <dgm:spPr/>
    </dgm:pt>
    <dgm:pt modelId="{D04A0732-D812-435C-B54C-15099D7BCF99}" type="pres">
      <dgm:prSet presAssocID="{DB7A5518-D4F3-4E61-8CC2-CE9F824234EF}" presName="rootText" presStyleLbl="node4" presStyleIdx="2" presStyleCnt="3">
        <dgm:presLayoutVars>
          <dgm:chPref val="3"/>
        </dgm:presLayoutVars>
      </dgm:prSet>
      <dgm:spPr/>
    </dgm:pt>
    <dgm:pt modelId="{CDBEC0A8-C61D-47A8-BB73-FE9231D3A25F}" type="pres">
      <dgm:prSet presAssocID="{DB7A5518-D4F3-4E61-8CC2-CE9F824234EF}" presName="rootConnector" presStyleLbl="node4" presStyleIdx="2" presStyleCnt="3"/>
      <dgm:spPr/>
    </dgm:pt>
    <dgm:pt modelId="{62EACEAF-2010-4F72-81F5-67DA9F9CF670}" type="pres">
      <dgm:prSet presAssocID="{DB7A5518-D4F3-4E61-8CC2-CE9F824234EF}" presName="hierChild4" presStyleCnt="0"/>
      <dgm:spPr/>
    </dgm:pt>
    <dgm:pt modelId="{E46892ED-C3D6-42E4-91ED-7B6251002B59}" type="pres">
      <dgm:prSet presAssocID="{DB7A5518-D4F3-4E61-8CC2-CE9F824234EF}" presName="hierChild5" presStyleCnt="0"/>
      <dgm:spPr/>
    </dgm:pt>
    <dgm:pt modelId="{E29366FE-C60B-4BF1-9DCD-E9A748F3F256}" type="pres">
      <dgm:prSet presAssocID="{539F63DF-C46D-4839-AC3B-D8FB4571D9F0}" presName="hierChild5" presStyleCnt="0"/>
      <dgm:spPr/>
    </dgm:pt>
    <dgm:pt modelId="{212282A7-1A67-434F-BC20-C5720870138A}" type="pres">
      <dgm:prSet presAssocID="{AA4BD9A5-DDF9-4FA8-BE5B-09F8FD6B4FCF}" presName="Name37" presStyleLbl="parChTrans1D3" presStyleIdx="1" presStyleCnt="8"/>
      <dgm:spPr/>
    </dgm:pt>
    <dgm:pt modelId="{4026A9E5-6784-4F4D-A892-E4A2D9A3598E}" type="pres">
      <dgm:prSet presAssocID="{15A359EE-5ED0-4348-9748-E655F0EB24D8}" presName="hierRoot2" presStyleCnt="0">
        <dgm:presLayoutVars>
          <dgm:hierBranch val="init"/>
        </dgm:presLayoutVars>
      </dgm:prSet>
      <dgm:spPr/>
    </dgm:pt>
    <dgm:pt modelId="{3ED1DC44-C60A-4057-B6F1-961D8E38BB95}" type="pres">
      <dgm:prSet presAssocID="{15A359EE-5ED0-4348-9748-E655F0EB24D8}" presName="rootComposite" presStyleCnt="0"/>
      <dgm:spPr/>
    </dgm:pt>
    <dgm:pt modelId="{F453C2FE-E728-415A-8561-4507A96A5209}" type="pres">
      <dgm:prSet presAssocID="{15A359EE-5ED0-4348-9748-E655F0EB24D8}" presName="rootText" presStyleLbl="node3" presStyleIdx="1" presStyleCnt="8">
        <dgm:presLayoutVars>
          <dgm:chPref val="3"/>
        </dgm:presLayoutVars>
      </dgm:prSet>
      <dgm:spPr/>
    </dgm:pt>
    <dgm:pt modelId="{E4A6EF68-34F2-4DD6-BB15-7047F2695AA5}" type="pres">
      <dgm:prSet presAssocID="{15A359EE-5ED0-4348-9748-E655F0EB24D8}" presName="rootConnector" presStyleLbl="node3" presStyleIdx="1" presStyleCnt="8"/>
      <dgm:spPr/>
    </dgm:pt>
    <dgm:pt modelId="{A3B8426F-474A-4EA7-86F9-27BFF2E27EEF}" type="pres">
      <dgm:prSet presAssocID="{15A359EE-5ED0-4348-9748-E655F0EB24D8}" presName="hierChild4" presStyleCnt="0"/>
      <dgm:spPr/>
    </dgm:pt>
    <dgm:pt modelId="{D2A0E81C-906D-47D1-AFDD-E563534AC554}" type="pres">
      <dgm:prSet presAssocID="{15A359EE-5ED0-4348-9748-E655F0EB24D8}" presName="hierChild5" presStyleCnt="0"/>
      <dgm:spPr/>
    </dgm:pt>
    <dgm:pt modelId="{B5ED339F-72E9-4246-9E1F-C4B74674C7B6}" type="pres">
      <dgm:prSet presAssocID="{B193E3FC-2C83-464B-AC38-E4A4FE3B7C36}" presName="hierChild5" presStyleCnt="0"/>
      <dgm:spPr/>
    </dgm:pt>
    <dgm:pt modelId="{6546AE4B-6D94-487D-8455-60EBB805C3BF}" type="pres">
      <dgm:prSet presAssocID="{537D6E2B-292E-45F4-922F-8C65D8CA01E9}" presName="Name37" presStyleLbl="parChTrans1D2" presStyleIdx="1" presStyleCnt="3"/>
      <dgm:spPr/>
    </dgm:pt>
    <dgm:pt modelId="{F9DD4179-309B-4D0F-BB96-9114890622D3}" type="pres">
      <dgm:prSet presAssocID="{1EAA4A89-48D9-4FC8-815D-2AED1DA47E2E}" presName="hierRoot2" presStyleCnt="0">
        <dgm:presLayoutVars>
          <dgm:hierBranch val="init"/>
        </dgm:presLayoutVars>
      </dgm:prSet>
      <dgm:spPr/>
    </dgm:pt>
    <dgm:pt modelId="{FFE98D24-8A2F-4863-8037-5CCFA8CDE3AC}" type="pres">
      <dgm:prSet presAssocID="{1EAA4A89-48D9-4FC8-815D-2AED1DA47E2E}" presName="rootComposite" presStyleCnt="0"/>
      <dgm:spPr/>
    </dgm:pt>
    <dgm:pt modelId="{5C058F0A-E6BF-4F2A-B477-AB26E3AA1FDB}" type="pres">
      <dgm:prSet presAssocID="{1EAA4A89-48D9-4FC8-815D-2AED1DA47E2E}" presName="rootText" presStyleLbl="node2" presStyleIdx="1" presStyleCnt="3">
        <dgm:presLayoutVars>
          <dgm:chPref val="3"/>
        </dgm:presLayoutVars>
      </dgm:prSet>
      <dgm:spPr/>
    </dgm:pt>
    <dgm:pt modelId="{DAB41DF4-8C9A-445E-913F-2A46D106028B}" type="pres">
      <dgm:prSet presAssocID="{1EAA4A89-48D9-4FC8-815D-2AED1DA47E2E}" presName="rootConnector" presStyleLbl="node2" presStyleIdx="1" presStyleCnt="3"/>
      <dgm:spPr/>
    </dgm:pt>
    <dgm:pt modelId="{E79A3084-FE62-47FB-84EB-F229A2C82352}" type="pres">
      <dgm:prSet presAssocID="{1EAA4A89-48D9-4FC8-815D-2AED1DA47E2E}" presName="hierChild4" presStyleCnt="0"/>
      <dgm:spPr/>
    </dgm:pt>
    <dgm:pt modelId="{5973A687-FD02-4493-B525-EE520ECAA14C}" type="pres">
      <dgm:prSet presAssocID="{A659141A-AD1F-40B2-A961-F1B8AA0F3FCE}" presName="Name37" presStyleLbl="parChTrans1D3" presStyleIdx="2" presStyleCnt="8"/>
      <dgm:spPr/>
    </dgm:pt>
    <dgm:pt modelId="{685E60D1-8D6F-402C-9065-8BBD54F071A8}" type="pres">
      <dgm:prSet presAssocID="{275DC282-43E6-4316-A5E3-408203734A6B}" presName="hierRoot2" presStyleCnt="0">
        <dgm:presLayoutVars>
          <dgm:hierBranch val="init"/>
        </dgm:presLayoutVars>
      </dgm:prSet>
      <dgm:spPr/>
    </dgm:pt>
    <dgm:pt modelId="{84EA7238-492D-4BD3-9704-95E604FA733C}" type="pres">
      <dgm:prSet presAssocID="{275DC282-43E6-4316-A5E3-408203734A6B}" presName="rootComposite" presStyleCnt="0"/>
      <dgm:spPr/>
    </dgm:pt>
    <dgm:pt modelId="{66259E76-9D03-4885-B479-45A957A3A2DB}" type="pres">
      <dgm:prSet presAssocID="{275DC282-43E6-4316-A5E3-408203734A6B}" presName="rootText" presStyleLbl="node3" presStyleIdx="2" presStyleCnt="8">
        <dgm:presLayoutVars>
          <dgm:chPref val="3"/>
        </dgm:presLayoutVars>
      </dgm:prSet>
      <dgm:spPr/>
    </dgm:pt>
    <dgm:pt modelId="{9328CFAC-B04D-4400-BCC0-0DFDCD2D89C4}" type="pres">
      <dgm:prSet presAssocID="{275DC282-43E6-4316-A5E3-408203734A6B}" presName="rootConnector" presStyleLbl="node3" presStyleIdx="2" presStyleCnt="8"/>
      <dgm:spPr/>
    </dgm:pt>
    <dgm:pt modelId="{A3E36812-AE1A-480C-B5A7-2F24E64D74D1}" type="pres">
      <dgm:prSet presAssocID="{275DC282-43E6-4316-A5E3-408203734A6B}" presName="hierChild4" presStyleCnt="0"/>
      <dgm:spPr/>
    </dgm:pt>
    <dgm:pt modelId="{27E47AF8-A6E6-4F06-BC93-07F3776A5C9F}" type="pres">
      <dgm:prSet presAssocID="{275DC282-43E6-4316-A5E3-408203734A6B}" presName="hierChild5" presStyleCnt="0"/>
      <dgm:spPr/>
    </dgm:pt>
    <dgm:pt modelId="{C0DFF9F3-7741-40B4-9F04-5E6B36F85365}" type="pres">
      <dgm:prSet presAssocID="{CB48C9C5-D633-4794-AD26-074882906B07}" presName="Name37" presStyleLbl="parChTrans1D3" presStyleIdx="3" presStyleCnt="8"/>
      <dgm:spPr/>
    </dgm:pt>
    <dgm:pt modelId="{1B9E2524-8D14-4505-A294-B5E9932F0B1E}" type="pres">
      <dgm:prSet presAssocID="{3D4ADEAD-D1E2-498C-8FAE-C9D88095E66D}" presName="hierRoot2" presStyleCnt="0">
        <dgm:presLayoutVars>
          <dgm:hierBranch val="init"/>
        </dgm:presLayoutVars>
      </dgm:prSet>
      <dgm:spPr/>
    </dgm:pt>
    <dgm:pt modelId="{A401D979-BA68-404A-B7C9-A7AD59873BCD}" type="pres">
      <dgm:prSet presAssocID="{3D4ADEAD-D1E2-498C-8FAE-C9D88095E66D}" presName="rootComposite" presStyleCnt="0"/>
      <dgm:spPr/>
    </dgm:pt>
    <dgm:pt modelId="{FD13740F-4893-466A-9F5A-FA1B29A1239C}" type="pres">
      <dgm:prSet presAssocID="{3D4ADEAD-D1E2-498C-8FAE-C9D88095E66D}" presName="rootText" presStyleLbl="node3" presStyleIdx="3" presStyleCnt="8">
        <dgm:presLayoutVars>
          <dgm:chPref val="3"/>
        </dgm:presLayoutVars>
      </dgm:prSet>
      <dgm:spPr/>
    </dgm:pt>
    <dgm:pt modelId="{6DEF8CC7-2EA3-4AE0-879D-271239931E0D}" type="pres">
      <dgm:prSet presAssocID="{3D4ADEAD-D1E2-498C-8FAE-C9D88095E66D}" presName="rootConnector" presStyleLbl="node3" presStyleIdx="3" presStyleCnt="8"/>
      <dgm:spPr/>
    </dgm:pt>
    <dgm:pt modelId="{BE437A0A-4DAE-4AC5-B6E3-76E445DD39FD}" type="pres">
      <dgm:prSet presAssocID="{3D4ADEAD-D1E2-498C-8FAE-C9D88095E66D}" presName="hierChild4" presStyleCnt="0"/>
      <dgm:spPr/>
    </dgm:pt>
    <dgm:pt modelId="{18651E36-6F27-4A70-BA1B-5AF60D2650D1}" type="pres">
      <dgm:prSet presAssocID="{3D4ADEAD-D1E2-498C-8FAE-C9D88095E66D}" presName="hierChild5" presStyleCnt="0"/>
      <dgm:spPr/>
    </dgm:pt>
    <dgm:pt modelId="{BE225438-AA42-4882-A87E-44256BE1B5C1}" type="pres">
      <dgm:prSet presAssocID="{C415A64E-28F9-4CF4-A611-053E17EE7406}" presName="Name37" presStyleLbl="parChTrans1D3" presStyleIdx="4" presStyleCnt="8"/>
      <dgm:spPr/>
    </dgm:pt>
    <dgm:pt modelId="{5E2B9C96-2DD3-44A3-B424-4CD2C342E768}" type="pres">
      <dgm:prSet presAssocID="{EAA4D86D-4051-4C9E-9260-E374D7893BE0}" presName="hierRoot2" presStyleCnt="0">
        <dgm:presLayoutVars>
          <dgm:hierBranch val="init"/>
        </dgm:presLayoutVars>
      </dgm:prSet>
      <dgm:spPr/>
    </dgm:pt>
    <dgm:pt modelId="{82AA6282-2F00-4E51-97E3-7D7F1A711C66}" type="pres">
      <dgm:prSet presAssocID="{EAA4D86D-4051-4C9E-9260-E374D7893BE0}" presName="rootComposite" presStyleCnt="0"/>
      <dgm:spPr/>
    </dgm:pt>
    <dgm:pt modelId="{9F54A43C-62AC-469C-B124-91ABD1FCEAD1}" type="pres">
      <dgm:prSet presAssocID="{EAA4D86D-4051-4C9E-9260-E374D7893BE0}" presName="rootText" presStyleLbl="node3" presStyleIdx="4" presStyleCnt="8">
        <dgm:presLayoutVars>
          <dgm:chPref val="3"/>
        </dgm:presLayoutVars>
      </dgm:prSet>
      <dgm:spPr/>
    </dgm:pt>
    <dgm:pt modelId="{0A289E5F-0787-4735-8B8D-EAB84549977C}" type="pres">
      <dgm:prSet presAssocID="{EAA4D86D-4051-4C9E-9260-E374D7893BE0}" presName="rootConnector" presStyleLbl="node3" presStyleIdx="4" presStyleCnt="8"/>
      <dgm:spPr/>
    </dgm:pt>
    <dgm:pt modelId="{37B2C541-DDE3-4E18-809F-5465E461FE4C}" type="pres">
      <dgm:prSet presAssocID="{EAA4D86D-4051-4C9E-9260-E374D7893BE0}" presName="hierChild4" presStyleCnt="0"/>
      <dgm:spPr/>
    </dgm:pt>
    <dgm:pt modelId="{8864AEDB-8E43-4DBB-A716-3B929ACB1A00}" type="pres">
      <dgm:prSet presAssocID="{EAA4D86D-4051-4C9E-9260-E374D7893BE0}" presName="hierChild5" presStyleCnt="0"/>
      <dgm:spPr/>
    </dgm:pt>
    <dgm:pt modelId="{2D6D7B98-6818-4950-B8EB-FD686A3EF68F}" type="pres">
      <dgm:prSet presAssocID="{86A4ED9B-B2DE-4715-A511-990180B1530E}" presName="Name37" presStyleLbl="parChTrans1D3" presStyleIdx="5" presStyleCnt="8"/>
      <dgm:spPr/>
    </dgm:pt>
    <dgm:pt modelId="{9E94DF0C-0DC0-449B-AD0A-6F2C0D55A6C3}" type="pres">
      <dgm:prSet presAssocID="{F993AEF8-EDFF-44A5-9456-007AF00F7735}" presName="hierRoot2" presStyleCnt="0">
        <dgm:presLayoutVars>
          <dgm:hierBranch val="init"/>
        </dgm:presLayoutVars>
      </dgm:prSet>
      <dgm:spPr/>
    </dgm:pt>
    <dgm:pt modelId="{65E806AF-4A2C-49F7-9E63-29193A6E6666}" type="pres">
      <dgm:prSet presAssocID="{F993AEF8-EDFF-44A5-9456-007AF00F7735}" presName="rootComposite" presStyleCnt="0"/>
      <dgm:spPr/>
    </dgm:pt>
    <dgm:pt modelId="{EC251EDD-9757-4D85-9C85-96114737E53C}" type="pres">
      <dgm:prSet presAssocID="{F993AEF8-EDFF-44A5-9456-007AF00F7735}" presName="rootText" presStyleLbl="node3" presStyleIdx="5" presStyleCnt="8">
        <dgm:presLayoutVars>
          <dgm:chPref val="3"/>
        </dgm:presLayoutVars>
      </dgm:prSet>
      <dgm:spPr/>
    </dgm:pt>
    <dgm:pt modelId="{66F02385-15F7-4C60-BE66-29E1B92353A5}" type="pres">
      <dgm:prSet presAssocID="{F993AEF8-EDFF-44A5-9456-007AF00F7735}" presName="rootConnector" presStyleLbl="node3" presStyleIdx="5" presStyleCnt="8"/>
      <dgm:spPr/>
    </dgm:pt>
    <dgm:pt modelId="{EC333E34-DD35-46DC-A2E7-6E0B5FC11242}" type="pres">
      <dgm:prSet presAssocID="{F993AEF8-EDFF-44A5-9456-007AF00F7735}" presName="hierChild4" presStyleCnt="0"/>
      <dgm:spPr/>
    </dgm:pt>
    <dgm:pt modelId="{597DE713-4363-4762-9446-2F7A377788A7}" type="pres">
      <dgm:prSet presAssocID="{F993AEF8-EDFF-44A5-9456-007AF00F7735}" presName="hierChild5" presStyleCnt="0"/>
      <dgm:spPr/>
    </dgm:pt>
    <dgm:pt modelId="{A3678B0A-B970-4E98-84D3-8102D0EC18AB}" type="pres">
      <dgm:prSet presAssocID="{1EAA4A89-48D9-4FC8-815D-2AED1DA47E2E}" presName="hierChild5" presStyleCnt="0"/>
      <dgm:spPr/>
    </dgm:pt>
    <dgm:pt modelId="{E1B070BF-82AC-447C-9503-C5073B1F419D}" type="pres">
      <dgm:prSet presAssocID="{5549AA3A-B1A1-4AD7-B9D4-0DA2E4544409}" presName="Name37" presStyleLbl="parChTrans1D2" presStyleIdx="2" presStyleCnt="3"/>
      <dgm:spPr/>
    </dgm:pt>
    <dgm:pt modelId="{606CFB82-C4BA-40BB-93FB-6CC35EC0D1E9}" type="pres">
      <dgm:prSet presAssocID="{AAA96950-3DB1-4A4F-A837-BD6F00C2DDE0}" presName="hierRoot2" presStyleCnt="0">
        <dgm:presLayoutVars>
          <dgm:hierBranch val="init"/>
        </dgm:presLayoutVars>
      </dgm:prSet>
      <dgm:spPr/>
    </dgm:pt>
    <dgm:pt modelId="{54797D10-0E13-4684-9523-4D850834E735}" type="pres">
      <dgm:prSet presAssocID="{AAA96950-3DB1-4A4F-A837-BD6F00C2DDE0}" presName="rootComposite" presStyleCnt="0"/>
      <dgm:spPr/>
    </dgm:pt>
    <dgm:pt modelId="{5709E255-66C4-4B34-8FF7-58A9BB118848}" type="pres">
      <dgm:prSet presAssocID="{AAA96950-3DB1-4A4F-A837-BD6F00C2DDE0}" presName="rootText" presStyleLbl="node2" presStyleIdx="2" presStyleCnt="3">
        <dgm:presLayoutVars>
          <dgm:chPref val="3"/>
        </dgm:presLayoutVars>
      </dgm:prSet>
      <dgm:spPr/>
    </dgm:pt>
    <dgm:pt modelId="{9603EC7A-5901-4163-87DA-74371E348873}" type="pres">
      <dgm:prSet presAssocID="{AAA96950-3DB1-4A4F-A837-BD6F00C2DDE0}" presName="rootConnector" presStyleLbl="node2" presStyleIdx="2" presStyleCnt="3"/>
      <dgm:spPr/>
    </dgm:pt>
    <dgm:pt modelId="{EBEBEAC3-74E3-443E-A163-3F683EF44492}" type="pres">
      <dgm:prSet presAssocID="{AAA96950-3DB1-4A4F-A837-BD6F00C2DDE0}" presName="hierChild4" presStyleCnt="0"/>
      <dgm:spPr/>
    </dgm:pt>
    <dgm:pt modelId="{7AABEF81-7C29-40D8-829F-A221B58A42A1}" type="pres">
      <dgm:prSet presAssocID="{832BE4BA-FC83-4D7D-8EB2-3CDC5C06A886}" presName="Name37" presStyleLbl="parChTrans1D3" presStyleIdx="6" presStyleCnt="8"/>
      <dgm:spPr/>
    </dgm:pt>
    <dgm:pt modelId="{01450728-A92C-4FE9-A73C-CDF394FFE46A}" type="pres">
      <dgm:prSet presAssocID="{12F856E0-ECC8-43C9-8600-E5B183A7C19A}" presName="hierRoot2" presStyleCnt="0">
        <dgm:presLayoutVars>
          <dgm:hierBranch val="init"/>
        </dgm:presLayoutVars>
      </dgm:prSet>
      <dgm:spPr/>
    </dgm:pt>
    <dgm:pt modelId="{8DA4231A-D063-4F12-84B0-07EEFA49415E}" type="pres">
      <dgm:prSet presAssocID="{12F856E0-ECC8-43C9-8600-E5B183A7C19A}" presName="rootComposite" presStyleCnt="0"/>
      <dgm:spPr/>
    </dgm:pt>
    <dgm:pt modelId="{E74F8103-A554-4894-874F-3842B41402C4}" type="pres">
      <dgm:prSet presAssocID="{12F856E0-ECC8-43C9-8600-E5B183A7C19A}" presName="rootText" presStyleLbl="node3" presStyleIdx="6" presStyleCnt="8">
        <dgm:presLayoutVars>
          <dgm:chPref val="3"/>
        </dgm:presLayoutVars>
      </dgm:prSet>
      <dgm:spPr/>
    </dgm:pt>
    <dgm:pt modelId="{65157972-595B-4B18-BF20-915F209728A8}" type="pres">
      <dgm:prSet presAssocID="{12F856E0-ECC8-43C9-8600-E5B183A7C19A}" presName="rootConnector" presStyleLbl="node3" presStyleIdx="6" presStyleCnt="8"/>
      <dgm:spPr/>
    </dgm:pt>
    <dgm:pt modelId="{986A4F81-36BC-4C1A-9189-5592B7B124D8}" type="pres">
      <dgm:prSet presAssocID="{12F856E0-ECC8-43C9-8600-E5B183A7C19A}" presName="hierChild4" presStyleCnt="0"/>
      <dgm:spPr/>
    </dgm:pt>
    <dgm:pt modelId="{EE0E13BA-32AD-4DF5-B29F-9E74BF3DD404}" type="pres">
      <dgm:prSet presAssocID="{12F856E0-ECC8-43C9-8600-E5B183A7C19A}" presName="hierChild5" presStyleCnt="0"/>
      <dgm:spPr/>
    </dgm:pt>
    <dgm:pt modelId="{B0264589-1A52-4F9E-AB3E-961F8F85A756}" type="pres">
      <dgm:prSet presAssocID="{3279C8A4-38E6-4F60-BA3C-ABE5D6DBEAA3}" presName="Name37" presStyleLbl="parChTrans1D3" presStyleIdx="7" presStyleCnt="8"/>
      <dgm:spPr/>
    </dgm:pt>
    <dgm:pt modelId="{1C0B51E4-D50B-4D85-9181-66DC3E38EF5C}" type="pres">
      <dgm:prSet presAssocID="{5732B4E7-AE92-4482-9AC0-1FF09E50B624}" presName="hierRoot2" presStyleCnt="0">
        <dgm:presLayoutVars>
          <dgm:hierBranch val="init"/>
        </dgm:presLayoutVars>
      </dgm:prSet>
      <dgm:spPr/>
    </dgm:pt>
    <dgm:pt modelId="{4B2B6670-B8E1-40C5-845E-2C35393D5EA1}" type="pres">
      <dgm:prSet presAssocID="{5732B4E7-AE92-4482-9AC0-1FF09E50B624}" presName="rootComposite" presStyleCnt="0"/>
      <dgm:spPr/>
    </dgm:pt>
    <dgm:pt modelId="{585AAB10-E201-4727-B0E5-3C79F32A3EA3}" type="pres">
      <dgm:prSet presAssocID="{5732B4E7-AE92-4482-9AC0-1FF09E50B624}" presName="rootText" presStyleLbl="node3" presStyleIdx="7" presStyleCnt="8">
        <dgm:presLayoutVars>
          <dgm:chPref val="3"/>
        </dgm:presLayoutVars>
      </dgm:prSet>
      <dgm:spPr/>
    </dgm:pt>
    <dgm:pt modelId="{FA485C12-C184-41E0-8C22-1128F48A6F25}" type="pres">
      <dgm:prSet presAssocID="{5732B4E7-AE92-4482-9AC0-1FF09E50B624}" presName="rootConnector" presStyleLbl="node3" presStyleIdx="7" presStyleCnt="8"/>
      <dgm:spPr/>
    </dgm:pt>
    <dgm:pt modelId="{3CC7E572-95D8-41B7-8C8E-AE991AC1FEF4}" type="pres">
      <dgm:prSet presAssocID="{5732B4E7-AE92-4482-9AC0-1FF09E50B624}" presName="hierChild4" presStyleCnt="0"/>
      <dgm:spPr/>
    </dgm:pt>
    <dgm:pt modelId="{48ADC271-0B79-4219-A2C1-041F92BB055C}" type="pres">
      <dgm:prSet presAssocID="{5732B4E7-AE92-4482-9AC0-1FF09E50B624}" presName="hierChild5" presStyleCnt="0"/>
      <dgm:spPr/>
    </dgm:pt>
    <dgm:pt modelId="{1370F23A-D397-4BD6-8586-F359E43FF35E}" type="pres">
      <dgm:prSet presAssocID="{AAA96950-3DB1-4A4F-A837-BD6F00C2DDE0}" presName="hierChild5" presStyleCnt="0"/>
      <dgm:spPr/>
    </dgm:pt>
    <dgm:pt modelId="{CF6585C4-B390-43C4-8819-752A484E1827}" type="pres">
      <dgm:prSet presAssocID="{C0E4363D-9BF4-4DDA-ABE3-B4AF1E11B746}" presName="hierChild3" presStyleCnt="0"/>
      <dgm:spPr/>
    </dgm:pt>
  </dgm:ptLst>
  <dgm:cxnLst>
    <dgm:cxn modelId="{640D5909-6859-4124-A435-F04A70EC37F3}" type="presOf" srcId="{AAA96950-3DB1-4A4F-A837-BD6F00C2DDE0}" destId="{5709E255-66C4-4B34-8FF7-58A9BB118848}" srcOrd="0" destOrd="0" presId="urn:microsoft.com/office/officeart/2005/8/layout/orgChart1"/>
    <dgm:cxn modelId="{6676DB0C-6AFD-4E12-8F1A-3839EB0C310E}" type="presOf" srcId="{EAA4D86D-4051-4C9E-9260-E374D7893BE0}" destId="{9F54A43C-62AC-469C-B124-91ABD1FCEAD1}" srcOrd="0" destOrd="0" presId="urn:microsoft.com/office/officeart/2005/8/layout/orgChart1"/>
    <dgm:cxn modelId="{B66F7310-1199-42A7-A155-23DF061E12EA}" type="presOf" srcId="{86A4ED9B-B2DE-4715-A511-990180B1530E}" destId="{2D6D7B98-6818-4950-B8EB-FD686A3EF68F}" srcOrd="0" destOrd="0" presId="urn:microsoft.com/office/officeart/2005/8/layout/orgChart1"/>
    <dgm:cxn modelId="{B882D210-6883-4D08-AEDE-49786A234FA2}" type="presOf" srcId="{5732B4E7-AE92-4482-9AC0-1FF09E50B624}" destId="{FA485C12-C184-41E0-8C22-1128F48A6F25}" srcOrd="1" destOrd="0" presId="urn:microsoft.com/office/officeart/2005/8/layout/orgChart1"/>
    <dgm:cxn modelId="{FDF28E12-A6A2-4EA9-88A1-F5B52D4A9587}" type="presOf" srcId="{DDEB1D83-355C-46D1-9599-5AB40E67C16D}" destId="{34F3E040-0A01-49B4-8379-47E6FDBE9BD4}" srcOrd="0" destOrd="0" presId="urn:microsoft.com/office/officeart/2005/8/layout/orgChart1"/>
    <dgm:cxn modelId="{4ABEC815-25FF-43FD-B668-801A90FB558E}" type="presOf" srcId="{C0E4363D-9BF4-4DDA-ABE3-B4AF1E11B746}" destId="{BCB1D1F5-2172-45AF-8052-19E8147F2DB3}" srcOrd="0" destOrd="0" presId="urn:microsoft.com/office/officeart/2005/8/layout/orgChart1"/>
    <dgm:cxn modelId="{8D396B21-0CC0-4D13-8FD0-C52D101D042F}" type="presOf" srcId="{15A359EE-5ED0-4348-9748-E655F0EB24D8}" destId="{E4A6EF68-34F2-4DD6-BB15-7047F2695AA5}" srcOrd="1" destOrd="0" presId="urn:microsoft.com/office/officeart/2005/8/layout/orgChart1"/>
    <dgm:cxn modelId="{5B649625-6AF7-42F6-941D-D5CC2543869D}" srcId="{539F63DF-C46D-4839-AC3B-D8FB4571D9F0}" destId="{DB7A5518-D4F3-4E61-8CC2-CE9F824234EF}" srcOrd="2" destOrd="0" parTransId="{D8D49FD3-361D-4A9D-A667-176346F25ECC}" sibTransId="{E4DC910D-7820-465D-B018-D7722A27070D}"/>
    <dgm:cxn modelId="{0DF28E26-2B88-4B1E-B167-35BB9430A261}" type="presOf" srcId="{D8D49FD3-361D-4A9D-A667-176346F25ECC}" destId="{21A58AAF-9C4A-4C5D-918C-2B2CF52AA356}" srcOrd="0" destOrd="0" presId="urn:microsoft.com/office/officeart/2005/8/layout/orgChart1"/>
    <dgm:cxn modelId="{7BAFA32A-5684-4FE4-8BB0-49640E2EFB06}" type="presOf" srcId="{A7BDB25A-CDDD-4EF9-95F6-807CDF6C7295}" destId="{9846F7A1-77F2-4F32-8698-26C56302B29A}" srcOrd="0" destOrd="0" presId="urn:microsoft.com/office/officeart/2005/8/layout/orgChart1"/>
    <dgm:cxn modelId="{5FDFF032-5278-4155-A4B3-9692B1407A1C}" srcId="{B193E3FC-2C83-464B-AC38-E4A4FE3B7C36}" destId="{539F63DF-C46D-4839-AC3B-D8FB4571D9F0}" srcOrd="0" destOrd="0" parTransId="{3442A207-34E1-4514-82ED-5359F7DB8EE4}" sibTransId="{87834F7B-D3E4-41F0-89E2-9F2275531A3F}"/>
    <dgm:cxn modelId="{3C0A4D36-C174-4CBF-B422-391C9A26552D}" type="presOf" srcId="{AAA96950-3DB1-4A4F-A837-BD6F00C2DDE0}" destId="{9603EC7A-5901-4163-87DA-74371E348873}" srcOrd="1" destOrd="0" presId="urn:microsoft.com/office/officeart/2005/8/layout/orgChart1"/>
    <dgm:cxn modelId="{AAD9403B-C109-4D1A-BB33-1AC101DC5DF4}" type="presOf" srcId="{5549AA3A-B1A1-4AD7-B9D4-0DA2E4544409}" destId="{E1B070BF-82AC-447C-9503-C5073B1F419D}" srcOrd="0" destOrd="0" presId="urn:microsoft.com/office/officeart/2005/8/layout/orgChart1"/>
    <dgm:cxn modelId="{E2A9E43E-2239-491D-9895-A2C5722483E5}" type="presOf" srcId="{5732B4E7-AE92-4482-9AC0-1FF09E50B624}" destId="{585AAB10-E201-4727-B0E5-3C79F32A3EA3}" srcOrd="0" destOrd="0" presId="urn:microsoft.com/office/officeart/2005/8/layout/orgChart1"/>
    <dgm:cxn modelId="{82F68240-9280-4FCB-8EBB-A0457B4B923D}" type="presOf" srcId="{DB7A5518-D4F3-4E61-8CC2-CE9F824234EF}" destId="{CDBEC0A8-C61D-47A8-BB73-FE9231D3A25F}" srcOrd="1" destOrd="0" presId="urn:microsoft.com/office/officeart/2005/8/layout/orgChart1"/>
    <dgm:cxn modelId="{6EBC5A5C-C085-4121-9E4D-611386129DE4}" type="presOf" srcId="{3D4ADEAD-D1E2-498C-8FAE-C9D88095E66D}" destId="{FD13740F-4893-466A-9F5A-FA1B29A1239C}" srcOrd="0" destOrd="0" presId="urn:microsoft.com/office/officeart/2005/8/layout/orgChart1"/>
    <dgm:cxn modelId="{A5EC0B5D-C957-43B3-B72B-D89FBBBCC372}" type="presOf" srcId="{9CF96689-7462-4A67-B4B4-EEEE9855ECDC}" destId="{B687F7A8-F84A-49AE-A0D9-0C30C2454768}" srcOrd="0" destOrd="0" presId="urn:microsoft.com/office/officeart/2005/8/layout/orgChart1"/>
    <dgm:cxn modelId="{CDC7EF42-9DEC-4F31-BE76-CC631454DA9E}" type="presOf" srcId="{F993AEF8-EDFF-44A5-9456-007AF00F7735}" destId="{66F02385-15F7-4C60-BE66-29E1B92353A5}" srcOrd="1" destOrd="0" presId="urn:microsoft.com/office/officeart/2005/8/layout/orgChart1"/>
    <dgm:cxn modelId="{769DC267-0734-4121-8014-B1AFDB4E9B95}" type="presOf" srcId="{1EAA4A89-48D9-4FC8-815D-2AED1DA47E2E}" destId="{DAB41DF4-8C9A-445E-913F-2A46D106028B}" srcOrd="1" destOrd="0" presId="urn:microsoft.com/office/officeart/2005/8/layout/orgChart1"/>
    <dgm:cxn modelId="{EE4EFA49-3EA1-457C-8342-47D697FC3447}" type="presOf" srcId="{DB7A5518-D4F3-4E61-8CC2-CE9F824234EF}" destId="{D04A0732-D812-435C-B54C-15099D7BCF99}" srcOrd="0" destOrd="0" presId="urn:microsoft.com/office/officeart/2005/8/layout/orgChart1"/>
    <dgm:cxn modelId="{4546806A-8088-4354-829C-25858177C407}" srcId="{C0E4363D-9BF4-4DDA-ABE3-B4AF1E11B746}" destId="{1EAA4A89-48D9-4FC8-815D-2AED1DA47E2E}" srcOrd="1" destOrd="0" parTransId="{537D6E2B-292E-45F4-922F-8C65D8CA01E9}" sibTransId="{0C209CAB-5C01-40E6-968F-E57AB7DC593F}"/>
    <dgm:cxn modelId="{BBE2944B-5AAB-4DDD-B5DB-9B0FE382BA01}" type="presOf" srcId="{15A359EE-5ED0-4348-9748-E655F0EB24D8}" destId="{F453C2FE-E728-415A-8561-4507A96A5209}" srcOrd="0" destOrd="0" presId="urn:microsoft.com/office/officeart/2005/8/layout/orgChart1"/>
    <dgm:cxn modelId="{DD45B44B-2547-4F89-80F6-7FE7EBDFE040}" type="presOf" srcId="{9CF96689-7462-4A67-B4B4-EEEE9855ECDC}" destId="{6F790790-D760-4A5B-B5FA-9AAF377D863F}" srcOrd="1" destOrd="0" presId="urn:microsoft.com/office/officeart/2005/8/layout/orgChart1"/>
    <dgm:cxn modelId="{EC18C16D-4167-479A-AF59-8437E56C9D4D}" type="presOf" srcId="{12F856E0-ECC8-43C9-8600-E5B183A7C19A}" destId="{E74F8103-A554-4894-874F-3842B41402C4}" srcOrd="0" destOrd="0" presId="urn:microsoft.com/office/officeart/2005/8/layout/orgChart1"/>
    <dgm:cxn modelId="{9EDC544E-8D06-4E79-9868-BEF731A40DEF}" type="presOf" srcId="{275DC282-43E6-4316-A5E3-408203734A6B}" destId="{9328CFAC-B04D-4400-BCC0-0DFDCD2D89C4}" srcOrd="1" destOrd="0" presId="urn:microsoft.com/office/officeart/2005/8/layout/orgChart1"/>
    <dgm:cxn modelId="{777F756E-8AB7-4BB9-AA9D-FC6C22AC96F4}" type="presOf" srcId="{F649FB03-8B9D-4907-85F7-220579879365}" destId="{641C4DDB-1D51-4B2C-96C8-729F96A2F0AD}" srcOrd="0" destOrd="0" presId="urn:microsoft.com/office/officeart/2005/8/layout/orgChart1"/>
    <dgm:cxn modelId="{60EBFB74-88AF-42F8-9863-9A103A3EEC85}" srcId="{539F63DF-C46D-4839-AC3B-D8FB4571D9F0}" destId="{9CF96689-7462-4A67-B4B4-EEEE9855ECDC}" srcOrd="0" destOrd="0" parTransId="{F649FB03-8B9D-4907-85F7-220579879365}" sibTransId="{F5C576AB-1145-4617-A62D-10C559DCE514}"/>
    <dgm:cxn modelId="{A6A6E375-E4A0-4E26-A2ED-DD7B422A650E}" type="presOf" srcId="{C415A64E-28F9-4CF4-A611-053E17EE7406}" destId="{BE225438-AA42-4882-A87E-44256BE1B5C1}" srcOrd="0" destOrd="0" presId="urn:microsoft.com/office/officeart/2005/8/layout/orgChart1"/>
    <dgm:cxn modelId="{BA9E1559-BDB5-45D6-B899-17FBC5E3C7C9}" type="presOf" srcId="{1EAA4A89-48D9-4FC8-815D-2AED1DA47E2E}" destId="{5C058F0A-E6BF-4F2A-B477-AB26E3AA1FDB}" srcOrd="0" destOrd="0" presId="urn:microsoft.com/office/officeart/2005/8/layout/orgChart1"/>
    <dgm:cxn modelId="{9446767A-03E3-4A45-AF44-982EB5F758FF}" type="presOf" srcId="{A659141A-AD1F-40B2-A961-F1B8AA0F3FCE}" destId="{5973A687-FD02-4493-B525-EE520ECAA14C}" srcOrd="0" destOrd="0" presId="urn:microsoft.com/office/officeart/2005/8/layout/orgChart1"/>
    <dgm:cxn modelId="{FC417E86-6495-4885-B1BE-266F7693A190}" type="presOf" srcId="{C0E4363D-9BF4-4DDA-ABE3-B4AF1E11B746}" destId="{F8967276-B818-4EB7-AA72-93E7B86B69FE}" srcOrd="1" destOrd="0" presId="urn:microsoft.com/office/officeart/2005/8/layout/orgChart1"/>
    <dgm:cxn modelId="{5AABA088-81BB-424B-95C2-3819E6B05851}" type="presOf" srcId="{F993AEF8-EDFF-44A5-9456-007AF00F7735}" destId="{EC251EDD-9757-4D85-9C85-96114737E53C}" srcOrd="0" destOrd="0" presId="urn:microsoft.com/office/officeart/2005/8/layout/orgChart1"/>
    <dgm:cxn modelId="{8537088F-D841-4507-AA6B-1623F376B11E}" type="presOf" srcId="{12F856E0-ECC8-43C9-8600-E5B183A7C19A}" destId="{65157972-595B-4B18-BF20-915F209728A8}" srcOrd="1" destOrd="0" presId="urn:microsoft.com/office/officeart/2005/8/layout/orgChart1"/>
    <dgm:cxn modelId="{80AF7691-CBBD-4EFE-8C2C-46CD0CA08947}" srcId="{539F63DF-C46D-4839-AC3B-D8FB4571D9F0}" destId="{A7BDB25A-CDDD-4EF9-95F6-807CDF6C7295}" srcOrd="1" destOrd="0" parTransId="{7DDD3CE7-48F8-44ED-AA26-C8DC3565DD77}" sibTransId="{C71EBBE8-995E-4D22-8CEF-F0F41C84E38C}"/>
    <dgm:cxn modelId="{CEC07C93-1080-4112-83D7-319D7A28E04A}" type="presOf" srcId="{AA4BD9A5-DDF9-4FA8-BE5B-09F8FD6B4FCF}" destId="{212282A7-1A67-434F-BC20-C5720870138A}" srcOrd="0" destOrd="0" presId="urn:microsoft.com/office/officeart/2005/8/layout/orgChart1"/>
    <dgm:cxn modelId="{8A2FD799-59C9-4168-9E05-997BFA67C069}" type="presOf" srcId="{3442A207-34E1-4514-82ED-5359F7DB8EE4}" destId="{3656C692-DCB8-4E0E-8593-C6DC31B57B0E}" srcOrd="0" destOrd="0" presId="urn:microsoft.com/office/officeart/2005/8/layout/orgChart1"/>
    <dgm:cxn modelId="{5A56E79F-1DAA-438F-AA74-E49BF5252B30}" type="presOf" srcId="{4F130E91-E866-44BB-9AC9-38E3AA8B69F7}" destId="{3CEB88B7-9BA0-4A45-B1DA-B6AE5227F116}" srcOrd="0" destOrd="0" presId="urn:microsoft.com/office/officeart/2005/8/layout/orgChart1"/>
    <dgm:cxn modelId="{E40227A0-D4E1-4739-9DEA-A31CAE9396D4}" type="presOf" srcId="{275DC282-43E6-4316-A5E3-408203734A6B}" destId="{66259E76-9D03-4885-B479-45A957A3A2DB}" srcOrd="0" destOrd="0" presId="urn:microsoft.com/office/officeart/2005/8/layout/orgChart1"/>
    <dgm:cxn modelId="{F55DEAAB-C071-40B8-81EB-798E0B745901}" srcId="{C0E4363D-9BF4-4DDA-ABE3-B4AF1E11B746}" destId="{AAA96950-3DB1-4A4F-A837-BD6F00C2DDE0}" srcOrd="2" destOrd="0" parTransId="{5549AA3A-B1A1-4AD7-B9D4-0DA2E4544409}" sibTransId="{3369CB24-5872-4FED-B074-6D38B4EA538B}"/>
    <dgm:cxn modelId="{BDEE82AD-CB15-497B-8DDF-8C018A7CA721}" srcId="{1EAA4A89-48D9-4FC8-815D-2AED1DA47E2E}" destId="{275DC282-43E6-4316-A5E3-408203734A6B}" srcOrd="0" destOrd="0" parTransId="{A659141A-AD1F-40B2-A961-F1B8AA0F3FCE}" sibTransId="{F81D289B-4763-4CAC-B0C5-E07F97FC85D6}"/>
    <dgm:cxn modelId="{97AEB4AD-1530-45FD-9416-9BA7BEBE6491}" srcId="{AAA96950-3DB1-4A4F-A837-BD6F00C2DDE0}" destId="{5732B4E7-AE92-4482-9AC0-1FF09E50B624}" srcOrd="1" destOrd="0" parTransId="{3279C8A4-38E6-4F60-BA3C-ABE5D6DBEAA3}" sibTransId="{F01FE2EF-738E-45CE-8665-8571B3963A63}"/>
    <dgm:cxn modelId="{43E142AE-9210-4FA4-A7AB-61B57A40C751}" type="presOf" srcId="{CB48C9C5-D633-4794-AD26-074882906B07}" destId="{C0DFF9F3-7741-40B4-9F04-5E6B36F85365}" srcOrd="0" destOrd="0" presId="urn:microsoft.com/office/officeart/2005/8/layout/orgChart1"/>
    <dgm:cxn modelId="{A66707B2-F519-4909-8F50-31284C8A825C}" srcId="{DDEB1D83-355C-46D1-9599-5AB40E67C16D}" destId="{C0E4363D-9BF4-4DDA-ABE3-B4AF1E11B746}" srcOrd="0" destOrd="0" parTransId="{107D0221-76F6-4580-905E-FAFAE4D17D58}" sibTransId="{F638183B-DFDF-4A6F-AC92-E0FD6E174687}"/>
    <dgm:cxn modelId="{8ED43FB5-2F06-408E-A044-587EB72C8422}" type="presOf" srcId="{3D4ADEAD-D1E2-498C-8FAE-C9D88095E66D}" destId="{6DEF8CC7-2EA3-4AE0-879D-271239931E0D}" srcOrd="1" destOrd="0" presId="urn:microsoft.com/office/officeart/2005/8/layout/orgChart1"/>
    <dgm:cxn modelId="{BEBBC8BE-AC9D-4600-A1FC-69FF30C15F9B}" type="presOf" srcId="{537D6E2B-292E-45F4-922F-8C65D8CA01E9}" destId="{6546AE4B-6D94-487D-8455-60EBB805C3BF}" srcOrd="0" destOrd="0" presId="urn:microsoft.com/office/officeart/2005/8/layout/orgChart1"/>
    <dgm:cxn modelId="{E68B4EC7-DDB4-4EC4-845A-CF2BFBF40CAA}" srcId="{1EAA4A89-48D9-4FC8-815D-2AED1DA47E2E}" destId="{3D4ADEAD-D1E2-498C-8FAE-C9D88095E66D}" srcOrd="1" destOrd="0" parTransId="{CB48C9C5-D633-4794-AD26-074882906B07}" sibTransId="{5168C748-0BC0-4ECF-BCAE-E723D3A2B1CC}"/>
    <dgm:cxn modelId="{AC6F37C9-4EA0-4FD7-B448-055331E4CB02}" type="presOf" srcId="{B193E3FC-2C83-464B-AC38-E4A4FE3B7C36}" destId="{1F3A0C2C-BB83-4583-971E-3D9994280EE1}" srcOrd="1" destOrd="0" presId="urn:microsoft.com/office/officeart/2005/8/layout/orgChart1"/>
    <dgm:cxn modelId="{CBCA32D8-12F6-44B6-B577-DC83F437ED40}" srcId="{1EAA4A89-48D9-4FC8-815D-2AED1DA47E2E}" destId="{F993AEF8-EDFF-44A5-9456-007AF00F7735}" srcOrd="3" destOrd="0" parTransId="{86A4ED9B-B2DE-4715-A511-990180B1530E}" sibTransId="{37187B3B-A1CB-4BA6-A948-FB7D1B70AE60}"/>
    <dgm:cxn modelId="{E725D8D8-5134-4147-99F8-AD6AA4A47C4A}" type="presOf" srcId="{832BE4BA-FC83-4D7D-8EB2-3CDC5C06A886}" destId="{7AABEF81-7C29-40D8-829F-A221B58A42A1}" srcOrd="0" destOrd="0" presId="urn:microsoft.com/office/officeart/2005/8/layout/orgChart1"/>
    <dgm:cxn modelId="{4AF43ADC-2B79-4596-AB21-0B1C82E86805}" srcId="{AAA96950-3DB1-4A4F-A837-BD6F00C2DDE0}" destId="{12F856E0-ECC8-43C9-8600-E5B183A7C19A}" srcOrd="0" destOrd="0" parTransId="{832BE4BA-FC83-4D7D-8EB2-3CDC5C06A886}" sibTransId="{0AFCE201-CEE2-46D2-8122-1FACCCB296E6}"/>
    <dgm:cxn modelId="{AE5022DF-C533-4728-BF7A-5C5C0EF910AA}" srcId="{C0E4363D-9BF4-4DDA-ABE3-B4AF1E11B746}" destId="{B193E3FC-2C83-464B-AC38-E4A4FE3B7C36}" srcOrd="0" destOrd="0" parTransId="{4F130E91-E866-44BB-9AC9-38E3AA8B69F7}" sibTransId="{4ABF45FF-2383-4931-B452-E58ACE1D3C3C}"/>
    <dgm:cxn modelId="{287486EB-BA69-4D63-B501-BC2562DBC8C5}" type="presOf" srcId="{A7BDB25A-CDDD-4EF9-95F6-807CDF6C7295}" destId="{6F121062-B5EE-4EE8-B5C1-5964990A03E0}" srcOrd="1" destOrd="0" presId="urn:microsoft.com/office/officeart/2005/8/layout/orgChart1"/>
    <dgm:cxn modelId="{1EB9B1F1-EB86-40C1-8B5D-3857CD7B509D}" srcId="{B193E3FC-2C83-464B-AC38-E4A4FE3B7C36}" destId="{15A359EE-5ED0-4348-9748-E655F0EB24D8}" srcOrd="1" destOrd="0" parTransId="{AA4BD9A5-DDF9-4FA8-BE5B-09F8FD6B4FCF}" sibTransId="{9D209D98-FE56-4524-A762-DEC81578154F}"/>
    <dgm:cxn modelId="{7B3D84F2-876E-4B3C-8BFE-DFDA8C217902}" type="presOf" srcId="{539F63DF-C46D-4839-AC3B-D8FB4571D9F0}" destId="{8E7FA219-18ED-452A-A443-C366CF142C12}" srcOrd="0" destOrd="0" presId="urn:microsoft.com/office/officeart/2005/8/layout/orgChart1"/>
    <dgm:cxn modelId="{1C23D6F3-B696-4B59-9BB8-70761F46966C}" type="presOf" srcId="{3279C8A4-38E6-4F60-BA3C-ABE5D6DBEAA3}" destId="{B0264589-1A52-4F9E-AB3E-961F8F85A756}" srcOrd="0" destOrd="0" presId="urn:microsoft.com/office/officeart/2005/8/layout/orgChart1"/>
    <dgm:cxn modelId="{35FC94F5-0242-4035-940A-BDDBB5B1414E}" srcId="{1EAA4A89-48D9-4FC8-815D-2AED1DA47E2E}" destId="{EAA4D86D-4051-4C9E-9260-E374D7893BE0}" srcOrd="2" destOrd="0" parTransId="{C415A64E-28F9-4CF4-A611-053E17EE7406}" sibTransId="{DE866A12-84F0-44CD-B9E1-6624F6427B55}"/>
    <dgm:cxn modelId="{48D1F7F6-3AEC-4F76-A664-A85D69726A18}" type="presOf" srcId="{B193E3FC-2C83-464B-AC38-E4A4FE3B7C36}" destId="{B73105D9-AD4B-4F64-BD4C-38BABE73C64A}" srcOrd="0" destOrd="0" presId="urn:microsoft.com/office/officeart/2005/8/layout/orgChart1"/>
    <dgm:cxn modelId="{3924EAF7-D2C0-478B-B009-78318CF764B9}" type="presOf" srcId="{539F63DF-C46D-4839-AC3B-D8FB4571D9F0}" destId="{FCF79605-69DF-4EA1-B972-AFBC7DBA18F2}" srcOrd="1" destOrd="0" presId="urn:microsoft.com/office/officeart/2005/8/layout/orgChart1"/>
    <dgm:cxn modelId="{BF930EF8-82DE-4999-96EC-956FF6AA2DFF}" type="presOf" srcId="{7DDD3CE7-48F8-44ED-AA26-C8DC3565DD77}" destId="{98DA4724-DBBB-48E9-89FD-88936A33EF9C}" srcOrd="0" destOrd="0" presId="urn:microsoft.com/office/officeart/2005/8/layout/orgChart1"/>
    <dgm:cxn modelId="{BB8AB5FE-DAFE-4850-A5F4-F0209B7EA2F3}" type="presOf" srcId="{EAA4D86D-4051-4C9E-9260-E374D7893BE0}" destId="{0A289E5F-0787-4735-8B8D-EAB84549977C}" srcOrd="1" destOrd="0" presId="urn:microsoft.com/office/officeart/2005/8/layout/orgChart1"/>
    <dgm:cxn modelId="{652C3CDA-F1F8-4158-9754-ADE5C8A0E06F}" type="presParOf" srcId="{34F3E040-0A01-49B4-8379-47E6FDBE9BD4}" destId="{27F5C5E8-9E52-40DB-AB28-58E041635475}" srcOrd="0" destOrd="0" presId="urn:microsoft.com/office/officeart/2005/8/layout/orgChart1"/>
    <dgm:cxn modelId="{B6876A6B-EC99-47C1-A326-FEA731C94E0B}" type="presParOf" srcId="{27F5C5E8-9E52-40DB-AB28-58E041635475}" destId="{105E355C-7DFF-4A60-96E5-C3224789B130}" srcOrd="0" destOrd="0" presId="urn:microsoft.com/office/officeart/2005/8/layout/orgChart1"/>
    <dgm:cxn modelId="{4C6BAB3C-6D67-4B39-AD7F-F8E83C7A3027}" type="presParOf" srcId="{105E355C-7DFF-4A60-96E5-C3224789B130}" destId="{BCB1D1F5-2172-45AF-8052-19E8147F2DB3}" srcOrd="0" destOrd="0" presId="urn:microsoft.com/office/officeart/2005/8/layout/orgChart1"/>
    <dgm:cxn modelId="{C40DDCC8-9191-4547-A287-E11F84B472B0}" type="presParOf" srcId="{105E355C-7DFF-4A60-96E5-C3224789B130}" destId="{F8967276-B818-4EB7-AA72-93E7B86B69FE}" srcOrd="1" destOrd="0" presId="urn:microsoft.com/office/officeart/2005/8/layout/orgChart1"/>
    <dgm:cxn modelId="{35D4BF45-AA09-414D-B20E-93EC4AA662E3}" type="presParOf" srcId="{27F5C5E8-9E52-40DB-AB28-58E041635475}" destId="{A2A34D6A-262A-4012-A7F1-95F27822B1EB}" srcOrd="1" destOrd="0" presId="urn:microsoft.com/office/officeart/2005/8/layout/orgChart1"/>
    <dgm:cxn modelId="{4CC9D90F-D3BF-4338-BFC3-560A292AEA2E}" type="presParOf" srcId="{A2A34D6A-262A-4012-A7F1-95F27822B1EB}" destId="{3CEB88B7-9BA0-4A45-B1DA-B6AE5227F116}" srcOrd="0" destOrd="0" presId="urn:microsoft.com/office/officeart/2005/8/layout/orgChart1"/>
    <dgm:cxn modelId="{5AEDEB84-F2C7-4E31-AF0B-6D92A60D01E3}" type="presParOf" srcId="{A2A34D6A-262A-4012-A7F1-95F27822B1EB}" destId="{718546B6-42DE-4FC2-AC5A-F80233D450C0}" srcOrd="1" destOrd="0" presId="urn:microsoft.com/office/officeart/2005/8/layout/orgChart1"/>
    <dgm:cxn modelId="{B0EA3414-F31A-409E-9D3D-2D67BA794CFD}" type="presParOf" srcId="{718546B6-42DE-4FC2-AC5A-F80233D450C0}" destId="{C61B5925-0EE0-45B9-82C4-C2E5C2DD9E43}" srcOrd="0" destOrd="0" presId="urn:microsoft.com/office/officeart/2005/8/layout/orgChart1"/>
    <dgm:cxn modelId="{29FA95E1-EA9D-4174-B3C0-9D9096590899}" type="presParOf" srcId="{C61B5925-0EE0-45B9-82C4-C2E5C2DD9E43}" destId="{B73105D9-AD4B-4F64-BD4C-38BABE73C64A}" srcOrd="0" destOrd="0" presId="urn:microsoft.com/office/officeart/2005/8/layout/orgChart1"/>
    <dgm:cxn modelId="{D726EB98-74BB-470B-A779-907F9A6A32AD}" type="presParOf" srcId="{C61B5925-0EE0-45B9-82C4-C2E5C2DD9E43}" destId="{1F3A0C2C-BB83-4583-971E-3D9994280EE1}" srcOrd="1" destOrd="0" presId="urn:microsoft.com/office/officeart/2005/8/layout/orgChart1"/>
    <dgm:cxn modelId="{6EF4735E-84B6-414E-9A6E-9D0AE2D79456}" type="presParOf" srcId="{718546B6-42DE-4FC2-AC5A-F80233D450C0}" destId="{8FBBFB09-70CB-4AD4-820C-CD6561369883}" srcOrd="1" destOrd="0" presId="urn:microsoft.com/office/officeart/2005/8/layout/orgChart1"/>
    <dgm:cxn modelId="{2D0D6E85-8A6F-4F79-8C3F-A95462502B3F}" type="presParOf" srcId="{8FBBFB09-70CB-4AD4-820C-CD6561369883}" destId="{3656C692-DCB8-4E0E-8593-C6DC31B57B0E}" srcOrd="0" destOrd="0" presId="urn:microsoft.com/office/officeart/2005/8/layout/orgChart1"/>
    <dgm:cxn modelId="{B8E9ADE6-D253-4345-AA40-356298B7B4AF}" type="presParOf" srcId="{8FBBFB09-70CB-4AD4-820C-CD6561369883}" destId="{5F459592-D13D-4C23-AD40-9D85A1F9440C}" srcOrd="1" destOrd="0" presId="urn:microsoft.com/office/officeart/2005/8/layout/orgChart1"/>
    <dgm:cxn modelId="{9B1D552F-4A92-4A2C-854E-E1DBB2DC6640}" type="presParOf" srcId="{5F459592-D13D-4C23-AD40-9D85A1F9440C}" destId="{98D781FB-4D9E-44E5-A674-93E467F5DA3D}" srcOrd="0" destOrd="0" presId="urn:microsoft.com/office/officeart/2005/8/layout/orgChart1"/>
    <dgm:cxn modelId="{9BC92B7B-13CF-42AE-AE9E-1BE587BF43C8}" type="presParOf" srcId="{98D781FB-4D9E-44E5-A674-93E467F5DA3D}" destId="{8E7FA219-18ED-452A-A443-C366CF142C12}" srcOrd="0" destOrd="0" presId="urn:microsoft.com/office/officeart/2005/8/layout/orgChart1"/>
    <dgm:cxn modelId="{5914EE72-763C-4CF3-9588-9B36BB06E29B}" type="presParOf" srcId="{98D781FB-4D9E-44E5-A674-93E467F5DA3D}" destId="{FCF79605-69DF-4EA1-B972-AFBC7DBA18F2}" srcOrd="1" destOrd="0" presId="urn:microsoft.com/office/officeart/2005/8/layout/orgChart1"/>
    <dgm:cxn modelId="{2280DBA5-86AC-4C26-BF83-A053445D0F14}" type="presParOf" srcId="{5F459592-D13D-4C23-AD40-9D85A1F9440C}" destId="{1C169078-5127-4DE3-8FA4-145215E9CCBB}" srcOrd="1" destOrd="0" presId="urn:microsoft.com/office/officeart/2005/8/layout/orgChart1"/>
    <dgm:cxn modelId="{6B4DC60F-D300-4794-B57A-7C7023B654B1}" type="presParOf" srcId="{1C169078-5127-4DE3-8FA4-145215E9CCBB}" destId="{641C4DDB-1D51-4B2C-96C8-729F96A2F0AD}" srcOrd="0" destOrd="0" presId="urn:microsoft.com/office/officeart/2005/8/layout/orgChart1"/>
    <dgm:cxn modelId="{66E88B10-69E8-49E6-98F3-A5F6601D47AA}" type="presParOf" srcId="{1C169078-5127-4DE3-8FA4-145215E9CCBB}" destId="{B052AFB4-3634-40C0-86A3-8EB153198431}" srcOrd="1" destOrd="0" presId="urn:microsoft.com/office/officeart/2005/8/layout/orgChart1"/>
    <dgm:cxn modelId="{F2DEFFEE-5F63-42AC-9E46-F970A45F0898}" type="presParOf" srcId="{B052AFB4-3634-40C0-86A3-8EB153198431}" destId="{84F49ABE-EFAB-4CBA-9B7F-D57F21589D21}" srcOrd="0" destOrd="0" presId="urn:microsoft.com/office/officeart/2005/8/layout/orgChart1"/>
    <dgm:cxn modelId="{3151D2C6-9283-4351-B320-C7CA27466966}" type="presParOf" srcId="{84F49ABE-EFAB-4CBA-9B7F-D57F21589D21}" destId="{B687F7A8-F84A-49AE-A0D9-0C30C2454768}" srcOrd="0" destOrd="0" presId="urn:microsoft.com/office/officeart/2005/8/layout/orgChart1"/>
    <dgm:cxn modelId="{129A772D-E905-4A0D-8BBF-38CE2248E887}" type="presParOf" srcId="{84F49ABE-EFAB-4CBA-9B7F-D57F21589D21}" destId="{6F790790-D760-4A5B-B5FA-9AAF377D863F}" srcOrd="1" destOrd="0" presId="urn:microsoft.com/office/officeart/2005/8/layout/orgChart1"/>
    <dgm:cxn modelId="{814BF003-A0A9-495C-BFDD-1E80C0ED5A1C}" type="presParOf" srcId="{B052AFB4-3634-40C0-86A3-8EB153198431}" destId="{231849D6-5814-4597-A6C1-103E0FEEFD07}" srcOrd="1" destOrd="0" presId="urn:microsoft.com/office/officeart/2005/8/layout/orgChart1"/>
    <dgm:cxn modelId="{F88C7F43-B83D-4537-8C33-040735A060A7}" type="presParOf" srcId="{B052AFB4-3634-40C0-86A3-8EB153198431}" destId="{E23DD4EF-01A6-46FA-B312-D147863BDA2D}" srcOrd="2" destOrd="0" presId="urn:microsoft.com/office/officeart/2005/8/layout/orgChart1"/>
    <dgm:cxn modelId="{9D938061-7BE4-4535-B279-B4F4D1E5D721}" type="presParOf" srcId="{1C169078-5127-4DE3-8FA4-145215E9CCBB}" destId="{98DA4724-DBBB-48E9-89FD-88936A33EF9C}" srcOrd="2" destOrd="0" presId="urn:microsoft.com/office/officeart/2005/8/layout/orgChart1"/>
    <dgm:cxn modelId="{BEE10268-0CC4-4CFC-9C96-BC8C1C2384C1}" type="presParOf" srcId="{1C169078-5127-4DE3-8FA4-145215E9CCBB}" destId="{83AF774F-BBD6-48C9-94CC-38D66C56086A}" srcOrd="3" destOrd="0" presId="urn:microsoft.com/office/officeart/2005/8/layout/orgChart1"/>
    <dgm:cxn modelId="{574A4466-C5A6-4EDE-8BEE-54DD1D09E9F1}" type="presParOf" srcId="{83AF774F-BBD6-48C9-94CC-38D66C56086A}" destId="{6CF1B6F2-9E55-49BD-9F32-1AEBFBB7AF9F}" srcOrd="0" destOrd="0" presId="urn:microsoft.com/office/officeart/2005/8/layout/orgChart1"/>
    <dgm:cxn modelId="{AAA4238A-C90E-43DA-88C1-D87FF09CB971}" type="presParOf" srcId="{6CF1B6F2-9E55-49BD-9F32-1AEBFBB7AF9F}" destId="{9846F7A1-77F2-4F32-8698-26C56302B29A}" srcOrd="0" destOrd="0" presId="urn:microsoft.com/office/officeart/2005/8/layout/orgChart1"/>
    <dgm:cxn modelId="{40BC5DC8-B327-4D09-96C7-C0199AE9F1A4}" type="presParOf" srcId="{6CF1B6F2-9E55-49BD-9F32-1AEBFBB7AF9F}" destId="{6F121062-B5EE-4EE8-B5C1-5964990A03E0}" srcOrd="1" destOrd="0" presId="urn:microsoft.com/office/officeart/2005/8/layout/orgChart1"/>
    <dgm:cxn modelId="{F7685888-A6C4-4D89-9A28-71339F64EE8A}" type="presParOf" srcId="{83AF774F-BBD6-48C9-94CC-38D66C56086A}" destId="{AD2E4066-1BE9-4D99-B23A-A9516D970005}" srcOrd="1" destOrd="0" presId="urn:microsoft.com/office/officeart/2005/8/layout/orgChart1"/>
    <dgm:cxn modelId="{F99AB8A0-2F06-492A-92F3-1CFA031E1B24}" type="presParOf" srcId="{83AF774F-BBD6-48C9-94CC-38D66C56086A}" destId="{25DBDB29-2940-4C52-B746-9281C22C08A3}" srcOrd="2" destOrd="0" presId="urn:microsoft.com/office/officeart/2005/8/layout/orgChart1"/>
    <dgm:cxn modelId="{24FDA49A-4576-40E2-9A00-4258934E76E3}" type="presParOf" srcId="{1C169078-5127-4DE3-8FA4-145215E9CCBB}" destId="{21A58AAF-9C4A-4C5D-918C-2B2CF52AA356}" srcOrd="4" destOrd="0" presId="urn:microsoft.com/office/officeart/2005/8/layout/orgChart1"/>
    <dgm:cxn modelId="{D329F15E-19CC-4C7C-B8DA-01083B233B5A}" type="presParOf" srcId="{1C169078-5127-4DE3-8FA4-145215E9CCBB}" destId="{72F6B76D-795E-41BD-9459-82C5A2C0DE34}" srcOrd="5" destOrd="0" presId="urn:microsoft.com/office/officeart/2005/8/layout/orgChart1"/>
    <dgm:cxn modelId="{DFFEDC2F-EFCB-4D72-9AD4-D4AA683C2BFE}" type="presParOf" srcId="{72F6B76D-795E-41BD-9459-82C5A2C0DE34}" destId="{5538FCA2-7FA7-4F67-A027-C177A59BD8FB}" srcOrd="0" destOrd="0" presId="urn:microsoft.com/office/officeart/2005/8/layout/orgChart1"/>
    <dgm:cxn modelId="{B92786B8-E631-41AE-BEE3-74C6A315458F}" type="presParOf" srcId="{5538FCA2-7FA7-4F67-A027-C177A59BD8FB}" destId="{D04A0732-D812-435C-B54C-15099D7BCF99}" srcOrd="0" destOrd="0" presId="urn:microsoft.com/office/officeart/2005/8/layout/orgChart1"/>
    <dgm:cxn modelId="{289EAF8E-7AE1-45BB-A557-B79EA9EBE4F1}" type="presParOf" srcId="{5538FCA2-7FA7-4F67-A027-C177A59BD8FB}" destId="{CDBEC0A8-C61D-47A8-BB73-FE9231D3A25F}" srcOrd="1" destOrd="0" presId="urn:microsoft.com/office/officeart/2005/8/layout/orgChart1"/>
    <dgm:cxn modelId="{15ADB221-9294-42B2-832F-5B1640DF0669}" type="presParOf" srcId="{72F6B76D-795E-41BD-9459-82C5A2C0DE34}" destId="{62EACEAF-2010-4F72-81F5-67DA9F9CF670}" srcOrd="1" destOrd="0" presId="urn:microsoft.com/office/officeart/2005/8/layout/orgChart1"/>
    <dgm:cxn modelId="{207AAA2D-1333-48E5-B45E-5179853EDD2A}" type="presParOf" srcId="{72F6B76D-795E-41BD-9459-82C5A2C0DE34}" destId="{E46892ED-C3D6-42E4-91ED-7B6251002B59}" srcOrd="2" destOrd="0" presId="urn:microsoft.com/office/officeart/2005/8/layout/orgChart1"/>
    <dgm:cxn modelId="{B438218B-8A35-47F1-BCEE-BCBD2918F06E}" type="presParOf" srcId="{5F459592-D13D-4C23-AD40-9D85A1F9440C}" destId="{E29366FE-C60B-4BF1-9DCD-E9A748F3F256}" srcOrd="2" destOrd="0" presId="urn:microsoft.com/office/officeart/2005/8/layout/orgChart1"/>
    <dgm:cxn modelId="{B8E9612B-17FE-4CB6-8BDB-EC479F3860C2}" type="presParOf" srcId="{8FBBFB09-70CB-4AD4-820C-CD6561369883}" destId="{212282A7-1A67-434F-BC20-C5720870138A}" srcOrd="2" destOrd="0" presId="urn:microsoft.com/office/officeart/2005/8/layout/orgChart1"/>
    <dgm:cxn modelId="{3DC4D84B-68A3-4545-BC24-8977FB3D0D5B}" type="presParOf" srcId="{8FBBFB09-70CB-4AD4-820C-CD6561369883}" destId="{4026A9E5-6784-4F4D-A892-E4A2D9A3598E}" srcOrd="3" destOrd="0" presId="urn:microsoft.com/office/officeart/2005/8/layout/orgChart1"/>
    <dgm:cxn modelId="{902F32F5-B376-4661-A050-D54F832DC1E4}" type="presParOf" srcId="{4026A9E5-6784-4F4D-A892-E4A2D9A3598E}" destId="{3ED1DC44-C60A-4057-B6F1-961D8E38BB95}" srcOrd="0" destOrd="0" presId="urn:microsoft.com/office/officeart/2005/8/layout/orgChart1"/>
    <dgm:cxn modelId="{3383DB9B-8BC0-4304-9EED-39E0D65BF5B6}" type="presParOf" srcId="{3ED1DC44-C60A-4057-B6F1-961D8E38BB95}" destId="{F453C2FE-E728-415A-8561-4507A96A5209}" srcOrd="0" destOrd="0" presId="urn:microsoft.com/office/officeart/2005/8/layout/orgChart1"/>
    <dgm:cxn modelId="{14802A33-3100-42D9-990A-6F335FDAAB35}" type="presParOf" srcId="{3ED1DC44-C60A-4057-B6F1-961D8E38BB95}" destId="{E4A6EF68-34F2-4DD6-BB15-7047F2695AA5}" srcOrd="1" destOrd="0" presId="urn:microsoft.com/office/officeart/2005/8/layout/orgChart1"/>
    <dgm:cxn modelId="{79B416F5-93D8-4719-A5B7-03C6D7931102}" type="presParOf" srcId="{4026A9E5-6784-4F4D-A892-E4A2D9A3598E}" destId="{A3B8426F-474A-4EA7-86F9-27BFF2E27EEF}" srcOrd="1" destOrd="0" presId="urn:microsoft.com/office/officeart/2005/8/layout/orgChart1"/>
    <dgm:cxn modelId="{A8D95A75-E83F-4E4C-B6DC-D708230EF749}" type="presParOf" srcId="{4026A9E5-6784-4F4D-A892-E4A2D9A3598E}" destId="{D2A0E81C-906D-47D1-AFDD-E563534AC554}" srcOrd="2" destOrd="0" presId="urn:microsoft.com/office/officeart/2005/8/layout/orgChart1"/>
    <dgm:cxn modelId="{E9738D04-B8F2-41E7-A0F0-796C11D83EEB}" type="presParOf" srcId="{718546B6-42DE-4FC2-AC5A-F80233D450C0}" destId="{B5ED339F-72E9-4246-9E1F-C4B74674C7B6}" srcOrd="2" destOrd="0" presId="urn:microsoft.com/office/officeart/2005/8/layout/orgChart1"/>
    <dgm:cxn modelId="{A5231A6C-9310-42D0-A3EE-5E053BDAADE8}" type="presParOf" srcId="{A2A34D6A-262A-4012-A7F1-95F27822B1EB}" destId="{6546AE4B-6D94-487D-8455-60EBB805C3BF}" srcOrd="2" destOrd="0" presId="urn:microsoft.com/office/officeart/2005/8/layout/orgChart1"/>
    <dgm:cxn modelId="{DFDFF622-2C0C-48A9-84B5-18508B0331D9}" type="presParOf" srcId="{A2A34D6A-262A-4012-A7F1-95F27822B1EB}" destId="{F9DD4179-309B-4D0F-BB96-9114890622D3}" srcOrd="3" destOrd="0" presId="urn:microsoft.com/office/officeart/2005/8/layout/orgChart1"/>
    <dgm:cxn modelId="{E2AECE6C-E950-495B-89C4-7431A6A08384}" type="presParOf" srcId="{F9DD4179-309B-4D0F-BB96-9114890622D3}" destId="{FFE98D24-8A2F-4863-8037-5CCFA8CDE3AC}" srcOrd="0" destOrd="0" presId="urn:microsoft.com/office/officeart/2005/8/layout/orgChart1"/>
    <dgm:cxn modelId="{3E84F3F0-DCBE-4AE7-ACAF-ECA8BAE49B14}" type="presParOf" srcId="{FFE98D24-8A2F-4863-8037-5CCFA8CDE3AC}" destId="{5C058F0A-E6BF-4F2A-B477-AB26E3AA1FDB}" srcOrd="0" destOrd="0" presId="urn:microsoft.com/office/officeart/2005/8/layout/orgChart1"/>
    <dgm:cxn modelId="{A1C9761E-E2BC-4740-AF72-F907B10D5FC4}" type="presParOf" srcId="{FFE98D24-8A2F-4863-8037-5CCFA8CDE3AC}" destId="{DAB41DF4-8C9A-445E-913F-2A46D106028B}" srcOrd="1" destOrd="0" presId="urn:microsoft.com/office/officeart/2005/8/layout/orgChart1"/>
    <dgm:cxn modelId="{82124CAD-FA88-4926-A5FA-F3894C486459}" type="presParOf" srcId="{F9DD4179-309B-4D0F-BB96-9114890622D3}" destId="{E79A3084-FE62-47FB-84EB-F229A2C82352}" srcOrd="1" destOrd="0" presId="urn:microsoft.com/office/officeart/2005/8/layout/orgChart1"/>
    <dgm:cxn modelId="{204D799B-9AE1-4CEF-903A-6A117AD97369}" type="presParOf" srcId="{E79A3084-FE62-47FB-84EB-F229A2C82352}" destId="{5973A687-FD02-4493-B525-EE520ECAA14C}" srcOrd="0" destOrd="0" presId="urn:microsoft.com/office/officeart/2005/8/layout/orgChart1"/>
    <dgm:cxn modelId="{FC01FC5D-8C9B-4F9F-95D4-5F82212F8274}" type="presParOf" srcId="{E79A3084-FE62-47FB-84EB-F229A2C82352}" destId="{685E60D1-8D6F-402C-9065-8BBD54F071A8}" srcOrd="1" destOrd="0" presId="urn:microsoft.com/office/officeart/2005/8/layout/orgChart1"/>
    <dgm:cxn modelId="{BA0D7C9E-80D4-4D86-8EEB-C6AF59A92D5D}" type="presParOf" srcId="{685E60D1-8D6F-402C-9065-8BBD54F071A8}" destId="{84EA7238-492D-4BD3-9704-95E604FA733C}" srcOrd="0" destOrd="0" presId="urn:microsoft.com/office/officeart/2005/8/layout/orgChart1"/>
    <dgm:cxn modelId="{E6B3B5A0-9CE5-4564-B676-5230CCBA41F5}" type="presParOf" srcId="{84EA7238-492D-4BD3-9704-95E604FA733C}" destId="{66259E76-9D03-4885-B479-45A957A3A2DB}" srcOrd="0" destOrd="0" presId="urn:microsoft.com/office/officeart/2005/8/layout/orgChart1"/>
    <dgm:cxn modelId="{1E6C4671-74F0-440D-BD05-342EB0AADE0C}" type="presParOf" srcId="{84EA7238-492D-4BD3-9704-95E604FA733C}" destId="{9328CFAC-B04D-4400-BCC0-0DFDCD2D89C4}" srcOrd="1" destOrd="0" presId="urn:microsoft.com/office/officeart/2005/8/layout/orgChart1"/>
    <dgm:cxn modelId="{C7FEBFDB-77E5-48E2-A1AE-FD92CE4550BB}" type="presParOf" srcId="{685E60D1-8D6F-402C-9065-8BBD54F071A8}" destId="{A3E36812-AE1A-480C-B5A7-2F24E64D74D1}" srcOrd="1" destOrd="0" presId="urn:microsoft.com/office/officeart/2005/8/layout/orgChart1"/>
    <dgm:cxn modelId="{6267C27C-ED30-4E89-878C-FC469B417CFE}" type="presParOf" srcId="{685E60D1-8D6F-402C-9065-8BBD54F071A8}" destId="{27E47AF8-A6E6-4F06-BC93-07F3776A5C9F}" srcOrd="2" destOrd="0" presId="urn:microsoft.com/office/officeart/2005/8/layout/orgChart1"/>
    <dgm:cxn modelId="{4E01DE97-E6DD-4BC2-86B1-360C4B51A67A}" type="presParOf" srcId="{E79A3084-FE62-47FB-84EB-F229A2C82352}" destId="{C0DFF9F3-7741-40B4-9F04-5E6B36F85365}" srcOrd="2" destOrd="0" presId="urn:microsoft.com/office/officeart/2005/8/layout/orgChart1"/>
    <dgm:cxn modelId="{C4AA8020-F963-477D-AEB4-F57276089ACA}" type="presParOf" srcId="{E79A3084-FE62-47FB-84EB-F229A2C82352}" destId="{1B9E2524-8D14-4505-A294-B5E9932F0B1E}" srcOrd="3" destOrd="0" presId="urn:microsoft.com/office/officeart/2005/8/layout/orgChart1"/>
    <dgm:cxn modelId="{387F80BA-F3C7-4AC7-9AE7-B155B37E253E}" type="presParOf" srcId="{1B9E2524-8D14-4505-A294-B5E9932F0B1E}" destId="{A401D979-BA68-404A-B7C9-A7AD59873BCD}" srcOrd="0" destOrd="0" presId="urn:microsoft.com/office/officeart/2005/8/layout/orgChart1"/>
    <dgm:cxn modelId="{A6CBDC95-F09F-430A-8748-AB4676FC90EE}" type="presParOf" srcId="{A401D979-BA68-404A-B7C9-A7AD59873BCD}" destId="{FD13740F-4893-466A-9F5A-FA1B29A1239C}" srcOrd="0" destOrd="0" presId="urn:microsoft.com/office/officeart/2005/8/layout/orgChart1"/>
    <dgm:cxn modelId="{02DE640A-7114-499D-9906-8D16C678DC6F}" type="presParOf" srcId="{A401D979-BA68-404A-B7C9-A7AD59873BCD}" destId="{6DEF8CC7-2EA3-4AE0-879D-271239931E0D}" srcOrd="1" destOrd="0" presId="urn:microsoft.com/office/officeart/2005/8/layout/orgChart1"/>
    <dgm:cxn modelId="{FB8B4F28-A005-417F-A9D9-037864CB44FC}" type="presParOf" srcId="{1B9E2524-8D14-4505-A294-B5E9932F0B1E}" destId="{BE437A0A-4DAE-4AC5-B6E3-76E445DD39FD}" srcOrd="1" destOrd="0" presId="urn:microsoft.com/office/officeart/2005/8/layout/orgChart1"/>
    <dgm:cxn modelId="{D9EC7EA4-ADC0-4CE5-B468-137A40E87027}" type="presParOf" srcId="{1B9E2524-8D14-4505-A294-B5E9932F0B1E}" destId="{18651E36-6F27-4A70-BA1B-5AF60D2650D1}" srcOrd="2" destOrd="0" presId="urn:microsoft.com/office/officeart/2005/8/layout/orgChart1"/>
    <dgm:cxn modelId="{907C964F-90DD-46E0-B386-A4EF43C0926A}" type="presParOf" srcId="{E79A3084-FE62-47FB-84EB-F229A2C82352}" destId="{BE225438-AA42-4882-A87E-44256BE1B5C1}" srcOrd="4" destOrd="0" presId="urn:microsoft.com/office/officeart/2005/8/layout/orgChart1"/>
    <dgm:cxn modelId="{59EE6FA2-7475-435A-A05B-B77EBC9FE401}" type="presParOf" srcId="{E79A3084-FE62-47FB-84EB-F229A2C82352}" destId="{5E2B9C96-2DD3-44A3-B424-4CD2C342E768}" srcOrd="5" destOrd="0" presId="urn:microsoft.com/office/officeart/2005/8/layout/orgChart1"/>
    <dgm:cxn modelId="{45CE9416-7832-4880-A547-478AA83BE813}" type="presParOf" srcId="{5E2B9C96-2DD3-44A3-B424-4CD2C342E768}" destId="{82AA6282-2F00-4E51-97E3-7D7F1A711C66}" srcOrd="0" destOrd="0" presId="urn:microsoft.com/office/officeart/2005/8/layout/orgChart1"/>
    <dgm:cxn modelId="{38377D90-4058-4FF9-A304-847016CBCD7C}" type="presParOf" srcId="{82AA6282-2F00-4E51-97E3-7D7F1A711C66}" destId="{9F54A43C-62AC-469C-B124-91ABD1FCEAD1}" srcOrd="0" destOrd="0" presId="urn:microsoft.com/office/officeart/2005/8/layout/orgChart1"/>
    <dgm:cxn modelId="{B2A630AF-21FC-408E-855D-5DB3CC113673}" type="presParOf" srcId="{82AA6282-2F00-4E51-97E3-7D7F1A711C66}" destId="{0A289E5F-0787-4735-8B8D-EAB84549977C}" srcOrd="1" destOrd="0" presId="urn:microsoft.com/office/officeart/2005/8/layout/orgChart1"/>
    <dgm:cxn modelId="{71FEB86E-8507-48B5-83B4-BD5A53A48556}" type="presParOf" srcId="{5E2B9C96-2DD3-44A3-B424-4CD2C342E768}" destId="{37B2C541-DDE3-4E18-809F-5465E461FE4C}" srcOrd="1" destOrd="0" presId="urn:microsoft.com/office/officeart/2005/8/layout/orgChart1"/>
    <dgm:cxn modelId="{486F9635-553A-4622-BFC0-FDCC8BE3ECA8}" type="presParOf" srcId="{5E2B9C96-2DD3-44A3-B424-4CD2C342E768}" destId="{8864AEDB-8E43-4DBB-A716-3B929ACB1A00}" srcOrd="2" destOrd="0" presId="urn:microsoft.com/office/officeart/2005/8/layout/orgChart1"/>
    <dgm:cxn modelId="{365D6DA6-CA5D-4C05-A53B-E6406790768F}" type="presParOf" srcId="{E79A3084-FE62-47FB-84EB-F229A2C82352}" destId="{2D6D7B98-6818-4950-B8EB-FD686A3EF68F}" srcOrd="6" destOrd="0" presId="urn:microsoft.com/office/officeart/2005/8/layout/orgChart1"/>
    <dgm:cxn modelId="{C3FF2BDE-DE2A-4996-B42C-DA14795D21F5}" type="presParOf" srcId="{E79A3084-FE62-47FB-84EB-F229A2C82352}" destId="{9E94DF0C-0DC0-449B-AD0A-6F2C0D55A6C3}" srcOrd="7" destOrd="0" presId="urn:microsoft.com/office/officeart/2005/8/layout/orgChart1"/>
    <dgm:cxn modelId="{1868907B-7FF7-4928-9184-AFEADD6E135C}" type="presParOf" srcId="{9E94DF0C-0DC0-449B-AD0A-6F2C0D55A6C3}" destId="{65E806AF-4A2C-49F7-9E63-29193A6E6666}" srcOrd="0" destOrd="0" presId="urn:microsoft.com/office/officeart/2005/8/layout/orgChart1"/>
    <dgm:cxn modelId="{1EEADC66-4A88-4BE4-AFCD-C936C0354A3A}" type="presParOf" srcId="{65E806AF-4A2C-49F7-9E63-29193A6E6666}" destId="{EC251EDD-9757-4D85-9C85-96114737E53C}" srcOrd="0" destOrd="0" presId="urn:microsoft.com/office/officeart/2005/8/layout/orgChart1"/>
    <dgm:cxn modelId="{35B7A4DB-414C-4F86-B79B-80F8719F0B45}" type="presParOf" srcId="{65E806AF-4A2C-49F7-9E63-29193A6E6666}" destId="{66F02385-15F7-4C60-BE66-29E1B92353A5}" srcOrd="1" destOrd="0" presId="urn:microsoft.com/office/officeart/2005/8/layout/orgChart1"/>
    <dgm:cxn modelId="{5803EAE4-3A7E-4E76-B05F-BB56E07D94AE}" type="presParOf" srcId="{9E94DF0C-0DC0-449B-AD0A-6F2C0D55A6C3}" destId="{EC333E34-DD35-46DC-A2E7-6E0B5FC11242}" srcOrd="1" destOrd="0" presId="urn:microsoft.com/office/officeart/2005/8/layout/orgChart1"/>
    <dgm:cxn modelId="{977B8E5B-CA39-425C-9EEC-26680A92217C}" type="presParOf" srcId="{9E94DF0C-0DC0-449B-AD0A-6F2C0D55A6C3}" destId="{597DE713-4363-4762-9446-2F7A377788A7}" srcOrd="2" destOrd="0" presId="urn:microsoft.com/office/officeart/2005/8/layout/orgChart1"/>
    <dgm:cxn modelId="{4305BBB9-A712-4064-B58C-8827487C25EA}" type="presParOf" srcId="{F9DD4179-309B-4D0F-BB96-9114890622D3}" destId="{A3678B0A-B970-4E98-84D3-8102D0EC18AB}" srcOrd="2" destOrd="0" presId="urn:microsoft.com/office/officeart/2005/8/layout/orgChart1"/>
    <dgm:cxn modelId="{FEF01FD1-DDEF-4331-8F87-374BA627C385}" type="presParOf" srcId="{A2A34D6A-262A-4012-A7F1-95F27822B1EB}" destId="{E1B070BF-82AC-447C-9503-C5073B1F419D}" srcOrd="4" destOrd="0" presId="urn:microsoft.com/office/officeart/2005/8/layout/orgChart1"/>
    <dgm:cxn modelId="{5CFEA561-32DB-4EFD-8E4E-608459460F34}" type="presParOf" srcId="{A2A34D6A-262A-4012-A7F1-95F27822B1EB}" destId="{606CFB82-C4BA-40BB-93FB-6CC35EC0D1E9}" srcOrd="5" destOrd="0" presId="urn:microsoft.com/office/officeart/2005/8/layout/orgChart1"/>
    <dgm:cxn modelId="{E3C4697D-1DFB-45C7-960E-71EE5916FD96}" type="presParOf" srcId="{606CFB82-C4BA-40BB-93FB-6CC35EC0D1E9}" destId="{54797D10-0E13-4684-9523-4D850834E735}" srcOrd="0" destOrd="0" presId="urn:microsoft.com/office/officeart/2005/8/layout/orgChart1"/>
    <dgm:cxn modelId="{710BD21F-096B-4571-A98C-4195EB6AC35A}" type="presParOf" srcId="{54797D10-0E13-4684-9523-4D850834E735}" destId="{5709E255-66C4-4B34-8FF7-58A9BB118848}" srcOrd="0" destOrd="0" presId="urn:microsoft.com/office/officeart/2005/8/layout/orgChart1"/>
    <dgm:cxn modelId="{E5DD1AA3-21F9-46C6-A4E8-1258983A3722}" type="presParOf" srcId="{54797D10-0E13-4684-9523-4D850834E735}" destId="{9603EC7A-5901-4163-87DA-74371E348873}" srcOrd="1" destOrd="0" presId="urn:microsoft.com/office/officeart/2005/8/layout/orgChart1"/>
    <dgm:cxn modelId="{DC9D72EF-B1C3-4D58-8F53-1EC82C32AD5B}" type="presParOf" srcId="{606CFB82-C4BA-40BB-93FB-6CC35EC0D1E9}" destId="{EBEBEAC3-74E3-443E-A163-3F683EF44492}" srcOrd="1" destOrd="0" presId="urn:microsoft.com/office/officeart/2005/8/layout/orgChart1"/>
    <dgm:cxn modelId="{55A3E4E1-838B-431D-A242-F44FFD57C310}" type="presParOf" srcId="{EBEBEAC3-74E3-443E-A163-3F683EF44492}" destId="{7AABEF81-7C29-40D8-829F-A221B58A42A1}" srcOrd="0" destOrd="0" presId="urn:microsoft.com/office/officeart/2005/8/layout/orgChart1"/>
    <dgm:cxn modelId="{038BA311-CC4E-4CAB-81B9-7861A38A0C70}" type="presParOf" srcId="{EBEBEAC3-74E3-443E-A163-3F683EF44492}" destId="{01450728-A92C-4FE9-A73C-CDF394FFE46A}" srcOrd="1" destOrd="0" presId="urn:microsoft.com/office/officeart/2005/8/layout/orgChart1"/>
    <dgm:cxn modelId="{BB66BC2A-F52F-4AE1-8ABD-C726EC1FAD37}" type="presParOf" srcId="{01450728-A92C-4FE9-A73C-CDF394FFE46A}" destId="{8DA4231A-D063-4F12-84B0-07EEFA49415E}" srcOrd="0" destOrd="0" presId="urn:microsoft.com/office/officeart/2005/8/layout/orgChart1"/>
    <dgm:cxn modelId="{E30FB263-8AE6-418F-8431-C061EB0C7090}" type="presParOf" srcId="{8DA4231A-D063-4F12-84B0-07EEFA49415E}" destId="{E74F8103-A554-4894-874F-3842B41402C4}" srcOrd="0" destOrd="0" presId="urn:microsoft.com/office/officeart/2005/8/layout/orgChart1"/>
    <dgm:cxn modelId="{1086AD89-8227-45A0-BA21-61E93D2A36C0}" type="presParOf" srcId="{8DA4231A-D063-4F12-84B0-07EEFA49415E}" destId="{65157972-595B-4B18-BF20-915F209728A8}" srcOrd="1" destOrd="0" presId="urn:microsoft.com/office/officeart/2005/8/layout/orgChart1"/>
    <dgm:cxn modelId="{4D79B35D-667D-4576-86E3-2914E494AB89}" type="presParOf" srcId="{01450728-A92C-4FE9-A73C-CDF394FFE46A}" destId="{986A4F81-36BC-4C1A-9189-5592B7B124D8}" srcOrd="1" destOrd="0" presId="urn:microsoft.com/office/officeart/2005/8/layout/orgChart1"/>
    <dgm:cxn modelId="{5014D17D-72E7-4C07-B107-987C15FB408C}" type="presParOf" srcId="{01450728-A92C-4FE9-A73C-CDF394FFE46A}" destId="{EE0E13BA-32AD-4DF5-B29F-9E74BF3DD404}" srcOrd="2" destOrd="0" presId="urn:microsoft.com/office/officeart/2005/8/layout/orgChart1"/>
    <dgm:cxn modelId="{A9E678C0-920A-4AB4-9BFC-F0829F1BA9AE}" type="presParOf" srcId="{EBEBEAC3-74E3-443E-A163-3F683EF44492}" destId="{B0264589-1A52-4F9E-AB3E-961F8F85A756}" srcOrd="2" destOrd="0" presId="urn:microsoft.com/office/officeart/2005/8/layout/orgChart1"/>
    <dgm:cxn modelId="{8A1AE03F-2EE1-4B87-BB4C-FABDCAF76559}" type="presParOf" srcId="{EBEBEAC3-74E3-443E-A163-3F683EF44492}" destId="{1C0B51E4-D50B-4D85-9181-66DC3E38EF5C}" srcOrd="3" destOrd="0" presId="urn:microsoft.com/office/officeart/2005/8/layout/orgChart1"/>
    <dgm:cxn modelId="{0DE56BE6-7FA4-4F3C-B739-6BB7FB1FE49F}" type="presParOf" srcId="{1C0B51E4-D50B-4D85-9181-66DC3E38EF5C}" destId="{4B2B6670-B8E1-40C5-845E-2C35393D5EA1}" srcOrd="0" destOrd="0" presId="urn:microsoft.com/office/officeart/2005/8/layout/orgChart1"/>
    <dgm:cxn modelId="{C03A20AC-F661-4796-826E-2DD9B4D99A51}" type="presParOf" srcId="{4B2B6670-B8E1-40C5-845E-2C35393D5EA1}" destId="{585AAB10-E201-4727-B0E5-3C79F32A3EA3}" srcOrd="0" destOrd="0" presId="urn:microsoft.com/office/officeart/2005/8/layout/orgChart1"/>
    <dgm:cxn modelId="{78780E5F-082E-492C-9646-44F047977120}" type="presParOf" srcId="{4B2B6670-B8E1-40C5-845E-2C35393D5EA1}" destId="{FA485C12-C184-41E0-8C22-1128F48A6F25}" srcOrd="1" destOrd="0" presId="urn:microsoft.com/office/officeart/2005/8/layout/orgChart1"/>
    <dgm:cxn modelId="{DC5BA460-29A8-44B8-BAE0-DCEC0AAAEDD9}" type="presParOf" srcId="{1C0B51E4-D50B-4D85-9181-66DC3E38EF5C}" destId="{3CC7E572-95D8-41B7-8C8E-AE991AC1FEF4}" srcOrd="1" destOrd="0" presId="urn:microsoft.com/office/officeart/2005/8/layout/orgChart1"/>
    <dgm:cxn modelId="{140937F6-6DA1-4A1B-8C2E-4884389168B9}" type="presParOf" srcId="{1C0B51E4-D50B-4D85-9181-66DC3E38EF5C}" destId="{48ADC271-0B79-4219-A2C1-041F92BB055C}" srcOrd="2" destOrd="0" presId="urn:microsoft.com/office/officeart/2005/8/layout/orgChart1"/>
    <dgm:cxn modelId="{4B068138-C461-446E-A6BD-2108D80AA58C}" type="presParOf" srcId="{606CFB82-C4BA-40BB-93FB-6CC35EC0D1E9}" destId="{1370F23A-D397-4BD6-8586-F359E43FF35E}" srcOrd="2" destOrd="0" presId="urn:microsoft.com/office/officeart/2005/8/layout/orgChart1"/>
    <dgm:cxn modelId="{2EECF86B-6CBE-4229-8035-A88F85068856}" type="presParOf" srcId="{27F5C5E8-9E52-40DB-AB28-58E041635475}" destId="{CF6585C4-B390-43C4-8819-752A484E182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8B4A658-57A1-46FB-8E25-F536A89721AE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AA8FF14-EB79-4BDC-A7CF-F11771878EFD}">
      <dgm:prSet phldrT="[Teks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l-PL" sz="2000" dirty="0">
              <a:solidFill>
                <a:schemeClr val="tx1"/>
              </a:solidFill>
            </a:rPr>
            <a:t>WÓJT</a:t>
          </a:r>
          <a:br>
            <a:rPr lang="pl-PL" sz="2000" dirty="0">
              <a:solidFill>
                <a:schemeClr val="tx1"/>
              </a:solidFill>
            </a:rPr>
          </a:br>
          <a:r>
            <a:rPr lang="pl-PL" sz="2000" dirty="0">
              <a:solidFill>
                <a:schemeClr val="tx1"/>
              </a:solidFill>
            </a:rPr>
            <a:t>-</a:t>
          </a:r>
          <a:br>
            <a:rPr lang="pl-PL" sz="2000" dirty="0">
              <a:solidFill>
                <a:schemeClr val="tx1"/>
              </a:solidFill>
            </a:rPr>
          </a:br>
          <a:r>
            <a:rPr lang="pl-PL" sz="2000" dirty="0">
              <a:solidFill>
                <a:schemeClr val="tx1"/>
              </a:solidFill>
            </a:rPr>
            <a:t>PROJEKT BUDŻETU GMINY</a:t>
          </a:r>
          <a:endParaRPr lang="en-GB" sz="2000" dirty="0">
            <a:solidFill>
              <a:schemeClr val="tx1"/>
            </a:solidFill>
          </a:endParaRPr>
        </a:p>
      </dgm:t>
    </dgm:pt>
    <dgm:pt modelId="{6F1FA811-4A1B-42D5-92B8-F0A2543102FA}" type="parTrans" cxnId="{667871E1-6FEF-40C7-8768-BC3815F10EFF}">
      <dgm:prSet/>
      <dgm:spPr/>
      <dgm:t>
        <a:bodyPr/>
        <a:lstStyle/>
        <a:p>
          <a:endParaRPr lang="en-GB"/>
        </a:p>
      </dgm:t>
    </dgm:pt>
    <dgm:pt modelId="{42464049-C394-4690-AEDE-E355194DB975}" type="sibTrans" cxnId="{667871E1-6FEF-40C7-8768-BC3815F10EFF}">
      <dgm:prSet/>
      <dgm:spPr/>
      <dgm:t>
        <a:bodyPr/>
        <a:lstStyle/>
        <a:p>
          <a:endParaRPr lang="en-GB"/>
        </a:p>
      </dgm:t>
    </dgm:pt>
    <dgm:pt modelId="{002DEFB8-8BEF-4956-BC4C-CEB011A02E62}">
      <dgm:prSet phldrT="[Tekst]" custT="1"/>
      <dgm:spPr>
        <a:solidFill>
          <a:srgbClr val="E32596"/>
        </a:solidFill>
      </dgm:spPr>
      <dgm:t>
        <a:bodyPr/>
        <a:lstStyle/>
        <a:p>
          <a:r>
            <a:rPr lang="pl-PL" sz="1600" dirty="0">
              <a:solidFill>
                <a:schemeClr val="tx1"/>
              </a:solidFill>
            </a:rPr>
            <a:t>RADA GMINY</a:t>
          </a:r>
          <a:br>
            <a:rPr lang="pl-PL" sz="1600" dirty="0">
              <a:solidFill>
                <a:schemeClr val="tx1"/>
              </a:solidFill>
            </a:rPr>
          </a:br>
          <a:r>
            <a:rPr lang="pl-PL" sz="1600" dirty="0">
              <a:solidFill>
                <a:schemeClr val="tx1"/>
              </a:solidFill>
            </a:rPr>
            <a:t>-</a:t>
          </a:r>
          <a:br>
            <a:rPr lang="pl-PL" sz="1600" dirty="0">
              <a:solidFill>
                <a:schemeClr val="tx1"/>
              </a:solidFill>
            </a:rPr>
          </a:br>
          <a:r>
            <a:rPr lang="pl-PL" sz="1600" dirty="0">
              <a:solidFill>
                <a:schemeClr val="tx1"/>
              </a:solidFill>
            </a:rPr>
            <a:t>UCHWAŁA BUDŻETOWA </a:t>
          </a:r>
          <a:br>
            <a:rPr lang="pl-PL" sz="1600" dirty="0">
              <a:solidFill>
                <a:schemeClr val="tx1"/>
              </a:solidFill>
            </a:rPr>
          </a:br>
          <a:r>
            <a:rPr lang="pl-PL" sz="1600" dirty="0">
              <a:solidFill>
                <a:schemeClr val="tx1"/>
              </a:solidFill>
            </a:rPr>
            <a:t>(ART. 18. UST. 2 PKT 4)</a:t>
          </a:r>
          <a:endParaRPr lang="en-GB" sz="1600" dirty="0">
            <a:solidFill>
              <a:schemeClr val="tx1"/>
            </a:solidFill>
          </a:endParaRPr>
        </a:p>
      </dgm:t>
    </dgm:pt>
    <dgm:pt modelId="{00ACEC30-2F9E-4177-805D-BA670C403597}" type="parTrans" cxnId="{BD4913B2-18A4-4118-8C9B-CBDAA1A9E78B}">
      <dgm:prSet/>
      <dgm:spPr/>
      <dgm:t>
        <a:bodyPr/>
        <a:lstStyle/>
        <a:p>
          <a:endParaRPr lang="en-GB"/>
        </a:p>
      </dgm:t>
    </dgm:pt>
    <dgm:pt modelId="{BCCDA948-2B73-49E2-8951-DE65B8106B9A}" type="sibTrans" cxnId="{BD4913B2-18A4-4118-8C9B-CBDAA1A9E78B}">
      <dgm:prSet/>
      <dgm:spPr/>
      <dgm:t>
        <a:bodyPr/>
        <a:lstStyle/>
        <a:p>
          <a:endParaRPr lang="en-GB"/>
        </a:p>
      </dgm:t>
    </dgm:pt>
    <dgm:pt modelId="{1110EEFD-3E3E-4223-8BCA-CD5D4F63006F}">
      <dgm:prSet phldrT="[Teks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l-PL" sz="1400" dirty="0">
              <a:solidFill>
                <a:schemeClr val="tx1"/>
              </a:solidFill>
            </a:rPr>
            <a:t>WÓJT</a:t>
          </a:r>
          <a:br>
            <a:rPr lang="pl-PL" sz="1400" dirty="0">
              <a:solidFill>
                <a:schemeClr val="tx1"/>
              </a:solidFill>
            </a:rPr>
          </a:br>
          <a:r>
            <a:rPr lang="pl-PL" sz="1400" dirty="0">
              <a:solidFill>
                <a:schemeClr val="tx1"/>
              </a:solidFill>
            </a:rPr>
            <a:t>-</a:t>
          </a:r>
          <a:br>
            <a:rPr lang="pl-PL" sz="1400" dirty="0">
              <a:solidFill>
                <a:schemeClr val="tx1"/>
              </a:solidFill>
            </a:rPr>
          </a:br>
          <a:r>
            <a:rPr lang="pl-PL" sz="1400" dirty="0">
              <a:solidFill>
                <a:schemeClr val="tx1"/>
              </a:solidFill>
            </a:rPr>
            <a:t>NIEZŁOWCZNIE OGŁASZA UCHWAŁĘ BUDŻETOWĄ</a:t>
          </a:r>
          <a:br>
            <a:rPr lang="pl-PL" sz="1400" dirty="0">
              <a:solidFill>
                <a:schemeClr val="tx1"/>
              </a:solidFill>
            </a:rPr>
          </a:br>
          <a:r>
            <a:rPr lang="pl-PL" sz="1400" dirty="0">
              <a:solidFill>
                <a:schemeClr val="tx1"/>
              </a:solidFill>
            </a:rPr>
            <a:t>(ART. 61 UST. 2)</a:t>
          </a:r>
          <a:endParaRPr lang="en-GB" sz="1400" dirty="0">
            <a:solidFill>
              <a:schemeClr val="tx1"/>
            </a:solidFill>
          </a:endParaRPr>
        </a:p>
      </dgm:t>
    </dgm:pt>
    <dgm:pt modelId="{BAF20A81-FE2B-4B8B-B866-CD8B2D0F58D8}" type="parTrans" cxnId="{886B30DE-42D9-437F-9BFA-D799192A7608}">
      <dgm:prSet/>
      <dgm:spPr/>
      <dgm:t>
        <a:bodyPr/>
        <a:lstStyle/>
        <a:p>
          <a:endParaRPr lang="en-GB"/>
        </a:p>
      </dgm:t>
    </dgm:pt>
    <dgm:pt modelId="{D6478EAB-A097-459E-A377-C9E27E6C7D8D}" type="sibTrans" cxnId="{886B30DE-42D9-437F-9BFA-D799192A7608}">
      <dgm:prSet/>
      <dgm:spPr/>
      <dgm:t>
        <a:bodyPr/>
        <a:lstStyle/>
        <a:p>
          <a:endParaRPr lang="en-GB"/>
        </a:p>
      </dgm:t>
    </dgm:pt>
    <dgm:pt modelId="{49C624E3-3ABD-4FB4-9BBB-FC6BD5F73854}">
      <dgm:prSet phldrT="[Teks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l-PL" sz="1400" dirty="0">
              <a:solidFill>
                <a:schemeClr val="tx1"/>
              </a:solidFill>
            </a:rPr>
            <a:t>WÓJT</a:t>
          </a:r>
          <a:br>
            <a:rPr lang="pl-PL" sz="1400" dirty="0">
              <a:solidFill>
                <a:schemeClr val="tx1"/>
              </a:solidFill>
            </a:rPr>
          </a:br>
          <a:r>
            <a:rPr lang="pl-PL" sz="1400" dirty="0">
              <a:solidFill>
                <a:schemeClr val="tx1"/>
              </a:solidFill>
            </a:rPr>
            <a:t>-</a:t>
          </a:r>
          <a:br>
            <a:rPr lang="pl-PL" sz="1400" dirty="0">
              <a:solidFill>
                <a:schemeClr val="tx1"/>
              </a:solidFill>
            </a:rPr>
          </a:br>
          <a:r>
            <a:rPr lang="pl-PL" sz="1400" dirty="0">
              <a:solidFill>
                <a:schemeClr val="tx1"/>
              </a:solidFill>
            </a:rPr>
            <a:t>PRZEDKŁADA UCHWAŁĘ BUDŻETOWĄ REGIONALNEJ IZBIE OBRACHUNKOWEJ</a:t>
          </a:r>
          <a:br>
            <a:rPr lang="pl-PL" sz="1400" dirty="0">
              <a:solidFill>
                <a:schemeClr val="tx1"/>
              </a:solidFill>
            </a:rPr>
          </a:br>
          <a:r>
            <a:rPr lang="pl-PL" sz="1400" dirty="0">
              <a:solidFill>
                <a:schemeClr val="tx1"/>
              </a:solidFill>
            </a:rPr>
            <a:t>(ART. 90 UST. 2) </a:t>
          </a:r>
          <a:endParaRPr lang="en-GB" sz="1400" dirty="0">
            <a:solidFill>
              <a:schemeClr val="tx1"/>
            </a:solidFill>
          </a:endParaRPr>
        </a:p>
      </dgm:t>
    </dgm:pt>
    <dgm:pt modelId="{2830F5F6-F5CF-426E-9DA8-EF7D1BBC2DF8}" type="parTrans" cxnId="{90AC37EA-F5D5-4962-8269-238B5BB80265}">
      <dgm:prSet/>
      <dgm:spPr/>
      <dgm:t>
        <a:bodyPr/>
        <a:lstStyle/>
        <a:p>
          <a:endParaRPr lang="en-GB"/>
        </a:p>
      </dgm:t>
    </dgm:pt>
    <dgm:pt modelId="{D55FEADF-0D2C-459C-98C0-F320A90F1DD4}" type="sibTrans" cxnId="{90AC37EA-F5D5-4962-8269-238B5BB80265}">
      <dgm:prSet/>
      <dgm:spPr/>
      <dgm:t>
        <a:bodyPr/>
        <a:lstStyle/>
        <a:p>
          <a:endParaRPr lang="en-GB"/>
        </a:p>
      </dgm:t>
    </dgm:pt>
    <dgm:pt modelId="{DE5E6BFA-8013-4E27-BF0F-4FD306BDDDD2}">
      <dgm:prSet phldrT="[Teks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l-PL" sz="1600" dirty="0">
              <a:solidFill>
                <a:schemeClr val="tx1"/>
              </a:solidFill>
            </a:rPr>
            <a:t>WÓJT</a:t>
          </a:r>
          <a:br>
            <a:rPr lang="pl-PL" sz="1600" dirty="0">
              <a:solidFill>
                <a:schemeClr val="tx1"/>
              </a:solidFill>
            </a:rPr>
          </a:br>
          <a:r>
            <a:rPr lang="pl-PL" sz="1600" dirty="0">
              <a:solidFill>
                <a:schemeClr val="tx1"/>
              </a:solidFill>
            </a:rPr>
            <a:t>-</a:t>
          </a:r>
          <a:br>
            <a:rPr lang="pl-PL" sz="1600" dirty="0">
              <a:solidFill>
                <a:schemeClr val="tx1"/>
              </a:solidFill>
            </a:rPr>
          </a:br>
          <a:r>
            <a:rPr lang="pl-PL" sz="1600" dirty="0">
              <a:solidFill>
                <a:schemeClr val="tx1"/>
              </a:solidFill>
            </a:rPr>
            <a:t>WYKONUJE BUDŻET</a:t>
          </a:r>
          <a:br>
            <a:rPr lang="pl-PL" sz="1600" dirty="0">
              <a:solidFill>
                <a:schemeClr val="tx1"/>
              </a:solidFill>
            </a:rPr>
          </a:br>
          <a:r>
            <a:rPr lang="pl-PL" sz="1600" dirty="0">
              <a:solidFill>
                <a:schemeClr val="tx1"/>
              </a:solidFill>
            </a:rPr>
            <a:t>(ART. 30 UST. 2 PKT 4)</a:t>
          </a:r>
          <a:endParaRPr lang="en-GB" sz="1600" dirty="0">
            <a:solidFill>
              <a:schemeClr val="tx1"/>
            </a:solidFill>
          </a:endParaRPr>
        </a:p>
      </dgm:t>
    </dgm:pt>
    <dgm:pt modelId="{1102095C-69BD-4982-88C9-3A619CE9B31D}" type="parTrans" cxnId="{2DA7D82D-F07D-4349-B151-702C0E42E68A}">
      <dgm:prSet/>
      <dgm:spPr/>
      <dgm:t>
        <a:bodyPr/>
        <a:lstStyle/>
        <a:p>
          <a:endParaRPr lang="en-GB"/>
        </a:p>
      </dgm:t>
    </dgm:pt>
    <dgm:pt modelId="{09D7C47E-B94A-4424-8A45-F5B6FB4B2312}" type="sibTrans" cxnId="{2DA7D82D-F07D-4349-B151-702C0E42E68A}">
      <dgm:prSet/>
      <dgm:spPr/>
      <dgm:t>
        <a:bodyPr/>
        <a:lstStyle/>
        <a:p>
          <a:endParaRPr lang="en-GB"/>
        </a:p>
      </dgm:t>
    </dgm:pt>
    <dgm:pt modelId="{A989B4C7-1A34-4C90-93E9-3959908553D1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l-PL" sz="1800" dirty="0">
              <a:solidFill>
                <a:schemeClr val="tx1"/>
              </a:solidFill>
            </a:rPr>
            <a:t>WÓJT</a:t>
          </a:r>
          <a:br>
            <a:rPr lang="pl-PL" sz="1800" dirty="0">
              <a:solidFill>
                <a:schemeClr val="tx1"/>
              </a:solidFill>
            </a:rPr>
          </a:br>
          <a:r>
            <a:rPr lang="pl-PL" sz="1800" dirty="0">
              <a:solidFill>
                <a:schemeClr val="tx1"/>
              </a:solidFill>
            </a:rPr>
            <a:t>-</a:t>
          </a:r>
          <a:br>
            <a:rPr lang="pl-PL" sz="1800" dirty="0">
              <a:solidFill>
                <a:schemeClr val="tx1"/>
              </a:solidFill>
            </a:rPr>
          </a:br>
          <a:r>
            <a:rPr lang="pl-PL" sz="1800" dirty="0">
              <a:solidFill>
                <a:schemeClr val="tx1"/>
              </a:solidFill>
            </a:rPr>
            <a:t>SPRAWOZDANIE Z WYKONANIA BUDŻETU</a:t>
          </a:r>
          <a:endParaRPr lang="en-GB" sz="1800" dirty="0">
            <a:solidFill>
              <a:schemeClr val="tx1"/>
            </a:solidFill>
          </a:endParaRPr>
        </a:p>
      </dgm:t>
    </dgm:pt>
    <dgm:pt modelId="{B59B56C9-39C3-4946-9541-EFE6DEEB3B3D}" type="parTrans" cxnId="{8561FF92-D6C2-4997-99A6-2EDA8250E06A}">
      <dgm:prSet/>
      <dgm:spPr/>
      <dgm:t>
        <a:bodyPr/>
        <a:lstStyle/>
        <a:p>
          <a:endParaRPr lang="en-GB"/>
        </a:p>
      </dgm:t>
    </dgm:pt>
    <dgm:pt modelId="{EB5B7897-2261-46AF-B939-7CCEBBFA5883}" type="sibTrans" cxnId="{8561FF92-D6C2-4997-99A6-2EDA8250E06A}">
      <dgm:prSet/>
      <dgm:spPr/>
      <dgm:t>
        <a:bodyPr/>
        <a:lstStyle/>
        <a:p>
          <a:endParaRPr lang="en-GB"/>
        </a:p>
      </dgm:t>
    </dgm:pt>
    <dgm:pt modelId="{10207759-0536-4C52-8A23-FB5CF9B01F6D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pl-PL" sz="1000" dirty="0">
              <a:solidFill>
                <a:schemeClr val="tx1"/>
              </a:solidFill>
            </a:rPr>
            <a:t>KOMISJA REWIZYJNA</a:t>
          </a:r>
          <a:br>
            <a:rPr lang="pl-PL" sz="1000" dirty="0">
              <a:solidFill>
                <a:schemeClr val="tx1"/>
              </a:solidFill>
            </a:rPr>
          </a:br>
          <a:r>
            <a:rPr lang="pl-PL" sz="1000" dirty="0">
              <a:solidFill>
                <a:schemeClr val="tx1"/>
              </a:solidFill>
            </a:rPr>
            <a:t>-</a:t>
          </a:r>
          <a:br>
            <a:rPr lang="pl-PL" sz="1000" dirty="0">
              <a:solidFill>
                <a:schemeClr val="tx1"/>
              </a:solidFill>
            </a:rPr>
          </a:br>
          <a:r>
            <a:rPr lang="pl-PL" sz="1000" dirty="0">
              <a:solidFill>
                <a:schemeClr val="tx1"/>
              </a:solidFill>
            </a:rPr>
            <a:t>OPINIUJE WYKONANIE BUDŻETU, </a:t>
          </a:r>
          <a:r>
            <a:rPr lang="en-GB" sz="1000" dirty="0">
              <a:solidFill>
                <a:schemeClr val="tx1"/>
              </a:solidFill>
            </a:rPr>
            <a:t>I WYSTĘPUJE</a:t>
          </a:r>
          <a:r>
            <a:rPr lang="pl-PL" sz="1000" dirty="0">
              <a:solidFill>
                <a:schemeClr val="tx1"/>
              </a:solidFill>
            </a:rPr>
            <a:t> Z WNIOSKIEM DO RADY GMINY W SPRAWIE UDZIELENIA LUB NIEUDZIELENIA ABSOLUTORIUM </a:t>
          </a:r>
          <a:r>
            <a:rPr lang="en-GB" sz="1000" dirty="0">
              <a:solidFill>
                <a:schemeClr val="tx1"/>
              </a:solidFill>
            </a:rPr>
            <a:t>WÓJTOWI</a:t>
          </a:r>
          <a:r>
            <a:rPr lang="pl-PL" sz="1000" dirty="0">
              <a:solidFill>
                <a:schemeClr val="tx1"/>
              </a:solidFill>
            </a:rPr>
            <a:t>, KTÓRY PODLEGA ZAOPINIOWANIU PRZEZ RIO</a:t>
          </a:r>
          <a:br>
            <a:rPr lang="pl-PL" sz="1000" dirty="0">
              <a:solidFill>
                <a:schemeClr val="tx1"/>
              </a:solidFill>
            </a:rPr>
          </a:br>
          <a:r>
            <a:rPr lang="pl-PL" sz="1000" dirty="0">
              <a:solidFill>
                <a:schemeClr val="tx1"/>
              </a:solidFill>
            </a:rPr>
            <a:t>(ART. 18A UST. 3)</a:t>
          </a:r>
          <a:endParaRPr lang="en-GB" sz="1000" dirty="0">
            <a:solidFill>
              <a:schemeClr val="tx1"/>
            </a:solidFill>
          </a:endParaRPr>
        </a:p>
      </dgm:t>
    </dgm:pt>
    <dgm:pt modelId="{C68EA243-41BD-44D7-AFC2-FE414B1DC021}" type="parTrans" cxnId="{C6FDB61E-7A74-47BA-987E-88C6D2EEFD3C}">
      <dgm:prSet/>
      <dgm:spPr/>
      <dgm:t>
        <a:bodyPr/>
        <a:lstStyle/>
        <a:p>
          <a:endParaRPr lang="en-GB"/>
        </a:p>
      </dgm:t>
    </dgm:pt>
    <dgm:pt modelId="{F5991449-48D3-46DD-8E30-8A270E49FEB1}" type="sibTrans" cxnId="{C6FDB61E-7A74-47BA-987E-88C6D2EEFD3C}">
      <dgm:prSet/>
      <dgm:spPr/>
      <dgm:t>
        <a:bodyPr/>
        <a:lstStyle/>
        <a:p>
          <a:endParaRPr lang="en-GB"/>
        </a:p>
      </dgm:t>
    </dgm:pt>
    <dgm:pt modelId="{5CF2095D-0844-4E14-909E-E5BBA184076A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l-PL" sz="1200" dirty="0">
              <a:solidFill>
                <a:schemeClr val="tx1"/>
              </a:solidFill>
            </a:rPr>
            <a:t>WÓJT</a:t>
          </a:r>
          <a:br>
            <a:rPr lang="pl-PL" sz="1200" dirty="0">
              <a:solidFill>
                <a:schemeClr val="tx1"/>
              </a:solidFill>
            </a:rPr>
          </a:br>
          <a:r>
            <a:rPr lang="pl-PL" sz="1200" dirty="0">
              <a:solidFill>
                <a:schemeClr val="tx1"/>
              </a:solidFill>
            </a:rPr>
            <a:t>-</a:t>
          </a:r>
          <a:br>
            <a:rPr lang="pl-PL" sz="1200" dirty="0">
              <a:solidFill>
                <a:schemeClr val="tx1"/>
              </a:solidFill>
            </a:rPr>
          </a:br>
          <a:r>
            <a:rPr lang="pl-PL" sz="1200" dirty="0">
              <a:solidFill>
                <a:schemeClr val="tx1"/>
              </a:solidFill>
            </a:rPr>
            <a:t>PRZEDKŁADA UCHWAŁĘ W SPRAWIE ABSOLUTORIUM REGIONALNEJ IZBIE OBRACHUNKOWEJ</a:t>
          </a:r>
          <a:br>
            <a:rPr lang="pl-PL" sz="1200" dirty="0">
              <a:solidFill>
                <a:schemeClr val="tx1"/>
              </a:solidFill>
            </a:rPr>
          </a:br>
          <a:r>
            <a:rPr lang="pl-PL" sz="1200" dirty="0">
              <a:solidFill>
                <a:schemeClr val="tx1"/>
              </a:solidFill>
            </a:rPr>
            <a:t>(ART. 90 UST. 2) </a:t>
          </a:r>
          <a:endParaRPr lang="en-GB" sz="1200" dirty="0">
            <a:solidFill>
              <a:schemeClr val="tx1"/>
            </a:solidFill>
          </a:endParaRPr>
        </a:p>
      </dgm:t>
    </dgm:pt>
    <dgm:pt modelId="{D6DB790D-3522-4F6B-A35E-EC5939DC6F72}" type="parTrans" cxnId="{3B80E2FD-9091-48CB-B9DB-DB80F20CA81E}">
      <dgm:prSet/>
      <dgm:spPr/>
      <dgm:t>
        <a:bodyPr/>
        <a:lstStyle/>
        <a:p>
          <a:endParaRPr lang="en-GB"/>
        </a:p>
      </dgm:t>
    </dgm:pt>
    <dgm:pt modelId="{02B35640-61E6-4B9F-AAAC-BDA1595DC02F}" type="sibTrans" cxnId="{3B80E2FD-9091-48CB-B9DB-DB80F20CA81E}">
      <dgm:prSet/>
      <dgm:spPr/>
      <dgm:t>
        <a:bodyPr/>
        <a:lstStyle/>
        <a:p>
          <a:endParaRPr lang="en-GB"/>
        </a:p>
      </dgm:t>
    </dgm:pt>
    <dgm:pt modelId="{E4795441-D798-4AC8-8F22-1CD2B0D15664}">
      <dgm:prSet custT="1"/>
      <dgm:spPr>
        <a:solidFill>
          <a:srgbClr val="E32596"/>
        </a:solidFill>
      </dgm:spPr>
      <dgm:t>
        <a:bodyPr/>
        <a:lstStyle/>
        <a:p>
          <a:r>
            <a:rPr lang="pl-PL" sz="1200" dirty="0">
              <a:solidFill>
                <a:schemeClr val="tx1"/>
              </a:solidFill>
            </a:rPr>
            <a:t>RADA GMINY</a:t>
          </a:r>
          <a:br>
            <a:rPr lang="pl-PL" sz="1200" dirty="0">
              <a:solidFill>
                <a:schemeClr val="tx1"/>
              </a:solidFill>
            </a:rPr>
          </a:br>
          <a:r>
            <a:rPr lang="pl-PL" sz="1200" dirty="0">
              <a:solidFill>
                <a:schemeClr val="tx1"/>
              </a:solidFill>
            </a:rPr>
            <a:t>-</a:t>
          </a:r>
          <a:br>
            <a:rPr lang="pl-PL" sz="1200" dirty="0">
              <a:solidFill>
                <a:schemeClr val="tx1"/>
              </a:solidFill>
            </a:rPr>
          </a:br>
          <a:r>
            <a:rPr lang="pl-PL" sz="1200" dirty="0">
              <a:solidFill>
                <a:schemeClr val="tx1"/>
              </a:solidFill>
            </a:rPr>
            <a:t>ROZPATRUJE SPRAWOZDANIE I PODEJMUJEUCHWAŁĘ W SPRAWIE UDZIELENIA LUB NIEUDZIELENIA ABSOLUTORIUM </a:t>
          </a:r>
          <a:r>
            <a:rPr lang="en-GB" sz="1200" dirty="0">
              <a:solidFill>
                <a:schemeClr val="tx1"/>
              </a:solidFill>
            </a:rPr>
            <a:t>WÓJTOWI</a:t>
          </a:r>
        </a:p>
      </dgm:t>
    </dgm:pt>
    <dgm:pt modelId="{4FEBDB94-D601-4AB9-BBC2-8E9FFB9ED2A7}" type="parTrans" cxnId="{B3846D3D-FCBD-4162-A5D2-C18947EE8755}">
      <dgm:prSet/>
      <dgm:spPr/>
      <dgm:t>
        <a:bodyPr/>
        <a:lstStyle/>
        <a:p>
          <a:endParaRPr lang="en-GB"/>
        </a:p>
      </dgm:t>
    </dgm:pt>
    <dgm:pt modelId="{2673E0EA-CC39-441E-BA88-8BC60D9EC9CC}" type="sibTrans" cxnId="{B3846D3D-FCBD-4162-A5D2-C18947EE8755}">
      <dgm:prSet/>
      <dgm:spPr/>
      <dgm:t>
        <a:bodyPr/>
        <a:lstStyle/>
        <a:p>
          <a:endParaRPr lang="en-GB"/>
        </a:p>
      </dgm:t>
    </dgm:pt>
    <dgm:pt modelId="{797CA6A1-4F4B-4BBA-9BCD-BD10AB1C3900}" type="pres">
      <dgm:prSet presAssocID="{F8B4A658-57A1-46FB-8E25-F536A89721AE}" presName="diagram" presStyleCnt="0">
        <dgm:presLayoutVars>
          <dgm:dir/>
          <dgm:resizeHandles val="exact"/>
        </dgm:presLayoutVars>
      </dgm:prSet>
      <dgm:spPr/>
    </dgm:pt>
    <dgm:pt modelId="{5416CD8D-1823-4172-AD9C-A8D51AA3C723}" type="pres">
      <dgm:prSet presAssocID="{9AA8FF14-EB79-4BDC-A7CF-F11771878EFD}" presName="node" presStyleLbl="node1" presStyleIdx="0" presStyleCnt="9">
        <dgm:presLayoutVars>
          <dgm:bulletEnabled val="1"/>
        </dgm:presLayoutVars>
      </dgm:prSet>
      <dgm:spPr/>
    </dgm:pt>
    <dgm:pt modelId="{0D5A7182-9B6B-4448-B669-115CB8929CB7}" type="pres">
      <dgm:prSet presAssocID="{42464049-C394-4690-AEDE-E355194DB975}" presName="sibTrans" presStyleLbl="sibTrans2D1" presStyleIdx="0" presStyleCnt="8"/>
      <dgm:spPr/>
    </dgm:pt>
    <dgm:pt modelId="{DBB3F15E-A1CF-4508-AB77-EA8548A75DED}" type="pres">
      <dgm:prSet presAssocID="{42464049-C394-4690-AEDE-E355194DB975}" presName="connectorText" presStyleLbl="sibTrans2D1" presStyleIdx="0" presStyleCnt="8"/>
      <dgm:spPr/>
    </dgm:pt>
    <dgm:pt modelId="{4DE5ADD9-C505-44A0-B6A6-7D3D6E5CDAEC}" type="pres">
      <dgm:prSet presAssocID="{002DEFB8-8BEF-4956-BC4C-CEB011A02E62}" presName="node" presStyleLbl="node1" presStyleIdx="1" presStyleCnt="9">
        <dgm:presLayoutVars>
          <dgm:bulletEnabled val="1"/>
        </dgm:presLayoutVars>
      </dgm:prSet>
      <dgm:spPr/>
    </dgm:pt>
    <dgm:pt modelId="{B0D015C4-5688-4B09-80E2-93BFD51F025E}" type="pres">
      <dgm:prSet presAssocID="{BCCDA948-2B73-49E2-8951-DE65B8106B9A}" presName="sibTrans" presStyleLbl="sibTrans2D1" presStyleIdx="1" presStyleCnt="8"/>
      <dgm:spPr/>
    </dgm:pt>
    <dgm:pt modelId="{51E1AA6C-A36A-491C-806B-D4D3E660EB70}" type="pres">
      <dgm:prSet presAssocID="{BCCDA948-2B73-49E2-8951-DE65B8106B9A}" presName="connectorText" presStyleLbl="sibTrans2D1" presStyleIdx="1" presStyleCnt="8"/>
      <dgm:spPr/>
    </dgm:pt>
    <dgm:pt modelId="{25A524ED-716F-4AE0-AC14-D89719081431}" type="pres">
      <dgm:prSet presAssocID="{1110EEFD-3E3E-4223-8BCA-CD5D4F63006F}" presName="node" presStyleLbl="node1" presStyleIdx="2" presStyleCnt="9">
        <dgm:presLayoutVars>
          <dgm:bulletEnabled val="1"/>
        </dgm:presLayoutVars>
      </dgm:prSet>
      <dgm:spPr/>
    </dgm:pt>
    <dgm:pt modelId="{70843B0C-7BDF-4B83-98C6-80DEF2442805}" type="pres">
      <dgm:prSet presAssocID="{D6478EAB-A097-459E-A377-C9E27E6C7D8D}" presName="sibTrans" presStyleLbl="sibTrans2D1" presStyleIdx="2" presStyleCnt="8"/>
      <dgm:spPr/>
    </dgm:pt>
    <dgm:pt modelId="{C92E3F41-FE3B-4A72-AFC5-6E0F804DAF99}" type="pres">
      <dgm:prSet presAssocID="{D6478EAB-A097-459E-A377-C9E27E6C7D8D}" presName="connectorText" presStyleLbl="sibTrans2D1" presStyleIdx="2" presStyleCnt="8"/>
      <dgm:spPr/>
    </dgm:pt>
    <dgm:pt modelId="{B4ADD596-558F-4A0F-9962-AA43BD6F4D57}" type="pres">
      <dgm:prSet presAssocID="{49C624E3-3ABD-4FB4-9BBB-FC6BD5F73854}" presName="node" presStyleLbl="node1" presStyleIdx="3" presStyleCnt="9">
        <dgm:presLayoutVars>
          <dgm:bulletEnabled val="1"/>
        </dgm:presLayoutVars>
      </dgm:prSet>
      <dgm:spPr/>
    </dgm:pt>
    <dgm:pt modelId="{3BBA6986-52ED-40D3-B2D8-9A2C54B8ED42}" type="pres">
      <dgm:prSet presAssocID="{D55FEADF-0D2C-459C-98C0-F320A90F1DD4}" presName="sibTrans" presStyleLbl="sibTrans2D1" presStyleIdx="3" presStyleCnt="8"/>
      <dgm:spPr/>
    </dgm:pt>
    <dgm:pt modelId="{8C4B7FC1-465F-4E8E-8829-C4967A8F4E73}" type="pres">
      <dgm:prSet presAssocID="{D55FEADF-0D2C-459C-98C0-F320A90F1DD4}" presName="connectorText" presStyleLbl="sibTrans2D1" presStyleIdx="3" presStyleCnt="8"/>
      <dgm:spPr/>
    </dgm:pt>
    <dgm:pt modelId="{716BAC33-EA4C-466B-896E-C4190C13D6C9}" type="pres">
      <dgm:prSet presAssocID="{DE5E6BFA-8013-4E27-BF0F-4FD306BDDDD2}" presName="node" presStyleLbl="node1" presStyleIdx="4" presStyleCnt="9">
        <dgm:presLayoutVars>
          <dgm:bulletEnabled val="1"/>
        </dgm:presLayoutVars>
      </dgm:prSet>
      <dgm:spPr/>
    </dgm:pt>
    <dgm:pt modelId="{4EAC2261-637D-4D08-97A2-86B55E84679C}" type="pres">
      <dgm:prSet presAssocID="{09D7C47E-B94A-4424-8A45-F5B6FB4B2312}" presName="sibTrans" presStyleLbl="sibTrans2D1" presStyleIdx="4" presStyleCnt="8"/>
      <dgm:spPr/>
    </dgm:pt>
    <dgm:pt modelId="{B9327544-8447-405C-B9E0-A57302052F81}" type="pres">
      <dgm:prSet presAssocID="{09D7C47E-B94A-4424-8A45-F5B6FB4B2312}" presName="connectorText" presStyleLbl="sibTrans2D1" presStyleIdx="4" presStyleCnt="8"/>
      <dgm:spPr/>
    </dgm:pt>
    <dgm:pt modelId="{4D196D27-51BA-45CD-BF2B-A8A707A1194C}" type="pres">
      <dgm:prSet presAssocID="{A989B4C7-1A34-4C90-93E9-3959908553D1}" presName="node" presStyleLbl="node1" presStyleIdx="5" presStyleCnt="9">
        <dgm:presLayoutVars>
          <dgm:bulletEnabled val="1"/>
        </dgm:presLayoutVars>
      </dgm:prSet>
      <dgm:spPr/>
    </dgm:pt>
    <dgm:pt modelId="{AEA137D7-2FBA-4755-B6DA-10ADDFBD81D4}" type="pres">
      <dgm:prSet presAssocID="{EB5B7897-2261-46AF-B939-7CCEBBFA5883}" presName="sibTrans" presStyleLbl="sibTrans2D1" presStyleIdx="5" presStyleCnt="8"/>
      <dgm:spPr/>
    </dgm:pt>
    <dgm:pt modelId="{60E18C10-0E2A-4017-8890-8EBCF17C07B1}" type="pres">
      <dgm:prSet presAssocID="{EB5B7897-2261-46AF-B939-7CCEBBFA5883}" presName="connectorText" presStyleLbl="sibTrans2D1" presStyleIdx="5" presStyleCnt="8"/>
      <dgm:spPr/>
    </dgm:pt>
    <dgm:pt modelId="{0334981E-801A-4ECF-A857-C36E1C9E9527}" type="pres">
      <dgm:prSet presAssocID="{10207759-0536-4C52-8A23-FB5CF9B01F6D}" presName="node" presStyleLbl="node1" presStyleIdx="6" presStyleCnt="9">
        <dgm:presLayoutVars>
          <dgm:bulletEnabled val="1"/>
        </dgm:presLayoutVars>
      </dgm:prSet>
      <dgm:spPr/>
    </dgm:pt>
    <dgm:pt modelId="{2057AD0D-AF8F-4323-B702-F5A5EB685865}" type="pres">
      <dgm:prSet presAssocID="{F5991449-48D3-46DD-8E30-8A270E49FEB1}" presName="sibTrans" presStyleLbl="sibTrans2D1" presStyleIdx="6" presStyleCnt="8"/>
      <dgm:spPr/>
    </dgm:pt>
    <dgm:pt modelId="{8A75500C-3AEB-4D2D-9359-802D7EA58367}" type="pres">
      <dgm:prSet presAssocID="{F5991449-48D3-46DD-8E30-8A270E49FEB1}" presName="connectorText" presStyleLbl="sibTrans2D1" presStyleIdx="6" presStyleCnt="8"/>
      <dgm:spPr/>
    </dgm:pt>
    <dgm:pt modelId="{591CE0F7-D7F9-4FA0-9C88-6EE104F65C60}" type="pres">
      <dgm:prSet presAssocID="{E4795441-D798-4AC8-8F22-1CD2B0D15664}" presName="node" presStyleLbl="node1" presStyleIdx="7" presStyleCnt="9">
        <dgm:presLayoutVars>
          <dgm:bulletEnabled val="1"/>
        </dgm:presLayoutVars>
      </dgm:prSet>
      <dgm:spPr/>
    </dgm:pt>
    <dgm:pt modelId="{5B5323FD-DDA2-4A9C-97D0-F9A0E6E1F367}" type="pres">
      <dgm:prSet presAssocID="{2673E0EA-CC39-441E-BA88-8BC60D9EC9CC}" presName="sibTrans" presStyleLbl="sibTrans2D1" presStyleIdx="7" presStyleCnt="8"/>
      <dgm:spPr/>
    </dgm:pt>
    <dgm:pt modelId="{A2EFBCE0-400E-49DF-9585-CFA85656C519}" type="pres">
      <dgm:prSet presAssocID="{2673E0EA-CC39-441E-BA88-8BC60D9EC9CC}" presName="connectorText" presStyleLbl="sibTrans2D1" presStyleIdx="7" presStyleCnt="8"/>
      <dgm:spPr/>
    </dgm:pt>
    <dgm:pt modelId="{00973EDA-29AF-4018-9022-9C4CB9E1EAB6}" type="pres">
      <dgm:prSet presAssocID="{5CF2095D-0844-4E14-909E-E5BBA184076A}" presName="node" presStyleLbl="node1" presStyleIdx="8" presStyleCnt="9">
        <dgm:presLayoutVars>
          <dgm:bulletEnabled val="1"/>
        </dgm:presLayoutVars>
      </dgm:prSet>
      <dgm:spPr/>
    </dgm:pt>
  </dgm:ptLst>
  <dgm:cxnLst>
    <dgm:cxn modelId="{F5F88601-F7D3-4070-8428-0647D88EAD3D}" type="presOf" srcId="{2673E0EA-CC39-441E-BA88-8BC60D9EC9CC}" destId="{5B5323FD-DDA2-4A9C-97D0-F9A0E6E1F367}" srcOrd="0" destOrd="0" presId="urn:microsoft.com/office/officeart/2005/8/layout/process5"/>
    <dgm:cxn modelId="{E296C607-E265-4F83-8876-4F2F8655B5DA}" type="presOf" srcId="{2673E0EA-CC39-441E-BA88-8BC60D9EC9CC}" destId="{A2EFBCE0-400E-49DF-9585-CFA85656C519}" srcOrd="1" destOrd="0" presId="urn:microsoft.com/office/officeart/2005/8/layout/process5"/>
    <dgm:cxn modelId="{F783D70B-25C6-4C66-B758-8D8FE4E8B24F}" type="presOf" srcId="{09D7C47E-B94A-4424-8A45-F5B6FB4B2312}" destId="{4EAC2261-637D-4D08-97A2-86B55E84679C}" srcOrd="0" destOrd="0" presId="urn:microsoft.com/office/officeart/2005/8/layout/process5"/>
    <dgm:cxn modelId="{F5055815-A83B-4F72-A613-B4F23458F5D1}" type="presOf" srcId="{1110EEFD-3E3E-4223-8BCA-CD5D4F63006F}" destId="{25A524ED-716F-4AE0-AC14-D89719081431}" srcOrd="0" destOrd="0" presId="urn:microsoft.com/office/officeart/2005/8/layout/process5"/>
    <dgm:cxn modelId="{54374016-E7FC-46BB-8FB3-4F88361BFA9A}" type="presOf" srcId="{D6478EAB-A097-459E-A377-C9E27E6C7D8D}" destId="{70843B0C-7BDF-4B83-98C6-80DEF2442805}" srcOrd="0" destOrd="0" presId="urn:microsoft.com/office/officeart/2005/8/layout/process5"/>
    <dgm:cxn modelId="{C6FDB61E-7A74-47BA-987E-88C6D2EEFD3C}" srcId="{F8B4A658-57A1-46FB-8E25-F536A89721AE}" destId="{10207759-0536-4C52-8A23-FB5CF9B01F6D}" srcOrd="6" destOrd="0" parTransId="{C68EA243-41BD-44D7-AFC2-FE414B1DC021}" sibTransId="{F5991449-48D3-46DD-8E30-8A270E49FEB1}"/>
    <dgm:cxn modelId="{2FE2DA21-CE4B-494F-9634-F0611C949488}" type="presOf" srcId="{BCCDA948-2B73-49E2-8951-DE65B8106B9A}" destId="{B0D015C4-5688-4B09-80E2-93BFD51F025E}" srcOrd="0" destOrd="0" presId="urn:microsoft.com/office/officeart/2005/8/layout/process5"/>
    <dgm:cxn modelId="{E5D27728-C823-4D65-A6D6-E18E0025FDCF}" type="presOf" srcId="{42464049-C394-4690-AEDE-E355194DB975}" destId="{0D5A7182-9B6B-4448-B669-115CB8929CB7}" srcOrd="0" destOrd="0" presId="urn:microsoft.com/office/officeart/2005/8/layout/process5"/>
    <dgm:cxn modelId="{9AECD12A-E78C-43EB-AC42-BF15ABFC5C4D}" type="presOf" srcId="{9AA8FF14-EB79-4BDC-A7CF-F11771878EFD}" destId="{5416CD8D-1823-4172-AD9C-A8D51AA3C723}" srcOrd="0" destOrd="0" presId="urn:microsoft.com/office/officeart/2005/8/layout/process5"/>
    <dgm:cxn modelId="{2DA7D82D-F07D-4349-B151-702C0E42E68A}" srcId="{F8B4A658-57A1-46FB-8E25-F536A89721AE}" destId="{DE5E6BFA-8013-4E27-BF0F-4FD306BDDDD2}" srcOrd="4" destOrd="0" parTransId="{1102095C-69BD-4982-88C9-3A619CE9B31D}" sibTransId="{09D7C47E-B94A-4424-8A45-F5B6FB4B2312}"/>
    <dgm:cxn modelId="{906DFD3C-EEBD-4FAC-8CD7-06E7CDD323B0}" type="presOf" srcId="{BCCDA948-2B73-49E2-8951-DE65B8106B9A}" destId="{51E1AA6C-A36A-491C-806B-D4D3E660EB70}" srcOrd="1" destOrd="0" presId="urn:microsoft.com/office/officeart/2005/8/layout/process5"/>
    <dgm:cxn modelId="{B3846D3D-FCBD-4162-A5D2-C18947EE8755}" srcId="{F8B4A658-57A1-46FB-8E25-F536A89721AE}" destId="{E4795441-D798-4AC8-8F22-1CD2B0D15664}" srcOrd="7" destOrd="0" parTransId="{4FEBDB94-D601-4AB9-BBC2-8E9FFB9ED2A7}" sibTransId="{2673E0EA-CC39-441E-BA88-8BC60D9EC9CC}"/>
    <dgm:cxn modelId="{767EE75E-7E5F-4BA2-98D7-68D02D3B43E5}" type="presOf" srcId="{A989B4C7-1A34-4C90-93E9-3959908553D1}" destId="{4D196D27-51BA-45CD-BF2B-A8A707A1194C}" srcOrd="0" destOrd="0" presId="urn:microsoft.com/office/officeart/2005/8/layout/process5"/>
    <dgm:cxn modelId="{72D08663-90FF-4659-A641-7758B0AD8FAF}" type="presOf" srcId="{F8B4A658-57A1-46FB-8E25-F536A89721AE}" destId="{797CA6A1-4F4B-4BBA-9BCD-BD10AB1C3900}" srcOrd="0" destOrd="0" presId="urn:microsoft.com/office/officeart/2005/8/layout/process5"/>
    <dgm:cxn modelId="{18D49E43-9AE4-4242-848A-2EDE8AA49E54}" type="presOf" srcId="{49C624E3-3ABD-4FB4-9BBB-FC6BD5F73854}" destId="{B4ADD596-558F-4A0F-9962-AA43BD6F4D57}" srcOrd="0" destOrd="0" presId="urn:microsoft.com/office/officeart/2005/8/layout/process5"/>
    <dgm:cxn modelId="{A545CC47-31A4-46B9-B00F-874999D1A3E0}" type="presOf" srcId="{DE5E6BFA-8013-4E27-BF0F-4FD306BDDDD2}" destId="{716BAC33-EA4C-466B-896E-C4190C13D6C9}" srcOrd="0" destOrd="0" presId="urn:microsoft.com/office/officeart/2005/8/layout/process5"/>
    <dgm:cxn modelId="{7777174A-B706-4DEC-AA5C-1578118866CC}" type="presOf" srcId="{D55FEADF-0D2C-459C-98C0-F320A90F1DD4}" destId="{3BBA6986-52ED-40D3-B2D8-9A2C54B8ED42}" srcOrd="0" destOrd="0" presId="urn:microsoft.com/office/officeart/2005/8/layout/process5"/>
    <dgm:cxn modelId="{418B1971-9165-439D-84A5-F51F2CA37891}" type="presOf" srcId="{10207759-0536-4C52-8A23-FB5CF9B01F6D}" destId="{0334981E-801A-4ECF-A857-C36E1C9E9527}" srcOrd="0" destOrd="0" presId="urn:microsoft.com/office/officeart/2005/8/layout/process5"/>
    <dgm:cxn modelId="{623F0654-FC34-4956-856C-7EEDCF3A7B79}" type="presOf" srcId="{D55FEADF-0D2C-459C-98C0-F320A90F1DD4}" destId="{8C4B7FC1-465F-4E8E-8829-C4967A8F4E73}" srcOrd="1" destOrd="0" presId="urn:microsoft.com/office/officeart/2005/8/layout/process5"/>
    <dgm:cxn modelId="{CE307688-44EA-4E2E-81EE-78B40B8E3FC1}" type="presOf" srcId="{42464049-C394-4690-AEDE-E355194DB975}" destId="{DBB3F15E-A1CF-4508-AB77-EA8548A75DED}" srcOrd="1" destOrd="0" presId="urn:microsoft.com/office/officeart/2005/8/layout/process5"/>
    <dgm:cxn modelId="{FEE4F58A-6BBD-4E8A-9802-9056914CADA0}" type="presOf" srcId="{F5991449-48D3-46DD-8E30-8A270E49FEB1}" destId="{2057AD0D-AF8F-4323-B702-F5A5EB685865}" srcOrd="0" destOrd="0" presId="urn:microsoft.com/office/officeart/2005/8/layout/process5"/>
    <dgm:cxn modelId="{8561FF92-D6C2-4997-99A6-2EDA8250E06A}" srcId="{F8B4A658-57A1-46FB-8E25-F536A89721AE}" destId="{A989B4C7-1A34-4C90-93E9-3959908553D1}" srcOrd="5" destOrd="0" parTransId="{B59B56C9-39C3-4946-9541-EFE6DEEB3B3D}" sibTransId="{EB5B7897-2261-46AF-B939-7CCEBBFA5883}"/>
    <dgm:cxn modelId="{FB61BF93-806A-4358-978C-01993520BE6B}" type="presOf" srcId="{D6478EAB-A097-459E-A377-C9E27E6C7D8D}" destId="{C92E3F41-FE3B-4A72-AFC5-6E0F804DAF99}" srcOrd="1" destOrd="0" presId="urn:microsoft.com/office/officeart/2005/8/layout/process5"/>
    <dgm:cxn modelId="{BD4913B2-18A4-4118-8C9B-CBDAA1A9E78B}" srcId="{F8B4A658-57A1-46FB-8E25-F536A89721AE}" destId="{002DEFB8-8BEF-4956-BC4C-CEB011A02E62}" srcOrd="1" destOrd="0" parTransId="{00ACEC30-2F9E-4177-805D-BA670C403597}" sibTransId="{BCCDA948-2B73-49E2-8951-DE65B8106B9A}"/>
    <dgm:cxn modelId="{61209CCD-828C-4533-A118-E9C27B206F00}" type="presOf" srcId="{09D7C47E-B94A-4424-8A45-F5B6FB4B2312}" destId="{B9327544-8447-405C-B9E0-A57302052F81}" srcOrd="1" destOrd="0" presId="urn:microsoft.com/office/officeart/2005/8/layout/process5"/>
    <dgm:cxn modelId="{7468B5D4-9663-444B-8D25-102429890FAE}" type="presOf" srcId="{002DEFB8-8BEF-4956-BC4C-CEB011A02E62}" destId="{4DE5ADD9-C505-44A0-B6A6-7D3D6E5CDAEC}" srcOrd="0" destOrd="0" presId="urn:microsoft.com/office/officeart/2005/8/layout/process5"/>
    <dgm:cxn modelId="{4549BEDC-2363-4639-A963-882CE38DB32F}" type="presOf" srcId="{5CF2095D-0844-4E14-909E-E5BBA184076A}" destId="{00973EDA-29AF-4018-9022-9C4CB9E1EAB6}" srcOrd="0" destOrd="0" presId="urn:microsoft.com/office/officeart/2005/8/layout/process5"/>
    <dgm:cxn modelId="{F48063DD-4C56-45B7-AB74-8E9B3795DA12}" type="presOf" srcId="{E4795441-D798-4AC8-8F22-1CD2B0D15664}" destId="{591CE0F7-D7F9-4FA0-9C88-6EE104F65C60}" srcOrd="0" destOrd="0" presId="urn:microsoft.com/office/officeart/2005/8/layout/process5"/>
    <dgm:cxn modelId="{886B30DE-42D9-437F-9BFA-D799192A7608}" srcId="{F8B4A658-57A1-46FB-8E25-F536A89721AE}" destId="{1110EEFD-3E3E-4223-8BCA-CD5D4F63006F}" srcOrd="2" destOrd="0" parTransId="{BAF20A81-FE2B-4B8B-B866-CD8B2D0F58D8}" sibTransId="{D6478EAB-A097-459E-A377-C9E27E6C7D8D}"/>
    <dgm:cxn modelId="{667871E1-6FEF-40C7-8768-BC3815F10EFF}" srcId="{F8B4A658-57A1-46FB-8E25-F536A89721AE}" destId="{9AA8FF14-EB79-4BDC-A7CF-F11771878EFD}" srcOrd="0" destOrd="0" parTransId="{6F1FA811-4A1B-42D5-92B8-F0A2543102FA}" sibTransId="{42464049-C394-4690-AEDE-E355194DB975}"/>
    <dgm:cxn modelId="{90AC37EA-F5D5-4962-8269-238B5BB80265}" srcId="{F8B4A658-57A1-46FB-8E25-F536A89721AE}" destId="{49C624E3-3ABD-4FB4-9BBB-FC6BD5F73854}" srcOrd="3" destOrd="0" parTransId="{2830F5F6-F5CF-426E-9DA8-EF7D1BBC2DF8}" sibTransId="{D55FEADF-0D2C-459C-98C0-F320A90F1DD4}"/>
    <dgm:cxn modelId="{CDD01CF0-E398-4FD2-9267-1AE72F9892D1}" type="presOf" srcId="{EB5B7897-2261-46AF-B939-7CCEBBFA5883}" destId="{AEA137D7-2FBA-4755-B6DA-10ADDFBD81D4}" srcOrd="0" destOrd="0" presId="urn:microsoft.com/office/officeart/2005/8/layout/process5"/>
    <dgm:cxn modelId="{AAD399F1-0A5A-4E23-BE9E-654E67175532}" type="presOf" srcId="{F5991449-48D3-46DD-8E30-8A270E49FEB1}" destId="{8A75500C-3AEB-4D2D-9359-802D7EA58367}" srcOrd="1" destOrd="0" presId="urn:microsoft.com/office/officeart/2005/8/layout/process5"/>
    <dgm:cxn modelId="{E6A009F9-B3ED-42B5-B9F4-84573CEE0A4B}" type="presOf" srcId="{EB5B7897-2261-46AF-B939-7CCEBBFA5883}" destId="{60E18C10-0E2A-4017-8890-8EBCF17C07B1}" srcOrd="1" destOrd="0" presId="urn:microsoft.com/office/officeart/2005/8/layout/process5"/>
    <dgm:cxn modelId="{3B80E2FD-9091-48CB-B9DB-DB80F20CA81E}" srcId="{F8B4A658-57A1-46FB-8E25-F536A89721AE}" destId="{5CF2095D-0844-4E14-909E-E5BBA184076A}" srcOrd="8" destOrd="0" parTransId="{D6DB790D-3522-4F6B-A35E-EC5939DC6F72}" sibTransId="{02B35640-61E6-4B9F-AAAC-BDA1595DC02F}"/>
    <dgm:cxn modelId="{71975FFD-7E2A-41DC-8614-DB832A5BB0F4}" type="presParOf" srcId="{797CA6A1-4F4B-4BBA-9BCD-BD10AB1C3900}" destId="{5416CD8D-1823-4172-AD9C-A8D51AA3C723}" srcOrd="0" destOrd="0" presId="urn:microsoft.com/office/officeart/2005/8/layout/process5"/>
    <dgm:cxn modelId="{6F680095-75E2-4608-8C37-EBFDE09ED8AE}" type="presParOf" srcId="{797CA6A1-4F4B-4BBA-9BCD-BD10AB1C3900}" destId="{0D5A7182-9B6B-4448-B669-115CB8929CB7}" srcOrd="1" destOrd="0" presId="urn:microsoft.com/office/officeart/2005/8/layout/process5"/>
    <dgm:cxn modelId="{2E9B71BD-8F9A-45B0-ACF8-0E493CFF7474}" type="presParOf" srcId="{0D5A7182-9B6B-4448-B669-115CB8929CB7}" destId="{DBB3F15E-A1CF-4508-AB77-EA8548A75DED}" srcOrd="0" destOrd="0" presId="urn:microsoft.com/office/officeart/2005/8/layout/process5"/>
    <dgm:cxn modelId="{1528C068-20BB-4D89-B52C-AB4A2D1F14A6}" type="presParOf" srcId="{797CA6A1-4F4B-4BBA-9BCD-BD10AB1C3900}" destId="{4DE5ADD9-C505-44A0-B6A6-7D3D6E5CDAEC}" srcOrd="2" destOrd="0" presId="urn:microsoft.com/office/officeart/2005/8/layout/process5"/>
    <dgm:cxn modelId="{CDCB2520-B5F3-4DDD-A0A8-36C3142F2B7D}" type="presParOf" srcId="{797CA6A1-4F4B-4BBA-9BCD-BD10AB1C3900}" destId="{B0D015C4-5688-4B09-80E2-93BFD51F025E}" srcOrd="3" destOrd="0" presId="urn:microsoft.com/office/officeart/2005/8/layout/process5"/>
    <dgm:cxn modelId="{28ADBA2C-EF10-43D6-9F66-AFA5FCA177E2}" type="presParOf" srcId="{B0D015C4-5688-4B09-80E2-93BFD51F025E}" destId="{51E1AA6C-A36A-491C-806B-D4D3E660EB70}" srcOrd="0" destOrd="0" presId="urn:microsoft.com/office/officeart/2005/8/layout/process5"/>
    <dgm:cxn modelId="{BF379A4D-BCA7-46AE-A2FF-8C78BC20ADF2}" type="presParOf" srcId="{797CA6A1-4F4B-4BBA-9BCD-BD10AB1C3900}" destId="{25A524ED-716F-4AE0-AC14-D89719081431}" srcOrd="4" destOrd="0" presId="urn:microsoft.com/office/officeart/2005/8/layout/process5"/>
    <dgm:cxn modelId="{4150407A-985C-4DE5-BB6C-28CB17D9CBCE}" type="presParOf" srcId="{797CA6A1-4F4B-4BBA-9BCD-BD10AB1C3900}" destId="{70843B0C-7BDF-4B83-98C6-80DEF2442805}" srcOrd="5" destOrd="0" presId="urn:microsoft.com/office/officeart/2005/8/layout/process5"/>
    <dgm:cxn modelId="{07B1FAEB-BAA7-4C65-92C6-5AA1EBE0F416}" type="presParOf" srcId="{70843B0C-7BDF-4B83-98C6-80DEF2442805}" destId="{C92E3F41-FE3B-4A72-AFC5-6E0F804DAF99}" srcOrd="0" destOrd="0" presId="urn:microsoft.com/office/officeart/2005/8/layout/process5"/>
    <dgm:cxn modelId="{AC422821-C6EF-4B56-90E1-4C9F2ED81F3E}" type="presParOf" srcId="{797CA6A1-4F4B-4BBA-9BCD-BD10AB1C3900}" destId="{B4ADD596-558F-4A0F-9962-AA43BD6F4D57}" srcOrd="6" destOrd="0" presId="urn:microsoft.com/office/officeart/2005/8/layout/process5"/>
    <dgm:cxn modelId="{5A4CEDCF-C049-4EBE-BCF9-2653D4CD98AC}" type="presParOf" srcId="{797CA6A1-4F4B-4BBA-9BCD-BD10AB1C3900}" destId="{3BBA6986-52ED-40D3-B2D8-9A2C54B8ED42}" srcOrd="7" destOrd="0" presId="urn:microsoft.com/office/officeart/2005/8/layout/process5"/>
    <dgm:cxn modelId="{983EB3CA-93C3-4184-8D44-9128D57D9788}" type="presParOf" srcId="{3BBA6986-52ED-40D3-B2D8-9A2C54B8ED42}" destId="{8C4B7FC1-465F-4E8E-8829-C4967A8F4E73}" srcOrd="0" destOrd="0" presId="urn:microsoft.com/office/officeart/2005/8/layout/process5"/>
    <dgm:cxn modelId="{B81611C6-6203-4F10-850D-E38E9DE7526C}" type="presParOf" srcId="{797CA6A1-4F4B-4BBA-9BCD-BD10AB1C3900}" destId="{716BAC33-EA4C-466B-896E-C4190C13D6C9}" srcOrd="8" destOrd="0" presId="urn:microsoft.com/office/officeart/2005/8/layout/process5"/>
    <dgm:cxn modelId="{72F8EAFC-42BD-43E9-817A-9A1C12394149}" type="presParOf" srcId="{797CA6A1-4F4B-4BBA-9BCD-BD10AB1C3900}" destId="{4EAC2261-637D-4D08-97A2-86B55E84679C}" srcOrd="9" destOrd="0" presId="urn:microsoft.com/office/officeart/2005/8/layout/process5"/>
    <dgm:cxn modelId="{FECA1754-D04B-43D6-BAFD-22F7F918A112}" type="presParOf" srcId="{4EAC2261-637D-4D08-97A2-86B55E84679C}" destId="{B9327544-8447-405C-B9E0-A57302052F81}" srcOrd="0" destOrd="0" presId="urn:microsoft.com/office/officeart/2005/8/layout/process5"/>
    <dgm:cxn modelId="{C3BC256A-1490-4F46-89BE-2C27A18611D5}" type="presParOf" srcId="{797CA6A1-4F4B-4BBA-9BCD-BD10AB1C3900}" destId="{4D196D27-51BA-45CD-BF2B-A8A707A1194C}" srcOrd="10" destOrd="0" presId="urn:microsoft.com/office/officeart/2005/8/layout/process5"/>
    <dgm:cxn modelId="{089DD6E6-D8F1-4B37-A92D-F93C2A080A9B}" type="presParOf" srcId="{797CA6A1-4F4B-4BBA-9BCD-BD10AB1C3900}" destId="{AEA137D7-2FBA-4755-B6DA-10ADDFBD81D4}" srcOrd="11" destOrd="0" presId="urn:microsoft.com/office/officeart/2005/8/layout/process5"/>
    <dgm:cxn modelId="{BDD24C65-3866-409E-998F-FCA78246F192}" type="presParOf" srcId="{AEA137D7-2FBA-4755-B6DA-10ADDFBD81D4}" destId="{60E18C10-0E2A-4017-8890-8EBCF17C07B1}" srcOrd="0" destOrd="0" presId="urn:microsoft.com/office/officeart/2005/8/layout/process5"/>
    <dgm:cxn modelId="{E2425E18-F799-4BF2-A767-BC1C20F571CB}" type="presParOf" srcId="{797CA6A1-4F4B-4BBA-9BCD-BD10AB1C3900}" destId="{0334981E-801A-4ECF-A857-C36E1C9E9527}" srcOrd="12" destOrd="0" presId="urn:microsoft.com/office/officeart/2005/8/layout/process5"/>
    <dgm:cxn modelId="{6FBBDBEA-24CB-48A4-9220-C743EE4CF71D}" type="presParOf" srcId="{797CA6A1-4F4B-4BBA-9BCD-BD10AB1C3900}" destId="{2057AD0D-AF8F-4323-B702-F5A5EB685865}" srcOrd="13" destOrd="0" presId="urn:microsoft.com/office/officeart/2005/8/layout/process5"/>
    <dgm:cxn modelId="{716460DE-36D6-4BAC-9531-FA76D2558395}" type="presParOf" srcId="{2057AD0D-AF8F-4323-B702-F5A5EB685865}" destId="{8A75500C-3AEB-4D2D-9359-802D7EA58367}" srcOrd="0" destOrd="0" presId="urn:microsoft.com/office/officeart/2005/8/layout/process5"/>
    <dgm:cxn modelId="{9086114D-C336-4DFC-ADB1-0105020E42E3}" type="presParOf" srcId="{797CA6A1-4F4B-4BBA-9BCD-BD10AB1C3900}" destId="{591CE0F7-D7F9-4FA0-9C88-6EE104F65C60}" srcOrd="14" destOrd="0" presId="urn:microsoft.com/office/officeart/2005/8/layout/process5"/>
    <dgm:cxn modelId="{94DE968E-F46F-4A42-993A-FD1925399AEA}" type="presParOf" srcId="{797CA6A1-4F4B-4BBA-9BCD-BD10AB1C3900}" destId="{5B5323FD-DDA2-4A9C-97D0-F9A0E6E1F367}" srcOrd="15" destOrd="0" presId="urn:microsoft.com/office/officeart/2005/8/layout/process5"/>
    <dgm:cxn modelId="{B1924A60-27D7-4EC4-B8F7-C63E1A7B703C}" type="presParOf" srcId="{5B5323FD-DDA2-4A9C-97D0-F9A0E6E1F367}" destId="{A2EFBCE0-400E-49DF-9585-CFA85656C519}" srcOrd="0" destOrd="0" presId="urn:microsoft.com/office/officeart/2005/8/layout/process5"/>
    <dgm:cxn modelId="{B748B967-979E-4A93-ABD5-C9CC7F105171}" type="presParOf" srcId="{797CA6A1-4F4B-4BBA-9BCD-BD10AB1C3900}" destId="{00973EDA-29AF-4018-9022-9C4CB9E1EAB6}" srcOrd="1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98B5FF-8F2B-4773-AFF6-38E722148284}">
      <dsp:nvSpPr>
        <dsp:cNvPr id="0" name=""/>
        <dsp:cNvSpPr/>
      </dsp:nvSpPr>
      <dsp:spPr>
        <a:xfrm>
          <a:off x="0" y="37350"/>
          <a:ext cx="12192000" cy="126433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>
              <a:solidFill>
                <a:schemeClr val="tx1"/>
              </a:solidFill>
            </a:rPr>
            <a:t>„samorząd” -&gt; niem. </a:t>
          </a:r>
          <a:r>
            <a:rPr lang="pl-PL" sz="2400" b="1" i="1" kern="1200" dirty="0">
              <a:solidFill>
                <a:schemeClr val="tx1"/>
              </a:solidFill>
            </a:rPr>
            <a:t>Selbstverwaltung </a:t>
          </a:r>
          <a:r>
            <a:rPr lang="pl-PL" sz="2400" b="1" kern="1200" dirty="0">
              <a:solidFill>
                <a:schemeClr val="tx1"/>
              </a:solidFill>
            </a:rPr>
            <a:t>(</a:t>
          </a:r>
          <a:r>
            <a:rPr lang="pl-PL" sz="2400" b="1" i="1" kern="1200" dirty="0" err="1">
              <a:solidFill>
                <a:schemeClr val="tx1"/>
              </a:solidFill>
            </a:rPr>
            <a:t>selbst</a:t>
          </a:r>
          <a:r>
            <a:rPr lang="pl-PL" sz="2400" b="1" i="1" kern="1200" dirty="0">
              <a:solidFill>
                <a:schemeClr val="tx1"/>
              </a:solidFill>
            </a:rPr>
            <a:t> </a:t>
          </a:r>
          <a:r>
            <a:rPr lang="pl-PL" sz="2400" b="1" kern="1200" dirty="0">
              <a:solidFill>
                <a:schemeClr val="tx1"/>
              </a:solidFill>
            </a:rPr>
            <a:t>– samodzielny, </a:t>
          </a:r>
          <a:r>
            <a:rPr lang="pl-PL" sz="2400" b="1" i="1" kern="1200" dirty="0" err="1">
              <a:solidFill>
                <a:schemeClr val="tx1"/>
              </a:solidFill>
            </a:rPr>
            <a:t>verwaltung</a:t>
          </a:r>
          <a:r>
            <a:rPr lang="pl-PL" sz="2400" b="1" i="1" kern="1200" dirty="0">
              <a:solidFill>
                <a:schemeClr val="tx1"/>
              </a:solidFill>
            </a:rPr>
            <a:t> </a:t>
          </a:r>
          <a:r>
            <a:rPr lang="pl-PL" sz="2400" b="1" kern="1200" dirty="0">
              <a:solidFill>
                <a:schemeClr val="tx1"/>
              </a:solidFill>
            </a:rPr>
            <a:t>– zarząd)</a:t>
          </a:r>
          <a:endParaRPr lang="pl-PL" sz="2400" b="1" kern="1200" dirty="0">
            <a:solidFill>
              <a:srgbClr val="FF0000"/>
            </a:solidFill>
          </a:endParaRPr>
        </a:p>
      </dsp:txBody>
      <dsp:txXfrm>
        <a:off x="61720" y="99070"/>
        <a:ext cx="12068560" cy="1140891"/>
      </dsp:txXfrm>
    </dsp:sp>
    <dsp:sp modelId="{1599363B-4FC1-47D0-8AD7-BFC555495336}">
      <dsp:nvSpPr>
        <dsp:cNvPr id="0" name=""/>
        <dsp:cNvSpPr/>
      </dsp:nvSpPr>
      <dsp:spPr>
        <a:xfrm>
          <a:off x="0" y="1356401"/>
          <a:ext cx="12192000" cy="1264331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>
              <a:solidFill>
                <a:schemeClr val="tx1"/>
              </a:solidFill>
            </a:rPr>
            <a:t>w doktrynie po raz pierwszy pojawiło się za sprawą J. A. </a:t>
          </a:r>
          <a:r>
            <a:rPr lang="pl-PL" sz="1700" kern="1200" dirty="0" err="1">
              <a:solidFill>
                <a:schemeClr val="tx1"/>
              </a:solidFill>
            </a:rPr>
            <a:t>Schlettweina</a:t>
          </a:r>
          <a:r>
            <a:rPr lang="pl-PL" sz="1700" kern="1200" dirty="0">
              <a:solidFill>
                <a:schemeClr val="tx1"/>
              </a:solidFill>
            </a:rPr>
            <a:t> – użył go w pracy z 1799 r. w odniesieniu do gospodarki państwowej, przeciwstawiając je merkantylistycznej formie gospodarowania; w tym samym czasie pojawiło się także pojęcie </a:t>
          </a:r>
          <a:r>
            <a:rPr lang="pl-PL" sz="1700" i="1" kern="1200" dirty="0" err="1">
              <a:solidFill>
                <a:schemeClr val="tx1"/>
              </a:solidFill>
            </a:rPr>
            <a:t>pouvoir</a:t>
          </a:r>
          <a:r>
            <a:rPr lang="pl-PL" sz="1700" i="1" kern="1200" dirty="0">
              <a:solidFill>
                <a:schemeClr val="tx1"/>
              </a:solidFill>
            </a:rPr>
            <a:t> </a:t>
          </a:r>
          <a:r>
            <a:rPr lang="pl-PL" sz="1700" i="1" kern="1200" dirty="0" err="1">
              <a:solidFill>
                <a:schemeClr val="tx1"/>
              </a:solidFill>
            </a:rPr>
            <a:t>municipial</a:t>
          </a:r>
          <a:r>
            <a:rPr lang="pl-PL" sz="1700" kern="1200" dirty="0">
              <a:solidFill>
                <a:schemeClr val="tx1"/>
              </a:solidFill>
            </a:rPr>
            <a:t>, które podkreślało samodzielność gmin wobec państwa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>
              <a:solidFill>
                <a:schemeClr val="tx1"/>
              </a:solidFill>
            </a:rPr>
            <a:t>S. </a:t>
          </a:r>
          <a:r>
            <a:rPr lang="pl-PL" sz="1400" kern="1200" dirty="0" err="1">
              <a:solidFill>
                <a:schemeClr val="tx1"/>
              </a:solidFill>
            </a:rPr>
            <a:t>Fundowicz</a:t>
          </a:r>
          <a:r>
            <a:rPr lang="pl-PL" sz="1400" kern="1200" dirty="0">
              <a:solidFill>
                <a:schemeClr val="tx1"/>
              </a:solidFill>
            </a:rPr>
            <a:t>, Decentralizacja administracji publicznej w Polsce, Lublin 2005, s. 93</a:t>
          </a:r>
        </a:p>
      </dsp:txBody>
      <dsp:txXfrm>
        <a:off x="61720" y="1418121"/>
        <a:ext cx="12068560" cy="1140891"/>
      </dsp:txXfrm>
    </dsp:sp>
    <dsp:sp modelId="{44DDBB0F-F9DA-4CC5-AD2D-5221758CE145}">
      <dsp:nvSpPr>
        <dsp:cNvPr id="0" name=""/>
        <dsp:cNvSpPr/>
      </dsp:nvSpPr>
      <dsp:spPr>
        <a:xfrm>
          <a:off x="0" y="2675452"/>
          <a:ext cx="12192000" cy="1264331"/>
        </a:xfrm>
        <a:prstGeom prst="roundRect">
          <a:avLst/>
        </a:prstGeom>
        <a:solidFill>
          <a:srgbClr val="FC4A2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obecnie pojęcie samorządu terytorialnego jest powszechnie znane i używane, zarówno w doktrynie, jak i w prawodawstwie;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mimo to nie została sformułowana jedna, stosowana przez wszystkich definicja, co przyczynia się do wielości i niejednolitości funkcjonujących określeń </a:t>
          </a:r>
        </a:p>
      </dsp:txBody>
      <dsp:txXfrm>
        <a:off x="61720" y="2737172"/>
        <a:ext cx="12068560" cy="1140891"/>
      </dsp:txXfrm>
    </dsp:sp>
    <dsp:sp modelId="{8AA50F88-11B5-4B3D-9182-AD6A68352506}">
      <dsp:nvSpPr>
        <dsp:cNvPr id="0" name=""/>
        <dsp:cNvSpPr/>
      </dsp:nvSpPr>
      <dsp:spPr>
        <a:xfrm>
          <a:off x="0" y="3939784"/>
          <a:ext cx="12192000" cy="5211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7096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pl-PL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pl-PL" sz="1500" kern="1200" dirty="0"/>
        </a:p>
      </dsp:txBody>
      <dsp:txXfrm>
        <a:off x="0" y="3939784"/>
        <a:ext cx="12192000" cy="52112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D25313-1ABD-4C21-9DCD-A188E0A8FCF3}">
      <dsp:nvSpPr>
        <dsp:cNvPr id="0" name=""/>
        <dsp:cNvSpPr/>
      </dsp:nvSpPr>
      <dsp:spPr>
        <a:xfrm>
          <a:off x="9242" y="453485"/>
          <a:ext cx="2762398" cy="344436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kern="1200" dirty="0">
              <a:solidFill>
                <a:schemeClr val="tx1"/>
              </a:solidFill>
            </a:rPr>
            <a:t>JAWNOŚĆ</a:t>
          </a:r>
          <a:endParaRPr lang="en-GB" sz="4000" kern="1200" dirty="0">
            <a:solidFill>
              <a:schemeClr val="tx1"/>
            </a:solidFill>
          </a:endParaRPr>
        </a:p>
      </dsp:txBody>
      <dsp:txXfrm>
        <a:off x="90150" y="534393"/>
        <a:ext cx="2600582" cy="3282550"/>
      </dsp:txXfrm>
    </dsp:sp>
    <dsp:sp modelId="{4073F97E-DF5E-4C50-9D1B-FE722C37BD67}">
      <dsp:nvSpPr>
        <dsp:cNvPr id="0" name=""/>
        <dsp:cNvSpPr/>
      </dsp:nvSpPr>
      <dsp:spPr>
        <a:xfrm>
          <a:off x="3047880" y="1833131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>
        <a:off x="3047880" y="1970146"/>
        <a:ext cx="409940" cy="411044"/>
      </dsp:txXfrm>
    </dsp:sp>
    <dsp:sp modelId="{DD13D0E4-F619-4EFB-ACE4-A312E1C0A0EF}">
      <dsp:nvSpPr>
        <dsp:cNvPr id="0" name=""/>
        <dsp:cNvSpPr/>
      </dsp:nvSpPr>
      <dsp:spPr>
        <a:xfrm>
          <a:off x="3876600" y="453485"/>
          <a:ext cx="2762398" cy="344436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>
              <a:solidFill>
                <a:schemeClr val="tx1"/>
              </a:solidFill>
            </a:rPr>
            <a:t>PRAWO DO INFORMACJI</a:t>
          </a:r>
          <a:endParaRPr lang="en-GB" sz="3200" kern="1200" dirty="0">
            <a:solidFill>
              <a:schemeClr val="tx1"/>
            </a:solidFill>
          </a:endParaRPr>
        </a:p>
      </dsp:txBody>
      <dsp:txXfrm>
        <a:off x="3957508" y="534393"/>
        <a:ext cx="2600582" cy="3282550"/>
      </dsp:txXfrm>
    </dsp:sp>
    <dsp:sp modelId="{EB172F3C-BAE5-44A2-A0BA-09BEF812F5F0}">
      <dsp:nvSpPr>
        <dsp:cNvPr id="0" name=""/>
        <dsp:cNvSpPr/>
      </dsp:nvSpPr>
      <dsp:spPr>
        <a:xfrm>
          <a:off x="6915239" y="1833131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>
        <a:off x="6915239" y="1970146"/>
        <a:ext cx="409940" cy="411044"/>
      </dsp:txXfrm>
    </dsp:sp>
    <dsp:sp modelId="{D2418AA8-6B29-4DA8-88D1-8571B47FF43C}">
      <dsp:nvSpPr>
        <dsp:cNvPr id="0" name=""/>
        <dsp:cNvSpPr/>
      </dsp:nvSpPr>
      <dsp:spPr>
        <a:xfrm>
          <a:off x="7743958" y="453485"/>
          <a:ext cx="2762398" cy="344436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0" i="0" kern="1200" dirty="0">
              <a:solidFill>
                <a:schemeClr val="tx1"/>
              </a:solidFill>
            </a:rPr>
            <a:t>DOSTĘP DO INFROMACJI TO JEDNA Z KARDYNALNYCH ZASAD WSPÓŁCZESNEJ DEMOKRACJI I SPOŁECZEŃSTWA OBYWATELSKIEGO;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0" i="0" kern="1200" dirty="0">
              <a:solidFill>
                <a:schemeClr val="tx1"/>
              </a:solidFill>
            </a:rPr>
            <a:t>PRAWO DO INFORMACJI TO JEDNO Z PRAW CZŁOWIEKA PRZYJĘTYCH PRZEZ WSPÓLNOTĘ MIĘDZYNARODOWĄ </a:t>
          </a:r>
          <a:endParaRPr lang="pl-PL" sz="1800" kern="1200" dirty="0">
            <a:solidFill>
              <a:schemeClr val="tx1"/>
            </a:solidFill>
          </a:endParaRPr>
        </a:p>
      </dsp:txBody>
      <dsp:txXfrm>
        <a:off x="7824866" y="534393"/>
        <a:ext cx="2600582" cy="328255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0B6460-3AD4-4B8E-8B5D-D015F6F29F31}">
      <dsp:nvSpPr>
        <dsp:cNvPr id="0" name=""/>
        <dsp:cNvSpPr/>
      </dsp:nvSpPr>
      <dsp:spPr>
        <a:xfrm>
          <a:off x="10715" y="332378"/>
          <a:ext cx="6405562" cy="2562224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018" tIns="46673" rIns="46673" bIns="46673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b="0" i="0" kern="1200" dirty="0">
              <a:solidFill>
                <a:schemeClr val="tx1"/>
              </a:solidFill>
            </a:rPr>
            <a:t>Ustawa z dnia 6 września 2001 r. </a:t>
          </a:r>
          <a:br>
            <a:rPr lang="pl-PL" sz="3500" b="0" i="0" kern="1200" dirty="0">
              <a:solidFill>
                <a:schemeClr val="tx1"/>
              </a:solidFill>
            </a:rPr>
          </a:br>
          <a:r>
            <a:rPr lang="pl-PL" sz="3500" b="0" i="0" kern="1200" dirty="0">
              <a:solidFill>
                <a:schemeClr val="tx1"/>
              </a:solidFill>
            </a:rPr>
            <a:t>o dostępie do informacji publicznej</a:t>
          </a:r>
          <a:endParaRPr lang="en-GB" sz="3500" kern="1200" dirty="0">
            <a:solidFill>
              <a:schemeClr val="tx1"/>
            </a:solidFill>
          </a:endParaRPr>
        </a:p>
      </dsp:txBody>
      <dsp:txXfrm>
        <a:off x="1291827" y="332378"/>
        <a:ext cx="3843338" cy="2562224"/>
      </dsp:txXfrm>
    </dsp:sp>
    <dsp:sp modelId="{F53F8ED3-6DF3-4512-B27A-C6B10ECAE710}">
      <dsp:nvSpPr>
        <dsp:cNvPr id="0" name=""/>
        <dsp:cNvSpPr/>
      </dsp:nvSpPr>
      <dsp:spPr>
        <a:xfrm>
          <a:off x="5775721" y="332378"/>
          <a:ext cx="6405562" cy="2562224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0" i="0" kern="1200" dirty="0">
              <a:solidFill>
                <a:schemeClr val="tx1"/>
              </a:solidFill>
            </a:rPr>
            <a:t>precyzuje konstytucyjny zapis art. 61 o prawie obywateli do informacji </a:t>
          </a:r>
          <a:br>
            <a:rPr lang="pl-PL" sz="2800" b="0" i="0" kern="1200" dirty="0">
              <a:solidFill>
                <a:schemeClr val="tx1"/>
              </a:solidFill>
            </a:rPr>
          </a:br>
          <a:r>
            <a:rPr lang="pl-PL" sz="2800" b="0" i="0" kern="1200" dirty="0">
              <a:solidFill>
                <a:schemeClr val="tx1"/>
              </a:solidFill>
            </a:rPr>
            <a:t>o działaniach władz publicznych</a:t>
          </a:r>
          <a:endParaRPr lang="en-GB" sz="2800" kern="1200" dirty="0">
            <a:solidFill>
              <a:schemeClr val="tx1"/>
            </a:solidFill>
          </a:endParaRPr>
        </a:p>
      </dsp:txBody>
      <dsp:txXfrm>
        <a:off x="7056833" y="332378"/>
        <a:ext cx="3843338" cy="256222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8E50DA-C899-4DE8-8963-AF4565C10616}">
      <dsp:nvSpPr>
        <dsp:cNvPr id="0" name=""/>
        <dsp:cNvSpPr/>
      </dsp:nvSpPr>
      <dsp:spPr>
        <a:xfrm>
          <a:off x="10715" y="483892"/>
          <a:ext cx="6405562" cy="2562224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0" i="0" kern="1200" dirty="0">
              <a:solidFill>
                <a:schemeClr val="tx1"/>
              </a:solidFill>
            </a:rPr>
            <a:t>Art. 1 ust. 1 </a:t>
          </a:r>
          <a:br>
            <a:rPr lang="pl-PL" sz="2100" b="0" i="0" kern="1200" dirty="0">
              <a:solidFill>
                <a:schemeClr val="tx1"/>
              </a:solidFill>
            </a:rPr>
          </a:br>
          <a:r>
            <a:rPr lang="pl-PL" sz="2100" b="0" i="0" kern="1200" dirty="0">
              <a:solidFill>
                <a:schemeClr val="tx1"/>
              </a:solidFill>
            </a:rPr>
            <a:t>Przepisy ustawy nie naruszają przepisów innych ustaw określających odmienne zasady i tryb dostępu do informacji będących informacjami publicznymi</a:t>
          </a:r>
          <a:endParaRPr lang="en-GB" sz="2100" kern="1200" dirty="0">
            <a:solidFill>
              <a:schemeClr val="tx1"/>
            </a:solidFill>
          </a:endParaRPr>
        </a:p>
      </dsp:txBody>
      <dsp:txXfrm>
        <a:off x="1291827" y="483892"/>
        <a:ext cx="3843338" cy="2562224"/>
      </dsp:txXfrm>
    </dsp:sp>
    <dsp:sp modelId="{1D6D34DE-D18C-4DAD-9BDC-6183CAA562AB}">
      <dsp:nvSpPr>
        <dsp:cNvPr id="0" name=""/>
        <dsp:cNvSpPr/>
      </dsp:nvSpPr>
      <dsp:spPr>
        <a:xfrm>
          <a:off x="5775721" y="483892"/>
          <a:ext cx="6405562" cy="2562224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0" i="0" kern="1200" dirty="0">
              <a:solidFill>
                <a:schemeClr val="tx1"/>
              </a:solidFill>
            </a:rPr>
            <a:t>nie jest zatem jedynym aktem prawnym wyrażającym i konkretyzującym zasadę jawności działania organów władz publicznych, a inne akty prawne traktować należy jako </a:t>
          </a:r>
          <a:r>
            <a:rPr lang="pl-PL" sz="2100" b="0" i="1" kern="1200" dirty="0">
              <a:solidFill>
                <a:schemeClr val="tx1"/>
              </a:solidFill>
            </a:rPr>
            <a:t>lex specialis </a:t>
          </a:r>
          <a:r>
            <a:rPr lang="pl-PL" sz="2100" b="0" i="0" kern="1200" dirty="0">
              <a:solidFill>
                <a:schemeClr val="tx1"/>
              </a:solidFill>
            </a:rPr>
            <a:t>w stosunku do ustawy o dostępie do informacji publicznej</a:t>
          </a:r>
          <a:endParaRPr lang="en-GB" sz="2100" kern="1200" dirty="0">
            <a:solidFill>
              <a:schemeClr val="tx1"/>
            </a:solidFill>
          </a:endParaRPr>
        </a:p>
      </dsp:txBody>
      <dsp:txXfrm>
        <a:off x="7056833" y="483892"/>
        <a:ext cx="3843338" cy="256222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4D5C13-E082-4B81-A384-254F605A01B8}">
      <dsp:nvSpPr>
        <dsp:cNvPr id="0" name=""/>
        <dsp:cNvSpPr/>
      </dsp:nvSpPr>
      <dsp:spPr>
        <a:xfrm>
          <a:off x="0" y="87646"/>
          <a:ext cx="10515600" cy="717344"/>
        </a:xfrm>
        <a:prstGeom prst="rect">
          <a:avLst/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b="1" i="0" u="none" kern="1200" dirty="0">
              <a:solidFill>
                <a:schemeClr val="tx1"/>
              </a:solidFill>
            </a:rPr>
            <a:t>Akty prawne </a:t>
          </a:r>
          <a:r>
            <a:rPr lang="pl-PL" sz="3200" b="1" i="1" u="none" kern="1200" dirty="0">
              <a:solidFill>
                <a:schemeClr val="tx1"/>
              </a:solidFill>
            </a:rPr>
            <a:t>lex specialis</a:t>
          </a:r>
          <a:r>
            <a:rPr lang="pl-PL" sz="3200" b="1" i="0" u="none" kern="1200" dirty="0">
              <a:solidFill>
                <a:schemeClr val="tx1"/>
              </a:solidFill>
            </a:rPr>
            <a:t>:</a:t>
          </a:r>
          <a:endParaRPr lang="pl-PL" sz="3200" b="1" u="none" kern="1200" dirty="0">
            <a:solidFill>
              <a:schemeClr val="tx1"/>
            </a:solidFill>
          </a:endParaRPr>
        </a:p>
      </dsp:txBody>
      <dsp:txXfrm>
        <a:off x="0" y="87646"/>
        <a:ext cx="10515600" cy="717344"/>
      </dsp:txXfrm>
    </dsp:sp>
    <dsp:sp modelId="{58DEE292-5F29-44CF-A9F2-4653782A9C52}">
      <dsp:nvSpPr>
        <dsp:cNvPr id="0" name=""/>
        <dsp:cNvSpPr/>
      </dsp:nvSpPr>
      <dsp:spPr>
        <a:xfrm>
          <a:off x="0" y="804991"/>
          <a:ext cx="10515600" cy="3458700"/>
        </a:xfrm>
        <a:prstGeom prst="rect">
          <a:avLst/>
        </a:prstGeom>
        <a:solidFill>
          <a:schemeClr val="accent4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just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100" b="0" i="0" kern="1200" dirty="0"/>
            <a:t>Kodeks postępowania administracyjnego (zakłada jawność dokumentów w sprawie, w której obywatel jest stroną lub uczestnikiem postępowania);</a:t>
          </a:r>
          <a:endParaRPr lang="pl-PL" sz="2100" kern="1200" dirty="0"/>
        </a:p>
        <a:p>
          <a:pPr marL="228600" lvl="1" indent="-228600" algn="just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100" b="0" i="0" kern="1200" dirty="0"/>
            <a:t>ustawa z dnia 27 sierpnia 2009 r. o finansach publicznych (zasada jawności finansów publicznych);</a:t>
          </a:r>
          <a:endParaRPr lang="pl-PL" sz="2100" kern="1200" dirty="0"/>
        </a:p>
        <a:p>
          <a:pPr marL="228600" lvl="1" indent="-228600" algn="just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100" b="0" i="0" kern="1200" dirty="0"/>
            <a:t>ustawa z dnia 27 marca 2003 r. o planowaniu i zagospodarowaniu przestrzennym ;</a:t>
          </a:r>
          <a:endParaRPr lang="pl-PL" sz="2100" kern="1200" dirty="0"/>
        </a:p>
        <a:p>
          <a:pPr marL="228600" lvl="1" indent="-228600" algn="just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100" b="0" i="0" kern="1200" dirty="0"/>
            <a:t>ustawa z dnia 29 stycznia 2004 r. – Prawo zamówień publicznych ;</a:t>
          </a:r>
          <a:endParaRPr lang="pl-PL" sz="2100" kern="1200" dirty="0"/>
        </a:p>
        <a:p>
          <a:pPr marL="228600" lvl="1" indent="-228600" algn="just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100" b="0" i="0" kern="1200" dirty="0"/>
            <a:t>ustawa z dnia 3 października 2008 r. o udostępnianiu informacji o środowisku i jego ochronie, udziale społeczeństwa w ochronie środowiska oraz o ocenach oddziaływania na środowisko ;</a:t>
          </a:r>
          <a:endParaRPr lang="pl-PL" sz="2100" kern="1200" dirty="0"/>
        </a:p>
        <a:p>
          <a:pPr marL="228600" lvl="1" indent="-228600" algn="just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100" b="0" i="0" kern="1200" dirty="0"/>
            <a:t>ustawy ustrojowe samorządu terytorialnego.</a:t>
          </a:r>
          <a:endParaRPr lang="pl-PL" sz="2100" kern="1200" dirty="0"/>
        </a:p>
      </dsp:txBody>
      <dsp:txXfrm>
        <a:off x="0" y="804991"/>
        <a:ext cx="10515600" cy="345870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090DAB-3E89-4CE4-ABE0-2D7B375FA2A1}">
      <dsp:nvSpPr>
        <dsp:cNvPr id="0" name=""/>
        <dsp:cNvSpPr/>
      </dsp:nvSpPr>
      <dsp:spPr>
        <a:xfrm>
          <a:off x="3814111" y="3879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4A UST. 2;</a:t>
          </a:r>
        </a:p>
      </dsp:txBody>
      <dsp:txXfrm>
        <a:off x="3830154" y="19922"/>
        <a:ext cx="4258789" cy="296555"/>
      </dsp:txXfrm>
    </dsp:sp>
    <dsp:sp modelId="{642AE7AF-EE68-4EDC-BE24-69A4731C766E}">
      <dsp:nvSpPr>
        <dsp:cNvPr id="0" name=""/>
        <dsp:cNvSpPr/>
      </dsp:nvSpPr>
      <dsp:spPr>
        <a:xfrm>
          <a:off x="3814111" y="348952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5;</a:t>
          </a:r>
        </a:p>
      </dsp:txBody>
      <dsp:txXfrm>
        <a:off x="3830154" y="364995"/>
        <a:ext cx="4258789" cy="296555"/>
      </dsp:txXfrm>
    </dsp:sp>
    <dsp:sp modelId="{BB790F39-A5F7-4E90-B565-5860042560D3}">
      <dsp:nvSpPr>
        <dsp:cNvPr id="0" name=""/>
        <dsp:cNvSpPr/>
      </dsp:nvSpPr>
      <dsp:spPr>
        <a:xfrm>
          <a:off x="3814111" y="694025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5A UST. 6;</a:t>
          </a:r>
        </a:p>
      </dsp:txBody>
      <dsp:txXfrm>
        <a:off x="3830154" y="710068"/>
        <a:ext cx="4258789" cy="296555"/>
      </dsp:txXfrm>
    </dsp:sp>
    <dsp:sp modelId="{700721DF-ACAF-4078-B40D-3A7BE93B5ACB}">
      <dsp:nvSpPr>
        <dsp:cNvPr id="0" name=""/>
        <dsp:cNvSpPr/>
      </dsp:nvSpPr>
      <dsp:spPr>
        <a:xfrm>
          <a:off x="3814111" y="1039098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5C UST. 6</a:t>
          </a:r>
        </a:p>
      </dsp:txBody>
      <dsp:txXfrm>
        <a:off x="3830154" y="1055141"/>
        <a:ext cx="4258789" cy="296555"/>
      </dsp:txXfrm>
    </dsp:sp>
    <dsp:sp modelId="{DD763012-0DDC-403F-83F9-91952383F5CF}">
      <dsp:nvSpPr>
        <dsp:cNvPr id="0" name=""/>
        <dsp:cNvSpPr/>
      </dsp:nvSpPr>
      <dsp:spPr>
        <a:xfrm>
          <a:off x="3814111" y="1384171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7 UST. 1 PKT 17</a:t>
          </a:r>
        </a:p>
      </dsp:txBody>
      <dsp:txXfrm>
        <a:off x="3830154" y="1400214"/>
        <a:ext cx="4258789" cy="296555"/>
      </dsp:txXfrm>
    </dsp:sp>
    <dsp:sp modelId="{B7C0F128-FE77-401E-B653-0A058AE955A0}">
      <dsp:nvSpPr>
        <dsp:cNvPr id="0" name=""/>
        <dsp:cNvSpPr/>
      </dsp:nvSpPr>
      <dsp:spPr>
        <a:xfrm>
          <a:off x="3814111" y="1729245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18 UST. 2 PKT 7</a:t>
          </a:r>
        </a:p>
      </dsp:txBody>
      <dsp:txXfrm>
        <a:off x="3830154" y="1745288"/>
        <a:ext cx="4258789" cy="296555"/>
      </dsp:txXfrm>
    </dsp:sp>
    <dsp:sp modelId="{65208317-CFEE-4A5E-9745-C0313F7B4455}">
      <dsp:nvSpPr>
        <dsp:cNvPr id="0" name=""/>
        <dsp:cNvSpPr/>
      </dsp:nvSpPr>
      <dsp:spPr>
        <a:xfrm>
          <a:off x="3814111" y="2074318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18A UST. 1</a:t>
          </a:r>
        </a:p>
      </dsp:txBody>
      <dsp:txXfrm>
        <a:off x="3830154" y="2090361"/>
        <a:ext cx="4258789" cy="296555"/>
      </dsp:txXfrm>
    </dsp:sp>
    <dsp:sp modelId="{F959D96E-D2B5-42D2-A068-31EB85464BF3}">
      <dsp:nvSpPr>
        <dsp:cNvPr id="0" name=""/>
        <dsp:cNvSpPr/>
      </dsp:nvSpPr>
      <dsp:spPr>
        <a:xfrm>
          <a:off x="3814111" y="2419391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35</a:t>
          </a:r>
        </a:p>
      </dsp:txBody>
      <dsp:txXfrm>
        <a:off x="3830154" y="2435434"/>
        <a:ext cx="4258789" cy="296555"/>
      </dsp:txXfrm>
    </dsp:sp>
    <dsp:sp modelId="{48A2D9FF-CC56-4889-98DE-3B69D67C67F2}">
      <dsp:nvSpPr>
        <dsp:cNvPr id="0" name=""/>
        <dsp:cNvSpPr/>
      </dsp:nvSpPr>
      <dsp:spPr>
        <a:xfrm>
          <a:off x="3814111" y="2764464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35A</a:t>
          </a:r>
        </a:p>
      </dsp:txBody>
      <dsp:txXfrm>
        <a:off x="3830154" y="2780507"/>
        <a:ext cx="4258789" cy="296555"/>
      </dsp:txXfrm>
    </dsp:sp>
    <dsp:sp modelId="{EC7F7AB2-172F-43B9-8A95-FE19A9A4EED8}">
      <dsp:nvSpPr>
        <dsp:cNvPr id="0" name=""/>
        <dsp:cNvSpPr/>
      </dsp:nvSpPr>
      <dsp:spPr>
        <a:xfrm>
          <a:off x="3814111" y="3109537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37A</a:t>
          </a:r>
        </a:p>
      </dsp:txBody>
      <dsp:txXfrm>
        <a:off x="3830154" y="3125580"/>
        <a:ext cx="4258789" cy="296555"/>
      </dsp:txXfrm>
    </dsp:sp>
    <dsp:sp modelId="{FA61E5BA-5415-470F-90A3-B5898E3741A0}">
      <dsp:nvSpPr>
        <dsp:cNvPr id="0" name=""/>
        <dsp:cNvSpPr/>
      </dsp:nvSpPr>
      <dsp:spPr>
        <a:xfrm>
          <a:off x="3814111" y="3454610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37B</a:t>
          </a:r>
        </a:p>
      </dsp:txBody>
      <dsp:txXfrm>
        <a:off x="3830154" y="3470653"/>
        <a:ext cx="4258789" cy="296555"/>
      </dsp:txXfrm>
    </dsp:sp>
    <dsp:sp modelId="{1AD2B7EE-B195-46C7-AD98-95065ABDCEC3}">
      <dsp:nvSpPr>
        <dsp:cNvPr id="0" name=""/>
        <dsp:cNvSpPr/>
      </dsp:nvSpPr>
      <dsp:spPr>
        <a:xfrm>
          <a:off x="3814111" y="3799684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39 UST. 4</a:t>
          </a:r>
        </a:p>
      </dsp:txBody>
      <dsp:txXfrm>
        <a:off x="3830154" y="3815727"/>
        <a:ext cx="4258789" cy="296555"/>
      </dsp:txXfrm>
    </dsp:sp>
    <dsp:sp modelId="{B686FF5F-8A4D-4D9B-9D43-B4532D231D02}">
      <dsp:nvSpPr>
        <dsp:cNvPr id="0" name=""/>
        <dsp:cNvSpPr/>
      </dsp:nvSpPr>
      <dsp:spPr>
        <a:xfrm>
          <a:off x="3814111" y="4144757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40 UST. 2 PKT 1</a:t>
          </a:r>
        </a:p>
      </dsp:txBody>
      <dsp:txXfrm>
        <a:off x="3830154" y="4160800"/>
        <a:ext cx="4258789" cy="296555"/>
      </dsp:txXfrm>
    </dsp:sp>
    <dsp:sp modelId="{6D2C1756-B8F8-469D-80F3-A8DAA0AC8AC5}">
      <dsp:nvSpPr>
        <dsp:cNvPr id="0" name=""/>
        <dsp:cNvSpPr/>
      </dsp:nvSpPr>
      <dsp:spPr>
        <a:xfrm>
          <a:off x="3814111" y="4489830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48</a:t>
          </a:r>
        </a:p>
      </dsp:txBody>
      <dsp:txXfrm>
        <a:off x="3830154" y="4505873"/>
        <a:ext cx="4258789" cy="296555"/>
      </dsp:txXfrm>
    </dsp:sp>
    <dsp:sp modelId="{D80437DF-A427-4C55-A8F4-CF04940FC58A}">
      <dsp:nvSpPr>
        <dsp:cNvPr id="0" name=""/>
        <dsp:cNvSpPr/>
      </dsp:nvSpPr>
      <dsp:spPr>
        <a:xfrm>
          <a:off x="3814111" y="4834903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51 UST. 3 </a:t>
          </a:r>
        </a:p>
      </dsp:txBody>
      <dsp:txXfrm>
        <a:off x="3830154" y="4850946"/>
        <a:ext cx="4258789" cy="296555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27E2BD-A8DF-45FE-8FC3-A99BF8B9B467}">
      <dsp:nvSpPr>
        <dsp:cNvPr id="0" name=""/>
        <dsp:cNvSpPr/>
      </dsp:nvSpPr>
      <dsp:spPr>
        <a:xfrm>
          <a:off x="8367712" y="3837479"/>
          <a:ext cx="942974" cy="448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823"/>
              </a:lnTo>
              <a:lnTo>
                <a:pt x="942974" y="305823"/>
              </a:lnTo>
              <a:lnTo>
                <a:pt x="942974" y="44877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6AB2A5-5A4D-4FF1-9DD0-724179C8C0B6}">
      <dsp:nvSpPr>
        <dsp:cNvPr id="0" name=""/>
        <dsp:cNvSpPr/>
      </dsp:nvSpPr>
      <dsp:spPr>
        <a:xfrm>
          <a:off x="7424737" y="3837479"/>
          <a:ext cx="942975" cy="448770"/>
        </a:xfrm>
        <a:custGeom>
          <a:avLst/>
          <a:gdLst/>
          <a:ahLst/>
          <a:cxnLst/>
          <a:rect l="0" t="0" r="0" b="0"/>
          <a:pathLst>
            <a:path>
              <a:moveTo>
                <a:pt x="942975" y="0"/>
              </a:moveTo>
              <a:lnTo>
                <a:pt x="942975" y="305823"/>
              </a:lnTo>
              <a:lnTo>
                <a:pt x="0" y="305823"/>
              </a:lnTo>
              <a:lnTo>
                <a:pt x="0" y="44877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B2D7BE-E699-41C0-BF71-7D8F9C21BB58}">
      <dsp:nvSpPr>
        <dsp:cNvPr id="0" name=""/>
        <dsp:cNvSpPr/>
      </dsp:nvSpPr>
      <dsp:spPr>
        <a:xfrm>
          <a:off x="6481762" y="2408872"/>
          <a:ext cx="1885950" cy="448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823"/>
              </a:lnTo>
              <a:lnTo>
                <a:pt x="1885950" y="305823"/>
              </a:lnTo>
              <a:lnTo>
                <a:pt x="1885950" y="44877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5A4DD9-AD73-4136-9D1B-6CE4C2ACB02C}">
      <dsp:nvSpPr>
        <dsp:cNvPr id="0" name=""/>
        <dsp:cNvSpPr/>
      </dsp:nvSpPr>
      <dsp:spPr>
        <a:xfrm>
          <a:off x="4595812" y="3837479"/>
          <a:ext cx="942974" cy="448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823"/>
              </a:lnTo>
              <a:lnTo>
                <a:pt x="942974" y="305823"/>
              </a:lnTo>
              <a:lnTo>
                <a:pt x="942974" y="44877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3AC144-A51E-4712-B3B4-CC5531B80461}">
      <dsp:nvSpPr>
        <dsp:cNvPr id="0" name=""/>
        <dsp:cNvSpPr/>
      </dsp:nvSpPr>
      <dsp:spPr>
        <a:xfrm>
          <a:off x="3652837" y="5266086"/>
          <a:ext cx="942975" cy="448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823"/>
              </a:lnTo>
              <a:lnTo>
                <a:pt x="942975" y="305823"/>
              </a:lnTo>
              <a:lnTo>
                <a:pt x="942975" y="44877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DBC602-D22A-44F0-ADA3-BE17DACE1F03}">
      <dsp:nvSpPr>
        <dsp:cNvPr id="0" name=""/>
        <dsp:cNvSpPr/>
      </dsp:nvSpPr>
      <dsp:spPr>
        <a:xfrm>
          <a:off x="2709862" y="5266086"/>
          <a:ext cx="942974" cy="448770"/>
        </a:xfrm>
        <a:custGeom>
          <a:avLst/>
          <a:gdLst/>
          <a:ahLst/>
          <a:cxnLst/>
          <a:rect l="0" t="0" r="0" b="0"/>
          <a:pathLst>
            <a:path>
              <a:moveTo>
                <a:pt x="942974" y="0"/>
              </a:moveTo>
              <a:lnTo>
                <a:pt x="942974" y="305823"/>
              </a:lnTo>
              <a:lnTo>
                <a:pt x="0" y="305823"/>
              </a:lnTo>
              <a:lnTo>
                <a:pt x="0" y="44877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8B3A42-5D2B-4FDC-AEED-0F275ECCB82E}">
      <dsp:nvSpPr>
        <dsp:cNvPr id="0" name=""/>
        <dsp:cNvSpPr/>
      </dsp:nvSpPr>
      <dsp:spPr>
        <a:xfrm>
          <a:off x="3652837" y="3837479"/>
          <a:ext cx="942975" cy="448770"/>
        </a:xfrm>
        <a:custGeom>
          <a:avLst/>
          <a:gdLst/>
          <a:ahLst/>
          <a:cxnLst/>
          <a:rect l="0" t="0" r="0" b="0"/>
          <a:pathLst>
            <a:path>
              <a:moveTo>
                <a:pt x="942975" y="0"/>
              </a:moveTo>
              <a:lnTo>
                <a:pt x="942975" y="305823"/>
              </a:lnTo>
              <a:lnTo>
                <a:pt x="0" y="305823"/>
              </a:lnTo>
              <a:lnTo>
                <a:pt x="0" y="44877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A8E02C-4841-49F1-B904-07D46D1CEA34}">
      <dsp:nvSpPr>
        <dsp:cNvPr id="0" name=""/>
        <dsp:cNvSpPr/>
      </dsp:nvSpPr>
      <dsp:spPr>
        <a:xfrm>
          <a:off x="4595812" y="2408872"/>
          <a:ext cx="1885949" cy="448770"/>
        </a:xfrm>
        <a:custGeom>
          <a:avLst/>
          <a:gdLst/>
          <a:ahLst/>
          <a:cxnLst/>
          <a:rect l="0" t="0" r="0" b="0"/>
          <a:pathLst>
            <a:path>
              <a:moveTo>
                <a:pt x="1885949" y="0"/>
              </a:moveTo>
              <a:lnTo>
                <a:pt x="1885949" y="305823"/>
              </a:lnTo>
              <a:lnTo>
                <a:pt x="0" y="305823"/>
              </a:lnTo>
              <a:lnTo>
                <a:pt x="0" y="44877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7AD295-03D3-42D6-803A-1B34A2AD72D6}">
      <dsp:nvSpPr>
        <dsp:cNvPr id="0" name=""/>
        <dsp:cNvSpPr/>
      </dsp:nvSpPr>
      <dsp:spPr>
        <a:xfrm>
          <a:off x="4595812" y="980265"/>
          <a:ext cx="1885949" cy="448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823"/>
              </a:lnTo>
              <a:lnTo>
                <a:pt x="1885949" y="305823"/>
              </a:lnTo>
              <a:lnTo>
                <a:pt x="1885949" y="44877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533466-F3B6-4100-90C8-00598E6E9EB9}">
      <dsp:nvSpPr>
        <dsp:cNvPr id="0" name=""/>
        <dsp:cNvSpPr/>
      </dsp:nvSpPr>
      <dsp:spPr>
        <a:xfrm>
          <a:off x="2664142" y="2408872"/>
          <a:ext cx="91440" cy="4487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877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5BDBAE-E91D-484B-BDD7-F13110C216C6}">
      <dsp:nvSpPr>
        <dsp:cNvPr id="0" name=""/>
        <dsp:cNvSpPr/>
      </dsp:nvSpPr>
      <dsp:spPr>
        <a:xfrm>
          <a:off x="2709862" y="980265"/>
          <a:ext cx="1885949" cy="448770"/>
        </a:xfrm>
        <a:custGeom>
          <a:avLst/>
          <a:gdLst/>
          <a:ahLst/>
          <a:cxnLst/>
          <a:rect l="0" t="0" r="0" b="0"/>
          <a:pathLst>
            <a:path>
              <a:moveTo>
                <a:pt x="1885949" y="0"/>
              </a:moveTo>
              <a:lnTo>
                <a:pt x="1885949" y="305823"/>
              </a:lnTo>
              <a:lnTo>
                <a:pt x="0" y="305823"/>
              </a:lnTo>
              <a:lnTo>
                <a:pt x="0" y="44877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C20B0D-085D-4167-9FCB-F9B683D8DB99}">
      <dsp:nvSpPr>
        <dsp:cNvPr id="0" name=""/>
        <dsp:cNvSpPr/>
      </dsp:nvSpPr>
      <dsp:spPr>
        <a:xfrm>
          <a:off x="3824287" y="428"/>
          <a:ext cx="1543049" cy="9798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A16A41-2AE5-4153-9FD2-81D0364F6553}">
      <dsp:nvSpPr>
        <dsp:cNvPr id="0" name=""/>
        <dsp:cNvSpPr/>
      </dsp:nvSpPr>
      <dsp:spPr>
        <a:xfrm>
          <a:off x="3995737" y="163306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/>
            <a:t>KONTROLA SENSU LARGO – W ZNACZENIU SZEROKIM</a:t>
          </a:r>
        </a:p>
      </dsp:txBody>
      <dsp:txXfrm>
        <a:off x="4024435" y="192004"/>
        <a:ext cx="1485653" cy="922440"/>
      </dsp:txXfrm>
    </dsp:sp>
    <dsp:sp modelId="{A16DBDC9-D3B1-4C97-9722-9A08A68FD1D6}">
      <dsp:nvSpPr>
        <dsp:cNvPr id="0" name=""/>
        <dsp:cNvSpPr/>
      </dsp:nvSpPr>
      <dsp:spPr>
        <a:xfrm>
          <a:off x="1938337" y="1429035"/>
          <a:ext cx="1543049" cy="97983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431656-1F08-4B5A-87CF-295FAB4791CE}">
      <dsp:nvSpPr>
        <dsp:cNvPr id="0" name=""/>
        <dsp:cNvSpPr/>
      </dsp:nvSpPr>
      <dsp:spPr>
        <a:xfrm>
          <a:off x="2109787" y="1591913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KONTROLA SENSU STRICTO/KONTROLA CZYSTA</a:t>
          </a:r>
        </a:p>
      </dsp:txBody>
      <dsp:txXfrm>
        <a:off x="2138485" y="1620611"/>
        <a:ext cx="1485653" cy="922440"/>
      </dsp:txXfrm>
    </dsp:sp>
    <dsp:sp modelId="{307C098D-0DCC-408D-B0E0-5914A7F877DF}">
      <dsp:nvSpPr>
        <dsp:cNvPr id="0" name=""/>
        <dsp:cNvSpPr/>
      </dsp:nvSpPr>
      <dsp:spPr>
        <a:xfrm>
          <a:off x="1938337" y="2857642"/>
          <a:ext cx="1543049" cy="97983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7E8429-8E43-4805-9FD2-319D9EB2F7E5}">
      <dsp:nvSpPr>
        <dsp:cNvPr id="0" name=""/>
        <dsp:cNvSpPr/>
      </dsp:nvSpPr>
      <dsp:spPr>
        <a:xfrm>
          <a:off x="2109787" y="3020520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USTALENIE WYZNACZEŃ-&gt; USTALENIE WYKONAŃ-&gt; USTALENIE WYNIKÓW KONTROLI-&gt; PRZEZNACZENIE WYNIKÓW KONTROLI WŁAŚCIWYM PODMIOTOM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NP. RPO</a:t>
          </a:r>
          <a:endParaRPr lang="pl-PL" sz="800" kern="1200" dirty="0"/>
        </a:p>
      </dsp:txBody>
      <dsp:txXfrm>
        <a:off x="2138485" y="3049218"/>
        <a:ext cx="1485653" cy="922440"/>
      </dsp:txXfrm>
    </dsp:sp>
    <dsp:sp modelId="{09FDE968-221A-430B-AAC8-8AF96C6C83E7}">
      <dsp:nvSpPr>
        <dsp:cNvPr id="0" name=""/>
        <dsp:cNvSpPr/>
      </dsp:nvSpPr>
      <dsp:spPr>
        <a:xfrm>
          <a:off x="5710237" y="1429035"/>
          <a:ext cx="1543049" cy="97983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338DC9-39DF-4622-B7A7-C11C8626E24C}">
      <dsp:nvSpPr>
        <dsp:cNvPr id="0" name=""/>
        <dsp:cNvSpPr/>
      </dsp:nvSpPr>
      <dsp:spPr>
        <a:xfrm>
          <a:off x="5881687" y="1591913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KONTROLA CZYSTA</a:t>
          </a:r>
          <a:br>
            <a:rPr lang="pl-PL" sz="1400" kern="1200" dirty="0"/>
          </a:br>
          <a:r>
            <a:rPr lang="pl-PL" sz="1400" kern="1200" dirty="0"/>
            <a:t>+</a:t>
          </a:r>
          <a:br>
            <a:rPr lang="pl-PL" sz="1400" kern="1200" dirty="0"/>
          </a:br>
          <a:r>
            <a:rPr lang="pl-PL" sz="1400" kern="1200" dirty="0"/>
            <a:t>WŁADZTWO PUBLICZNE</a:t>
          </a:r>
        </a:p>
      </dsp:txBody>
      <dsp:txXfrm>
        <a:off x="5910385" y="1620611"/>
        <a:ext cx="1485653" cy="922440"/>
      </dsp:txXfrm>
    </dsp:sp>
    <dsp:sp modelId="{5DE341CF-9446-43B8-8CF5-1BA5590FC54B}">
      <dsp:nvSpPr>
        <dsp:cNvPr id="0" name=""/>
        <dsp:cNvSpPr/>
      </dsp:nvSpPr>
      <dsp:spPr>
        <a:xfrm>
          <a:off x="3824287" y="2857642"/>
          <a:ext cx="1543049" cy="97983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C587EA-FA4D-478A-AF2A-EA59A7380E6A}">
      <dsp:nvSpPr>
        <dsp:cNvPr id="0" name=""/>
        <dsp:cNvSpPr/>
      </dsp:nvSpPr>
      <dsp:spPr>
        <a:xfrm>
          <a:off x="3995737" y="3020520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>
              <a:solidFill>
                <a:schemeClr val="tx1"/>
              </a:solidFill>
            </a:rPr>
            <a:t>KONTROLA CZYSTA</a:t>
          </a:r>
          <a:br>
            <a:rPr lang="pl-PL" sz="900" kern="1200" dirty="0">
              <a:solidFill>
                <a:schemeClr val="tx1"/>
              </a:solidFill>
            </a:rPr>
          </a:br>
          <a:r>
            <a:rPr lang="pl-PL" sz="900" kern="1200" dirty="0">
              <a:solidFill>
                <a:schemeClr val="tx1"/>
              </a:solidFill>
            </a:rPr>
            <a:t>+</a:t>
          </a:r>
          <a:br>
            <a:rPr lang="pl-PL" sz="900" kern="1200" dirty="0">
              <a:solidFill>
                <a:schemeClr val="tx1"/>
              </a:solidFill>
            </a:rPr>
          </a:br>
          <a:r>
            <a:rPr lang="pl-PL" sz="900" kern="1200" dirty="0">
              <a:solidFill>
                <a:schemeClr val="tx1"/>
              </a:solidFill>
            </a:rPr>
            <a:t>WŁADZTWO ADMINISTRACYJNE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>
              <a:solidFill>
                <a:schemeClr val="tx1"/>
              </a:solidFill>
            </a:rPr>
            <a:t>(KONTROLA SPRAWOWANA PRZEZ ADMINISTRACJĘ PUBLICZNĄ)</a:t>
          </a:r>
        </a:p>
      </dsp:txBody>
      <dsp:txXfrm>
        <a:off x="4024435" y="3049218"/>
        <a:ext cx="1485653" cy="922440"/>
      </dsp:txXfrm>
    </dsp:sp>
    <dsp:sp modelId="{015345A5-E474-456B-8EF3-52EA6504423E}">
      <dsp:nvSpPr>
        <dsp:cNvPr id="0" name=""/>
        <dsp:cNvSpPr/>
      </dsp:nvSpPr>
      <dsp:spPr>
        <a:xfrm>
          <a:off x="2881312" y="4286250"/>
          <a:ext cx="1543049" cy="9798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A745E8-0730-4C75-BF8F-664A5020DDA7}">
      <dsp:nvSpPr>
        <dsp:cNvPr id="0" name=""/>
        <dsp:cNvSpPr/>
      </dsp:nvSpPr>
      <dsp:spPr>
        <a:xfrm>
          <a:off x="3052762" y="4449127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KONTROLA W ADMINISTRACJI PUBLICZNEJ</a:t>
          </a:r>
          <a:br>
            <a:rPr lang="pl-PL" sz="1600" kern="1200" dirty="0"/>
          </a:br>
          <a:r>
            <a:rPr lang="pl-PL" sz="1600" b="1" kern="1200" dirty="0"/>
            <a:t>A&gt;A=NADZÓR</a:t>
          </a:r>
        </a:p>
      </dsp:txBody>
      <dsp:txXfrm>
        <a:off x="3081460" y="4477825"/>
        <a:ext cx="1485653" cy="922440"/>
      </dsp:txXfrm>
    </dsp:sp>
    <dsp:sp modelId="{2F3C6477-A7DE-438E-8D60-7DB061195EF0}">
      <dsp:nvSpPr>
        <dsp:cNvPr id="0" name=""/>
        <dsp:cNvSpPr/>
      </dsp:nvSpPr>
      <dsp:spPr>
        <a:xfrm>
          <a:off x="1938337" y="5714857"/>
          <a:ext cx="1543049" cy="9798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3D587E-61B7-42DD-860B-9D9F0641B24C}">
      <dsp:nvSpPr>
        <dsp:cNvPr id="0" name=""/>
        <dsp:cNvSpPr/>
      </dsp:nvSpPr>
      <dsp:spPr>
        <a:xfrm>
          <a:off x="2109787" y="5877734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50" kern="1200" dirty="0"/>
            <a:t>W UKŁADZIE ZDECENTRALIZOWANYM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50" b="1" kern="1200" dirty="0"/>
            <a:t>NADZÓR WERYFIKACYJNY</a:t>
          </a:r>
        </a:p>
      </dsp:txBody>
      <dsp:txXfrm>
        <a:off x="2138485" y="5906432"/>
        <a:ext cx="1485653" cy="922440"/>
      </dsp:txXfrm>
    </dsp:sp>
    <dsp:sp modelId="{4F7B9BC2-8A69-4013-880E-4EC3DC48FA1B}">
      <dsp:nvSpPr>
        <dsp:cNvPr id="0" name=""/>
        <dsp:cNvSpPr/>
      </dsp:nvSpPr>
      <dsp:spPr>
        <a:xfrm>
          <a:off x="3824287" y="5714857"/>
          <a:ext cx="1543049" cy="9798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943F56-F2DD-491A-BF19-11958CC250C0}">
      <dsp:nvSpPr>
        <dsp:cNvPr id="0" name=""/>
        <dsp:cNvSpPr/>
      </dsp:nvSpPr>
      <dsp:spPr>
        <a:xfrm>
          <a:off x="3995737" y="5877734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W UKŁADZIE SCENTRALIZOWANYM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b="1" kern="1200" dirty="0"/>
            <a:t>NADZÓR HIERARCHICZNY</a:t>
          </a:r>
          <a:endParaRPr lang="pl-PL" sz="800" b="1" kern="1200" dirty="0"/>
        </a:p>
      </dsp:txBody>
      <dsp:txXfrm>
        <a:off x="4024435" y="5906432"/>
        <a:ext cx="1485653" cy="922440"/>
      </dsp:txXfrm>
    </dsp:sp>
    <dsp:sp modelId="{5A159BC4-3CAC-41DA-8496-29BC9F51CB68}">
      <dsp:nvSpPr>
        <dsp:cNvPr id="0" name=""/>
        <dsp:cNvSpPr/>
      </dsp:nvSpPr>
      <dsp:spPr>
        <a:xfrm>
          <a:off x="4767262" y="4286250"/>
          <a:ext cx="1543049" cy="9798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F11F4D-3F69-4AA6-BF49-545195F05CC7}">
      <dsp:nvSpPr>
        <dsp:cNvPr id="0" name=""/>
        <dsp:cNvSpPr/>
      </dsp:nvSpPr>
      <dsp:spPr>
        <a:xfrm>
          <a:off x="4938712" y="4449127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50" kern="1200" dirty="0"/>
            <a:t>KONTROLA PRZEZ ADMINISTRACJĘ PUBLICZNĄ, ALE NIE WOBEC ADMINISTRACJI 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50" b="1" kern="1200" dirty="0"/>
            <a:t>A&gt;a=NADZÓR POLICYJNY (DOZÓR)</a:t>
          </a:r>
          <a:endParaRPr lang="pl-PL" sz="800" b="1" kern="1200" dirty="0"/>
        </a:p>
      </dsp:txBody>
      <dsp:txXfrm>
        <a:off x="4967410" y="4477825"/>
        <a:ext cx="1485653" cy="922440"/>
      </dsp:txXfrm>
    </dsp:sp>
    <dsp:sp modelId="{97E77BFE-A006-4B1C-B5D3-B9F972F9ABC8}">
      <dsp:nvSpPr>
        <dsp:cNvPr id="0" name=""/>
        <dsp:cNvSpPr/>
      </dsp:nvSpPr>
      <dsp:spPr>
        <a:xfrm>
          <a:off x="7596187" y="2857642"/>
          <a:ext cx="1543049" cy="97983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AE8421-C45B-49DE-B093-B0E182B8336C}">
      <dsp:nvSpPr>
        <dsp:cNvPr id="0" name=""/>
        <dsp:cNvSpPr/>
      </dsp:nvSpPr>
      <dsp:spPr>
        <a:xfrm>
          <a:off x="7767637" y="3020520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KONTROLA CZYSTA</a:t>
          </a:r>
          <a:br>
            <a:rPr lang="pl-PL" sz="1000" kern="1200" dirty="0"/>
          </a:br>
          <a:r>
            <a:rPr lang="pl-PL" sz="1000" kern="1200" dirty="0"/>
            <a:t>+</a:t>
          </a:r>
          <a:br>
            <a:rPr lang="pl-PL" sz="1000" kern="1200" dirty="0"/>
          </a:br>
          <a:r>
            <a:rPr lang="pl-PL" sz="1000" kern="1200" dirty="0"/>
            <a:t>WŁADZTWO PUBLICZNE (INNE NIŻ ADM.)</a:t>
          </a:r>
          <a:br>
            <a:rPr lang="pl-PL" sz="1000" kern="1200" dirty="0"/>
          </a:br>
          <a:r>
            <a:rPr lang="pl-PL" sz="1000" kern="1200" dirty="0"/>
            <a:t>(KONTROLA ZEWNĘTRZNA WOBEC ADMINISTRACJI)</a:t>
          </a:r>
        </a:p>
      </dsp:txBody>
      <dsp:txXfrm>
        <a:off x="7796335" y="3049218"/>
        <a:ext cx="1485653" cy="922440"/>
      </dsp:txXfrm>
    </dsp:sp>
    <dsp:sp modelId="{93E75B0E-C746-493D-B5FF-B73A02320513}">
      <dsp:nvSpPr>
        <dsp:cNvPr id="0" name=""/>
        <dsp:cNvSpPr/>
      </dsp:nvSpPr>
      <dsp:spPr>
        <a:xfrm>
          <a:off x="6653212" y="4286250"/>
          <a:ext cx="1543049" cy="9798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054734-F5CB-49B4-8595-FF8EAF33989D}">
      <dsp:nvSpPr>
        <dsp:cNvPr id="0" name=""/>
        <dsp:cNvSpPr/>
      </dsp:nvSpPr>
      <dsp:spPr>
        <a:xfrm>
          <a:off x="6824662" y="4449127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KONTROLA CZYSTA</a:t>
          </a:r>
          <a:br>
            <a:rPr lang="pl-PL" sz="1200" kern="1200" dirty="0"/>
          </a:br>
          <a:r>
            <a:rPr lang="pl-PL" sz="1200" kern="1200" dirty="0"/>
            <a:t>+</a:t>
          </a:r>
          <a:br>
            <a:rPr lang="pl-PL" sz="1200" kern="1200" dirty="0"/>
          </a:br>
          <a:r>
            <a:rPr lang="pl-PL" sz="1200" kern="1200" dirty="0"/>
            <a:t>WŁADZTWO SĄDOWE</a:t>
          </a:r>
          <a:br>
            <a:rPr lang="pl-PL" sz="1200" kern="1200" dirty="0"/>
          </a:br>
          <a:r>
            <a:rPr lang="pl-PL" sz="1200" kern="1200" dirty="0"/>
            <a:t>=KONTROLA SĄDOWA</a:t>
          </a:r>
          <a:br>
            <a:rPr lang="pl-PL" sz="1200" kern="1200" dirty="0"/>
          </a:br>
          <a:r>
            <a:rPr lang="pl-PL" sz="1200" b="1" kern="1200" dirty="0"/>
            <a:t>S&gt;A</a:t>
          </a:r>
        </a:p>
      </dsp:txBody>
      <dsp:txXfrm>
        <a:off x="6853360" y="4477825"/>
        <a:ext cx="1485653" cy="922440"/>
      </dsp:txXfrm>
    </dsp:sp>
    <dsp:sp modelId="{108FCE95-74B8-4A31-AE89-EA5A3A24E94E}">
      <dsp:nvSpPr>
        <dsp:cNvPr id="0" name=""/>
        <dsp:cNvSpPr/>
      </dsp:nvSpPr>
      <dsp:spPr>
        <a:xfrm>
          <a:off x="8539162" y="4286250"/>
          <a:ext cx="1543049" cy="9798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FC4D33-8959-420C-A66A-1C53D0A20360}">
      <dsp:nvSpPr>
        <dsp:cNvPr id="0" name=""/>
        <dsp:cNvSpPr/>
      </dsp:nvSpPr>
      <dsp:spPr>
        <a:xfrm>
          <a:off x="8710612" y="4449127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KONTROLA CZYSTA</a:t>
          </a:r>
          <a:br>
            <a:rPr lang="pl-PL" sz="1000" kern="1200" dirty="0"/>
          </a:br>
          <a:r>
            <a:rPr lang="pl-PL" sz="1000" kern="1200" dirty="0"/>
            <a:t>+</a:t>
          </a:r>
          <a:br>
            <a:rPr lang="pl-PL" sz="1000" kern="1200" dirty="0"/>
          </a:br>
          <a:r>
            <a:rPr lang="pl-PL" sz="1000" kern="1200" dirty="0"/>
            <a:t>WŁADZTWO PARLAMENTARNE</a:t>
          </a:r>
          <a:br>
            <a:rPr lang="pl-PL" sz="1000" kern="1200" dirty="0"/>
          </a:br>
          <a:r>
            <a:rPr lang="pl-PL" sz="1000" kern="1200" dirty="0"/>
            <a:t>=KONTROLA PARLAMENTARNA</a:t>
          </a:r>
          <a:br>
            <a:rPr lang="pl-PL" sz="1000" kern="1200" dirty="0"/>
          </a:br>
          <a:r>
            <a:rPr lang="pl-PL" sz="1000" b="1" kern="1200" dirty="0"/>
            <a:t>P&gt;A</a:t>
          </a:r>
        </a:p>
      </dsp:txBody>
      <dsp:txXfrm>
        <a:off x="8739310" y="4477825"/>
        <a:ext cx="1485653" cy="92244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F90194-718F-464F-961C-C5BE1B57BA0A}">
      <dsp:nvSpPr>
        <dsp:cNvPr id="0" name=""/>
        <dsp:cNvSpPr/>
      </dsp:nvSpPr>
      <dsp:spPr>
        <a:xfrm>
          <a:off x="0" y="513414"/>
          <a:ext cx="10515600" cy="503685"/>
        </a:xfrm>
        <a:prstGeom prst="roundRect">
          <a:avLst/>
        </a:prstGeom>
        <a:gradFill rotWithShape="0">
          <a:gsLst>
            <a:gs pos="100000">
              <a:srgbClr val="92D050"/>
            </a:gs>
            <a:gs pos="10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/>
            <a:t>Konstytucja RP – ART. 165 UST. 2, ART. 184;</a:t>
          </a:r>
        </a:p>
      </dsp:txBody>
      <dsp:txXfrm>
        <a:off x="24588" y="538002"/>
        <a:ext cx="10466424" cy="454509"/>
      </dsp:txXfrm>
    </dsp:sp>
    <dsp:sp modelId="{A5ACA658-8D29-4D6C-95CC-12F15BE54A98}">
      <dsp:nvSpPr>
        <dsp:cNvPr id="0" name=""/>
        <dsp:cNvSpPr/>
      </dsp:nvSpPr>
      <dsp:spPr>
        <a:xfrm>
          <a:off x="0" y="1077579"/>
          <a:ext cx="10515600" cy="503685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/>
            <a:t>PPSA – ART. 3 . §2 PKT 5-7, ART. 4, ART. 61 . §2 PKT 3, ART. 147 §1, ART. 148;</a:t>
          </a:r>
        </a:p>
      </dsp:txBody>
      <dsp:txXfrm>
        <a:off x="24588" y="1102167"/>
        <a:ext cx="10466424" cy="454509"/>
      </dsp:txXfrm>
    </dsp:sp>
    <dsp:sp modelId="{714E6606-8696-46C8-B79E-6EF3FC79EEBA}">
      <dsp:nvSpPr>
        <dsp:cNvPr id="0" name=""/>
        <dsp:cNvSpPr/>
      </dsp:nvSpPr>
      <dsp:spPr>
        <a:xfrm>
          <a:off x="0" y="1641744"/>
          <a:ext cx="10515600" cy="503685"/>
        </a:xfrm>
        <a:prstGeom prst="round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USG – ART. 2 UST. 3, ART. 92A, ART. 93, ART. 94 UST. 2, ART. 98, ART. 100, ART. 101, ART. 101A;</a:t>
          </a:r>
        </a:p>
      </dsp:txBody>
      <dsp:txXfrm>
        <a:off x="24588" y="1666332"/>
        <a:ext cx="10466424" cy="454509"/>
      </dsp:txXfrm>
    </dsp:sp>
    <dsp:sp modelId="{05029E25-7CAD-4841-B0CD-48E9C9FC4560}">
      <dsp:nvSpPr>
        <dsp:cNvPr id="0" name=""/>
        <dsp:cNvSpPr/>
      </dsp:nvSpPr>
      <dsp:spPr>
        <a:xfrm>
          <a:off x="0" y="2205909"/>
          <a:ext cx="10515600" cy="503685"/>
        </a:xfrm>
        <a:prstGeom prst="round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/>
            <a:t>USP – ART. 2 UST. 3, ART. 80A, ART. 81, ART. 82 UST. 2, ART. 85, ART. 86, ART. 87, ART. 88;</a:t>
          </a:r>
        </a:p>
      </dsp:txBody>
      <dsp:txXfrm>
        <a:off x="24588" y="2230497"/>
        <a:ext cx="10466424" cy="454509"/>
      </dsp:txXfrm>
    </dsp:sp>
    <dsp:sp modelId="{B44C4EAF-080E-4D38-8242-17A5DADF0331}">
      <dsp:nvSpPr>
        <dsp:cNvPr id="0" name=""/>
        <dsp:cNvSpPr/>
      </dsp:nvSpPr>
      <dsp:spPr>
        <a:xfrm>
          <a:off x="0" y="2770074"/>
          <a:ext cx="10515600" cy="503685"/>
        </a:xfrm>
        <a:prstGeom prst="round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/>
            <a:t>USW – ART. 6 UST. 3, ART. 82B, ART. 82C, ART. 83 UST. 2, ART. 86, ART. 87, ART. 90, ART. 91;</a:t>
          </a:r>
        </a:p>
      </dsp:txBody>
      <dsp:txXfrm>
        <a:off x="24588" y="2794662"/>
        <a:ext cx="10466424" cy="454509"/>
      </dsp:txXfrm>
    </dsp:sp>
    <dsp:sp modelId="{8EB865C5-0FA9-448B-BA7B-F39BD0A4D2B4}">
      <dsp:nvSpPr>
        <dsp:cNvPr id="0" name=""/>
        <dsp:cNvSpPr/>
      </dsp:nvSpPr>
      <dsp:spPr>
        <a:xfrm>
          <a:off x="0" y="3334239"/>
          <a:ext cx="10515600" cy="503685"/>
        </a:xfrm>
        <a:prstGeom prst="round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/>
            <a:t>UZMWŚ – ART. 2 UST. 3</a:t>
          </a:r>
        </a:p>
      </dsp:txBody>
      <dsp:txXfrm>
        <a:off x="24588" y="3358827"/>
        <a:ext cx="10466424" cy="4545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CFB5FA-4474-42A3-8895-E831A26A37BC}">
      <dsp:nvSpPr>
        <dsp:cNvPr id="0" name=""/>
        <dsp:cNvSpPr/>
      </dsp:nvSpPr>
      <dsp:spPr>
        <a:xfrm>
          <a:off x="3286" y="156506"/>
          <a:ext cx="3203971" cy="5472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>
              <a:solidFill>
                <a:schemeClr val="tx1"/>
              </a:solidFill>
            </a:rPr>
            <a:t>TEORIA NATURALISTYCZNA</a:t>
          </a:r>
        </a:p>
      </dsp:txBody>
      <dsp:txXfrm>
        <a:off x="3286" y="156506"/>
        <a:ext cx="3203971" cy="547200"/>
      </dsp:txXfrm>
    </dsp:sp>
    <dsp:sp modelId="{909243B5-E769-4C52-A481-AFA0CFF5E2B3}">
      <dsp:nvSpPr>
        <dsp:cNvPr id="0" name=""/>
        <dsp:cNvSpPr/>
      </dsp:nvSpPr>
      <dsp:spPr>
        <a:xfrm>
          <a:off x="3286" y="703706"/>
          <a:ext cx="3203971" cy="3491125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całkowita niezależność samorządu od państwa; </a:t>
          </a:r>
          <a:endParaRPr lang="pl-PL" sz="1900" kern="1200" dirty="0">
            <a:latin typeface="+mn-lt"/>
          </a:endParaRPr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gmina jako instytucja równa państwu, stanowiącego federację gmin, z których to gmin państwo mogło wywodzić swoje prawa</a:t>
          </a:r>
          <a:endParaRPr lang="pl-PL" sz="1900" kern="1200" dirty="0">
            <a:latin typeface="+mn-lt"/>
          </a:endParaRPr>
        </a:p>
      </dsp:txBody>
      <dsp:txXfrm>
        <a:off x="3286" y="703706"/>
        <a:ext cx="3203971" cy="3491125"/>
      </dsp:txXfrm>
    </dsp:sp>
    <dsp:sp modelId="{E1C2E9D0-9E24-4876-B01A-0C72DEACCF01}">
      <dsp:nvSpPr>
        <dsp:cNvPr id="0" name=""/>
        <dsp:cNvSpPr/>
      </dsp:nvSpPr>
      <dsp:spPr>
        <a:xfrm>
          <a:off x="3655814" y="156506"/>
          <a:ext cx="3203971" cy="547200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>
              <a:solidFill>
                <a:schemeClr val="tx1"/>
              </a:solidFill>
            </a:rPr>
            <a:t>TEORIA PAŃSTWOWA</a:t>
          </a:r>
        </a:p>
      </dsp:txBody>
      <dsp:txXfrm>
        <a:off x="3655814" y="156506"/>
        <a:ext cx="3203971" cy="547200"/>
      </dsp:txXfrm>
    </dsp:sp>
    <dsp:sp modelId="{7129412E-0DE6-4F5C-9671-D8AE9901627C}">
      <dsp:nvSpPr>
        <dsp:cNvPr id="0" name=""/>
        <dsp:cNvSpPr/>
      </dsp:nvSpPr>
      <dsp:spPr>
        <a:xfrm>
          <a:off x="3655814" y="703706"/>
          <a:ext cx="3203971" cy="3491125"/>
        </a:xfrm>
        <a:prstGeom prst="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pl-PL" sz="19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państwo wykonuje władzę przez swoje organy, ale część władzy może niejako odstąpić korporacjom samorządowym; </a:t>
          </a:r>
          <a:endParaRPr lang="pl-PL" sz="1900" kern="1200" dirty="0">
            <a:latin typeface="+mn-lt"/>
          </a:endParaRPr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pl-PL" sz="1900" kern="12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i</a:t>
          </a:r>
          <a:r>
            <a:rPr lang="pl-PL" sz="19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stotą samorządu w tej koncepcji jest zatem wykonywanie praw zwierzchnich, przekazanych korporacjom przez państwo, co czynią poprzez wybrane przez siebie organy</a:t>
          </a:r>
          <a:endParaRPr lang="pl-PL" sz="1900" kern="1200" dirty="0">
            <a:latin typeface="+mn-lt"/>
          </a:endParaRPr>
        </a:p>
      </dsp:txBody>
      <dsp:txXfrm>
        <a:off x="3655814" y="703706"/>
        <a:ext cx="3203971" cy="3491125"/>
      </dsp:txXfrm>
    </dsp:sp>
    <dsp:sp modelId="{2197FC8B-ABF6-4B39-BB6C-10E9ABBBFCA4}">
      <dsp:nvSpPr>
        <dsp:cNvPr id="0" name=""/>
        <dsp:cNvSpPr/>
      </dsp:nvSpPr>
      <dsp:spPr>
        <a:xfrm>
          <a:off x="7308342" y="156506"/>
          <a:ext cx="3203971" cy="547200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>
              <a:solidFill>
                <a:schemeClr val="tx1"/>
              </a:solidFill>
            </a:rPr>
            <a:t>UJĘCIE POLITYCZNE</a:t>
          </a:r>
        </a:p>
      </dsp:txBody>
      <dsp:txXfrm>
        <a:off x="7308342" y="156506"/>
        <a:ext cx="3203971" cy="547200"/>
      </dsp:txXfrm>
    </dsp:sp>
    <dsp:sp modelId="{45B68EAE-9FA8-4C02-8D7A-65DAF5043E05}">
      <dsp:nvSpPr>
        <dsp:cNvPr id="0" name=""/>
        <dsp:cNvSpPr/>
      </dsp:nvSpPr>
      <dsp:spPr>
        <a:xfrm>
          <a:off x="7308342" y="703706"/>
          <a:ext cx="3203971" cy="3491125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pl-PL" sz="1900" kern="12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s</a:t>
          </a:r>
          <a:r>
            <a:rPr lang="pl-PL" sz="19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amorząd ogranicza się do samorządności personalnej i jest traktowany jako honorowy udział osób fizycznych w wykonywaniu zadań państwa</a:t>
          </a:r>
          <a:endParaRPr lang="pl-PL" sz="1900" kern="1200" dirty="0">
            <a:latin typeface="+mn-lt"/>
          </a:endParaRPr>
        </a:p>
      </dsp:txBody>
      <dsp:txXfrm>
        <a:off x="7308342" y="703706"/>
        <a:ext cx="3203971" cy="34911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B5C6BE-AD25-46AD-BE38-F8DD45AF0A1E}">
      <dsp:nvSpPr>
        <dsp:cNvPr id="0" name=""/>
        <dsp:cNvSpPr/>
      </dsp:nvSpPr>
      <dsp:spPr>
        <a:xfrm>
          <a:off x="2053" y="0"/>
          <a:ext cx="4379788" cy="1545969"/>
        </a:xfrm>
        <a:prstGeom prst="roundRect">
          <a:avLst>
            <a:gd name="adj" fmla="val 10000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b="1" i="0" u="none" kern="1200" dirty="0">
              <a:solidFill>
                <a:schemeClr val="tx1"/>
              </a:solidFill>
            </a:rPr>
            <a:t>SAMORZĄD</a:t>
          </a:r>
          <a:r>
            <a:rPr lang="pl-PL" sz="3600" b="0" i="0" u="none" kern="1200" dirty="0">
              <a:solidFill>
                <a:schemeClr val="tx1"/>
              </a:solidFill>
            </a:rPr>
            <a:t> </a:t>
          </a:r>
          <a:endParaRPr lang="pl-PL" sz="3600" u="none" kern="1200" dirty="0">
            <a:solidFill>
              <a:schemeClr val="tx1"/>
            </a:solidFill>
          </a:endParaRPr>
        </a:p>
      </dsp:txBody>
      <dsp:txXfrm>
        <a:off x="47333" y="45280"/>
        <a:ext cx="4289228" cy="1455409"/>
      </dsp:txXfrm>
    </dsp:sp>
    <dsp:sp modelId="{294AB090-F6E6-401A-8594-87F236974569}">
      <dsp:nvSpPr>
        <dsp:cNvPr id="0" name=""/>
        <dsp:cNvSpPr/>
      </dsp:nvSpPr>
      <dsp:spPr>
        <a:xfrm>
          <a:off x="4819821" y="229890"/>
          <a:ext cx="928515" cy="10861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/>
        </a:p>
      </dsp:txBody>
      <dsp:txXfrm>
        <a:off x="4819821" y="447127"/>
        <a:ext cx="649961" cy="651713"/>
      </dsp:txXfrm>
    </dsp:sp>
    <dsp:sp modelId="{9F351C21-EF24-4ED2-8D43-BE5E7DBC4767}">
      <dsp:nvSpPr>
        <dsp:cNvPr id="0" name=""/>
        <dsp:cNvSpPr/>
      </dsp:nvSpPr>
      <dsp:spPr>
        <a:xfrm>
          <a:off x="6133757" y="0"/>
          <a:ext cx="4379788" cy="1545969"/>
        </a:xfrm>
        <a:prstGeom prst="roundRect">
          <a:avLst>
            <a:gd name="adj" fmla="val 10000"/>
          </a:avLst>
        </a:prstGeom>
        <a:solidFill>
          <a:schemeClr val="accent3">
            <a:shade val="80000"/>
            <a:hueOff val="0"/>
            <a:satOff val="0"/>
            <a:lumOff val="190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0" i="0" kern="1200" dirty="0">
              <a:solidFill>
                <a:schemeClr val="tx1"/>
              </a:solidFill>
            </a:rPr>
            <a:t>samodzielne i niezależne wykonywanie pewnych funkcji o charakterze administracyjnym przez grupę osób wybranych przez jakąś społeczność;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0" i="0" kern="1200" dirty="0">
              <a:solidFill>
                <a:schemeClr val="tx1"/>
              </a:solidFill>
            </a:rPr>
            <a:t>grupa osób sprawujących takie funkcje</a:t>
          </a:r>
          <a:endParaRPr lang="pl-PL" sz="1700" kern="1200" dirty="0">
            <a:solidFill>
              <a:schemeClr val="tx1"/>
            </a:solidFill>
          </a:endParaRPr>
        </a:p>
      </dsp:txBody>
      <dsp:txXfrm>
        <a:off x="6179037" y="45280"/>
        <a:ext cx="4289228" cy="14554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1ED5CF-1DF6-4A3F-9A3D-2C4A92528FC0}">
      <dsp:nvSpPr>
        <dsp:cNvPr id="0" name=""/>
        <dsp:cNvSpPr/>
      </dsp:nvSpPr>
      <dsp:spPr>
        <a:xfrm>
          <a:off x="4" y="0"/>
          <a:ext cx="4379788" cy="154596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b="1" i="0" kern="1200" dirty="0">
              <a:solidFill>
                <a:schemeClr val="tx1"/>
              </a:solidFill>
            </a:rPr>
            <a:t>SAMORZĄDNY</a:t>
          </a:r>
          <a:r>
            <a:rPr lang="pl-PL" sz="3200" b="0" i="0" kern="1200" dirty="0"/>
            <a:t> </a:t>
          </a:r>
          <a:endParaRPr lang="pl-PL" sz="3200" kern="1200" dirty="0"/>
        </a:p>
      </dsp:txBody>
      <dsp:txXfrm>
        <a:off x="45284" y="45280"/>
        <a:ext cx="4289228" cy="1455409"/>
      </dsp:txXfrm>
    </dsp:sp>
    <dsp:sp modelId="{CD08561C-77B0-4EA1-A970-055449DF3DA0}">
      <dsp:nvSpPr>
        <dsp:cNvPr id="0" name=""/>
        <dsp:cNvSpPr/>
      </dsp:nvSpPr>
      <dsp:spPr>
        <a:xfrm>
          <a:off x="4818283" y="229890"/>
          <a:ext cx="929601" cy="10861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700" kern="1200"/>
        </a:p>
      </dsp:txBody>
      <dsp:txXfrm>
        <a:off x="4818283" y="447127"/>
        <a:ext cx="650721" cy="651713"/>
      </dsp:txXfrm>
    </dsp:sp>
    <dsp:sp modelId="{B1FC3232-36CD-4C22-B4BE-27975D3EB85E}">
      <dsp:nvSpPr>
        <dsp:cNvPr id="0" name=""/>
        <dsp:cNvSpPr/>
      </dsp:nvSpPr>
      <dsp:spPr>
        <a:xfrm>
          <a:off x="6133757" y="0"/>
          <a:ext cx="4379788" cy="154596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400" b="0" i="0" kern="1200" dirty="0">
              <a:solidFill>
                <a:schemeClr val="tx1"/>
              </a:solidFill>
            </a:rPr>
            <a:t>samodzielnie kierujący swą działalnością</a:t>
          </a:r>
          <a:endParaRPr lang="pl-PL" sz="3400" kern="1200" dirty="0">
            <a:solidFill>
              <a:schemeClr val="tx1"/>
            </a:solidFill>
          </a:endParaRPr>
        </a:p>
      </dsp:txBody>
      <dsp:txXfrm>
        <a:off x="6179037" y="45280"/>
        <a:ext cx="4289228" cy="14554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5B7CF9-7A8C-4C18-9685-0C598C702D4E}">
      <dsp:nvSpPr>
        <dsp:cNvPr id="0" name=""/>
        <dsp:cNvSpPr/>
      </dsp:nvSpPr>
      <dsp:spPr>
        <a:xfrm>
          <a:off x="8319313" y="3038941"/>
          <a:ext cx="91440" cy="5656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5637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DB7D11-3209-43A2-8B0A-06A88FF0D16E}">
      <dsp:nvSpPr>
        <dsp:cNvPr id="0" name=""/>
        <dsp:cNvSpPr/>
      </dsp:nvSpPr>
      <dsp:spPr>
        <a:xfrm>
          <a:off x="5987950" y="1238301"/>
          <a:ext cx="2377082" cy="5656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5465"/>
              </a:lnTo>
              <a:lnTo>
                <a:pt x="2377082" y="385465"/>
              </a:lnTo>
              <a:lnTo>
                <a:pt x="2377082" y="565637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C77A92-24E6-4294-BE88-0F42164BE409}">
      <dsp:nvSpPr>
        <dsp:cNvPr id="0" name=""/>
        <dsp:cNvSpPr/>
      </dsp:nvSpPr>
      <dsp:spPr>
        <a:xfrm>
          <a:off x="5942230" y="3038941"/>
          <a:ext cx="91440" cy="5656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5637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D40E9B-1134-4A4C-92A1-50D5DE0D04D7}">
      <dsp:nvSpPr>
        <dsp:cNvPr id="0" name=""/>
        <dsp:cNvSpPr/>
      </dsp:nvSpPr>
      <dsp:spPr>
        <a:xfrm>
          <a:off x="5942230" y="1238301"/>
          <a:ext cx="91440" cy="5656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5637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45A053-2E56-4CC9-860E-ADC880818682}">
      <dsp:nvSpPr>
        <dsp:cNvPr id="0" name=""/>
        <dsp:cNvSpPr/>
      </dsp:nvSpPr>
      <dsp:spPr>
        <a:xfrm>
          <a:off x="3565147" y="3038941"/>
          <a:ext cx="91440" cy="5656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5637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9AB793-2360-4C00-BA73-14BDE61301F8}">
      <dsp:nvSpPr>
        <dsp:cNvPr id="0" name=""/>
        <dsp:cNvSpPr/>
      </dsp:nvSpPr>
      <dsp:spPr>
        <a:xfrm>
          <a:off x="3610867" y="1238301"/>
          <a:ext cx="2377082" cy="565637"/>
        </a:xfrm>
        <a:custGeom>
          <a:avLst/>
          <a:gdLst/>
          <a:ahLst/>
          <a:cxnLst/>
          <a:rect l="0" t="0" r="0" b="0"/>
          <a:pathLst>
            <a:path>
              <a:moveTo>
                <a:pt x="2377082" y="0"/>
              </a:moveTo>
              <a:lnTo>
                <a:pt x="2377082" y="385465"/>
              </a:lnTo>
              <a:lnTo>
                <a:pt x="0" y="385465"/>
              </a:lnTo>
              <a:lnTo>
                <a:pt x="0" y="565637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C18FF2-32FA-4DB2-AAB8-8259F517C457}">
      <dsp:nvSpPr>
        <dsp:cNvPr id="0" name=""/>
        <dsp:cNvSpPr/>
      </dsp:nvSpPr>
      <dsp:spPr>
        <a:xfrm>
          <a:off x="5015507" y="3298"/>
          <a:ext cx="1944885" cy="123500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A7AB60-247B-46DF-9B28-580F4DF50DA7}">
      <dsp:nvSpPr>
        <dsp:cNvPr id="0" name=""/>
        <dsp:cNvSpPr/>
      </dsp:nvSpPr>
      <dsp:spPr>
        <a:xfrm>
          <a:off x="5231606" y="208592"/>
          <a:ext cx="1944885" cy="1235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ZADANIA JST</a:t>
          </a:r>
        </a:p>
      </dsp:txBody>
      <dsp:txXfrm>
        <a:off x="5267778" y="244764"/>
        <a:ext cx="1872541" cy="1162658"/>
      </dsp:txXfrm>
    </dsp:sp>
    <dsp:sp modelId="{FEF30273-62AE-4869-AC8C-120B4F4BBDF1}">
      <dsp:nvSpPr>
        <dsp:cNvPr id="0" name=""/>
        <dsp:cNvSpPr/>
      </dsp:nvSpPr>
      <dsp:spPr>
        <a:xfrm>
          <a:off x="2638424" y="1803938"/>
          <a:ext cx="1944885" cy="123500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D08BCB-FE49-433B-9562-3878120D0381}">
      <dsp:nvSpPr>
        <dsp:cNvPr id="0" name=""/>
        <dsp:cNvSpPr/>
      </dsp:nvSpPr>
      <dsp:spPr>
        <a:xfrm>
          <a:off x="2854523" y="2009232"/>
          <a:ext cx="1944885" cy="1235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WŁASNE</a:t>
          </a:r>
        </a:p>
      </dsp:txBody>
      <dsp:txXfrm>
        <a:off x="2890695" y="2045404"/>
        <a:ext cx="1872541" cy="1162658"/>
      </dsp:txXfrm>
    </dsp:sp>
    <dsp:sp modelId="{4E6E2321-F454-46AC-869A-83C51BC80ADB}">
      <dsp:nvSpPr>
        <dsp:cNvPr id="0" name=""/>
        <dsp:cNvSpPr/>
      </dsp:nvSpPr>
      <dsp:spPr>
        <a:xfrm>
          <a:off x="2638424" y="3604579"/>
          <a:ext cx="1944885" cy="12350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DC9550-BFF3-4A04-87D1-001B50D78C42}">
      <dsp:nvSpPr>
        <dsp:cNvPr id="0" name=""/>
        <dsp:cNvSpPr/>
      </dsp:nvSpPr>
      <dsp:spPr>
        <a:xfrm>
          <a:off x="2854523" y="3809872"/>
          <a:ext cx="1944885" cy="1235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NP. ART. </a:t>
          </a:r>
          <a:r>
            <a:rPr lang="pl-PL" sz="1200" kern="1200"/>
            <a:t>7 USG</a:t>
          </a:r>
          <a:endParaRPr lang="pl-PL" sz="1200" kern="1200" dirty="0"/>
        </a:p>
      </dsp:txBody>
      <dsp:txXfrm>
        <a:off x="2890695" y="3846044"/>
        <a:ext cx="1872541" cy="1162658"/>
      </dsp:txXfrm>
    </dsp:sp>
    <dsp:sp modelId="{3F00146B-F10F-437C-A41B-876151592BFA}">
      <dsp:nvSpPr>
        <dsp:cNvPr id="0" name=""/>
        <dsp:cNvSpPr/>
      </dsp:nvSpPr>
      <dsp:spPr>
        <a:xfrm>
          <a:off x="5015507" y="1803938"/>
          <a:ext cx="1944885" cy="123500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ECA1A5-B331-4C33-A197-42ED5ACC99B0}">
      <dsp:nvSpPr>
        <dsp:cNvPr id="0" name=""/>
        <dsp:cNvSpPr/>
      </dsp:nvSpPr>
      <dsp:spPr>
        <a:xfrm>
          <a:off x="5231606" y="2009232"/>
          <a:ext cx="1944885" cy="1235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ZLECONE</a:t>
          </a:r>
        </a:p>
      </dsp:txBody>
      <dsp:txXfrm>
        <a:off x="5267778" y="2045404"/>
        <a:ext cx="1872541" cy="1162658"/>
      </dsp:txXfrm>
    </dsp:sp>
    <dsp:sp modelId="{0AA123CD-97DC-4ABB-8A99-CE54C55AFB20}">
      <dsp:nvSpPr>
        <dsp:cNvPr id="0" name=""/>
        <dsp:cNvSpPr/>
      </dsp:nvSpPr>
      <dsp:spPr>
        <a:xfrm>
          <a:off x="5015507" y="3604579"/>
          <a:ext cx="1944885" cy="12350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804AC6-5DF6-4AC6-A098-3B3724F2F18C}">
      <dsp:nvSpPr>
        <dsp:cNvPr id="0" name=""/>
        <dsp:cNvSpPr/>
      </dsp:nvSpPr>
      <dsp:spPr>
        <a:xfrm>
          <a:off x="5231606" y="3809872"/>
          <a:ext cx="1944885" cy="1235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Z ZAKRESU ADMINISTRACJI RZĄDOWEJ; WYŁĄCZNIE W DRODZE USTAWY; OBLIGATORYJNE; ADM. RZ. ZAPEWNIA ŚRODKI FINANSOWE NA REALIZACJĘ </a:t>
          </a:r>
        </a:p>
      </dsp:txBody>
      <dsp:txXfrm>
        <a:off x="5267778" y="3846044"/>
        <a:ext cx="1872541" cy="1162658"/>
      </dsp:txXfrm>
    </dsp:sp>
    <dsp:sp modelId="{3244A2B2-D778-4945-99FC-8CE2CABE44EE}">
      <dsp:nvSpPr>
        <dsp:cNvPr id="0" name=""/>
        <dsp:cNvSpPr/>
      </dsp:nvSpPr>
      <dsp:spPr>
        <a:xfrm>
          <a:off x="7392590" y="1803938"/>
          <a:ext cx="1944885" cy="123500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0E73AE-EB17-48A7-B908-4F93B95D0669}">
      <dsp:nvSpPr>
        <dsp:cNvPr id="0" name=""/>
        <dsp:cNvSpPr/>
      </dsp:nvSpPr>
      <dsp:spPr>
        <a:xfrm>
          <a:off x="7608689" y="2009232"/>
          <a:ext cx="1944885" cy="1235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POWIERZONE</a:t>
          </a:r>
        </a:p>
      </dsp:txBody>
      <dsp:txXfrm>
        <a:off x="7644861" y="2045404"/>
        <a:ext cx="1872541" cy="1162658"/>
      </dsp:txXfrm>
    </dsp:sp>
    <dsp:sp modelId="{D25E4CA3-2E2A-4B6A-B740-EC755F3587AC}">
      <dsp:nvSpPr>
        <dsp:cNvPr id="0" name=""/>
        <dsp:cNvSpPr/>
      </dsp:nvSpPr>
      <dsp:spPr>
        <a:xfrm>
          <a:off x="7392590" y="3604579"/>
          <a:ext cx="1944885" cy="12350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343967-BEBD-4B87-90EE-79BB82658CB9}">
      <dsp:nvSpPr>
        <dsp:cNvPr id="0" name=""/>
        <dsp:cNvSpPr/>
      </dsp:nvSpPr>
      <dsp:spPr>
        <a:xfrm>
          <a:off x="7608689" y="3809872"/>
          <a:ext cx="1944885" cy="1235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W DRODZE POROZUMIENIA; DOBROWOLNE; Z ZAKRESU ADMINISTRACJI RZĄDOWEJ LUB INNEJ JST</a:t>
          </a:r>
        </a:p>
      </dsp:txBody>
      <dsp:txXfrm>
        <a:off x="7644861" y="3846044"/>
        <a:ext cx="1872541" cy="116265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FE40D4-0087-4F53-BA00-2E465F436A4B}">
      <dsp:nvSpPr>
        <dsp:cNvPr id="0" name=""/>
        <dsp:cNvSpPr/>
      </dsp:nvSpPr>
      <dsp:spPr>
        <a:xfrm>
          <a:off x="3743516" y="1649359"/>
          <a:ext cx="2218744" cy="198102"/>
        </a:xfrm>
        <a:custGeom>
          <a:avLst/>
          <a:gdLst/>
          <a:ahLst/>
          <a:cxnLst/>
          <a:rect l="0" t="0" r="0" b="0"/>
          <a:pathLst>
            <a:path>
              <a:moveTo>
                <a:pt x="0" y="198102"/>
              </a:moveTo>
              <a:lnTo>
                <a:pt x="2218744" y="198102"/>
              </a:lnTo>
              <a:lnTo>
                <a:pt x="2218744" y="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5138A6-B164-4C16-83E6-362B3A8E8DAB}">
      <dsp:nvSpPr>
        <dsp:cNvPr id="0" name=""/>
        <dsp:cNvSpPr/>
      </dsp:nvSpPr>
      <dsp:spPr>
        <a:xfrm>
          <a:off x="3743516" y="1847461"/>
          <a:ext cx="4437488" cy="13629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120524" y="0"/>
              </a:lnTo>
              <a:lnTo>
                <a:pt x="4120524" y="1362942"/>
              </a:lnTo>
              <a:lnTo>
                <a:pt x="4437488" y="136294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7BB086-EAD9-4CBF-93CA-8A3123E82C30}">
      <dsp:nvSpPr>
        <dsp:cNvPr id="0" name=""/>
        <dsp:cNvSpPr/>
      </dsp:nvSpPr>
      <dsp:spPr>
        <a:xfrm>
          <a:off x="3743516" y="1801741"/>
          <a:ext cx="443748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437488" y="4572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E2A966-C79D-48F9-9896-DB328984FC39}">
      <dsp:nvSpPr>
        <dsp:cNvPr id="0" name=""/>
        <dsp:cNvSpPr/>
      </dsp:nvSpPr>
      <dsp:spPr>
        <a:xfrm>
          <a:off x="3743516" y="484518"/>
          <a:ext cx="4437488" cy="1362942"/>
        </a:xfrm>
        <a:custGeom>
          <a:avLst/>
          <a:gdLst/>
          <a:ahLst/>
          <a:cxnLst/>
          <a:rect l="0" t="0" r="0" b="0"/>
          <a:pathLst>
            <a:path>
              <a:moveTo>
                <a:pt x="0" y="1362942"/>
              </a:moveTo>
              <a:lnTo>
                <a:pt x="4120524" y="1362942"/>
              </a:lnTo>
              <a:lnTo>
                <a:pt x="4120524" y="0"/>
              </a:lnTo>
              <a:lnTo>
                <a:pt x="4437488" y="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88E87D-710A-4736-84EA-7C10BCB1F017}">
      <dsp:nvSpPr>
        <dsp:cNvPr id="0" name=""/>
        <dsp:cNvSpPr/>
      </dsp:nvSpPr>
      <dsp:spPr>
        <a:xfrm>
          <a:off x="573882" y="1364092"/>
          <a:ext cx="3169634" cy="966738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>
              <a:solidFill>
                <a:schemeClr val="tx1"/>
              </a:solidFill>
            </a:rPr>
            <a:t>WSPÓŁDZIAŁAĆ</a:t>
          </a:r>
        </a:p>
      </dsp:txBody>
      <dsp:txXfrm>
        <a:off x="573882" y="1364092"/>
        <a:ext cx="3169634" cy="966738"/>
      </dsp:txXfrm>
    </dsp:sp>
    <dsp:sp modelId="{5C334C14-429E-4DAD-B900-0FC443D389A8}">
      <dsp:nvSpPr>
        <dsp:cNvPr id="0" name=""/>
        <dsp:cNvSpPr/>
      </dsp:nvSpPr>
      <dsp:spPr>
        <a:xfrm>
          <a:off x="8181005" y="1149"/>
          <a:ext cx="3169634" cy="96673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b="0" i="0" kern="1200" dirty="0">
              <a:solidFill>
                <a:schemeClr val="tx1"/>
              </a:solidFill>
            </a:rPr>
            <a:t>działać wspólnie z kimś</a:t>
          </a:r>
          <a:endParaRPr lang="pl-PL" sz="2200" kern="1200" dirty="0">
            <a:solidFill>
              <a:schemeClr val="tx1"/>
            </a:solidFill>
          </a:endParaRPr>
        </a:p>
      </dsp:txBody>
      <dsp:txXfrm>
        <a:off x="8181005" y="1149"/>
        <a:ext cx="3169634" cy="966738"/>
      </dsp:txXfrm>
    </dsp:sp>
    <dsp:sp modelId="{DE3C34FE-CCD6-45EC-86B0-24B94A028B1C}">
      <dsp:nvSpPr>
        <dsp:cNvPr id="0" name=""/>
        <dsp:cNvSpPr/>
      </dsp:nvSpPr>
      <dsp:spPr>
        <a:xfrm>
          <a:off x="8181005" y="1364092"/>
          <a:ext cx="3169634" cy="96673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b="0" i="0" kern="1200" dirty="0">
              <a:solidFill>
                <a:schemeClr val="tx1"/>
              </a:solidFill>
            </a:rPr>
            <a:t>przyczyniać się do czegoś razem z innymi czynnikami</a:t>
          </a:r>
          <a:endParaRPr lang="pl-PL" sz="2200" kern="1200" dirty="0">
            <a:solidFill>
              <a:schemeClr val="tx1"/>
            </a:solidFill>
          </a:endParaRPr>
        </a:p>
      </dsp:txBody>
      <dsp:txXfrm>
        <a:off x="8181005" y="1364092"/>
        <a:ext cx="3169634" cy="966738"/>
      </dsp:txXfrm>
    </dsp:sp>
    <dsp:sp modelId="{547BCD73-D712-4798-A351-47ED80617270}">
      <dsp:nvSpPr>
        <dsp:cNvPr id="0" name=""/>
        <dsp:cNvSpPr/>
      </dsp:nvSpPr>
      <dsp:spPr>
        <a:xfrm>
          <a:off x="8181005" y="2727035"/>
          <a:ext cx="3169634" cy="96673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b="0" i="0" kern="1200" dirty="0">
              <a:solidFill>
                <a:schemeClr val="tx1"/>
              </a:solidFill>
            </a:rPr>
            <a:t>funkcjonować w powiązaniu z innymi</a:t>
          </a:r>
          <a:endParaRPr lang="pl-PL" sz="2200" kern="1200" dirty="0">
            <a:solidFill>
              <a:schemeClr val="tx1"/>
            </a:solidFill>
          </a:endParaRPr>
        </a:p>
      </dsp:txBody>
      <dsp:txXfrm>
        <a:off x="8181005" y="2727035"/>
        <a:ext cx="3169634" cy="966738"/>
      </dsp:txXfrm>
    </dsp:sp>
    <dsp:sp modelId="{9F1479E0-83CD-4A3B-8808-98C4D3DFBF9A}">
      <dsp:nvSpPr>
        <dsp:cNvPr id="0" name=""/>
        <dsp:cNvSpPr/>
      </dsp:nvSpPr>
      <dsp:spPr>
        <a:xfrm>
          <a:off x="4377443" y="682620"/>
          <a:ext cx="3169634" cy="96673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>
              <a:solidFill>
                <a:schemeClr val="tx1"/>
              </a:solidFill>
            </a:rPr>
            <a:t>wg SJP</a:t>
          </a:r>
        </a:p>
      </dsp:txBody>
      <dsp:txXfrm>
        <a:off x="4377443" y="682620"/>
        <a:ext cx="3169634" cy="96673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863879-7332-48BE-8280-BA0D81A4C5EA}">
      <dsp:nvSpPr>
        <dsp:cNvPr id="0" name=""/>
        <dsp:cNvSpPr/>
      </dsp:nvSpPr>
      <dsp:spPr>
        <a:xfrm>
          <a:off x="0" y="41899"/>
          <a:ext cx="11625942" cy="181817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just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>
              <a:solidFill>
                <a:schemeClr val="tx1"/>
              </a:solidFill>
            </a:rPr>
            <a:t>Współdziałanie jest też jedną z prawnych więzi w administracji publicznej (obok m. in. kontroli, nadzoru czy koordynacji). Jego ideą jest spójne współprzyczynianie się poszczególnych podmiotów w systemie administracyjnym do osiągnięcia celu przez całość. Celem tym jest dobro wspólne. Ze współdziałaniem mamy do czynienia w strukturach zdecentralizowanych, a zatem takich, w których brak jest hierarchicznego podporządkowania.</a:t>
          </a:r>
        </a:p>
      </dsp:txBody>
      <dsp:txXfrm>
        <a:off x="88756" y="130655"/>
        <a:ext cx="11448430" cy="1640667"/>
      </dsp:txXfrm>
    </dsp:sp>
    <dsp:sp modelId="{7787E729-FEA7-4703-90BC-FAB1303327B8}">
      <dsp:nvSpPr>
        <dsp:cNvPr id="0" name=""/>
        <dsp:cNvSpPr/>
      </dsp:nvSpPr>
      <dsp:spPr>
        <a:xfrm>
          <a:off x="0" y="1920558"/>
          <a:ext cx="11625942" cy="1818179"/>
        </a:xfrm>
        <a:prstGeom prst="roundRect">
          <a:avLst/>
        </a:prstGeom>
        <a:solidFill>
          <a:srgbClr val="FF794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>
              <a:solidFill>
                <a:schemeClr val="tx1"/>
              </a:solidFill>
            </a:rPr>
            <a:t>Rozumienie współdziałania w prawie administracyjnym:</a:t>
          </a:r>
        </a:p>
      </dsp:txBody>
      <dsp:txXfrm>
        <a:off x="88756" y="2009314"/>
        <a:ext cx="11448430" cy="1640667"/>
      </dsp:txXfrm>
    </dsp:sp>
    <dsp:sp modelId="{00BB9D94-3EAE-4C1A-B48C-D899614E14DE}">
      <dsp:nvSpPr>
        <dsp:cNvPr id="0" name=""/>
        <dsp:cNvSpPr/>
      </dsp:nvSpPr>
      <dsp:spPr>
        <a:xfrm>
          <a:off x="0" y="3738738"/>
          <a:ext cx="11625942" cy="9998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9124" tIns="26670" rIns="149352" bIns="26670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600" kern="1200" dirty="0"/>
            <a:t>jako narzędzie pozwalające na optymalizację realizacji celu, podejmowane dobrowolnie;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600" kern="1200" dirty="0"/>
            <a:t>jako jeden z elementów procedury administracyjnej, przewidziany zarówno przez przepisy KPA, jak i przez ustawy szczegółowe; w tym kontekście współdziałanie jest warunkiem prawomocności aktów podjętych przez organy administracji publicznej, koniecznym w celu prawidłowego i zgodnego z prawem wykonania ciążących na nich obowiązków prawnych. </a:t>
          </a:r>
        </a:p>
      </dsp:txBody>
      <dsp:txXfrm>
        <a:off x="0" y="3738738"/>
        <a:ext cx="11625942" cy="99980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264589-1A52-4F9E-AB3E-961F8F85A756}">
      <dsp:nvSpPr>
        <dsp:cNvPr id="0" name=""/>
        <dsp:cNvSpPr/>
      </dsp:nvSpPr>
      <dsp:spPr>
        <a:xfrm>
          <a:off x="8007567" y="1989086"/>
          <a:ext cx="246124" cy="19197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9771"/>
              </a:lnTo>
              <a:lnTo>
                <a:pt x="246124" y="191977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ABEF81-7C29-40D8-829F-A221B58A42A1}">
      <dsp:nvSpPr>
        <dsp:cNvPr id="0" name=""/>
        <dsp:cNvSpPr/>
      </dsp:nvSpPr>
      <dsp:spPr>
        <a:xfrm>
          <a:off x="8007567" y="1989086"/>
          <a:ext cx="246124" cy="754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4781"/>
              </a:lnTo>
              <a:lnTo>
                <a:pt x="246124" y="75478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B070BF-82AC-447C-9503-C5073B1F419D}">
      <dsp:nvSpPr>
        <dsp:cNvPr id="0" name=""/>
        <dsp:cNvSpPr/>
      </dsp:nvSpPr>
      <dsp:spPr>
        <a:xfrm>
          <a:off x="6387247" y="824097"/>
          <a:ext cx="2276651" cy="3445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287"/>
              </a:lnTo>
              <a:lnTo>
                <a:pt x="2276651" y="172287"/>
              </a:lnTo>
              <a:lnTo>
                <a:pt x="2276651" y="34457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6D7B98-6818-4950-B8EB-FD686A3EF68F}">
      <dsp:nvSpPr>
        <dsp:cNvPr id="0" name=""/>
        <dsp:cNvSpPr/>
      </dsp:nvSpPr>
      <dsp:spPr>
        <a:xfrm>
          <a:off x="6022162" y="1989086"/>
          <a:ext cx="246124" cy="42497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49749"/>
              </a:lnTo>
              <a:lnTo>
                <a:pt x="246124" y="4249749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225438-AA42-4882-A87E-44256BE1B5C1}">
      <dsp:nvSpPr>
        <dsp:cNvPr id="0" name=""/>
        <dsp:cNvSpPr/>
      </dsp:nvSpPr>
      <dsp:spPr>
        <a:xfrm>
          <a:off x="6022162" y="1989086"/>
          <a:ext cx="246124" cy="30847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84760"/>
              </a:lnTo>
              <a:lnTo>
                <a:pt x="246124" y="308476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DFF9F3-7741-40B4-9F04-5E6B36F85365}">
      <dsp:nvSpPr>
        <dsp:cNvPr id="0" name=""/>
        <dsp:cNvSpPr/>
      </dsp:nvSpPr>
      <dsp:spPr>
        <a:xfrm>
          <a:off x="6022162" y="1989086"/>
          <a:ext cx="246124" cy="19197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9771"/>
              </a:lnTo>
              <a:lnTo>
                <a:pt x="246124" y="191977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73A687-FD02-4493-B525-EE520ECAA14C}">
      <dsp:nvSpPr>
        <dsp:cNvPr id="0" name=""/>
        <dsp:cNvSpPr/>
      </dsp:nvSpPr>
      <dsp:spPr>
        <a:xfrm>
          <a:off x="6022162" y="1989086"/>
          <a:ext cx="246124" cy="754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4781"/>
              </a:lnTo>
              <a:lnTo>
                <a:pt x="246124" y="75478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46AE4B-6D94-487D-8455-60EBB805C3BF}">
      <dsp:nvSpPr>
        <dsp:cNvPr id="0" name=""/>
        <dsp:cNvSpPr/>
      </dsp:nvSpPr>
      <dsp:spPr>
        <a:xfrm>
          <a:off x="6387247" y="824097"/>
          <a:ext cx="291247" cy="3445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287"/>
              </a:lnTo>
              <a:lnTo>
                <a:pt x="291247" y="172287"/>
              </a:lnTo>
              <a:lnTo>
                <a:pt x="291247" y="34457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2282A7-1A67-434F-BC20-C5720870138A}">
      <dsp:nvSpPr>
        <dsp:cNvPr id="0" name=""/>
        <dsp:cNvSpPr/>
      </dsp:nvSpPr>
      <dsp:spPr>
        <a:xfrm>
          <a:off x="4110595" y="1989086"/>
          <a:ext cx="992702" cy="3445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287"/>
              </a:lnTo>
              <a:lnTo>
                <a:pt x="992702" y="172287"/>
              </a:lnTo>
              <a:lnTo>
                <a:pt x="992702" y="34457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A58AAF-9C4A-4C5D-918C-2B2CF52AA356}">
      <dsp:nvSpPr>
        <dsp:cNvPr id="0" name=""/>
        <dsp:cNvSpPr/>
      </dsp:nvSpPr>
      <dsp:spPr>
        <a:xfrm>
          <a:off x="2461561" y="3154076"/>
          <a:ext cx="246124" cy="30847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84760"/>
              </a:lnTo>
              <a:lnTo>
                <a:pt x="246124" y="308476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DA4724-DBBB-48E9-89FD-88936A33EF9C}">
      <dsp:nvSpPr>
        <dsp:cNvPr id="0" name=""/>
        <dsp:cNvSpPr/>
      </dsp:nvSpPr>
      <dsp:spPr>
        <a:xfrm>
          <a:off x="2461561" y="3154076"/>
          <a:ext cx="246124" cy="19197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9771"/>
              </a:lnTo>
              <a:lnTo>
                <a:pt x="246124" y="1919771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1C4DDB-1D51-4B2C-96C8-729F96A2F0AD}">
      <dsp:nvSpPr>
        <dsp:cNvPr id="0" name=""/>
        <dsp:cNvSpPr/>
      </dsp:nvSpPr>
      <dsp:spPr>
        <a:xfrm>
          <a:off x="2461561" y="3154076"/>
          <a:ext cx="246124" cy="754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4781"/>
              </a:lnTo>
              <a:lnTo>
                <a:pt x="246124" y="754781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56C692-DCB8-4E0E-8593-C6DC31B57B0E}">
      <dsp:nvSpPr>
        <dsp:cNvPr id="0" name=""/>
        <dsp:cNvSpPr/>
      </dsp:nvSpPr>
      <dsp:spPr>
        <a:xfrm>
          <a:off x="3117893" y="1989086"/>
          <a:ext cx="992702" cy="344574"/>
        </a:xfrm>
        <a:custGeom>
          <a:avLst/>
          <a:gdLst/>
          <a:ahLst/>
          <a:cxnLst/>
          <a:rect l="0" t="0" r="0" b="0"/>
          <a:pathLst>
            <a:path>
              <a:moveTo>
                <a:pt x="992702" y="0"/>
              </a:moveTo>
              <a:lnTo>
                <a:pt x="992702" y="172287"/>
              </a:lnTo>
              <a:lnTo>
                <a:pt x="0" y="172287"/>
              </a:lnTo>
              <a:lnTo>
                <a:pt x="0" y="34457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EB88B7-9BA0-4A45-B1DA-B6AE5227F116}">
      <dsp:nvSpPr>
        <dsp:cNvPr id="0" name=""/>
        <dsp:cNvSpPr/>
      </dsp:nvSpPr>
      <dsp:spPr>
        <a:xfrm>
          <a:off x="4110595" y="824097"/>
          <a:ext cx="2276651" cy="344574"/>
        </a:xfrm>
        <a:custGeom>
          <a:avLst/>
          <a:gdLst/>
          <a:ahLst/>
          <a:cxnLst/>
          <a:rect l="0" t="0" r="0" b="0"/>
          <a:pathLst>
            <a:path>
              <a:moveTo>
                <a:pt x="2276651" y="0"/>
              </a:moveTo>
              <a:lnTo>
                <a:pt x="2276651" y="172287"/>
              </a:lnTo>
              <a:lnTo>
                <a:pt x="0" y="172287"/>
              </a:lnTo>
              <a:lnTo>
                <a:pt x="0" y="34457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B1D1F5-2172-45AF-8052-19E8147F2DB3}">
      <dsp:nvSpPr>
        <dsp:cNvPr id="0" name=""/>
        <dsp:cNvSpPr/>
      </dsp:nvSpPr>
      <dsp:spPr>
        <a:xfrm>
          <a:off x="5566832" y="3682"/>
          <a:ext cx="1640830" cy="82041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WSPÓŁDZIAŁANIE</a:t>
          </a:r>
        </a:p>
      </dsp:txBody>
      <dsp:txXfrm>
        <a:off x="5566832" y="3682"/>
        <a:ext cx="1640830" cy="820415"/>
      </dsp:txXfrm>
    </dsp:sp>
    <dsp:sp modelId="{B73105D9-AD4B-4F64-BD4C-38BABE73C64A}">
      <dsp:nvSpPr>
        <dsp:cNvPr id="0" name=""/>
        <dsp:cNvSpPr/>
      </dsp:nvSpPr>
      <dsp:spPr>
        <a:xfrm>
          <a:off x="3290180" y="1168671"/>
          <a:ext cx="1640830" cy="82041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>
              <a:solidFill>
                <a:schemeClr val="tx1"/>
              </a:solidFill>
            </a:rPr>
            <a:t>WEWNĄTRZ STRUKTURY ADMINISTRACYJNEJ</a:t>
          </a:r>
        </a:p>
      </dsp:txBody>
      <dsp:txXfrm>
        <a:off x="3290180" y="1168671"/>
        <a:ext cx="1640830" cy="820415"/>
      </dsp:txXfrm>
    </dsp:sp>
    <dsp:sp modelId="{8E7FA219-18ED-452A-A443-C366CF142C12}">
      <dsp:nvSpPr>
        <dsp:cNvPr id="0" name=""/>
        <dsp:cNvSpPr/>
      </dsp:nvSpPr>
      <dsp:spPr>
        <a:xfrm>
          <a:off x="2297478" y="2333661"/>
          <a:ext cx="1640830" cy="82041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FORMY USTROJOWE</a:t>
          </a:r>
        </a:p>
      </dsp:txBody>
      <dsp:txXfrm>
        <a:off x="2297478" y="2333661"/>
        <a:ext cx="1640830" cy="820415"/>
      </dsp:txXfrm>
    </dsp:sp>
    <dsp:sp modelId="{B687F7A8-F84A-49AE-A0D9-0C30C2454768}">
      <dsp:nvSpPr>
        <dsp:cNvPr id="0" name=""/>
        <dsp:cNvSpPr/>
      </dsp:nvSpPr>
      <dsp:spPr>
        <a:xfrm>
          <a:off x="2707685" y="3498650"/>
          <a:ext cx="1640830" cy="8204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solidFill>
                <a:schemeClr val="tx1"/>
              </a:solidFill>
            </a:rPr>
            <a:t>ZWIĄZEK</a:t>
          </a:r>
          <a:endParaRPr lang="pl-PL" sz="1300" kern="1200" dirty="0">
            <a:solidFill>
              <a:schemeClr val="tx1"/>
            </a:solidFill>
          </a:endParaRPr>
        </a:p>
      </dsp:txBody>
      <dsp:txXfrm>
        <a:off x="2707685" y="3498650"/>
        <a:ext cx="1640830" cy="820415"/>
      </dsp:txXfrm>
    </dsp:sp>
    <dsp:sp modelId="{9846F7A1-77F2-4F32-8698-26C56302B29A}">
      <dsp:nvSpPr>
        <dsp:cNvPr id="0" name=""/>
        <dsp:cNvSpPr/>
      </dsp:nvSpPr>
      <dsp:spPr>
        <a:xfrm>
          <a:off x="2707685" y="4663640"/>
          <a:ext cx="1640830" cy="8204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POROZUMIENIE</a:t>
          </a:r>
        </a:p>
      </dsp:txBody>
      <dsp:txXfrm>
        <a:off x="2707685" y="4663640"/>
        <a:ext cx="1640830" cy="820415"/>
      </dsp:txXfrm>
    </dsp:sp>
    <dsp:sp modelId="{D04A0732-D812-435C-B54C-15099D7BCF99}">
      <dsp:nvSpPr>
        <dsp:cNvPr id="0" name=""/>
        <dsp:cNvSpPr/>
      </dsp:nvSpPr>
      <dsp:spPr>
        <a:xfrm>
          <a:off x="2707685" y="5828629"/>
          <a:ext cx="1640830" cy="8204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STOWARZYSZENIE</a:t>
          </a:r>
        </a:p>
      </dsp:txBody>
      <dsp:txXfrm>
        <a:off x="2707685" y="5828629"/>
        <a:ext cx="1640830" cy="820415"/>
      </dsp:txXfrm>
    </dsp:sp>
    <dsp:sp modelId="{F453C2FE-E728-415A-8561-4507A96A5209}">
      <dsp:nvSpPr>
        <dsp:cNvPr id="0" name=""/>
        <dsp:cNvSpPr/>
      </dsp:nvSpPr>
      <dsp:spPr>
        <a:xfrm>
          <a:off x="4282882" y="2333661"/>
          <a:ext cx="1640830" cy="82041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Z ADMINISTRACJĄ RZĄDOWĄ</a:t>
          </a:r>
        </a:p>
      </dsp:txBody>
      <dsp:txXfrm>
        <a:off x="4282882" y="2333661"/>
        <a:ext cx="1640830" cy="820415"/>
      </dsp:txXfrm>
    </dsp:sp>
    <dsp:sp modelId="{5C058F0A-E6BF-4F2A-B477-AB26E3AA1FDB}">
      <dsp:nvSpPr>
        <dsp:cNvPr id="0" name=""/>
        <dsp:cNvSpPr/>
      </dsp:nvSpPr>
      <dsp:spPr>
        <a:xfrm>
          <a:off x="5858079" y="1168671"/>
          <a:ext cx="1640830" cy="82041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Z PODMIOTAMI ZEWNĘTRZNYMI</a:t>
          </a:r>
        </a:p>
      </dsp:txBody>
      <dsp:txXfrm>
        <a:off x="5858079" y="1168671"/>
        <a:ext cx="1640830" cy="820415"/>
      </dsp:txXfrm>
    </dsp:sp>
    <dsp:sp modelId="{66259E76-9D03-4885-B479-45A957A3A2DB}">
      <dsp:nvSpPr>
        <dsp:cNvPr id="0" name=""/>
        <dsp:cNvSpPr/>
      </dsp:nvSpPr>
      <dsp:spPr>
        <a:xfrm>
          <a:off x="6268287" y="2333661"/>
          <a:ext cx="1640830" cy="82041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SPÓŁKI PRAWA HANDLOWEGO</a:t>
          </a:r>
        </a:p>
      </dsp:txBody>
      <dsp:txXfrm>
        <a:off x="6268287" y="2333661"/>
        <a:ext cx="1640830" cy="820415"/>
      </dsp:txXfrm>
    </dsp:sp>
    <dsp:sp modelId="{FD13740F-4893-466A-9F5A-FA1B29A1239C}">
      <dsp:nvSpPr>
        <dsp:cNvPr id="0" name=""/>
        <dsp:cNvSpPr/>
      </dsp:nvSpPr>
      <dsp:spPr>
        <a:xfrm>
          <a:off x="6268287" y="3498650"/>
          <a:ext cx="1640830" cy="82041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PARTNERSTWO PUBLICZNO-PRYWATNE</a:t>
          </a:r>
        </a:p>
      </dsp:txBody>
      <dsp:txXfrm>
        <a:off x="6268287" y="3498650"/>
        <a:ext cx="1640830" cy="820415"/>
      </dsp:txXfrm>
    </dsp:sp>
    <dsp:sp modelId="{9F54A43C-62AC-469C-B124-91ABD1FCEAD1}">
      <dsp:nvSpPr>
        <dsp:cNvPr id="0" name=""/>
        <dsp:cNvSpPr/>
      </dsp:nvSpPr>
      <dsp:spPr>
        <a:xfrm>
          <a:off x="6268287" y="4663640"/>
          <a:ext cx="1640830" cy="82041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WSPÓŁDZIAŁANIE Z ORGANIZACJAMI POZARZĄDOWYMI</a:t>
          </a:r>
        </a:p>
      </dsp:txBody>
      <dsp:txXfrm>
        <a:off x="6268287" y="4663640"/>
        <a:ext cx="1640830" cy="820415"/>
      </dsp:txXfrm>
    </dsp:sp>
    <dsp:sp modelId="{EC251EDD-9757-4D85-9C85-96114737E53C}">
      <dsp:nvSpPr>
        <dsp:cNvPr id="0" name=""/>
        <dsp:cNvSpPr/>
      </dsp:nvSpPr>
      <dsp:spPr>
        <a:xfrm>
          <a:off x="6268287" y="5828629"/>
          <a:ext cx="1640830" cy="82041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>
              <a:solidFill>
                <a:schemeClr val="tx1"/>
              </a:solidFill>
            </a:rPr>
            <a:t>INNE FORMY, NP. LGD, POT, SPÓŁDZIELNIE SOCJALNE, WSPÓLNE ZAMÓWIENIA PUBLICZNE, WSPÓŁDZIAŁANIE Z SAMORZĄDEM ZAWODOWYM ADWOKATURY</a:t>
          </a:r>
        </a:p>
      </dsp:txBody>
      <dsp:txXfrm>
        <a:off x="6268287" y="5828629"/>
        <a:ext cx="1640830" cy="820415"/>
      </dsp:txXfrm>
    </dsp:sp>
    <dsp:sp modelId="{5709E255-66C4-4B34-8FF7-58A9BB118848}">
      <dsp:nvSpPr>
        <dsp:cNvPr id="0" name=""/>
        <dsp:cNvSpPr/>
      </dsp:nvSpPr>
      <dsp:spPr>
        <a:xfrm>
          <a:off x="7843484" y="1168671"/>
          <a:ext cx="1640830" cy="82041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Z PODMIOTAMI ZAGRANICZNYMI</a:t>
          </a:r>
        </a:p>
      </dsp:txBody>
      <dsp:txXfrm>
        <a:off x="7843484" y="1168671"/>
        <a:ext cx="1640830" cy="820415"/>
      </dsp:txXfrm>
    </dsp:sp>
    <dsp:sp modelId="{E74F8103-A554-4894-874F-3842B41402C4}">
      <dsp:nvSpPr>
        <dsp:cNvPr id="0" name=""/>
        <dsp:cNvSpPr/>
      </dsp:nvSpPr>
      <dsp:spPr>
        <a:xfrm>
          <a:off x="8253691" y="2333661"/>
          <a:ext cx="1640830" cy="82041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>
              <a:solidFill>
                <a:schemeClr val="tx1"/>
              </a:solidFill>
            </a:rPr>
            <a:t>WSPÓŁPRACA MIĘDZYTERYTORIALNA, NP. MIASTA PARTNERSKIE</a:t>
          </a:r>
        </a:p>
      </dsp:txBody>
      <dsp:txXfrm>
        <a:off x="8253691" y="2333661"/>
        <a:ext cx="1640830" cy="820415"/>
      </dsp:txXfrm>
    </dsp:sp>
    <dsp:sp modelId="{585AAB10-E201-4727-B0E5-3C79F32A3EA3}">
      <dsp:nvSpPr>
        <dsp:cNvPr id="0" name=""/>
        <dsp:cNvSpPr/>
      </dsp:nvSpPr>
      <dsp:spPr>
        <a:xfrm>
          <a:off x="8253691" y="3498650"/>
          <a:ext cx="1640830" cy="82041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>
              <a:solidFill>
                <a:schemeClr val="tx1"/>
              </a:solidFill>
            </a:rPr>
            <a:t>WSPÓŁPRACA TRANSGRANICZNA</a:t>
          </a:r>
        </a:p>
      </dsp:txBody>
      <dsp:txXfrm>
        <a:off x="8253691" y="3498650"/>
        <a:ext cx="1640830" cy="82041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16CD8D-1823-4172-AD9C-A8D51AA3C723}">
      <dsp:nvSpPr>
        <dsp:cNvPr id="0" name=""/>
        <dsp:cNvSpPr/>
      </dsp:nvSpPr>
      <dsp:spPr>
        <a:xfrm>
          <a:off x="345876" y="1488"/>
          <a:ext cx="2211585" cy="1326951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solidFill>
                <a:schemeClr val="tx1"/>
              </a:solidFill>
            </a:rPr>
            <a:t>WÓJT</a:t>
          </a:r>
          <a:br>
            <a:rPr lang="pl-PL" sz="2000" kern="1200" dirty="0">
              <a:solidFill>
                <a:schemeClr val="tx1"/>
              </a:solidFill>
            </a:rPr>
          </a:br>
          <a:r>
            <a:rPr lang="pl-PL" sz="2000" kern="1200" dirty="0">
              <a:solidFill>
                <a:schemeClr val="tx1"/>
              </a:solidFill>
            </a:rPr>
            <a:t>-</a:t>
          </a:r>
          <a:br>
            <a:rPr lang="pl-PL" sz="2000" kern="1200" dirty="0">
              <a:solidFill>
                <a:schemeClr val="tx1"/>
              </a:solidFill>
            </a:rPr>
          </a:br>
          <a:r>
            <a:rPr lang="pl-PL" sz="2000" kern="1200" dirty="0">
              <a:solidFill>
                <a:schemeClr val="tx1"/>
              </a:solidFill>
            </a:rPr>
            <a:t>PROJEKT BUDŻETU GMINY</a:t>
          </a:r>
          <a:endParaRPr lang="en-GB" sz="2000" kern="1200" dirty="0">
            <a:solidFill>
              <a:schemeClr val="tx1"/>
            </a:solidFill>
          </a:endParaRPr>
        </a:p>
      </dsp:txBody>
      <dsp:txXfrm>
        <a:off x="384741" y="40353"/>
        <a:ext cx="2133855" cy="1249221"/>
      </dsp:txXfrm>
    </dsp:sp>
    <dsp:sp modelId="{0D5A7182-9B6B-4448-B669-115CB8929CB7}">
      <dsp:nvSpPr>
        <dsp:cNvPr id="0" name=""/>
        <dsp:cNvSpPr/>
      </dsp:nvSpPr>
      <dsp:spPr>
        <a:xfrm>
          <a:off x="2752082" y="390727"/>
          <a:ext cx="468856" cy="5484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300" kern="1200"/>
        </a:p>
      </dsp:txBody>
      <dsp:txXfrm>
        <a:off x="2752082" y="500422"/>
        <a:ext cx="328199" cy="329083"/>
      </dsp:txXfrm>
    </dsp:sp>
    <dsp:sp modelId="{4DE5ADD9-C505-44A0-B6A6-7D3D6E5CDAEC}">
      <dsp:nvSpPr>
        <dsp:cNvPr id="0" name=""/>
        <dsp:cNvSpPr/>
      </dsp:nvSpPr>
      <dsp:spPr>
        <a:xfrm>
          <a:off x="3442096" y="1488"/>
          <a:ext cx="2211585" cy="1326951"/>
        </a:xfrm>
        <a:prstGeom prst="roundRect">
          <a:avLst>
            <a:gd name="adj" fmla="val 10000"/>
          </a:avLst>
        </a:prstGeom>
        <a:solidFill>
          <a:srgbClr val="E3259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RADA GMINY</a:t>
          </a:r>
          <a:br>
            <a:rPr lang="pl-PL" sz="1600" kern="1200" dirty="0">
              <a:solidFill>
                <a:schemeClr val="tx1"/>
              </a:solidFill>
            </a:rPr>
          </a:br>
          <a:r>
            <a:rPr lang="pl-PL" sz="1600" kern="1200" dirty="0">
              <a:solidFill>
                <a:schemeClr val="tx1"/>
              </a:solidFill>
            </a:rPr>
            <a:t>-</a:t>
          </a:r>
          <a:br>
            <a:rPr lang="pl-PL" sz="1600" kern="1200" dirty="0">
              <a:solidFill>
                <a:schemeClr val="tx1"/>
              </a:solidFill>
            </a:rPr>
          </a:br>
          <a:r>
            <a:rPr lang="pl-PL" sz="1600" kern="1200" dirty="0">
              <a:solidFill>
                <a:schemeClr val="tx1"/>
              </a:solidFill>
            </a:rPr>
            <a:t>UCHWAŁA BUDŻETOWA </a:t>
          </a:r>
          <a:br>
            <a:rPr lang="pl-PL" sz="1600" kern="1200" dirty="0">
              <a:solidFill>
                <a:schemeClr val="tx1"/>
              </a:solidFill>
            </a:rPr>
          </a:br>
          <a:r>
            <a:rPr lang="pl-PL" sz="1600" kern="1200" dirty="0">
              <a:solidFill>
                <a:schemeClr val="tx1"/>
              </a:solidFill>
            </a:rPr>
            <a:t>(ART. 18. UST. 2 PKT 4)</a:t>
          </a:r>
          <a:endParaRPr lang="en-GB" sz="1600" kern="1200" dirty="0">
            <a:solidFill>
              <a:schemeClr val="tx1"/>
            </a:solidFill>
          </a:endParaRPr>
        </a:p>
      </dsp:txBody>
      <dsp:txXfrm>
        <a:off x="3480961" y="40353"/>
        <a:ext cx="2133855" cy="1249221"/>
      </dsp:txXfrm>
    </dsp:sp>
    <dsp:sp modelId="{B0D015C4-5688-4B09-80E2-93BFD51F025E}">
      <dsp:nvSpPr>
        <dsp:cNvPr id="0" name=""/>
        <dsp:cNvSpPr/>
      </dsp:nvSpPr>
      <dsp:spPr>
        <a:xfrm>
          <a:off x="5848302" y="390727"/>
          <a:ext cx="468856" cy="5484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300" kern="1200"/>
        </a:p>
      </dsp:txBody>
      <dsp:txXfrm>
        <a:off x="5848302" y="500422"/>
        <a:ext cx="328199" cy="329083"/>
      </dsp:txXfrm>
    </dsp:sp>
    <dsp:sp modelId="{25A524ED-716F-4AE0-AC14-D89719081431}">
      <dsp:nvSpPr>
        <dsp:cNvPr id="0" name=""/>
        <dsp:cNvSpPr/>
      </dsp:nvSpPr>
      <dsp:spPr>
        <a:xfrm>
          <a:off x="6538317" y="1488"/>
          <a:ext cx="2211585" cy="1326951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>
              <a:solidFill>
                <a:schemeClr val="tx1"/>
              </a:solidFill>
            </a:rPr>
            <a:t>WÓJT</a:t>
          </a:r>
          <a:br>
            <a:rPr lang="pl-PL" sz="1400" kern="1200" dirty="0">
              <a:solidFill>
                <a:schemeClr val="tx1"/>
              </a:solidFill>
            </a:rPr>
          </a:br>
          <a:r>
            <a:rPr lang="pl-PL" sz="1400" kern="1200" dirty="0">
              <a:solidFill>
                <a:schemeClr val="tx1"/>
              </a:solidFill>
            </a:rPr>
            <a:t>-</a:t>
          </a:r>
          <a:br>
            <a:rPr lang="pl-PL" sz="1400" kern="1200" dirty="0">
              <a:solidFill>
                <a:schemeClr val="tx1"/>
              </a:solidFill>
            </a:rPr>
          </a:br>
          <a:r>
            <a:rPr lang="pl-PL" sz="1400" kern="1200" dirty="0">
              <a:solidFill>
                <a:schemeClr val="tx1"/>
              </a:solidFill>
            </a:rPr>
            <a:t>NIEZŁOWCZNIE OGŁASZA UCHWAŁĘ BUDŻETOWĄ</a:t>
          </a:r>
          <a:br>
            <a:rPr lang="pl-PL" sz="1400" kern="1200" dirty="0">
              <a:solidFill>
                <a:schemeClr val="tx1"/>
              </a:solidFill>
            </a:rPr>
          </a:br>
          <a:r>
            <a:rPr lang="pl-PL" sz="1400" kern="1200" dirty="0">
              <a:solidFill>
                <a:schemeClr val="tx1"/>
              </a:solidFill>
            </a:rPr>
            <a:t>(ART. 61 UST. 2)</a:t>
          </a:r>
          <a:endParaRPr lang="en-GB" sz="1400" kern="1200" dirty="0">
            <a:solidFill>
              <a:schemeClr val="tx1"/>
            </a:solidFill>
          </a:endParaRPr>
        </a:p>
      </dsp:txBody>
      <dsp:txXfrm>
        <a:off x="6577182" y="40353"/>
        <a:ext cx="2133855" cy="1249221"/>
      </dsp:txXfrm>
    </dsp:sp>
    <dsp:sp modelId="{70843B0C-7BDF-4B83-98C6-80DEF2442805}">
      <dsp:nvSpPr>
        <dsp:cNvPr id="0" name=""/>
        <dsp:cNvSpPr/>
      </dsp:nvSpPr>
      <dsp:spPr>
        <a:xfrm>
          <a:off x="8944522" y="390727"/>
          <a:ext cx="468856" cy="5484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300" kern="1200"/>
        </a:p>
      </dsp:txBody>
      <dsp:txXfrm>
        <a:off x="8944522" y="500422"/>
        <a:ext cx="328199" cy="329083"/>
      </dsp:txXfrm>
    </dsp:sp>
    <dsp:sp modelId="{B4ADD596-558F-4A0F-9962-AA43BD6F4D57}">
      <dsp:nvSpPr>
        <dsp:cNvPr id="0" name=""/>
        <dsp:cNvSpPr/>
      </dsp:nvSpPr>
      <dsp:spPr>
        <a:xfrm>
          <a:off x="9634537" y="1488"/>
          <a:ext cx="2211585" cy="1326951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>
              <a:solidFill>
                <a:schemeClr val="tx1"/>
              </a:solidFill>
            </a:rPr>
            <a:t>WÓJT</a:t>
          </a:r>
          <a:br>
            <a:rPr lang="pl-PL" sz="1400" kern="1200" dirty="0">
              <a:solidFill>
                <a:schemeClr val="tx1"/>
              </a:solidFill>
            </a:rPr>
          </a:br>
          <a:r>
            <a:rPr lang="pl-PL" sz="1400" kern="1200" dirty="0">
              <a:solidFill>
                <a:schemeClr val="tx1"/>
              </a:solidFill>
            </a:rPr>
            <a:t>-</a:t>
          </a:r>
          <a:br>
            <a:rPr lang="pl-PL" sz="1400" kern="1200" dirty="0">
              <a:solidFill>
                <a:schemeClr val="tx1"/>
              </a:solidFill>
            </a:rPr>
          </a:br>
          <a:r>
            <a:rPr lang="pl-PL" sz="1400" kern="1200" dirty="0">
              <a:solidFill>
                <a:schemeClr val="tx1"/>
              </a:solidFill>
            </a:rPr>
            <a:t>PRZEDKŁADA UCHWAŁĘ BUDŻETOWĄ REGIONALNEJ IZBIE OBRACHUNKOWEJ</a:t>
          </a:r>
          <a:br>
            <a:rPr lang="pl-PL" sz="1400" kern="1200" dirty="0">
              <a:solidFill>
                <a:schemeClr val="tx1"/>
              </a:solidFill>
            </a:rPr>
          </a:br>
          <a:r>
            <a:rPr lang="pl-PL" sz="1400" kern="1200" dirty="0">
              <a:solidFill>
                <a:schemeClr val="tx1"/>
              </a:solidFill>
            </a:rPr>
            <a:t>(ART. 90 UST. 2) </a:t>
          </a:r>
          <a:endParaRPr lang="en-GB" sz="1400" kern="1200" dirty="0">
            <a:solidFill>
              <a:schemeClr val="tx1"/>
            </a:solidFill>
          </a:endParaRPr>
        </a:p>
      </dsp:txBody>
      <dsp:txXfrm>
        <a:off x="9673402" y="40353"/>
        <a:ext cx="2133855" cy="1249221"/>
      </dsp:txXfrm>
    </dsp:sp>
    <dsp:sp modelId="{3BBA6986-52ED-40D3-B2D8-9A2C54B8ED42}">
      <dsp:nvSpPr>
        <dsp:cNvPr id="0" name=""/>
        <dsp:cNvSpPr/>
      </dsp:nvSpPr>
      <dsp:spPr>
        <a:xfrm rot="5400000">
          <a:off x="10505902" y="1483250"/>
          <a:ext cx="468856" cy="5484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300" kern="1200"/>
        </a:p>
      </dsp:txBody>
      <dsp:txXfrm rot="-5400000">
        <a:off x="10575789" y="1523059"/>
        <a:ext cx="329083" cy="328199"/>
      </dsp:txXfrm>
    </dsp:sp>
    <dsp:sp modelId="{716BAC33-EA4C-466B-896E-C4190C13D6C9}">
      <dsp:nvSpPr>
        <dsp:cNvPr id="0" name=""/>
        <dsp:cNvSpPr/>
      </dsp:nvSpPr>
      <dsp:spPr>
        <a:xfrm>
          <a:off x="9634537" y="2213074"/>
          <a:ext cx="2211585" cy="1326951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WÓJT</a:t>
          </a:r>
          <a:br>
            <a:rPr lang="pl-PL" sz="1600" kern="1200" dirty="0">
              <a:solidFill>
                <a:schemeClr val="tx1"/>
              </a:solidFill>
            </a:rPr>
          </a:br>
          <a:r>
            <a:rPr lang="pl-PL" sz="1600" kern="1200" dirty="0">
              <a:solidFill>
                <a:schemeClr val="tx1"/>
              </a:solidFill>
            </a:rPr>
            <a:t>-</a:t>
          </a:r>
          <a:br>
            <a:rPr lang="pl-PL" sz="1600" kern="1200" dirty="0">
              <a:solidFill>
                <a:schemeClr val="tx1"/>
              </a:solidFill>
            </a:rPr>
          </a:br>
          <a:r>
            <a:rPr lang="pl-PL" sz="1600" kern="1200" dirty="0">
              <a:solidFill>
                <a:schemeClr val="tx1"/>
              </a:solidFill>
            </a:rPr>
            <a:t>WYKONUJE BUDŻET</a:t>
          </a:r>
          <a:br>
            <a:rPr lang="pl-PL" sz="1600" kern="1200" dirty="0">
              <a:solidFill>
                <a:schemeClr val="tx1"/>
              </a:solidFill>
            </a:rPr>
          </a:br>
          <a:r>
            <a:rPr lang="pl-PL" sz="1600" kern="1200" dirty="0">
              <a:solidFill>
                <a:schemeClr val="tx1"/>
              </a:solidFill>
            </a:rPr>
            <a:t>(ART. 30 UST. 2 PKT 4)</a:t>
          </a:r>
          <a:endParaRPr lang="en-GB" sz="1600" kern="1200" dirty="0">
            <a:solidFill>
              <a:schemeClr val="tx1"/>
            </a:solidFill>
          </a:endParaRPr>
        </a:p>
      </dsp:txBody>
      <dsp:txXfrm>
        <a:off x="9673402" y="2251939"/>
        <a:ext cx="2133855" cy="1249221"/>
      </dsp:txXfrm>
    </dsp:sp>
    <dsp:sp modelId="{4EAC2261-637D-4D08-97A2-86B55E84679C}">
      <dsp:nvSpPr>
        <dsp:cNvPr id="0" name=""/>
        <dsp:cNvSpPr/>
      </dsp:nvSpPr>
      <dsp:spPr>
        <a:xfrm rot="10800000">
          <a:off x="8971061" y="2602313"/>
          <a:ext cx="468856" cy="5484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300" kern="1200"/>
        </a:p>
      </dsp:txBody>
      <dsp:txXfrm rot="10800000">
        <a:off x="9111718" y="2712008"/>
        <a:ext cx="328199" cy="329083"/>
      </dsp:txXfrm>
    </dsp:sp>
    <dsp:sp modelId="{4D196D27-51BA-45CD-BF2B-A8A707A1194C}">
      <dsp:nvSpPr>
        <dsp:cNvPr id="0" name=""/>
        <dsp:cNvSpPr/>
      </dsp:nvSpPr>
      <dsp:spPr>
        <a:xfrm>
          <a:off x="6538317" y="2213074"/>
          <a:ext cx="2211585" cy="1326951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WÓJT</a:t>
          </a:r>
          <a:br>
            <a:rPr lang="pl-PL" sz="1800" kern="1200" dirty="0">
              <a:solidFill>
                <a:schemeClr val="tx1"/>
              </a:solidFill>
            </a:rPr>
          </a:br>
          <a:r>
            <a:rPr lang="pl-PL" sz="1800" kern="1200" dirty="0">
              <a:solidFill>
                <a:schemeClr val="tx1"/>
              </a:solidFill>
            </a:rPr>
            <a:t>-</a:t>
          </a:r>
          <a:br>
            <a:rPr lang="pl-PL" sz="1800" kern="1200" dirty="0">
              <a:solidFill>
                <a:schemeClr val="tx1"/>
              </a:solidFill>
            </a:rPr>
          </a:br>
          <a:r>
            <a:rPr lang="pl-PL" sz="1800" kern="1200" dirty="0">
              <a:solidFill>
                <a:schemeClr val="tx1"/>
              </a:solidFill>
            </a:rPr>
            <a:t>SPRAWOZDANIE Z WYKONANIA BUDŻETU</a:t>
          </a:r>
          <a:endParaRPr lang="en-GB" sz="1800" kern="1200" dirty="0">
            <a:solidFill>
              <a:schemeClr val="tx1"/>
            </a:solidFill>
          </a:endParaRPr>
        </a:p>
      </dsp:txBody>
      <dsp:txXfrm>
        <a:off x="6577182" y="2251939"/>
        <a:ext cx="2133855" cy="1249221"/>
      </dsp:txXfrm>
    </dsp:sp>
    <dsp:sp modelId="{AEA137D7-2FBA-4755-B6DA-10ADDFBD81D4}">
      <dsp:nvSpPr>
        <dsp:cNvPr id="0" name=""/>
        <dsp:cNvSpPr/>
      </dsp:nvSpPr>
      <dsp:spPr>
        <a:xfrm rot="10800000">
          <a:off x="5874841" y="2602313"/>
          <a:ext cx="468856" cy="5484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300" kern="1200"/>
        </a:p>
      </dsp:txBody>
      <dsp:txXfrm rot="10800000">
        <a:off x="6015498" y="2712008"/>
        <a:ext cx="328199" cy="329083"/>
      </dsp:txXfrm>
    </dsp:sp>
    <dsp:sp modelId="{0334981E-801A-4ECF-A857-C36E1C9E9527}">
      <dsp:nvSpPr>
        <dsp:cNvPr id="0" name=""/>
        <dsp:cNvSpPr/>
      </dsp:nvSpPr>
      <dsp:spPr>
        <a:xfrm>
          <a:off x="3442096" y="2213074"/>
          <a:ext cx="2211585" cy="1326951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>
              <a:solidFill>
                <a:schemeClr val="tx1"/>
              </a:solidFill>
            </a:rPr>
            <a:t>KOMISJA REWIZYJNA</a:t>
          </a:r>
          <a:br>
            <a:rPr lang="pl-PL" sz="1000" kern="1200" dirty="0">
              <a:solidFill>
                <a:schemeClr val="tx1"/>
              </a:solidFill>
            </a:rPr>
          </a:br>
          <a:r>
            <a:rPr lang="pl-PL" sz="1000" kern="1200" dirty="0">
              <a:solidFill>
                <a:schemeClr val="tx1"/>
              </a:solidFill>
            </a:rPr>
            <a:t>-</a:t>
          </a:r>
          <a:br>
            <a:rPr lang="pl-PL" sz="1000" kern="1200" dirty="0">
              <a:solidFill>
                <a:schemeClr val="tx1"/>
              </a:solidFill>
            </a:rPr>
          </a:br>
          <a:r>
            <a:rPr lang="pl-PL" sz="1000" kern="1200" dirty="0">
              <a:solidFill>
                <a:schemeClr val="tx1"/>
              </a:solidFill>
            </a:rPr>
            <a:t>OPINIUJE WYKONANIE BUDŻETU, </a:t>
          </a:r>
          <a:r>
            <a:rPr lang="en-GB" sz="1000" kern="1200" dirty="0">
              <a:solidFill>
                <a:schemeClr val="tx1"/>
              </a:solidFill>
            </a:rPr>
            <a:t>I WYSTĘPUJE</a:t>
          </a:r>
          <a:r>
            <a:rPr lang="pl-PL" sz="1000" kern="1200" dirty="0">
              <a:solidFill>
                <a:schemeClr val="tx1"/>
              </a:solidFill>
            </a:rPr>
            <a:t> Z WNIOSKIEM DO RADY GMINY W SPRAWIE UDZIELENIA LUB NIEUDZIELENIA ABSOLUTORIUM </a:t>
          </a:r>
          <a:r>
            <a:rPr lang="en-GB" sz="1000" kern="1200" dirty="0">
              <a:solidFill>
                <a:schemeClr val="tx1"/>
              </a:solidFill>
            </a:rPr>
            <a:t>WÓJTOWI</a:t>
          </a:r>
          <a:r>
            <a:rPr lang="pl-PL" sz="1000" kern="1200" dirty="0">
              <a:solidFill>
                <a:schemeClr val="tx1"/>
              </a:solidFill>
            </a:rPr>
            <a:t>, KTÓRY PODLEGA ZAOPINIOWANIU PRZEZ RIO</a:t>
          </a:r>
          <a:br>
            <a:rPr lang="pl-PL" sz="1000" kern="1200" dirty="0">
              <a:solidFill>
                <a:schemeClr val="tx1"/>
              </a:solidFill>
            </a:rPr>
          </a:br>
          <a:r>
            <a:rPr lang="pl-PL" sz="1000" kern="1200" dirty="0">
              <a:solidFill>
                <a:schemeClr val="tx1"/>
              </a:solidFill>
            </a:rPr>
            <a:t>(ART. 18A UST. 3)</a:t>
          </a:r>
          <a:endParaRPr lang="en-GB" sz="1000" kern="1200" dirty="0">
            <a:solidFill>
              <a:schemeClr val="tx1"/>
            </a:solidFill>
          </a:endParaRPr>
        </a:p>
      </dsp:txBody>
      <dsp:txXfrm>
        <a:off x="3480961" y="2251939"/>
        <a:ext cx="2133855" cy="1249221"/>
      </dsp:txXfrm>
    </dsp:sp>
    <dsp:sp modelId="{2057AD0D-AF8F-4323-B702-F5A5EB685865}">
      <dsp:nvSpPr>
        <dsp:cNvPr id="0" name=""/>
        <dsp:cNvSpPr/>
      </dsp:nvSpPr>
      <dsp:spPr>
        <a:xfrm rot="10800000">
          <a:off x="2778621" y="2602313"/>
          <a:ext cx="468856" cy="5484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300" kern="1200"/>
        </a:p>
      </dsp:txBody>
      <dsp:txXfrm rot="10800000">
        <a:off x="2919278" y="2712008"/>
        <a:ext cx="328199" cy="329083"/>
      </dsp:txXfrm>
    </dsp:sp>
    <dsp:sp modelId="{591CE0F7-D7F9-4FA0-9C88-6EE104F65C60}">
      <dsp:nvSpPr>
        <dsp:cNvPr id="0" name=""/>
        <dsp:cNvSpPr/>
      </dsp:nvSpPr>
      <dsp:spPr>
        <a:xfrm>
          <a:off x="345876" y="2213074"/>
          <a:ext cx="2211585" cy="1326951"/>
        </a:xfrm>
        <a:prstGeom prst="roundRect">
          <a:avLst>
            <a:gd name="adj" fmla="val 10000"/>
          </a:avLst>
        </a:prstGeom>
        <a:solidFill>
          <a:srgbClr val="E3259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>
              <a:solidFill>
                <a:schemeClr val="tx1"/>
              </a:solidFill>
            </a:rPr>
            <a:t>RADA GMINY</a:t>
          </a:r>
          <a:br>
            <a:rPr lang="pl-PL" sz="1200" kern="1200" dirty="0">
              <a:solidFill>
                <a:schemeClr val="tx1"/>
              </a:solidFill>
            </a:rPr>
          </a:br>
          <a:r>
            <a:rPr lang="pl-PL" sz="1200" kern="1200" dirty="0">
              <a:solidFill>
                <a:schemeClr val="tx1"/>
              </a:solidFill>
            </a:rPr>
            <a:t>-</a:t>
          </a:r>
          <a:br>
            <a:rPr lang="pl-PL" sz="1200" kern="1200" dirty="0">
              <a:solidFill>
                <a:schemeClr val="tx1"/>
              </a:solidFill>
            </a:rPr>
          </a:br>
          <a:r>
            <a:rPr lang="pl-PL" sz="1200" kern="1200" dirty="0">
              <a:solidFill>
                <a:schemeClr val="tx1"/>
              </a:solidFill>
            </a:rPr>
            <a:t>ROZPATRUJE SPRAWOZDANIE I PODEJMUJEUCHWAŁĘ W SPRAWIE UDZIELENIA LUB NIEUDZIELENIA ABSOLUTORIUM </a:t>
          </a:r>
          <a:r>
            <a:rPr lang="en-GB" sz="1200" kern="1200" dirty="0">
              <a:solidFill>
                <a:schemeClr val="tx1"/>
              </a:solidFill>
            </a:rPr>
            <a:t>WÓJTOWI</a:t>
          </a:r>
        </a:p>
      </dsp:txBody>
      <dsp:txXfrm>
        <a:off x="384741" y="2251939"/>
        <a:ext cx="2133855" cy="1249221"/>
      </dsp:txXfrm>
    </dsp:sp>
    <dsp:sp modelId="{5B5323FD-DDA2-4A9C-97D0-F9A0E6E1F367}">
      <dsp:nvSpPr>
        <dsp:cNvPr id="0" name=""/>
        <dsp:cNvSpPr/>
      </dsp:nvSpPr>
      <dsp:spPr>
        <a:xfrm rot="5400000">
          <a:off x="1217241" y="3694836"/>
          <a:ext cx="468856" cy="5484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300" kern="1200"/>
        </a:p>
      </dsp:txBody>
      <dsp:txXfrm rot="-5400000">
        <a:off x="1287128" y="3734645"/>
        <a:ext cx="329083" cy="328199"/>
      </dsp:txXfrm>
    </dsp:sp>
    <dsp:sp modelId="{00973EDA-29AF-4018-9022-9C4CB9E1EAB6}">
      <dsp:nvSpPr>
        <dsp:cNvPr id="0" name=""/>
        <dsp:cNvSpPr/>
      </dsp:nvSpPr>
      <dsp:spPr>
        <a:xfrm>
          <a:off x="345876" y="4424660"/>
          <a:ext cx="2211585" cy="1326951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>
              <a:solidFill>
                <a:schemeClr val="tx1"/>
              </a:solidFill>
            </a:rPr>
            <a:t>WÓJT</a:t>
          </a:r>
          <a:br>
            <a:rPr lang="pl-PL" sz="1200" kern="1200" dirty="0">
              <a:solidFill>
                <a:schemeClr val="tx1"/>
              </a:solidFill>
            </a:rPr>
          </a:br>
          <a:r>
            <a:rPr lang="pl-PL" sz="1200" kern="1200" dirty="0">
              <a:solidFill>
                <a:schemeClr val="tx1"/>
              </a:solidFill>
            </a:rPr>
            <a:t>-</a:t>
          </a:r>
          <a:br>
            <a:rPr lang="pl-PL" sz="1200" kern="1200" dirty="0">
              <a:solidFill>
                <a:schemeClr val="tx1"/>
              </a:solidFill>
            </a:rPr>
          </a:br>
          <a:r>
            <a:rPr lang="pl-PL" sz="1200" kern="1200" dirty="0">
              <a:solidFill>
                <a:schemeClr val="tx1"/>
              </a:solidFill>
            </a:rPr>
            <a:t>PRZEDKŁADA UCHWAŁĘ W SPRAWIE ABSOLUTORIUM REGIONALNEJ IZBIE OBRACHUNKOWEJ</a:t>
          </a:r>
          <a:br>
            <a:rPr lang="pl-PL" sz="1200" kern="1200" dirty="0">
              <a:solidFill>
                <a:schemeClr val="tx1"/>
              </a:solidFill>
            </a:rPr>
          </a:br>
          <a:r>
            <a:rPr lang="pl-PL" sz="1200" kern="1200" dirty="0">
              <a:solidFill>
                <a:schemeClr val="tx1"/>
              </a:solidFill>
            </a:rPr>
            <a:t>(ART. 90 UST. 2) </a:t>
          </a:r>
          <a:endParaRPr lang="en-GB" sz="1200" kern="1200" dirty="0">
            <a:solidFill>
              <a:schemeClr val="tx1"/>
            </a:solidFill>
          </a:endParaRPr>
        </a:p>
      </dsp:txBody>
      <dsp:txXfrm>
        <a:off x="384741" y="4463525"/>
        <a:ext cx="2133855" cy="12492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02T10:54:14.943"/>
    </inkml:context>
    <inkml:brush xml:id="br0">
      <inkml:brushProperty name="width" value="0.1" units="cm"/>
      <inkml:brushProperty name="height" value="0.1" units="cm"/>
      <inkml:brushProperty name="color" value="#CC0066"/>
    </inkml:brush>
  </inkml:definitions>
  <inkml:trace contextRef="#ctx0" brushRef="#br0">1180 31 24575,'-39'-17'0,"8"12"0,1 1 0,-1 1 0,0 2 0,0 1 0,0 1 0,0 2 0,1 1 0,-1 1 0,-41 13 0,-31 16 0,-130 59 0,188-73 0,-107 62 0,136-73 0,0-1 0,0 2 0,1 0 0,1 1 0,-1 1 0,2 0 0,0 1 0,0 0 0,-19 28 0,25-33 0,-10 13 0,-21 35 0,33-47 0,1-1 0,0 1 0,0 0 0,1 0 0,0 1 0,1-1 0,-2 18 0,0 44 0,6 75 0,1-31 0,-2-104 0,0 0 0,0 0 0,1-1 0,1 1 0,0-1 0,0 1 0,1-1 0,1 0 0,-1 0 0,9 11 0,-6-9 0,1 0 0,1-1 0,0 0 0,1 0 0,0-1 0,0-1 0,18 14 0,-16-17 0,1 0 0,-1-1 0,1 0 0,0-1 0,1 0 0,-1-1 0,1-1 0,19 2 0,35 7 0,3 4 0,131 8 0,-162-19 0,579 8 0,-385-15 0,873 3 0,-919-14 0,-15 1 0,409 13 0,-557-2 0,0 0 0,0-2 0,47-14 0,-40 9 0,45-6 0,-48 11 0,1-1 0,56-18 0,-72 18 0,-1 0 0,1-1 0,-1-1 0,0 0 0,-1-1 0,0 0 0,0-1 0,12-11 0,-12 8 0,12-12 0,0-1 0,21-30 0,-39 45 0,1 1 0,-2-1 0,1 0 0,-2-1 0,1 1 0,-1-1 0,-1 0 0,0 0 0,-1 0 0,2-14 0,-3 7 0,0 0 0,-1 0 0,-1 0 0,-1 0 0,-1 0 0,0 0 0,-2 1 0,0 0 0,0-1 0,-12-21 0,-14-3 0,6 12 0,14 16 0,0-1 0,-1 1 0,-1 1 0,-26-21 0,-64-39 0,59 43 0,32 23 0,0 1 0,0 0 0,0 0 0,-1 1 0,0 1 0,0 0 0,0 0 0,0 2 0,-23-3 0,-11 3 0,-69 5 0,29 0 0,29-3 0,0-2 0,1-3 0,-105-23 0,125 20 0,-1 2 0,-70-4 0,-80 12 0,62 1 0,40-1 0,-104-5 0,99-10 0,56 7 0,-53-3 0,-379 8 0,221 3 0,236-3 0,-1 1 0,1-2 0,0 1 0,0-1 0,0-1 0,0 0 0,-18-8 0,2-2 0,-34-24 0,-5-3 0,54 35-136,0 1-1,0 0 1,-1 1-1,1 0 1,-1 0-1,0 1 1,0 1-1,0 0 0,-13 1 1,1 0-6690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9FC7EA-AADD-4688-8ECE-2BDF309ABA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386D125-5B06-452F-A4C2-94CC694246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D7BB8DD-A1D5-4C72-A28B-9AF3F4F21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CCB8-F96D-4F60-AE3B-174D2415233F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E24C87A-FC14-48F6-802D-733C74FAB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A705DAE-2B93-494F-814E-B17F92EEB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A776-2DAC-4CE4-9C34-08F74FED1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90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BE59D4-7FCA-4492-A467-E4F1F8158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8CC3E02-D145-4228-BCD1-1B27CCB7BC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D4D9769-9F1A-42B3-9AEB-832F4AE71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CCB8-F96D-4F60-AE3B-174D2415233F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2FC4E89-262F-4251-80C9-0CB212BEE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4FBEA82-62E8-4874-B127-70BC8A103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A776-2DAC-4CE4-9C34-08F74FED1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985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F06E670-5A76-46FD-8362-0DC1176ECA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E8DC917C-3B58-4709-A3A1-83CB2F68AF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8F4CE4E-6941-45FB-855E-8D324576C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CCB8-F96D-4F60-AE3B-174D2415233F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B3CDFF7-D374-43FB-9A86-7CA8AE7ED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AA5BED8-FB3F-4D1E-A415-185877F7E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A776-2DAC-4CE4-9C34-08F74FED1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906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3595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73009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57244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6888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72024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10438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0930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2370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358218-2380-4673-B7B1-6727CEC99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C8B6E87-E564-4C99-BC17-61CBA3B0C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F1D3893-D1AB-4BD7-BA58-5A3538AC6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CCB8-F96D-4F60-AE3B-174D2415233F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BD0EA2F-995D-4F64-8B64-6023F02F1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E9A2C9A-4F70-4CCE-8077-38C02D816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A776-2DAC-4CE4-9C34-08F74FED1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4730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49357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38026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7627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3C3FB1-7954-4FBE-A5E5-156D542EB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9AF2E90-CE31-449B-BDC1-BDDC74B820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79D6427-D18F-4E7D-819B-12B8609BC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CCB8-F96D-4F60-AE3B-174D2415233F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234E1C7-BB21-4FA0-93AB-75B9A99FC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3AC118A-5BA6-4F67-A796-C748975F8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A776-2DAC-4CE4-9C34-08F74FED1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758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C59941-E9E1-4766-BE48-D4CB2D040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6874CEF-6165-43DB-BDE8-E48BE699D2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4F118FB-A5DC-4773-97D7-3787676B9A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B8B1FA5-7EEA-4212-B739-E0F77DC31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CCB8-F96D-4F60-AE3B-174D2415233F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2B84C37-FB28-4FCE-86EF-925650FC3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04EBD07-AE10-4BC1-98FB-039F558DA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A776-2DAC-4CE4-9C34-08F74FED1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93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64D213-3FF2-4C5E-91A1-1BB93EF96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5D3E316-BD2C-4D9A-B3CF-9F9B03972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0BF1938-7981-45DB-9EAE-40640EE8D1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FFD917E-6B09-4438-9ABD-DA8F47FE5E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CC925F97-4C19-4D84-8838-E751F5E157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A707619C-C2C0-4A1A-890A-F205703DB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CCB8-F96D-4F60-AE3B-174D2415233F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8648C67F-4013-4089-AA3F-2B7B49081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C1708A66-416F-44D2-BE46-6E100CD41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A776-2DAC-4CE4-9C34-08F74FED1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997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B99263-68E6-4B04-BB9F-599202B11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E91A7E3F-99F3-47CC-8D88-A8B938592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CCB8-F96D-4F60-AE3B-174D2415233F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164CB03E-FE08-4E6F-9711-910007EC2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62C6A57-3A51-4080-93FB-EAE6248F1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A776-2DAC-4CE4-9C34-08F74FED1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34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7AFBA9D4-DA96-4405-998E-A282C7030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CCB8-F96D-4F60-AE3B-174D2415233F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04B0FE03-3ADF-4AEB-81BA-F142C57B1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465A5CD-E694-4B5B-8971-6725A8628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A776-2DAC-4CE4-9C34-08F74FED1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536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2F2687-1889-497B-B5DB-75C334FCA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9257209-070B-4129-A21A-ECC43B1EE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9C24915-0E3B-4839-B381-E87E361A59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980735D-EC66-477B-85EF-6CFBBEE10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CCB8-F96D-4F60-AE3B-174D2415233F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61CB168-C352-4E86-A10F-04117D741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F358FA9-DF3F-469E-9CAF-EF388F884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A776-2DAC-4CE4-9C34-08F74FED1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379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2684D2-39D9-4883-911B-35FB090A7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6493DFB6-996D-4794-A44F-D0266AD570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3F3DBC8-CAE1-49AA-B38D-C0D989A67A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FDA3358-C495-4E35-8073-491FA62D7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CCB8-F96D-4F60-AE3B-174D2415233F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491AB99-3E0E-4756-A276-55C02BBDB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9032A9A-64B3-4325-888B-EB54B68E8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A776-2DAC-4CE4-9C34-08F74FED1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814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4686E24B-3782-4F9E-BAD5-0DF23D289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454F427-C525-4751-9F4F-49656C73B6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B674516-F3D8-41E9-9F9F-4329798243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9CCB8-F96D-4F60-AE3B-174D2415233F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8F67A8B-4631-41E7-8914-A4DF1957FC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794116B-F0EA-479E-BD30-FC112EB0A4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6A776-2DAC-4CE4-9C34-08F74FED1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731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C47EF-F0B7-42EB-BF38-2A631172645C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9677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m.edu.pl/wp-content/uploads/2011/06/Instytucjonalne-formy-wsp%C3%B3%C5%82dzia%C5%82ania-JST-na-OM.pdf" TargetMode="External"/><Relationship Id="rId2" Type="http://schemas.openxmlformats.org/officeDocument/2006/relationships/hyperlink" Target="https://www.im.edu.pl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NUL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hyperlink" Target="https://prawo.ug.edu.pl/sites/default/files/_nodes/strona-pia/33461/files/34dolnicki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1B77E5-3B23-46E7-8168-CDCCCBDE9F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20" y="1494503"/>
            <a:ext cx="5491534" cy="3118660"/>
          </a:xfrm>
        </p:spPr>
        <p:txBody>
          <a:bodyPr>
            <a:noAutofit/>
          </a:bodyPr>
          <a:lstStyle/>
          <a:p>
            <a:r>
              <a:rPr lang="pl-PL" sz="5400" dirty="0"/>
              <a:t>USTRÓJ SAMORZĄDU TERYTORIALNEGO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FDB7A94-5D95-4A6C-89F3-6EA796C0F4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4609" y="6363008"/>
            <a:ext cx="3125337" cy="1136843"/>
          </a:xfrm>
        </p:spPr>
        <p:txBody>
          <a:bodyPr>
            <a:normAutofit/>
          </a:bodyPr>
          <a:lstStyle/>
          <a:p>
            <a:r>
              <a:rPr lang="pl-PL" sz="2800" dirty="0"/>
              <a:t>DR KARINA PILARZ</a:t>
            </a:r>
          </a:p>
        </p:txBody>
      </p:sp>
      <p:pic>
        <p:nvPicPr>
          <p:cNvPr id="71" name="Obraz 70" descr="Obraz zawierający tekst, mapa&#10;&#10;Opis wygenerowany automatycznie">
            <a:extLst>
              <a:ext uri="{FF2B5EF4-FFF2-40B4-BE49-F238E27FC236}">
                <a16:creationId xmlns:a16="http://schemas.microsoft.com/office/drawing/2014/main" id="{AF43436B-C37B-467C-9469-6ED6C893BB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4801" y="578738"/>
            <a:ext cx="5670549" cy="5670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737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ADMINISTRACJA SAMORZĄDU TERYTORIALNEGO</a:t>
            </a:r>
          </a:p>
          <a:p>
            <a:pPr marL="0" indent="0">
              <a:buNone/>
            </a:pPr>
            <a:endParaRPr lang="pl-PL" dirty="0"/>
          </a:p>
          <a:p>
            <a:pPr algn="just"/>
            <a:r>
              <a:rPr lang="pl-PL" dirty="0"/>
              <a:t>KSZTAŁTOWANIE SAMORZĄDU W CZASIE ZABORÓW POD WPŁYWEM FRANCUSKIM I NIEMIECKIM;</a:t>
            </a:r>
          </a:p>
          <a:p>
            <a:pPr algn="just"/>
            <a:r>
              <a:rPr lang="pl-PL" dirty="0"/>
              <a:t>PO ODZYSKANIU NIEPODLEGŁOŚCI PRZYJĘCIE ROZWIĄZAŃ WŁAŚCIWYCH DLA PAŃSTW ZABORCZYCH;</a:t>
            </a:r>
          </a:p>
          <a:p>
            <a:pPr algn="just"/>
            <a:r>
              <a:rPr lang="pl-PL" dirty="0"/>
              <a:t>KONSTYTUCJA MARCOWA – UJEDNOLICONY, TRÓJSTOPNIOWY SYSTEM SAMORZĄDU TERYTORIALNEGO;</a:t>
            </a:r>
          </a:p>
          <a:p>
            <a:pPr algn="just"/>
            <a:r>
              <a:rPr lang="pl-PL" dirty="0"/>
              <a:t>USTAWA Z DNIA 20 MARCA 1950 R. O TERENOWYCH ORGANACH JEDNOLITEJ WŁADZY PAŃSTWOWEJ – LIKWIDACJA SAMORZĄDU TERYTORIALNEGO – RADY NARODOWE;</a:t>
            </a:r>
          </a:p>
          <a:p>
            <a:pPr algn="just"/>
            <a:r>
              <a:rPr lang="pl-PL" dirty="0"/>
              <a:t>PRZYWRÓCENIE SAMORZĄDU: 1990 – GMINY, 1998 – POWIAT I WOJEWÓDZTWO.</a:t>
            </a:r>
          </a:p>
        </p:txBody>
      </p:sp>
      <p:sp>
        <p:nvSpPr>
          <p:cNvPr id="4" name="Dymek mowy: owalny 3">
            <a:extLst>
              <a:ext uri="{FF2B5EF4-FFF2-40B4-BE49-F238E27FC236}">
                <a16:creationId xmlns:a16="http://schemas.microsoft.com/office/drawing/2014/main" id="{344E359D-615C-4B5E-A1B4-4C4769DA0997}"/>
              </a:ext>
            </a:extLst>
          </p:cNvPr>
          <p:cNvSpPr/>
          <p:nvPr/>
        </p:nvSpPr>
        <p:spPr>
          <a:xfrm>
            <a:off x="7240556" y="187843"/>
            <a:ext cx="4208106" cy="2128611"/>
          </a:xfrm>
          <a:prstGeom prst="wedgeEllipseCallo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6D21D349-C9FE-4060-8B45-5C69E28BFED1}"/>
              </a:ext>
            </a:extLst>
          </p:cNvPr>
          <p:cNvSpPr txBox="1"/>
          <p:nvPr/>
        </p:nvSpPr>
        <p:spPr>
          <a:xfrm>
            <a:off x="8173616" y="462411"/>
            <a:ext cx="281784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Państwo zawsze zostawi sobie pewien zakres władzy, która nigdy nie przejdzie całkowicie w ręce samorządu, jeśli, oczywiście, chce istnieć.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7016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7CE61F-4CDD-45B1-A20A-D7E69AAC6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Normatywne wyznaczenie podstaw organizacji </a:t>
            </a:r>
            <a:br>
              <a:rPr lang="pl-PL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 funkcjonowania samorządu terytorialnego i jego jednostek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9F9B9A-CD91-47E1-9007-7385ACB1A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pl-PL" b="1" i="0" u="sng" dirty="0">
              <a:solidFill>
                <a:srgbClr val="FF794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b="1" i="0" u="sng" dirty="0">
                <a:solidFill>
                  <a:srgbClr val="FF794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Konstytucja RP</a:t>
            </a:r>
          </a:p>
          <a:p>
            <a:pPr marL="0" indent="0" algn="just">
              <a:buNone/>
            </a:pPr>
            <a:r>
              <a:rPr lang="pl-PL" sz="2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Art. 87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Źródłami powszechnie obowiązującego prawa Rzeczypospolitej Polskiej są: Konstytucja, ustawy, ratyfikowane umowy międzynarodowe oraz rozporządzenia.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Źródłami powszechnie obowiązującego prawa Rzeczypospolitej Polskiej są na obszarze działania organów, które je ustanowiły, akty prawa miejscowego.</a:t>
            </a:r>
          </a:p>
          <a:p>
            <a:pPr marL="0" indent="0" algn="just">
              <a:buNone/>
            </a:pPr>
            <a:endParaRPr lang="pl-PL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2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Art. 94</a:t>
            </a:r>
            <a:endParaRPr lang="pl-PL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Organy samorządu terytorialnego oraz terenowe organy administracji rządowej, na podstawie i w granicach upoważnień zawartych w ustawie, ustanawiają akty prawa miejscowego obowiązujące na obszarze działania tych organów. Zasady i tryb wydawania aktów prawa miejscowego określa ustawa.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2106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B924BA-A8D6-4844-B148-7C96E2B6C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pl-PL" sz="66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2275E2-D3A9-4FFC-BB1D-96C407103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620" y="1825625"/>
            <a:ext cx="11877870" cy="466725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pl-PL" dirty="0"/>
              <a:t>Źródła prawa międzynarodowego i europejskiego</a:t>
            </a:r>
          </a:p>
          <a:p>
            <a:pPr marL="514350" indent="-514350">
              <a:buAutoNum type="arabicPeriod"/>
            </a:pPr>
            <a:endParaRPr lang="pl-PL" dirty="0"/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Europejska Karta Samorządu Lokalnego, sporządzona w Strasburgu dnia 15 października 1985 r. (Dz. U. z 1994 r. Nr 124, poz. 607 ze </a:t>
            </a:r>
            <a:r>
              <a:rPr lang="pl-PL" sz="1800" dirty="0" err="1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sprost</a:t>
            </a:r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.), dalej EKSL</a:t>
            </a:r>
          </a:p>
          <a:p>
            <a:pPr algn="just"/>
            <a:r>
              <a:rPr lang="pl-PL" sz="1800" dirty="0">
                <a:effectLst/>
                <a:ea typeface="Calibri" panose="020F0502020204030204" pitchFamily="34" charset="0"/>
              </a:rPr>
              <a:t>Europejska Karta Samorządu Regionalnego przyjęta na IV Sesji Kongresu Władz Lokalnych i Regionalnych w dniach 3-5 czerwca 1997 r. w Strasburgu</a:t>
            </a:r>
            <a:r>
              <a:rPr lang="pl-PL" sz="1800" dirty="0">
                <a:solidFill>
                  <a:srgbClr val="000000"/>
                </a:solidFill>
                <a:ea typeface="Calibri" panose="020F0502020204030204" pitchFamily="34" charset="0"/>
              </a:rPr>
              <a:t> (brak oficjalnego tekstu)</a:t>
            </a: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Traktat o funkcjonowaniu Unii Europejskiej, wersja skonsolidowana (Dz. Urz. UE z dnia 26 października 2012 r. C 326/01)</a:t>
            </a:r>
          </a:p>
          <a:p>
            <a:pPr algn="just"/>
            <a:r>
              <a:rPr lang="pl-PL" sz="1800" dirty="0">
                <a:ea typeface="Calibri" panose="020F0502020204030204" pitchFamily="34" charset="0"/>
              </a:rPr>
              <a:t>R</a:t>
            </a:r>
            <a:r>
              <a:rPr lang="pl-PL" sz="1800" dirty="0">
                <a:effectLst/>
                <a:ea typeface="Calibri" panose="020F0502020204030204" pitchFamily="34" charset="0"/>
              </a:rPr>
              <a:t>ozporządzenie (WE) nr 1059/2003 Parlamentu Europejskiego i Rady z dnia 26 maja 2003 r. w sprawie ustalenia wspólnej klasyfikacji Jednostek Terytorialnych do Celów Statystycznych (NUTS) (Dz. Urz. UE L 154/1)</a:t>
            </a:r>
            <a:endParaRPr lang="pl-PL" sz="18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Europejska konwencja ramowa o współpracy transgranicznej między wspólnotami i władzami terytorialnymi, sporządzona w Madrycie dnia 21 maja 1980 r. (Dz. U. z 1993 r. Nr 61, poz. 287)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50249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47F0AE-1789-4A2B-B32B-643864518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>
                <a:ea typeface="Calibri" panose="020F0502020204030204" pitchFamily="34" charset="0"/>
              </a:rPr>
              <a:t>P</a:t>
            </a:r>
            <a:r>
              <a:rPr lang="pl-PL" sz="3600" dirty="0">
                <a:effectLst/>
                <a:ea typeface="Calibri" panose="020F0502020204030204" pitchFamily="34" charset="0"/>
              </a:rPr>
              <a:t>rzykłady wyroków, w których Trybunał Konstytucyjny orzekał o zgodności aktów prawnych z EKSL</a:t>
            </a:r>
            <a:endParaRPr lang="pl-PL" sz="72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04B167-600C-467D-9002-9D91E49D5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/>
          <a:lstStyle/>
          <a:p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Wyrok Trybunału Konstytucyjnego z dnia 21 października 2008 r., sygn. akt P 2/08 (OTK ZU 8A/2008, poz. 139)</a:t>
            </a:r>
          </a:p>
          <a:p>
            <a:pPr marL="0" indent="0" algn="just">
              <a:buNone/>
            </a:pPr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Trybunał orzekł o niezgodności przepisu ustawy o komercjalizacji, restrukturyzacji i prywatyzacji przedsiębiorstwa państwowego „Polskie Koleje Państwowe” z art. 4 ust. 2 i 6 EKSL</a:t>
            </a:r>
            <a:endParaRPr lang="pl-PL" sz="1800" dirty="0">
              <a:solidFill>
                <a:srgbClr val="000000"/>
              </a:solidFill>
            </a:endParaRP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Wyrok Trybunału Konstytucyjnego z dnia 23 października 2012 r., sygn. akt U 1/10 (OTK ZU 9A/2012, poz. 108)</a:t>
            </a:r>
          </a:p>
          <a:p>
            <a:pPr marL="0" indent="0" algn="just">
              <a:buNone/>
            </a:pPr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Trybunał orzekł, że badane przepisy rozporządzenia Ministra Edukacji Narodowej w sprawie placówek doskonalenia nauczycieli są zgodne z art. 16 ust. 2 Konstytucji oraz art. 4 ust. 2 EKSL</a:t>
            </a: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Wyrok Trybunału Konstytucyjnego z dnia 4 marca 2014 r., sygn. akt K 13/11 (OTK ZU3A/2014, poz. 28)</a:t>
            </a:r>
          </a:p>
          <a:p>
            <a:pPr marL="0" indent="0" algn="just">
              <a:buNone/>
            </a:pPr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Trybunał orzekł, że badane przepisy ustawy o dochodach jednostek samorządu terytorialnego w zakresie, w jakim nie gwarantują województwom zachowania istotnej części dochodów własnych dla realizacji zadań własnych nie są niezgodne z art. 9 ust. 5 EKSL</a:t>
            </a:r>
            <a:endParaRPr lang="pl-PL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4386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98220A-3B6B-440C-B456-5E140F9D8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59821C-110A-49D7-A399-F3F173BB6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/>
              <a:t>2. Źródła prawa krajowego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sz="1800" b="1" dirty="0">
                <a:solidFill>
                  <a:srgbClr val="00B050"/>
                </a:solidFill>
                <a:effectLst/>
                <a:ea typeface="Calibri" panose="020F0502020204030204" pitchFamily="34" charset="0"/>
              </a:rPr>
              <a:t>Konstytucja Rzeczypospolitej Polskiej z dnia 2 kwietnia 1997 r. (Dz. U. Nr 78, poz. 483 z późn. zm.)</a:t>
            </a:r>
          </a:p>
          <a:p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ustawa</a:t>
            </a:r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z dnia 24 lipca 1998 r. o wprowadzeniu zasadniczego trójstopniowego podziału terytorialnego państwa (Dz. U. Nr 96, poz. 603 z późn. zm.)</a:t>
            </a:r>
            <a:endParaRPr lang="pl-PL" sz="18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l-PL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8 marca 1990 r. o samorządzie gminnym (Dz. U. z 2021 r., poz. 1372), dalej usg</a:t>
            </a: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ustawa z dnia 5 czerwca 1998 r. o samorządzie powiatowym (Dz. U. z 2020 r., poz. 920 z późn.zm.), dalej usp</a:t>
            </a:r>
            <a:endParaRPr lang="pl-PL" sz="18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ustawa z dnia 5 czerwca 1998 r. o samorządzie województwa (Dz. U. z 2020 r., poz. 1668 z późn. zm.), dalej usw</a:t>
            </a:r>
          </a:p>
          <a:p>
            <a:pPr algn="just"/>
            <a:r>
              <a:rPr lang="pl-PL" sz="1800" dirty="0">
                <a:effectLst/>
                <a:ea typeface="Calibri" panose="020F0502020204030204" pitchFamily="34" charset="0"/>
              </a:rPr>
              <a:t>ustawa z dnia 15 marca 2002 r. o ustroju miasta stołecznego Warszawy (Dz. U. z 2018 r., poz. 1817)</a:t>
            </a: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ustawa z dnia 9 marca 2017 r. o związku metropolitalnym w województwie śląskim (Dz. U. z 2021 r., poz. 1277)</a:t>
            </a:r>
          </a:p>
          <a:p>
            <a:pPr algn="just"/>
            <a:r>
              <a:rPr lang="pl-PL" sz="18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28 lipca 2005 r. o lecznictwie uzdrowiskowym, uzdrowiskach i obszarach ochrony uzdrowiskowej oraz o gminach uzdrowiskowych (Dz. U. z 2021 r., poz. 1301)</a:t>
            </a:r>
          </a:p>
          <a:p>
            <a:pPr algn="just"/>
            <a:endParaRPr lang="pl-PL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pl-PL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endParaRPr lang="pl-PL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14318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703E03-0772-41E6-92D0-425A9F834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PODSTAWY PRAWNE – KONSTYTUCJA RP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68D733-C52A-4CE4-BB3E-F90FDE9B6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Art. 15. Konstytucji RP</a:t>
            </a:r>
          </a:p>
          <a:p>
            <a:pPr marL="0" indent="0" algn="just">
              <a:buNone/>
            </a:pPr>
            <a:r>
              <a:rPr lang="pl-PL" dirty="0"/>
              <a:t>1. Ustrój terytorialny Rzeczypospolitej Polskiej zapewnia </a:t>
            </a:r>
            <a:r>
              <a:rPr lang="pl-PL" dirty="0">
                <a:solidFill>
                  <a:srgbClr val="FF0000"/>
                </a:solidFill>
              </a:rPr>
              <a:t>decentralizację władzy publicznej. </a:t>
            </a:r>
          </a:p>
          <a:p>
            <a:pPr marL="0" indent="0" algn="just">
              <a:buNone/>
            </a:pPr>
            <a:r>
              <a:rPr lang="pl-PL" dirty="0"/>
              <a:t>2. Zasadniczy podział terytorialny państwa uwzględniający więzi społeczne, gospodarcze lub kulturowe i zapewniający jednostkom terytorialnym zdolność wykonywania zadań publicznych określa ustawa.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233435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B6CABC01-6C9F-498A-85A9-8AFB73B3DDB7}"/>
              </a:ext>
            </a:extLst>
          </p:cNvPr>
          <p:cNvSpPr/>
          <p:nvPr/>
        </p:nvSpPr>
        <p:spPr>
          <a:xfrm>
            <a:off x="838200" y="365125"/>
            <a:ext cx="9910665" cy="1460500"/>
          </a:xfrm>
          <a:prstGeom prst="rect">
            <a:avLst/>
          </a:prstGeom>
          <a:solidFill>
            <a:schemeClr val="bg2"/>
          </a:solidFill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b="1" i="1" dirty="0">
                <a:solidFill>
                  <a:srgbClr val="FF3399"/>
                </a:solidFill>
              </a:rPr>
              <a:t>Gmina to jedyny związek, który posiada tak bardzo naturalny charakter, że powstaje samorzutnie tam, gdzie gromadzą się ludzie </a:t>
            </a:r>
            <a:r>
              <a:rPr lang="pl-PL" sz="3200" b="1" dirty="0">
                <a:solidFill>
                  <a:srgbClr val="FF3399"/>
                </a:solidFill>
              </a:rPr>
              <a:t>-&gt; A. de </a:t>
            </a:r>
            <a:r>
              <a:rPr lang="pl-PL" sz="3200" b="1" dirty="0" err="1">
                <a:solidFill>
                  <a:srgbClr val="FF3399"/>
                </a:solidFill>
              </a:rPr>
              <a:t>Tocqueville</a:t>
            </a:r>
            <a:r>
              <a:rPr lang="pl-PL" sz="3200" b="1" dirty="0">
                <a:solidFill>
                  <a:srgbClr val="FF3399"/>
                </a:solidFill>
              </a:rPr>
              <a:t> „O demokracji w Ameryce”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138362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/>
              <a:t>Art. 163. Samorząd terytorialny wykonuje zadania publiczne nie zastrzeżone przez Konstytucję lub ustawy dla organów innych władz publicznych. </a:t>
            </a:r>
            <a:r>
              <a:rPr lang="pl-PL" dirty="0">
                <a:solidFill>
                  <a:srgbClr val="FF0000"/>
                </a:solidFill>
              </a:rPr>
              <a:t>-&gt; DOMNIEMANIE KOMPETENCJI SAMORZĄDU</a:t>
            </a:r>
            <a:endParaRPr lang="pl-PL" dirty="0"/>
          </a:p>
          <a:p>
            <a:pPr marL="0" indent="0" algn="just">
              <a:buNone/>
            </a:pPr>
            <a:r>
              <a:rPr lang="pl-PL" dirty="0"/>
              <a:t>Art. 164. 1. Podstawową jednostką samorządu terytorialnego jest gmina. </a:t>
            </a:r>
          </a:p>
          <a:p>
            <a:pPr marL="0" indent="0" algn="just">
              <a:buNone/>
            </a:pPr>
            <a:r>
              <a:rPr lang="pl-PL" dirty="0"/>
              <a:t>2. Inne jednostki </a:t>
            </a:r>
            <a:r>
              <a:rPr lang="pl-PL" dirty="0">
                <a:solidFill>
                  <a:srgbClr val="00B0F0"/>
                </a:solidFill>
              </a:rPr>
              <a:t>samorządu regionalnego</a:t>
            </a:r>
            <a:r>
              <a:rPr lang="pl-PL" dirty="0"/>
              <a:t> albo </a:t>
            </a:r>
            <a:r>
              <a:rPr lang="pl-PL" dirty="0">
                <a:solidFill>
                  <a:srgbClr val="00B050"/>
                </a:solidFill>
              </a:rPr>
              <a:t>lokalnego i regionalnego</a:t>
            </a:r>
            <a:r>
              <a:rPr lang="pl-PL" dirty="0"/>
              <a:t> określa ustawa. </a:t>
            </a:r>
          </a:p>
          <a:p>
            <a:pPr marL="0" indent="0" algn="just">
              <a:buNone/>
            </a:pPr>
            <a:r>
              <a:rPr lang="pl-PL" dirty="0"/>
              <a:t>3. Gmina wykonuje wszystkie zadania samorządu terytorialnego nie zastrzeżone dla innych jednostek samorządu terytorialnego. </a:t>
            </a:r>
            <a:r>
              <a:rPr lang="pl-PL" dirty="0">
                <a:solidFill>
                  <a:srgbClr val="FF0000"/>
                </a:solidFill>
              </a:rPr>
              <a:t>-&gt; DOMNIEMANIE KOMPETECJI GMINY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120894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>
                <a:solidFill>
                  <a:srgbClr val="FF0000"/>
                </a:solidFill>
              </a:rPr>
              <a:t>NADZÓR WERYFIKACYJNY</a:t>
            </a:r>
            <a:r>
              <a:rPr lang="pl-PL" dirty="0"/>
              <a:t>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Art. 171. 1. Działalność samorządu terytorialnego podlega nadzorowi z punktu widzenia </a:t>
            </a:r>
            <a:r>
              <a:rPr lang="pl-PL" b="1" u="sng" dirty="0"/>
              <a:t>legalności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/>
              <a:t>2. Organami nadzoru nad działalnością jednostek samorządu terytorialnego są </a:t>
            </a:r>
            <a:r>
              <a:rPr lang="pl-PL" u="sng" dirty="0"/>
              <a:t>Prezes Rady Ministrów i wojewodowie</a:t>
            </a:r>
            <a:r>
              <a:rPr lang="pl-PL" dirty="0"/>
              <a:t>, a w zakresie spraw finansowych </a:t>
            </a:r>
            <a:r>
              <a:rPr lang="pl-PL" u="sng" dirty="0"/>
              <a:t>regionalne izby obrachunkowe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/>
              <a:t>3. </a:t>
            </a:r>
            <a:r>
              <a:rPr lang="pl-PL" u="sng" dirty="0"/>
              <a:t>Sejm</a:t>
            </a:r>
            <a:r>
              <a:rPr lang="pl-PL" dirty="0"/>
              <a:t>, na wniosek Prezesa Rady Ministrów, może rozwiązać organ stanowiący samorządu terytorialnego, jeżeli organ ten rażąco narusza Konstytucję lub ustawy. -&gt; </a:t>
            </a:r>
            <a:r>
              <a:rPr lang="pl-PL" b="1" dirty="0">
                <a:solidFill>
                  <a:srgbClr val="FF0000"/>
                </a:solidFill>
              </a:rPr>
              <a:t>środek o charakterze nadzorczym </a:t>
            </a:r>
            <a:r>
              <a:rPr lang="pl-PL" dirty="0"/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26316080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294E4C2-4AF3-45F3-B540-0BC7410F9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580" y="727788"/>
            <a:ext cx="11055220" cy="5449175"/>
          </a:xfrm>
        </p:spPr>
        <p:txBody>
          <a:bodyPr>
            <a:noAutofit/>
          </a:bodyPr>
          <a:lstStyle/>
          <a:p>
            <a:r>
              <a:rPr lang="pl-PL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14 czerwca 1960 r. - Kodeks postępowania administracyjnego (Dz. U. z 2021 r., poz. 735 z późn. zm.)</a:t>
            </a:r>
          </a:p>
          <a:p>
            <a:r>
              <a:rPr lang="pl-PL" sz="1800" dirty="0">
                <a:effectLst/>
                <a:ea typeface="Calibri" panose="020F0502020204030204" pitchFamily="34" charset="0"/>
              </a:rPr>
              <a:t>ustawa z dnia 25 lipca 2002 r. - Prawo o ustroju sądów administracyjnych (Dz. U. z 2021 r., poz. 137)</a:t>
            </a:r>
          </a:p>
          <a:p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ustawa z dnia 30 sierpnia 2002 r. - Prawo o postępowaniu przed sądami administracyjnymi (Dz. U. z 2019 r., poz. 2325 z późn. zm.)</a:t>
            </a:r>
          </a:p>
          <a:p>
            <a:pPr marL="0" indent="0">
              <a:buNone/>
            </a:pPr>
            <a:endParaRPr lang="pl-PL" sz="1800" dirty="0"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pl-PL" sz="1800" dirty="0">
              <a:effectLst/>
              <a:ea typeface="Calibri" panose="020F0502020204030204" pitchFamily="34" charset="0"/>
            </a:endParaRPr>
          </a:p>
          <a:p>
            <a:pPr algn="just"/>
            <a:r>
              <a:rPr lang="pl-PL" sz="1800" dirty="0"/>
              <a:t>ustawa z dnia 27 sierpnia 2009 r. o finansach publicznych (Dz. U. z 2021 r., poz. 305 z późn. zm.)</a:t>
            </a:r>
          </a:p>
          <a:p>
            <a:pPr algn="just"/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ustawa z dnia 12 stycznia 1991 r. o podatkach i opłatach lokalnych (Dz. U. z 2019 r., poz. 1170 z późn. zm.)</a:t>
            </a:r>
          </a:p>
          <a:p>
            <a:pPr algn="just"/>
            <a:r>
              <a:rPr lang="pl-PL" sz="18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15 listopada 1984 r., o podatku rolnym (Dz. U. z 2020 r., poz. 333)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30 października 2002 r. o podatku leśnym (Dz. U. z 2019 r., poz. 888)</a:t>
            </a:r>
          </a:p>
          <a:p>
            <a:r>
              <a:rPr lang="pl-PL" sz="1800" dirty="0">
                <a:ea typeface="Calibri" panose="020F0502020204030204" pitchFamily="34" charset="0"/>
              </a:rPr>
              <a:t>u</a:t>
            </a:r>
            <a:r>
              <a:rPr lang="pl-PL" sz="1800" dirty="0">
                <a:effectLst/>
                <a:ea typeface="Calibri" panose="020F0502020204030204" pitchFamily="34" charset="0"/>
              </a:rPr>
              <a:t>stawa z dnia 29 września 1994 r. o rachunkowości (Dz. U. z 2021 r., poz. 217)</a:t>
            </a:r>
          </a:p>
          <a:p>
            <a:r>
              <a:rPr lang="pl-PL" sz="1800" dirty="0">
                <a:effectLst/>
                <a:ea typeface="Calibri" panose="020F0502020204030204" pitchFamily="34" charset="0"/>
              </a:rPr>
              <a:t>ustawa o odpowiedzialności za naruszenie dyscypliny finansów publicznych (Dz. U. z 2021 r., poz. 289)</a:t>
            </a:r>
          </a:p>
        </p:txBody>
      </p:sp>
    </p:spTree>
    <p:extLst>
      <p:ext uri="{BB962C8B-B14F-4D97-AF65-F5344CB8AC3E}">
        <p14:creationId xmlns:p14="http://schemas.microsoft.com/office/powerpoint/2010/main" val="14874737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132736-838D-44D4-BB9F-667A72A98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4106B1-A5F2-462F-B724-6BFC9FF79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7910" y="1825625"/>
            <a:ext cx="11045890" cy="4808440"/>
          </a:xfrm>
        </p:spPr>
        <p:txBody>
          <a:bodyPr>
            <a:normAutofit/>
          </a:bodyPr>
          <a:lstStyle/>
          <a:p>
            <a:pPr algn="just"/>
            <a:r>
              <a:rPr lang="pl-PL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20 lipca 2000 r. o ogłaszaniu aktów normatywnych i niektórych innych aktów prawnych (Dz. U. z 2019 r., poz. 1461)</a:t>
            </a:r>
            <a:endParaRPr lang="pl-PL" sz="18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ustawa z dnia 7 października 1992 r. o regionalnych izbach obrachunkowych (Dz. U. z 2019 r., poz. 2137)</a:t>
            </a: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ustawa z dnia 12 października 1994 r. o samorządowych kolegiach odwoławczych (Dz. U. z 2018 r., poz. 570)</a:t>
            </a: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ustawa z dnia 5 stycznia 2011 r. - Kodeks wyborczy (Dz. U. z 2020 r., poz. 1319 z późn. zm.)</a:t>
            </a: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ustawa z dnia 21 sierpnia 1997 r. o ograniczeniu prowadzenia działalności gospodarczej przez osoby pełniące funkcje publiczne (Dz. U. z 2019 r., poz. 2399)</a:t>
            </a: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ustawa z dnia 17 lutego 2005 r. o informatyzacji działalności podmiotów realizujących zadania publiczne (Dz. U. z 2021 r., poz. 670 z późn. zm.)</a:t>
            </a: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ustawa z dnia 15 września 2000 r. o referendum lokalnym (Dz. U. z 2019 r., poz. 741)</a:t>
            </a: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ustawa z dnia 6 września 2001 r. o dostępie do informacji publicznej (Dz. U. z 2020 r., poz. 2176)</a:t>
            </a: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ustawa z dnia 21 listopada 2008 r. o pracownikach samorządowych (Dz. U. z 2019 r., poz. 1282)</a:t>
            </a:r>
          </a:p>
          <a:p>
            <a:pPr algn="just"/>
            <a:r>
              <a:rPr lang="pl-PL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13 listopada 2003 r. o dochodach jednostek samorządu terytorialnego (Dz. U. z 2021 r., poz. 38 z późn. zm.)</a:t>
            </a:r>
            <a:endParaRPr lang="pl-PL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pl-PL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85111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8685A3-A08F-44DE-96D2-50B2B11A2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SAMORZĄD TERYTORIALNY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058B71BC-61BD-44F6-A3C8-7E1B7B0058C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" y="2359742"/>
          <a:ext cx="12192000" cy="44982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83160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C5CEBF6-57CE-4CE2-9998-CB291F6F2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960" y="454024"/>
            <a:ext cx="11279155" cy="6180041"/>
          </a:xfrm>
        </p:spPr>
        <p:txBody>
          <a:bodyPr>
            <a:normAutofit fontScale="32500" lnSpcReduction="20000"/>
          </a:bodyPr>
          <a:lstStyle/>
          <a:p>
            <a:pPr algn="just"/>
            <a:r>
              <a:rPr lang="pl-PL" sz="7200" i="0" dirty="0">
                <a:solidFill>
                  <a:srgbClr val="000000"/>
                </a:solidFill>
                <a:effectLst/>
              </a:rPr>
              <a:t>ustawa z dnia 6 stycznia 2005 r. o mniejszościach narodowych i etnicznych oraz o języku regionalnym (Dz. U. z 2017 r., poz. 823)</a:t>
            </a:r>
          </a:p>
          <a:p>
            <a:pPr algn="just"/>
            <a:r>
              <a:rPr lang="pl-PL" sz="72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7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19 grudnia 2008 r. o partnerstwie publiczno-prywatnym (Dz. U. z 2020 r., poz. 711 z późn. zm.)</a:t>
            </a:r>
          </a:p>
          <a:p>
            <a:pPr algn="just"/>
            <a:r>
              <a:rPr lang="pl-PL" sz="72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7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7 listopada 2008 r. o europejskim ugrupowaniu współpracy terytorialnej (Dz. U. z 2021 r., poz. 1219)</a:t>
            </a:r>
          </a:p>
          <a:p>
            <a:pPr algn="just"/>
            <a:r>
              <a:rPr lang="pl-PL" sz="72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7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15 września 2000 r. o zasadach przystępowania jednostek samorządu terytorialnego do międzynarodowych zrzeszeń społeczności lokalnych i regionalnych (Dz. U. Nr 91, poz. 1009 z późn. zm.)</a:t>
            </a:r>
            <a:endParaRPr lang="pl-PL" sz="72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l-PL" sz="72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7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6 grudnia 2006 r. o zasadach prowadzenia polityki rozwoju (Dz. U. z 2021 r., poz. 1057)</a:t>
            </a:r>
          </a:p>
          <a:p>
            <a:pPr algn="just"/>
            <a:r>
              <a:rPr lang="pl-PL" sz="72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7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20 grudnia 1996 r. o gospodarce komunalnej (Dz. U. z 2020 r., poz. 679)</a:t>
            </a:r>
          </a:p>
          <a:p>
            <a:pPr algn="just"/>
            <a:r>
              <a:rPr lang="pl-PL" sz="72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7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27 marca 2003 r. o planowaniu i zagospodarowaniu przestrzennym (Dz. U. z 2021 r., poz. 741 z późn. zm.)</a:t>
            </a:r>
          </a:p>
          <a:p>
            <a:pPr algn="just"/>
            <a:r>
              <a:rPr lang="pl-PL" sz="72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7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9 października 2015 r. o rewitalizacji (Dz. U. z 2021 r., poz. 485) </a:t>
            </a:r>
          </a:p>
          <a:p>
            <a:pPr algn="just"/>
            <a:r>
              <a:rPr lang="pl-PL" sz="72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7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21 sierpnia 1997 r. o gospodarce nieruchomościami (Dz. U. z 2020 r. poz. 1990 z późn. zm.) </a:t>
            </a:r>
          </a:p>
          <a:p>
            <a:pPr algn="just"/>
            <a:r>
              <a:rPr lang="pl-PL" sz="72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7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3 października 2008 r. o udostępnianiu informacji o środowisku i jego ochronie, udziale społeczeństwa w ochronie środowiska oraz o ocenach oddziaływania na środowisko (Dz. U. z 2021 r., poz. 247 z późn. zm.)</a:t>
            </a: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Times New Roman" panose="02020603050405020304" pitchFamily="18" charset="0"/>
              <a:buAutoNum type="arabicPeriod"/>
            </a:pP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Times New Roman" panose="02020603050405020304" pitchFamily="18" charset="0"/>
              <a:buAutoNum type="arabicPeriod"/>
            </a:pP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endParaRPr lang="pl-PL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1001127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9D4831-F2F0-4A42-AF15-93DF94A4D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DD13CE-8589-46C9-8DF8-1B6F4A1C8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l-PL" sz="18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29 sierpnia 2002 r. o stanie wojennym oraz o kompetencjach Naczelnego Dowódcy Sił Zbrojnych i zasadach jego podległości konstytucyjnym organom Rzeczypospolitej Polskiej (Dz. U. z 2017 r., poz. 1932)</a:t>
            </a:r>
          </a:p>
          <a:p>
            <a:pPr algn="just">
              <a:lnSpc>
                <a:spcPct val="150000"/>
              </a:lnSpc>
            </a:pPr>
            <a:r>
              <a:rPr lang="pl-PL" sz="18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21 czerwca 2002 r. o stanie wyjątkowym (Dz. U. z 2017 r., poz. 1928)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l-PL" sz="18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18 kwietnia 2002 r. o stanie klęski żywiołowej (Dz. U. z 2017 r., poz. 1897)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565148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FB05CA-EC1A-4E83-8B95-9231D7E40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538CF7A-605C-4816-8EAD-2EFDF97380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Art. 166 Konstytucji RP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Zadania publiczne służące zaspokajaniu potrzeb wspólnoty samorządowej </a:t>
            </a:r>
            <a:r>
              <a:rPr lang="pl-PL" b="1" i="0" dirty="0">
                <a:solidFill>
                  <a:srgbClr val="FF794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są wykonywane przez jednostkę samorządu terytorialnego jako zadania własne</a:t>
            </a:r>
            <a:r>
              <a:rPr lang="pl-PL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Jeżeli wynika to z uzasadnionych potrzeb państwa, </a:t>
            </a:r>
            <a:r>
              <a:rPr lang="pl-PL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ustawa może zlecić jednostkom samorządu terytorialnego wykonywanie innych zadań publicznych</a:t>
            </a:r>
            <a:r>
              <a:rPr lang="pl-PL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Ustawa określa tryb przekazywania i sposób wykonywania zadań zleconych.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Spory kompetencyjne między organami samorządu terytorialnego i administracji rządowej rozstrzygają sądy administracyjne.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58436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830510FC-F816-4B9F-AAD2-DF287F42AD82}"/>
              </a:ext>
            </a:extLst>
          </p:cNvPr>
          <p:cNvSpPr/>
          <p:nvPr/>
        </p:nvSpPr>
        <p:spPr>
          <a:xfrm>
            <a:off x="1184988" y="111967"/>
            <a:ext cx="9563877" cy="145557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2B73C3C-A691-47FB-A25E-65C52457E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135" y="130725"/>
            <a:ext cx="9072465" cy="1278197"/>
          </a:xfrm>
        </p:spPr>
        <p:txBody>
          <a:bodyPr>
            <a:normAutofit fontScale="90000"/>
          </a:bodyPr>
          <a:lstStyle/>
          <a:p>
            <a:pPr algn="ctr"/>
            <a:br>
              <a:rPr lang="pl-PL" sz="3100" dirty="0"/>
            </a:br>
            <a:r>
              <a:rPr lang="pl-PL" sz="2700" dirty="0"/>
              <a:t>		</a:t>
            </a:r>
            <a:br>
              <a:rPr lang="pl-PL" sz="2700" dirty="0"/>
            </a:br>
            <a:r>
              <a:rPr lang="pl-PL" sz="2700" dirty="0"/>
              <a:t>CEL JST 	</a:t>
            </a:r>
            <a:r>
              <a:rPr lang="pl-PL" sz="2700" dirty="0">
                <a:solidFill>
                  <a:schemeClr val="accent4">
                    <a:lumMod val="75000"/>
                  </a:schemeClr>
                </a:solidFill>
              </a:rPr>
              <a:t>WYKONYWANIE ZADAŃ PUBLICZNYCH SŁUŻĄCYCH ZASPOKAJANIU POTRZEB LUDZI ZAMIESZKUJĄCYCH OBSZAR DANEJ JEDNOSTKI (WSPÓLNOTY SAMORZĄDOWEJ)</a:t>
            </a:r>
            <a:r>
              <a:rPr lang="pl-PL" sz="2700" dirty="0"/>
              <a:t>.</a:t>
            </a:r>
            <a:br>
              <a:rPr lang="pl-PL" sz="4000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0B5652-2335-44A5-B156-D3783BD98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54563" y="699796"/>
            <a:ext cx="11708363" cy="5477167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1CCE999-BC0A-4598-8F41-841F2128EA39}"/>
              </a:ext>
            </a:extLst>
          </p:cNvPr>
          <p:cNvGraphicFramePr/>
          <p:nvPr/>
        </p:nvGraphicFramePr>
        <p:xfrm>
          <a:off x="0" y="1697860"/>
          <a:ext cx="12192000" cy="5048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bjaśnienie: linia z obramowaniem i paskiem wyróżniającym 6">
            <a:extLst>
              <a:ext uri="{FF2B5EF4-FFF2-40B4-BE49-F238E27FC236}">
                <a16:creationId xmlns:a16="http://schemas.microsoft.com/office/drawing/2014/main" id="{C9CDD100-0CAE-417E-834A-B8DA143837BA}"/>
              </a:ext>
            </a:extLst>
          </p:cNvPr>
          <p:cNvSpPr/>
          <p:nvPr/>
        </p:nvSpPr>
        <p:spPr>
          <a:xfrm>
            <a:off x="9853126" y="1737343"/>
            <a:ext cx="2142931" cy="1436914"/>
          </a:xfrm>
          <a:prstGeom prst="accentBorderCallout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E723C7C1-D7C0-47C7-9585-479978506A9A}"/>
              </a:ext>
            </a:extLst>
          </p:cNvPr>
          <p:cNvSpPr txBox="1"/>
          <p:nvPr/>
        </p:nvSpPr>
        <p:spPr>
          <a:xfrm>
            <a:off x="9955763" y="1717136"/>
            <a:ext cx="19127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ADMINISTRACJA RZĄDOWA NIE MOŻE PRZEJMOWAĆ ZADAŃ JST!!!</a:t>
            </a:r>
          </a:p>
        </p:txBody>
      </p:sp>
      <p:sp>
        <p:nvSpPr>
          <p:cNvPr id="6" name="Strzałka: w prawo 5">
            <a:extLst>
              <a:ext uri="{FF2B5EF4-FFF2-40B4-BE49-F238E27FC236}">
                <a16:creationId xmlns:a16="http://schemas.microsoft.com/office/drawing/2014/main" id="{5F808118-5A63-4306-89A0-1409DC609998}"/>
              </a:ext>
            </a:extLst>
          </p:cNvPr>
          <p:cNvSpPr/>
          <p:nvPr/>
        </p:nvSpPr>
        <p:spPr>
          <a:xfrm>
            <a:off x="3107094" y="466531"/>
            <a:ext cx="513184" cy="1029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71270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9653AC-E07D-4748-857E-59F5E01AE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WSPÓŁDZIAŁANIA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B541017-7640-4505-9F4B-6D29A4907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563" y="1825625"/>
            <a:ext cx="10999237" cy="4351338"/>
          </a:xfrm>
        </p:spPr>
        <p:txBody>
          <a:bodyPr/>
          <a:lstStyle/>
          <a:p>
            <a:pPr algn="just"/>
            <a:r>
              <a:rPr lang="pl-PL" sz="2400" dirty="0"/>
              <a:t>używane w języku prawnym i prawniczym – w tekstach aktów normatywnych (w tym w Konstytucji RP) oraz w doktrynie; brak definicji legalnej, wielość definicji doktrynalnych</a:t>
            </a:r>
          </a:p>
          <a:p>
            <a:endParaRPr lang="pl-PL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83A4A2C-3B06-44BD-BAEB-E74B4C57F682}"/>
              </a:ext>
            </a:extLst>
          </p:cNvPr>
          <p:cNvGraphicFramePr/>
          <p:nvPr/>
        </p:nvGraphicFramePr>
        <p:xfrm>
          <a:off x="0" y="2939143"/>
          <a:ext cx="11924522" cy="3694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9843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5093A1-E811-45DE-AB11-507A23FF5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DEFINICJE WSPÓŁDZIAŁANIA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22ADD3-4AFB-433D-8992-DD97CECE7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zespół czynności, które koordynują działanie współdziałających podmiotów i mają przyczynić się do osiągnięcia przez nie zamierzonego celu. Sytuacją współdziałania może być podjęcie wspólnego przedsięwzięcia lub czynność prawna, która kształtuje pomiędzy stronami treść stosunku prawnego</a:t>
            </a:r>
          </a:p>
          <a:p>
            <a:pPr marL="0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pl-PL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L. Kieres, Związki i porozumienia komunalne, „Samorząd Terytorialny” 1991, nr 10, s. 4.</a:t>
            </a:r>
            <a:endParaRPr lang="pl-PL" dirty="0"/>
          </a:p>
          <a:p>
            <a:r>
              <a:rPr lang="pl-PL" sz="1800" dirty="0">
                <a:effectLst/>
                <a:ea typeface="Calibri" panose="020F0502020204030204" pitchFamily="34" charset="0"/>
              </a:rPr>
              <a:t>co najmniej dozwolenie wspólnej realizacji celów, które zdeterminowane są przez przepis prawa lub też przez współdziałające podmioty</a:t>
            </a:r>
          </a:p>
          <a:p>
            <a:pPr marL="0" indent="0">
              <a:buNone/>
            </a:pPr>
            <a:r>
              <a:rPr lang="pl-PL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Z. Cieślak (red.), Nauka administracji, Warszawa  2017, s. 25-26.</a:t>
            </a:r>
          </a:p>
          <a:p>
            <a:pPr marL="0" indent="0">
              <a:buNone/>
            </a:pPr>
            <a:endParaRPr lang="pl-PL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1800" dirty="0">
                <a:effectLst/>
                <a:ea typeface="Calibri" panose="020F0502020204030204" pitchFamily="34" charset="0"/>
              </a:rPr>
              <a:t>sytuacja, kiedy przynajmniej jeden z podmiotów drugiemu pomaga lub przeszkadza</a:t>
            </a:r>
          </a:p>
          <a:p>
            <a:pPr marL="0" indent="0">
              <a:buNone/>
            </a:pPr>
            <a:r>
              <a:rPr lang="pl-PL" sz="1100" dirty="0">
                <a:effectLst/>
                <a:ea typeface="Calibri" panose="020F0502020204030204" pitchFamily="34" charset="0"/>
              </a:rPr>
              <a:t>T. Kotarbiński, Traktat o dobrej robocie, Wrocław 1975, s. 86-88.</a:t>
            </a:r>
            <a:endParaRPr lang="pl-PL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8505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90855A-A329-454E-98FF-4B1741ABB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27F3CA23-A1CC-41D1-9CDB-69B40613CEA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54563" y="1825625"/>
          <a:ext cx="11625943" cy="4780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99399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9BB441-5104-4C5C-BEB0-BBD933545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FC28F0-147A-4234-BCBF-7E1CBD5B0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Art. 172 Konstytucji RP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Jednostki samorządu terytorialnego mają </a:t>
            </a:r>
            <a:r>
              <a:rPr lang="pl-PL" b="1" i="0" u="sng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prawo zrzeszania się</a:t>
            </a:r>
            <a:r>
              <a:rPr lang="pl-PL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b="0" i="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Jednostka samorządu terytorialnego ma prawo przystępowania do międzynarodowych zrzeszeń społeczności lokalnych i regionalnych oraz współpracy ze społecznościami lokalnymi i regionalnymi innych państw.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Zasady, na jakich jednostki samorządu terytorialnego mogą korzystać z praw, o których mowa w ust. 1 i 2, określa ustawa.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401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F12E4092-448C-4B49-90F5-249D48ED83E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74644"/>
          <a:ext cx="12192000" cy="66527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974377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A58266-C70B-420C-9755-7C45C149F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SERWIS INTERNETOWY INSTYTUTU METROPOLITALNEGO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7910CE-7BEE-4F81-9D04-BBF4CE5A8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963" y="1690688"/>
            <a:ext cx="11468576" cy="499003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	</a:t>
            </a:r>
          </a:p>
          <a:p>
            <a:pPr marL="0" indent="0" algn="just">
              <a:buNone/>
            </a:pPr>
            <a:r>
              <a:rPr lang="pl-PL" dirty="0">
                <a:hlinkClick r:id="rId2"/>
              </a:rPr>
              <a:t>https://www.im.edu.pl/</a:t>
            </a: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J.H. Szlachetko, R. Gajewski (red.), Instytucjonalne formy współdziałania jednostek samorządu terytorialnego na obszarach metropolitalnych, Gdańsk 2016</a:t>
            </a:r>
          </a:p>
          <a:p>
            <a:pPr marL="0" indent="0" algn="just">
              <a:buNone/>
            </a:pPr>
            <a:r>
              <a:rPr lang="pl-PL" dirty="0">
                <a:hlinkClick r:id="rId3"/>
              </a:rPr>
              <a:t>https://www.im.edu.pl/wp-content/uploads/2011/06/Instytucjonalne-formy-wsp%C3%B3%C5%82dzia%C5%82ania-JST-na-OM.pdf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1026" name="Picture 2" descr="Instytut Metropolitalny">
            <a:extLst>
              <a:ext uri="{FF2B5EF4-FFF2-40B4-BE49-F238E27FC236}">
                <a16:creationId xmlns:a16="http://schemas.microsoft.com/office/drawing/2014/main" id="{9C8214C0-0C08-407C-A079-5C05D72CBB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25665"/>
            <a:ext cx="2838450" cy="733425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4268878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15594E-5AA6-4BF7-88C4-1496C5FA2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TEORIE SAMORZĄDU W DOKTRYNIE PRAWA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6C3EDB08-9C97-41E1-863A-43531A59E78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pole tekstowe 6">
            <a:extLst>
              <a:ext uri="{FF2B5EF4-FFF2-40B4-BE49-F238E27FC236}">
                <a16:creationId xmlns:a16="http://schemas.microsoft.com/office/drawing/2014/main" id="{F838A753-3D62-4DA9-9818-7F156E1C9C3A}"/>
              </a:ext>
            </a:extLst>
          </p:cNvPr>
          <p:cNvSpPr txBox="1"/>
          <p:nvPr/>
        </p:nvSpPr>
        <p:spPr>
          <a:xfrm>
            <a:off x="838200" y="6311900"/>
            <a:ext cx="10515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J. </a:t>
            </a:r>
            <a:r>
              <a:rPr lang="pl-PL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Jendrośka</a:t>
            </a:r>
            <a:r>
              <a:rPr lang="pl-PL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Teorie samorządu terytorialnego, [w:] J. Boć (red.), Prawo administracyjne, Wrocław 2010, s. 182-183.</a:t>
            </a:r>
            <a:endParaRPr lang="pl-PL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l-PL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Dolnicki, Samorząd terytorialny, Warszawa 2016, s. 22.</a:t>
            </a:r>
            <a:endParaRPr lang="pl-PL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460744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9E0A9E-1969-4702-B9C4-F098369A6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D794863-6D43-4D0A-A5CB-A3856A854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8F58BAE5-2E4B-4B5B-B1B0-714E8BF358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5" name="Pismo odręczne 14">
                <a:extLst>
                  <a:ext uri="{FF2B5EF4-FFF2-40B4-BE49-F238E27FC236}">
                    <a16:creationId xmlns:a16="http://schemas.microsoft.com/office/drawing/2014/main" id="{E58046B2-E0B3-4D60-AAA8-360D9C21E955}"/>
                  </a:ext>
                </a:extLst>
              </p14:cNvPr>
              <p14:cNvContentPartPr/>
              <p14:nvPr/>
            </p14:nvContentPartPr>
            <p14:xfrm>
              <a:off x="9112212" y="2141783"/>
              <a:ext cx="1527120" cy="444960"/>
            </p14:xfrm>
          </p:contentPart>
        </mc:Choice>
        <mc:Fallback xmlns="">
          <p:pic>
            <p:nvPicPr>
              <p:cNvPr id="15" name="Pismo odręczne 14">
                <a:extLst>
                  <a:ext uri="{FF2B5EF4-FFF2-40B4-BE49-F238E27FC236}">
                    <a16:creationId xmlns:a16="http://schemas.microsoft.com/office/drawing/2014/main" id="{E58046B2-E0B3-4D60-AAA8-360D9C21E95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094572" y="2124143"/>
                <a:ext cx="1562760" cy="480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97879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AF5B4E-03C8-4DC7-9B1E-E86160777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BF86D16-F97F-40DD-B675-BFAE50581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Art. 1 usg</a:t>
            </a:r>
          </a:p>
          <a:p>
            <a:pPr marL="0" indent="0" algn="just">
              <a:buNone/>
            </a:pPr>
            <a:r>
              <a:rPr lang="pl-PL" dirty="0"/>
              <a:t>1. </a:t>
            </a:r>
            <a:r>
              <a:rPr lang="pl-PL" b="1" u="sng" dirty="0">
                <a:solidFill>
                  <a:srgbClr val="009999"/>
                </a:solidFill>
              </a:rPr>
              <a:t>Mieszkańcy gminy tworzą z mocy prawa wspólnotę samorządową. </a:t>
            </a:r>
          </a:p>
          <a:p>
            <a:pPr marL="0" indent="0" algn="just">
              <a:buNone/>
            </a:pPr>
            <a:r>
              <a:rPr lang="pl-PL" dirty="0"/>
              <a:t>2. Ilekroć w ustawie jest mowa o gminie, należy przez to rozumieć wspólnotę samorządową oraz odpowiednie terytorium.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25732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704B43-F878-4F8F-8498-3EF08962B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5106C52-A5CB-48BA-B7EA-C505E1E73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sz="3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Art. 169 Konstytucji RP</a:t>
            </a:r>
          </a:p>
          <a:p>
            <a:pPr algn="just">
              <a:buFont typeface="+mj-lt"/>
              <a:buAutoNum type="arabicPeriod"/>
            </a:pPr>
            <a:r>
              <a:rPr lang="pl-PL" sz="3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Jednostki samorządu terytorialnego </a:t>
            </a:r>
            <a:r>
              <a:rPr lang="pl-PL" sz="3000" b="0" i="0" u="sng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wykonują swoje zadania za pośrednictwem organów stanowiących i wykonawczych</a:t>
            </a:r>
            <a:r>
              <a:rPr lang="pl-PL" sz="3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+mj-lt"/>
              <a:buAutoNum type="arabicPeriod"/>
            </a:pPr>
            <a:r>
              <a:rPr lang="pl-PL" sz="30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Wybory do organów stanowiących są powszechne, równe, bezpośrednie i odbywają się w głosowaniu tajnym. Zasady i tryb zgłaszania kandydatów i przeprowadzania wyborów oraz warunki ważności wyborów określa ustawa.</a:t>
            </a:r>
          </a:p>
          <a:p>
            <a:pPr algn="just">
              <a:buFont typeface="+mj-lt"/>
              <a:buAutoNum type="arabicPeriod"/>
            </a:pPr>
            <a:r>
              <a:rPr lang="pl-PL" sz="30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Zasady i tryb wyborów oraz odwoływania organów wykonawczych jednostek samorządu terytorialnego określa ustawa.</a:t>
            </a:r>
          </a:p>
          <a:p>
            <a:pPr algn="just">
              <a:buFont typeface="+mj-lt"/>
              <a:buAutoNum type="arabicPeriod"/>
            </a:pPr>
            <a:r>
              <a:rPr lang="pl-PL" sz="3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Ustrój wewnętrzny jednostek samorządu terytorialnego określają, w granicach ustaw, ich organy stanowiące. -&gt; </a:t>
            </a:r>
            <a:r>
              <a:rPr lang="pl-PL" sz="3000" b="1" i="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STATUT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63657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C386A9-1F91-4D1D-9A4C-DE58B9404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326CB0-8C0D-4221-8370-67A95936D7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sz="4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Art. 170 Konstytucji RP</a:t>
            </a:r>
          </a:p>
          <a:p>
            <a:pPr marL="0" indent="0" algn="just">
              <a:buNone/>
            </a:pPr>
            <a:r>
              <a:rPr lang="pl-PL" sz="4000" b="1" i="0" dirty="0">
                <a:solidFill>
                  <a:srgbClr val="D830B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Członkowie wspólnoty samorządowej mogą decydować, w drodze referendum, o sprawach dotyczących tej wspólnoty</a:t>
            </a:r>
            <a:r>
              <a:rPr lang="pl-PL" sz="4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w tym o odwołaniu pochodzącego z wyborów bezpośrednich organu samorządu terytorialnego. Zasady i tryb przeprowadzania referendum lokalnego określa ustawa.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46533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ORGANY JST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dirty="0"/>
              <a:t>Art. 169 Konstytucji RP</a:t>
            </a:r>
          </a:p>
          <a:p>
            <a:pPr marL="0" indent="0" algn="just">
              <a:buNone/>
            </a:pPr>
            <a:r>
              <a:rPr lang="pl-PL" dirty="0"/>
              <a:t>1. Jednostki samorządu terytorialnego wykonują swoje zadania za pośrednictwem </a:t>
            </a:r>
            <a:r>
              <a:rPr lang="pl-PL" dirty="0">
                <a:solidFill>
                  <a:srgbClr val="FF0000"/>
                </a:solidFill>
              </a:rPr>
              <a:t>organów stanowiących i wykonawczych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/>
              <a:t>2. Wybory do organów stanowiących są powszechne, równe, bezpośrednie i odbywają się w głosowaniu tajnym. Zasady i tryb zgłaszania kandydatów i przeprowadzania wyborów oraz warunki ważności wyborów określa ustawa. </a:t>
            </a:r>
          </a:p>
          <a:p>
            <a:pPr marL="0" indent="0" algn="just">
              <a:buNone/>
            </a:pPr>
            <a:r>
              <a:rPr lang="pl-PL" dirty="0"/>
              <a:t>3. Zasady i tryb wyborów oraz odwoływania organów wykonawczych jednostek samorządu terytorialnego określa ustawa. </a:t>
            </a:r>
          </a:p>
          <a:p>
            <a:pPr marL="0" indent="0" algn="just">
              <a:buNone/>
            </a:pPr>
            <a:r>
              <a:rPr lang="pl-PL" dirty="0"/>
              <a:t>4. Ustrój wewnętrzny jednostek samorządu terytorialnego określają, w granicach ustaw, ich organy stanowiące.</a:t>
            </a:r>
          </a:p>
        </p:txBody>
      </p:sp>
    </p:spTree>
    <p:extLst>
      <p:ext uri="{BB962C8B-B14F-4D97-AF65-F5344CB8AC3E}">
        <p14:creationId xmlns:p14="http://schemas.microsoft.com/office/powerpoint/2010/main" val="18928660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845976" y="2470917"/>
          <a:ext cx="10515600" cy="25603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321674956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850222954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3470176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STOPIEŃ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ORGAN STANOWIĄCY I KONTROLNY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ORGAN WYKONAWCZY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9125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GMINA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RADA GMINY (MIASTA)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WÓJT (BURMISTRZ, PREZYDENT MIASTA)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8166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POWIAT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RADA POWIATU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ZARZĄD POWIATU (ZE STAROSTĄ NA CZELE)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307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WOJEWÓDZTWO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SEJMIK WOJEWÓDZTWA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ZARZĄD WOJEWÓDZTWA (Z MARSZAŁKIEM NA CZELE)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4963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71855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36B6D60-D959-43CE-AD16-D0AB341D9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</p:spPr>
        <p:txBody>
          <a:bodyPr>
            <a:normAutofit/>
          </a:bodyPr>
          <a:lstStyle/>
          <a:p>
            <a:r>
              <a:rPr lang="pl-PL" sz="3500">
                <a:solidFill>
                  <a:srgbClr val="FFFFFF"/>
                </a:solidFill>
              </a:rPr>
              <a:t>USTAWA O SAMORZĄDZIE GMINNYM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BD1876-44A0-4844-9CE0-A7AC6D62D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709" y="686862"/>
            <a:ext cx="7037591" cy="5475129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pl-PL" sz="1200" dirty="0"/>
              <a:t>ART. 11A. 1. ORGANAMI GMINY SĄ: </a:t>
            </a:r>
          </a:p>
          <a:p>
            <a:pPr marL="0" indent="0">
              <a:buNone/>
            </a:pPr>
            <a:r>
              <a:rPr lang="pl-PL" sz="1200" dirty="0"/>
              <a:t>1) RADA GMINY; </a:t>
            </a:r>
          </a:p>
          <a:p>
            <a:pPr marL="0" indent="0">
              <a:buNone/>
            </a:pPr>
            <a:r>
              <a:rPr lang="pl-PL" sz="1200" dirty="0"/>
              <a:t>2) WÓJT (BURMISTRZ, PREZYDENT MIASTA).</a:t>
            </a:r>
          </a:p>
          <a:p>
            <a:pPr marL="0" indent="0">
              <a:buNone/>
            </a:pPr>
            <a:r>
              <a:rPr lang="pl-PL" sz="1200" dirty="0"/>
              <a:t>ART. 15. (…) ORGANEM STANOWIĄCYM I KONTROLNYM W GMINIE JEST RADA GMINY. </a:t>
            </a:r>
          </a:p>
          <a:p>
            <a:pPr marL="0" indent="0">
              <a:buNone/>
            </a:pPr>
            <a:r>
              <a:rPr lang="pl-PL" sz="1200" dirty="0"/>
              <a:t>2. JEŻELI SIEDZIBA RADY GMINY ZNAJDUJE SIĘ W MIEŚCIE POŁOŻONYM NA TERYTORIUM TEJ GMINY, RADA NOSI NAZWĘ RADY MIEJSKIEJ. </a:t>
            </a:r>
          </a:p>
          <a:p>
            <a:pPr marL="0" indent="0">
              <a:buNone/>
            </a:pPr>
            <a:r>
              <a:rPr lang="pl-PL" sz="1200" dirty="0"/>
              <a:t>ART. 16. KADENCJA RADY GMINY TRWA 5 LAT LICZĄC OD DNIA WYBORU. </a:t>
            </a:r>
          </a:p>
          <a:p>
            <a:pPr marL="0" indent="0">
              <a:buNone/>
            </a:pPr>
            <a:r>
              <a:rPr lang="pl-PL" sz="1200" dirty="0"/>
              <a:t>ART. 17. 1. W SKŁAD RADY WCHODZĄ RADNI W LICZBIE: </a:t>
            </a:r>
          </a:p>
          <a:p>
            <a:pPr marL="514350" indent="-514350">
              <a:buAutoNum type="arabicParenR"/>
            </a:pPr>
            <a:r>
              <a:rPr lang="pl-PL" sz="1200" dirty="0"/>
              <a:t>PIĘTNASTU W GMINACH DO 20 000 MIESZKAŃCÓW; </a:t>
            </a:r>
          </a:p>
          <a:p>
            <a:pPr marL="514350" indent="-514350">
              <a:buAutoNum type="arabicParenR"/>
            </a:pPr>
            <a:r>
              <a:rPr lang="pl-PL" sz="1200" dirty="0"/>
              <a:t>DWUDZIESTU JEDEN W GMINACH DO 50 000 MIESZKAŃCÓW;</a:t>
            </a:r>
          </a:p>
          <a:p>
            <a:pPr marL="514350" indent="-514350">
              <a:buAutoNum type="arabicParenR"/>
            </a:pPr>
            <a:r>
              <a:rPr lang="pl-PL" sz="1200" dirty="0"/>
              <a:t>DWUDZIESTU TRZECH W GMINACH DO 100 000 MIESZKAŃCÓW; </a:t>
            </a:r>
          </a:p>
          <a:p>
            <a:pPr marL="514350" indent="-514350">
              <a:buAutoNum type="arabicParenR"/>
            </a:pPr>
            <a:r>
              <a:rPr lang="pl-PL" sz="1200" dirty="0"/>
              <a:t>DWUDZIESTU PIĘCIU W GMINACH DO 200 000 MIESZKAŃCÓW ORAZ PO TRZECH NA KAŻDE DALSZE ROZPOCZĘTE 100 000 MIESZKAŃCÓW, NIE WIĘCEJ JEDNAK NIŻ CZTERDZIESTU PIĘCIU RADNYCH.     </a:t>
            </a:r>
            <a:endParaRPr lang="pl-PL" sz="1200" b="1" u="sng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pl-PL" sz="1200" b="1" u="sng" dirty="0">
                <a:solidFill>
                  <a:srgbClr val="FF0000"/>
                </a:solidFill>
              </a:rPr>
              <a:t>WYJĄTEK! </a:t>
            </a:r>
          </a:p>
          <a:p>
            <a:pPr algn="just"/>
            <a:r>
              <a:rPr lang="pl-PL" sz="1200" b="1" u="sng" dirty="0">
                <a:solidFill>
                  <a:srgbClr val="FF0000"/>
                </a:solidFill>
              </a:rPr>
              <a:t>RADA GMINY POWSTAŁA W WYNIKU POŁĄCZENIA GMIN W PIERWSZEJ KADENCJI (W ZALEŻNOŚCI OD LICZBY MIESZKAŃCÓW GMINY, MOŻE BYĆ DO 48 RADNYCH) </a:t>
            </a:r>
          </a:p>
          <a:p>
            <a:pPr algn="just"/>
            <a:r>
              <a:rPr lang="pl-PL" sz="1200" b="1" u="sng" dirty="0">
                <a:solidFill>
                  <a:srgbClr val="FF0000"/>
                </a:solidFill>
              </a:rPr>
              <a:t>MIASTO STOŁECZNE WARSZAWA (60 RADNYCH)</a:t>
            </a:r>
          </a:p>
          <a:p>
            <a:pPr marL="0" indent="0">
              <a:buNone/>
            </a:pPr>
            <a:r>
              <a:rPr lang="pl-PL" sz="1200" dirty="0"/>
              <a:t>(…)</a:t>
            </a:r>
          </a:p>
          <a:p>
            <a:pPr marL="0" indent="0">
              <a:buNone/>
            </a:pPr>
            <a:r>
              <a:rPr lang="pl-PL" sz="1200" dirty="0"/>
              <a:t>ART. 18. 1. DO WŁAŚCIWOŚCI RADY GMINY NALEŻĄ WSZYSTKIE SPRAWY POZOSTAJĄCE W ZAKRESIE DZIAŁANIA GMINY, O ILE USTAWY NIE STANOWIĄ INACZEJ.</a:t>
            </a:r>
          </a:p>
          <a:p>
            <a:pPr marL="0" indent="0">
              <a:buNone/>
            </a:pPr>
            <a:r>
              <a:rPr lang="pl-PL" sz="1200" dirty="0"/>
              <a:t>ART. 18A. 1. RADA GMINY KONTROLUJE DZIAŁALNOŚĆ WÓJTA (…)</a:t>
            </a:r>
          </a:p>
          <a:p>
            <a:pPr marL="0" indent="0">
              <a:buNone/>
            </a:pPr>
            <a:r>
              <a:rPr lang="pl-PL" sz="1200" dirty="0"/>
              <a:t>ART. 19. 1. RADA GMINY WYBIERA ZE SWEGO GRONA PRZEWODNICZĄCEGO I 1– 3 WICEPRZEWODNICZĄCYCH (…)</a:t>
            </a:r>
          </a:p>
        </p:txBody>
      </p:sp>
    </p:spTree>
    <p:extLst>
      <p:ext uri="{BB962C8B-B14F-4D97-AF65-F5344CB8AC3E}">
        <p14:creationId xmlns:p14="http://schemas.microsoft.com/office/powerpoint/2010/main" val="9748524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E6DF5C-A1C8-41A1-85C2-010287CD5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49D6528-D633-47EE-8013-66E33E2E2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ART. 26. 1. ORGANEM WYKONAWCZYM GMINY JEST WÓJT. </a:t>
            </a:r>
          </a:p>
          <a:p>
            <a:pPr marL="0" indent="0" algn="just">
              <a:buNone/>
            </a:pPr>
            <a:r>
              <a:rPr lang="pl-PL" dirty="0"/>
              <a:t>2. KADENCJA WÓJTA </a:t>
            </a:r>
            <a:r>
              <a:rPr lang="pl-PL" dirty="0">
                <a:solidFill>
                  <a:schemeClr val="accent4">
                    <a:lumMod val="75000"/>
                  </a:schemeClr>
                </a:solidFill>
              </a:rPr>
              <a:t>ROZPOCZYNA SIĘ W DNIU ROZPOCZĘCIA KADENCJI RADY GMINY </a:t>
            </a:r>
            <a:r>
              <a:rPr lang="pl-PL" dirty="0"/>
              <a:t>LUB WYBORU GO PRZEZ RADĘ GMINY </a:t>
            </a:r>
            <a:r>
              <a:rPr lang="pl-PL" dirty="0">
                <a:solidFill>
                  <a:schemeClr val="accent4">
                    <a:lumMod val="75000"/>
                  </a:schemeClr>
                </a:solidFill>
              </a:rPr>
              <a:t>I UPŁYWA Z DNIEM UPŁYWU KADENCJI RADY GMINY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/>
              <a:t>2A. WÓJTEM (BURMISTRZEM, PREZYDENTEM MIASTA) NIE MOŻE BYĆ OSOBA, KTÓRA NIE JEST OBYWATELEM POLSKIM. </a:t>
            </a:r>
          </a:p>
          <a:p>
            <a:pPr marL="0" indent="0" algn="just">
              <a:buNone/>
            </a:pPr>
            <a:r>
              <a:rPr lang="pl-PL" dirty="0"/>
              <a:t>3. BURMISTRZ JEST ORGANEM WYKONAWCZYM W GMINIE, W KTÓREJ SIEDZIBA WŁADZ ZNAJDUJE SIĘ </a:t>
            </a:r>
            <a:r>
              <a:rPr lang="pl-PL" dirty="0">
                <a:solidFill>
                  <a:srgbClr val="0070C0"/>
                </a:solidFill>
              </a:rPr>
              <a:t>W MIEŚCIE POŁOŻONYM NA TERYTORIUM TEJ GMINY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/>
              <a:t>4. W MIASTACH </a:t>
            </a:r>
            <a:r>
              <a:rPr lang="pl-PL" b="1" u="sng" dirty="0"/>
              <a:t>POWYŻEJ 100 000 MIESZKAŃCÓW </a:t>
            </a:r>
            <a:r>
              <a:rPr lang="pl-PL" dirty="0">
                <a:solidFill>
                  <a:srgbClr val="0070C0"/>
                </a:solidFill>
              </a:rPr>
              <a:t>ORGANEM WYKONAWCZYM JEST PREZYDENT MIASTA</a:t>
            </a:r>
            <a:r>
              <a:rPr lang="pl-PL" dirty="0"/>
              <a:t>. DOTYCZY TO RÓWNIEŻ MIAST, W KTÓRYCH DO DNIA WEJŚCIA W ŻYCIE NINIEJSZEJ USTAWY PREZYDENT MIASTA BYŁ ORGANEM WYKONAWCZO-ZARZĄDZAJĄCYM.</a:t>
            </a:r>
          </a:p>
        </p:txBody>
      </p:sp>
    </p:spTree>
    <p:extLst>
      <p:ext uri="{BB962C8B-B14F-4D97-AF65-F5344CB8AC3E}">
        <p14:creationId xmlns:p14="http://schemas.microsoft.com/office/powerpoint/2010/main" val="2333548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C0F6735-7213-4375-B8D1-69EAE29A2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</p:spPr>
        <p:txBody>
          <a:bodyPr>
            <a:normAutofit/>
          </a:bodyPr>
          <a:lstStyle/>
          <a:p>
            <a:r>
              <a:rPr lang="pl-PL" sz="3200">
                <a:solidFill>
                  <a:srgbClr val="FFFFFF"/>
                </a:solidFill>
              </a:rPr>
              <a:t>USTAWA O SAMORZĄDZIE POWIATOWYM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461E968-5012-40F3-8035-6EBF89FE6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709" y="686862"/>
            <a:ext cx="7037591" cy="5475129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pl-PL" sz="2000" dirty="0"/>
              <a:t>ART. 8. (…) 2. ORGANAMI POWIATU SĄ: </a:t>
            </a:r>
          </a:p>
          <a:p>
            <a:pPr marL="514350" indent="-514350">
              <a:buAutoNum type="arabicParenR"/>
            </a:pPr>
            <a:r>
              <a:rPr lang="pl-PL" sz="2000" dirty="0"/>
              <a:t>RADA POWIATU; </a:t>
            </a:r>
          </a:p>
          <a:p>
            <a:pPr marL="514350" indent="-514350">
              <a:buAutoNum type="arabicParenR"/>
            </a:pPr>
            <a:r>
              <a:rPr lang="pl-PL" sz="2000" dirty="0"/>
              <a:t>ZARZĄD POWIATU. </a:t>
            </a:r>
          </a:p>
          <a:p>
            <a:pPr marL="0" indent="0">
              <a:buNone/>
            </a:pPr>
            <a:r>
              <a:rPr lang="pl-PL" sz="2000" dirty="0"/>
              <a:t>ART. 9. 1. RADA POWIATU JEST ORGANEM STANOWIĄCYM I KONTROLNYM POWIATU(…)</a:t>
            </a:r>
          </a:p>
          <a:p>
            <a:pPr marL="0" indent="0">
              <a:buNone/>
            </a:pPr>
            <a:r>
              <a:rPr lang="pl-PL" sz="2000" dirty="0"/>
              <a:t>2. KADENCJA RADY TRWA 5 LAT, LICZĄC OD DNIA WYBORÓW. </a:t>
            </a:r>
          </a:p>
          <a:p>
            <a:pPr marL="0" indent="0">
              <a:buNone/>
            </a:pPr>
            <a:r>
              <a:rPr lang="pl-PL" sz="2000" dirty="0"/>
              <a:t>3. RADNI WYBIERANI SĄ </a:t>
            </a:r>
            <a:r>
              <a:rPr lang="pl-PL" sz="2000" u="sng" dirty="0"/>
              <a:t>W WYBORACH BEZPOŚREDNICH</a:t>
            </a:r>
            <a:r>
              <a:rPr lang="pl-PL" sz="2000" dirty="0"/>
              <a:t>(…) </a:t>
            </a:r>
          </a:p>
          <a:p>
            <a:pPr marL="0" indent="0">
              <a:buNone/>
            </a:pPr>
            <a:r>
              <a:rPr lang="pl-PL" sz="2000" dirty="0"/>
              <a:t>4. W SKŁAD RADY POWIATU WCHODZĄ RADNI W LICZBIE PIĘTNASTU W POWIATACH LICZĄCYCH DO 40 000 MIESZKAŃCÓW ORAZ PO DWÓCH NA KAŻDE KOLEJNE ROZPOCZĘTE 20 000 MIESZKAŃCÓW, ALE NIE WIĘCEJ NIŻ DWUDZIESTU DZIEWIĘCIU RADNYCH. </a:t>
            </a:r>
          </a:p>
          <a:p>
            <a:pPr marL="0" indent="0">
              <a:buNone/>
            </a:pPr>
            <a:r>
              <a:rPr lang="pl-PL" sz="2000" dirty="0"/>
              <a:t>(…)</a:t>
            </a:r>
          </a:p>
          <a:p>
            <a:pPr marL="0" indent="0">
              <a:buNone/>
            </a:pPr>
            <a:r>
              <a:rPr lang="pl-PL" sz="2000" dirty="0"/>
              <a:t>ART. 14. 1. RADA POWIATU WYBIERA ZE SWEGO GRONA </a:t>
            </a:r>
            <a:r>
              <a:rPr lang="pl-PL" sz="2000" u="sng" dirty="0"/>
              <a:t>PRZEWODNICZĄCEGO I JEDNEGO LUB DWÓCH WICEPRZEWODNICZĄCYCH </a:t>
            </a:r>
            <a:r>
              <a:rPr lang="pl-PL" sz="2000" dirty="0"/>
              <a:t>(…)</a:t>
            </a:r>
          </a:p>
        </p:txBody>
      </p:sp>
    </p:spTree>
    <p:extLst>
      <p:ext uri="{BB962C8B-B14F-4D97-AF65-F5344CB8AC3E}">
        <p14:creationId xmlns:p14="http://schemas.microsoft.com/office/powerpoint/2010/main" val="4507879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B42F4D-4245-478D-A7D7-0E531DF7C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3A3B9AE-9A91-4D8F-84F0-3892EAD4E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ART. 26. 1. ZARZĄD POWIATU JEST ORGANEM WYKONAWCZYM POWIATU. </a:t>
            </a:r>
          </a:p>
          <a:p>
            <a:pPr marL="0" indent="0" algn="just">
              <a:buNone/>
            </a:pPr>
            <a:r>
              <a:rPr lang="pl-PL" dirty="0"/>
              <a:t>2. W SKŁAD ZARZĄDU POWIATU WCHODZĄ </a:t>
            </a:r>
            <a:r>
              <a:rPr lang="pl-PL" dirty="0">
                <a:solidFill>
                  <a:srgbClr val="FF0000"/>
                </a:solidFill>
              </a:rPr>
              <a:t>STAROSTA JAKO JEGO PRZEWODNICZĄCY</a:t>
            </a:r>
            <a:r>
              <a:rPr lang="pl-PL" dirty="0"/>
              <a:t>, WICESTAROSTA I POZOSTALI CZŁONKOWIE. </a:t>
            </a:r>
          </a:p>
          <a:p>
            <a:pPr marL="0" indent="0" algn="just">
              <a:buNone/>
            </a:pPr>
            <a:r>
              <a:rPr lang="pl-PL" dirty="0"/>
              <a:t>(…)</a:t>
            </a:r>
          </a:p>
          <a:p>
            <a:pPr marL="0" indent="0" algn="just">
              <a:buNone/>
            </a:pPr>
            <a:r>
              <a:rPr lang="pl-PL" dirty="0"/>
              <a:t>ART. 27. 1. RADA POWIATU WYBIERA ZARZĄD W LICZBIE </a:t>
            </a:r>
            <a:r>
              <a:rPr lang="pl-PL" dirty="0">
                <a:solidFill>
                  <a:srgbClr val="00B0F0"/>
                </a:solidFill>
              </a:rPr>
              <a:t>OD 3 DO 5 OSÓB</a:t>
            </a:r>
            <a:r>
              <a:rPr lang="pl-PL" dirty="0"/>
              <a:t>, W TYM STAROSTĘ I WICESTAROSTĘ (…)</a:t>
            </a:r>
          </a:p>
        </p:txBody>
      </p:sp>
    </p:spTree>
    <p:extLst>
      <p:ext uri="{BB962C8B-B14F-4D97-AF65-F5344CB8AC3E}">
        <p14:creationId xmlns:p14="http://schemas.microsoft.com/office/powerpoint/2010/main" val="3197710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17ED63-95AC-4739-A4F0-938FED9B2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39096"/>
            <a:ext cx="12192000" cy="621890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pl-PL" sz="1800" b="1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J. Panejko 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podkreślał, że istotą samorządu jest niezależność od władz centralnych, zaś samodzielność stanowi istotę decentralizacji;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pl-PL" sz="1800" dirty="0"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amorząd definiował jako </a:t>
            </a:r>
            <a:r>
              <a:rPr lang="pl-PL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„opartą na przepisach ustawy zdecentralizowaną administrację państwową, wykonywaną przez lokalne organy, niepodległe hierarchicznie innym organom i samodzielne w granicach ustawy i ogólnego porządku prawnego”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l-PL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J. Panejko, Geneza i podstawy samorządu europejskiego, Warszawa 1990, s. 96-97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pl-PL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l-PL" sz="1800" b="1" u="sng" dirty="0">
                <a:effectLst/>
                <a:ea typeface="Calibri" panose="020F0502020204030204" pitchFamily="34" charset="0"/>
              </a:rPr>
              <a:t>T. Bigo </a:t>
            </a:r>
          </a:p>
          <a:p>
            <a:pPr algn="just">
              <a:lnSpc>
                <a:spcPct val="120000"/>
              </a:lnSpc>
            </a:pPr>
            <a:r>
              <a:rPr lang="pl-PL" sz="1800" dirty="0">
                <a:effectLst/>
                <a:ea typeface="Calibri" panose="020F0502020204030204" pitchFamily="34" charset="0"/>
              </a:rPr>
              <a:t>definiował samorząd jako „</a:t>
            </a:r>
            <a:r>
              <a:rPr lang="pl-PL" sz="1800" i="1" dirty="0">
                <a:effectLst/>
                <a:ea typeface="Calibri" panose="020F0502020204030204" pitchFamily="34" charset="0"/>
              </a:rPr>
              <a:t>decentralizację administracji publicznej, której samodzielnemi podmiotami są korporacje, powołane do tego przez ustawę</a:t>
            </a:r>
            <a:r>
              <a:rPr lang="pl-PL" sz="1800" dirty="0">
                <a:effectLst/>
                <a:ea typeface="Calibri" panose="020F0502020204030204" pitchFamily="34" charset="0"/>
              </a:rPr>
              <a:t>”;</a:t>
            </a:r>
          </a:p>
          <a:p>
            <a:pPr algn="just">
              <a:lnSpc>
                <a:spcPct val="120000"/>
              </a:lnSpc>
            </a:pPr>
            <a:r>
              <a:rPr lang="pl-PL" sz="1800" dirty="0">
                <a:ea typeface="Calibri" panose="020F0502020204030204" pitchFamily="34" charset="0"/>
              </a:rPr>
              <a:t>z</a:t>
            </a:r>
            <a:r>
              <a:rPr lang="pl-PL" sz="1800" dirty="0">
                <a:effectLst/>
                <a:ea typeface="Calibri" panose="020F0502020204030204" pitchFamily="34" charset="0"/>
              </a:rPr>
              <a:t>a element indywidualizujący samorząd i wyodrębniający go ze struktury administracyjnej uważał osobowość prawną jednostek samorządowych;</a:t>
            </a:r>
          </a:p>
          <a:p>
            <a:pPr algn="just">
              <a:lnSpc>
                <a:spcPct val="120000"/>
              </a:lnSpc>
            </a:pPr>
            <a:r>
              <a:rPr lang="pl-PL" sz="1800" dirty="0">
                <a:ea typeface="Calibri" panose="020F0502020204030204" pitchFamily="34" charset="0"/>
              </a:rPr>
              <a:t>k</a:t>
            </a:r>
            <a:r>
              <a:rPr lang="pl-PL" sz="1800" dirty="0">
                <a:effectLst/>
                <a:ea typeface="Calibri" panose="020F0502020204030204" pitchFamily="34" charset="0"/>
              </a:rPr>
              <a:t>orporacyjność osób prawnych, czyli podmiotów administracji, uznawał za istotną cechę samorządu, nie uważał z kolei za ważną cechę zdolności majątkowej, choć przyznawał, że z reguły jest ona atrybutem związków samorządowych;</a:t>
            </a:r>
          </a:p>
          <a:p>
            <a:pPr algn="just">
              <a:lnSpc>
                <a:spcPct val="120000"/>
              </a:lnSpc>
            </a:pPr>
            <a:r>
              <a:rPr lang="pl-PL" sz="1800" dirty="0">
                <a:effectLst/>
                <a:ea typeface="Calibri" panose="020F0502020204030204" pitchFamily="34" charset="0"/>
              </a:rPr>
              <a:t>odrzucał koncepcję prawa do </a:t>
            </a:r>
            <a:r>
              <a:rPr lang="pl-PL" sz="1800" i="1" dirty="0">
                <a:effectLst/>
                <a:ea typeface="Calibri" panose="020F0502020204030204" pitchFamily="34" charset="0"/>
              </a:rPr>
              <a:t>imperium</a:t>
            </a:r>
            <a:r>
              <a:rPr lang="pl-PL" sz="1800" dirty="0">
                <a:effectLst/>
                <a:ea typeface="Calibri" panose="020F0502020204030204" pitchFamily="34" charset="0"/>
              </a:rPr>
              <a:t> podmiotów samorządowych, co argumentował faktem braku w ustawodawstwie normy, na podstawie której takie prawo można skonstruować;</a:t>
            </a:r>
          </a:p>
          <a:p>
            <a:pPr algn="just">
              <a:lnSpc>
                <a:spcPct val="120000"/>
              </a:lnSpc>
            </a:pPr>
            <a:r>
              <a:rPr lang="pl-PL" sz="1800" dirty="0">
                <a:effectLst/>
                <a:ea typeface="Calibri" panose="020F0502020204030204" pitchFamily="34" charset="0"/>
              </a:rPr>
              <a:t>jego zdaniem podmioty samorządu nie panują nad nikim, są jedynie podmiotem praw, które realizowane są przy pomocy swoistych sankcji – bezpośredniego przymusu.</a:t>
            </a:r>
            <a:r>
              <a:rPr lang="pl-PL" sz="1200" dirty="0">
                <a:effectLst/>
              </a:rPr>
              <a:t>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pl-PL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l-PL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T. Bigo, Związki publiczno-prawne w świetle ustawodawstwa polskiego, Warszawa 1990, s. 141-142, 151-153.</a:t>
            </a:r>
          </a:p>
          <a:p>
            <a:pPr marL="0" indent="0" algn="just">
              <a:buNone/>
            </a:pP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908492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07A0496-0B56-4E97-9A32-4A212D013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</p:spPr>
        <p:txBody>
          <a:bodyPr>
            <a:normAutofit/>
          </a:bodyPr>
          <a:lstStyle/>
          <a:p>
            <a:r>
              <a:rPr lang="pl-PL" sz="2900">
                <a:solidFill>
                  <a:srgbClr val="FFFFFF"/>
                </a:solidFill>
              </a:rPr>
              <a:t>USTAWA O SAMORZĄDZIE WOJEWÓDZTWA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C678FD-A98D-4289-8F28-61A7006AB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709" y="686862"/>
            <a:ext cx="7037591" cy="5475129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pl-PL" sz="1800" dirty="0"/>
              <a:t>ART. 15. ORGANAMI SAMORZĄDU WOJEWÓDZTWA SĄ: </a:t>
            </a:r>
          </a:p>
          <a:p>
            <a:pPr marL="514350" indent="-514350">
              <a:buAutoNum type="arabicParenR"/>
            </a:pPr>
            <a:r>
              <a:rPr lang="pl-PL" sz="1800" dirty="0"/>
              <a:t>SEJMIK WOJEWÓDZTWA; </a:t>
            </a:r>
          </a:p>
          <a:p>
            <a:pPr marL="514350" indent="-514350">
              <a:buAutoNum type="arabicParenR"/>
            </a:pPr>
            <a:r>
              <a:rPr lang="pl-PL" sz="1800" dirty="0"/>
              <a:t>ZARZĄD WOJEWÓDZTWA. </a:t>
            </a:r>
          </a:p>
          <a:p>
            <a:pPr marL="0" indent="0">
              <a:buNone/>
            </a:pPr>
            <a:r>
              <a:rPr lang="pl-PL" sz="1800" dirty="0"/>
              <a:t>ART. 16. 1. SEJMIK WOJEWÓDZTWA JEST ORGANEM STANOWIĄCYM I KONTROLNYM WOJEWÓDZTWA. </a:t>
            </a:r>
          </a:p>
          <a:p>
            <a:pPr marL="0" indent="0">
              <a:buNone/>
            </a:pPr>
            <a:r>
              <a:rPr lang="pl-PL" sz="1800" dirty="0"/>
              <a:t>2. KADENCJA SEJMIKU WOJEWÓDZTWA TRWA 5 LAT, LICZĄC OD DNIA WYBORÓW. </a:t>
            </a:r>
          </a:p>
          <a:p>
            <a:pPr marL="0" indent="0">
              <a:buNone/>
            </a:pPr>
            <a:r>
              <a:rPr lang="pl-PL" sz="1800" dirty="0"/>
              <a:t>3. W SKŁAD SEJMIKU WOJEWÓDZTWA WCHODZĄ RADNI WYBRANI W WYBORACH BEZPOŚREDNICH W LICZBIE TRZYDZIESTU W WOJEWÓDZTWACH LICZĄCYCH DO 2 000 000 MIESZKAŃCÓW ORAZ PO TRZECH RADNYCH NA KAŻDE KOLEJNE ROZPOCZĘTE 500 000 MIESZKAŃCÓW. </a:t>
            </a:r>
          </a:p>
          <a:p>
            <a:pPr marL="0" indent="0">
              <a:buNone/>
            </a:pPr>
            <a:r>
              <a:rPr lang="pl-PL" sz="1800" dirty="0"/>
              <a:t>(…)</a:t>
            </a:r>
          </a:p>
          <a:p>
            <a:pPr marL="0" indent="0">
              <a:buNone/>
            </a:pPr>
            <a:r>
              <a:rPr lang="pl-PL" sz="1800" dirty="0"/>
              <a:t>ART. 20. 1. SEJMIK WOJEWÓDZTWA WYBIERA ZE SWOJEGO GRONA PRZEWODNICZĄCEGO ORAZ NIE WIĘCEJ NIŻ 3 WICEPRZEWODNICZĄCYCH, BEZWZGLĘDNĄ WIĘKSZOŚCIĄ GŁOSÓW W OBECNOŚCI CO NAJMNIEJ POŁOWY USTAWOWEGO SKŁADU SEJMIKU, W GŁOSOWANIU TAJNYM.</a:t>
            </a:r>
          </a:p>
          <a:p>
            <a:pPr marL="0" indent="0">
              <a:buNone/>
            </a:pPr>
            <a:r>
              <a:rPr lang="pl-PL" sz="1800" dirty="0"/>
              <a:t>(…)</a:t>
            </a:r>
          </a:p>
        </p:txBody>
      </p:sp>
    </p:spTree>
    <p:extLst>
      <p:ext uri="{BB962C8B-B14F-4D97-AF65-F5344CB8AC3E}">
        <p14:creationId xmlns:p14="http://schemas.microsoft.com/office/powerpoint/2010/main" val="21398273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F35A45-F9BF-45E0-B278-D63CC3BBD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D40A848-C753-406C-B149-F32882FD9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ART. 31. 1. ZARZĄD WOJEWÓDZTWA JEST ORGANEM WYKONAWCZYM WOJEWÓDZTWA.</a:t>
            </a:r>
          </a:p>
          <a:p>
            <a:pPr marL="0" indent="0" algn="just">
              <a:buNone/>
            </a:pPr>
            <a:r>
              <a:rPr lang="pl-PL" dirty="0"/>
              <a:t>2. W SKŁAD ZARZĄDU WOJEWÓDZTWA, LICZĄCEGO </a:t>
            </a:r>
            <a:r>
              <a:rPr lang="pl-PL" dirty="0">
                <a:solidFill>
                  <a:srgbClr val="FF0000"/>
                </a:solidFill>
              </a:rPr>
              <a:t>5 OSÓB</a:t>
            </a:r>
            <a:r>
              <a:rPr lang="pl-PL" dirty="0"/>
              <a:t>, WCHODZI </a:t>
            </a:r>
            <a:r>
              <a:rPr lang="pl-PL" dirty="0">
                <a:solidFill>
                  <a:srgbClr val="FF0000"/>
                </a:solidFill>
              </a:rPr>
              <a:t>MARSZAŁEK WOJEWÓDZTWA JAKO JEGO PRZEWODNICZĄCY</a:t>
            </a:r>
            <a:r>
              <a:rPr lang="pl-PL" dirty="0"/>
              <a:t>, WICEMARSZAŁEK LUB 2 WICEMARSZAŁKÓW I POZOSTALI CZŁONKOWIE.</a:t>
            </a:r>
          </a:p>
          <a:p>
            <a:pPr marL="0" indent="0" algn="just">
              <a:buNone/>
            </a:pPr>
            <a:r>
              <a:rPr lang="pl-PL" dirty="0"/>
              <a:t>(…)</a:t>
            </a:r>
          </a:p>
        </p:txBody>
      </p:sp>
    </p:spTree>
    <p:extLst>
      <p:ext uri="{BB962C8B-B14F-4D97-AF65-F5344CB8AC3E}">
        <p14:creationId xmlns:p14="http://schemas.microsoft.com/office/powerpoint/2010/main" val="130908257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Dekoncentracja wewnętrzna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Organ administracyjny może upoważnić pracowników do realizacji określonych czynności, w ramach kompetencji które sam posiada;</a:t>
            </a:r>
          </a:p>
          <a:p>
            <a:pPr algn="just"/>
            <a:r>
              <a:rPr lang="pl-PL" dirty="0"/>
              <a:t>Pracownik nie może dalej przekazać tych uprawnień (np. innemu pracownikowi tego urzędu), gdyż nie jest organem;</a:t>
            </a:r>
          </a:p>
          <a:p>
            <a:pPr algn="just"/>
            <a:r>
              <a:rPr lang="pl-PL" dirty="0"/>
              <a:t>Dekoncentracja wewnętrzna to podział pracy między organ i pracowników urzędu, a nie podział kompetencji, które pozostają w rękach organu;</a:t>
            </a:r>
          </a:p>
          <a:p>
            <a:pPr algn="just"/>
            <a:r>
              <a:rPr lang="pl-PL" dirty="0"/>
              <a:t>Przekazanie może zostać przez organ cofnięte;</a:t>
            </a:r>
          </a:p>
          <a:p>
            <a:pPr algn="just"/>
            <a:r>
              <a:rPr lang="pl-PL" dirty="0"/>
              <a:t>Wystawione upoważnienie odsuwa organ od możliwości załatwienia danej sprawy;</a:t>
            </a:r>
          </a:p>
          <a:p>
            <a:pPr algn="just"/>
            <a:r>
              <a:rPr lang="pl-PL" dirty="0"/>
              <a:t>Brak upoważnienia – organ musi wydać decyzję samodzielnie;</a:t>
            </a:r>
          </a:p>
          <a:p>
            <a:pPr algn="just"/>
            <a:r>
              <a:rPr lang="pl-PL" dirty="0"/>
              <a:t>Brak możliwości funkcjonowania organu i jednoczesny brak upoważnienia – nikt nie może wydać decyzji;</a:t>
            </a:r>
          </a:p>
          <a:p>
            <a:pPr algn="just"/>
            <a:r>
              <a:rPr lang="pl-PL" dirty="0"/>
              <a:t>Decyzja wydana przez osobę upoważnioną ma takie same skutki, jak decyzja wydana przez organ.</a:t>
            </a:r>
          </a:p>
        </p:txBody>
      </p:sp>
    </p:spTree>
    <p:extLst>
      <p:ext uri="{BB962C8B-B14F-4D97-AF65-F5344CB8AC3E}">
        <p14:creationId xmlns:p14="http://schemas.microsoft.com/office/powerpoint/2010/main" val="420672856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4C7D20-1659-4D19-86E7-0F9FF5DFE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354C02-F51B-46D2-8C3D-284EE8CA7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PRZYKŁAD – USTAWA O SAMORZĄDZIE WOJEWÓDZTWA</a:t>
            </a:r>
          </a:p>
          <a:p>
            <a:pPr algn="just"/>
            <a:endParaRPr lang="pl-PL" dirty="0"/>
          </a:p>
          <a:p>
            <a:pPr marL="0" indent="0" algn="just">
              <a:buNone/>
            </a:pPr>
            <a:r>
              <a:rPr lang="pl-PL" dirty="0"/>
              <a:t>Art. 46. 1. </a:t>
            </a:r>
            <a:r>
              <a:rPr lang="pl-PL" dirty="0">
                <a:solidFill>
                  <a:srgbClr val="FF3399"/>
                </a:solidFill>
              </a:rPr>
              <a:t>Decyzje w indywidualnych sprawach z zakresu administracji publicznej </a:t>
            </a:r>
            <a:r>
              <a:rPr lang="pl-PL" dirty="0">
                <a:solidFill>
                  <a:srgbClr val="0070C0"/>
                </a:solidFill>
              </a:rPr>
              <a:t>wydaje marszałek województwa</a:t>
            </a:r>
            <a:r>
              <a:rPr lang="pl-PL" dirty="0"/>
              <a:t>, jeżeli przepisy szczególne nie stanowią inaczej. </a:t>
            </a:r>
          </a:p>
          <a:p>
            <a:pPr marL="0" indent="0" algn="just">
              <a:buNone/>
            </a:pPr>
            <a:r>
              <a:rPr lang="pl-PL" dirty="0"/>
              <a:t>2. Marszałek województwa </a:t>
            </a:r>
            <a:r>
              <a:rPr lang="pl-PL" b="1" u="sng" dirty="0">
                <a:solidFill>
                  <a:srgbClr val="92D050"/>
                </a:solidFill>
              </a:rPr>
              <a:t>może upoważnić</a:t>
            </a:r>
            <a:r>
              <a:rPr lang="pl-PL" b="1" dirty="0">
                <a:solidFill>
                  <a:srgbClr val="92D050"/>
                </a:solidFill>
              </a:rPr>
              <a:t> </a:t>
            </a:r>
            <a:r>
              <a:rPr lang="pl-PL" dirty="0"/>
              <a:t>wicemarszałków, pozostałych członków zarządu województwa, pracowników urzędu marszałkowskiego oraz kierowników wojewódzkich samorządowych jednostek organizacyjnych 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</a:rPr>
              <a:t>do wydawania w jego imieniu decyzji</a:t>
            </a:r>
            <a:r>
              <a:rPr lang="pl-PL" dirty="0"/>
              <a:t>, o których mowa w ust. 1. </a:t>
            </a:r>
          </a:p>
        </p:txBody>
      </p:sp>
    </p:spTree>
    <p:extLst>
      <p:ext uri="{BB962C8B-B14F-4D97-AF65-F5344CB8AC3E}">
        <p14:creationId xmlns:p14="http://schemas.microsoft.com/office/powerpoint/2010/main" val="417521850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8C9496-B31C-4D47-88BD-ECDCF38D7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57629"/>
            <a:ext cx="12192000" cy="554037"/>
          </a:xfrm>
        </p:spPr>
        <p:txBody>
          <a:bodyPr>
            <a:normAutofit fontScale="90000"/>
          </a:bodyPr>
          <a:lstStyle/>
          <a:p>
            <a:r>
              <a:rPr lang="pl-PL" sz="4400" dirty="0"/>
              <a:t>Uchwała budżetowa gminy</a:t>
            </a:r>
            <a:br>
              <a:rPr lang="pl-PL" sz="4400" dirty="0"/>
            </a:br>
            <a:r>
              <a:rPr lang="pl-PL" sz="4400" dirty="0"/>
              <a:t>podstawa gospodarki finansowej gminy –art. 51 usg</a:t>
            </a:r>
            <a:endParaRPr lang="en-GB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2FDF2B52-BFD9-42C7-8344-2CEB491F697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1104900"/>
          <a:ext cx="12192000" cy="5753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47090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582A5F-95FF-4685-A1E9-172721AFA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D4F245-34D7-4CD5-B3D1-17C56CA05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sz="5400" b="1" dirty="0"/>
          </a:p>
          <a:p>
            <a:pPr marL="0" indent="0" algn="ctr">
              <a:buNone/>
            </a:pPr>
            <a:r>
              <a:rPr lang="pl-PL" sz="5400" b="1" dirty="0"/>
              <a:t>Ustawa z dnia 5 stycznia 2011 r. - Kodeks wyborczy</a:t>
            </a:r>
            <a:endParaRPr lang="en-GB" sz="5400" b="1" dirty="0"/>
          </a:p>
        </p:txBody>
      </p:sp>
    </p:spTree>
    <p:extLst>
      <p:ext uri="{BB962C8B-B14F-4D97-AF65-F5344CB8AC3E}">
        <p14:creationId xmlns:p14="http://schemas.microsoft.com/office/powerpoint/2010/main" val="379862289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A8FA64-47C0-4032-9903-95D8A7060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Obsadzenie mandatów bez głosowania – organy stanowiące jst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F380216-7370-4C3C-B899-28288F0C7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Art. 380. </a:t>
            </a:r>
            <a:r>
              <a:rPr lang="pl-PL" b="1" dirty="0">
                <a:solidFill>
                  <a:schemeClr val="accent5">
                    <a:lumMod val="75000"/>
                  </a:schemeClr>
                </a:solidFill>
              </a:rPr>
              <a:t>Jeżeli w okręgu wyborczym w wyborach do rady zarejestrowana liczba kandydatów jest równa liczbie radnych wybieranych w danym okręgu wyborczym lub od niej mniejsza, głosowania nie przeprowadza się</a:t>
            </a:r>
            <a:r>
              <a:rPr lang="pl-PL" dirty="0"/>
              <a:t>, </a:t>
            </a:r>
            <a:r>
              <a:rPr lang="pl-PL" b="1" dirty="0">
                <a:solidFill>
                  <a:srgbClr val="D60093"/>
                </a:solidFill>
              </a:rPr>
              <a:t>a za wybranych na radnych terytorialna komisja wyborcza uznaje zarejestrowanych kandydatów</a:t>
            </a:r>
            <a:r>
              <a:rPr lang="pl-PL" dirty="0"/>
              <a:t>, a odpowiednio pozostałe mandaty pozostają nieobsadzone.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630754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8E6BDE-1527-4849-BA77-745857C13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Organ wykonawczy gminy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498305-E8EB-49AF-993B-7DAB27C1F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Art. 482. § 1. Jeżeli w terminie, o którym mowa w art. 478 § 3, nie zgłoszono żadnego kandydata lub zgłoszono tylko jednego kandydata, gminna komisja wyborcza niezwłocznie wzywa, przez rozplakatowanie </a:t>
            </a:r>
            <a:r>
              <a:rPr lang="pl-PL" dirty="0" err="1"/>
              <a:t>obwieszczeń</a:t>
            </a:r>
            <a:r>
              <a:rPr lang="pl-PL" dirty="0"/>
              <a:t>, do dokonania dodatkowych zgłoszeń. W takim przypadku termin zgłaszania kandydatów ulega przedłużeniu o 5 dni, licząc od dnia rozplakatowania </a:t>
            </a:r>
            <a:r>
              <a:rPr lang="pl-PL" dirty="0" err="1"/>
              <a:t>obwieszczeń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/>
              <a:t>§ 2. Jeżeli mimo postępowania, o którym mowa w § 1, </a:t>
            </a:r>
            <a:r>
              <a:rPr lang="pl-PL" b="1" dirty="0">
                <a:solidFill>
                  <a:srgbClr val="00B050"/>
                </a:solidFill>
              </a:rPr>
              <a:t>nie zostanie zarejestrowany żaden kandydat, wyboru wójta dokonuje rada gminy bezwzględną większością głosów ustawowego składu rady w głosowaniu tajnym. </a:t>
            </a:r>
          </a:p>
          <a:p>
            <a:pPr marL="0" indent="0" algn="just">
              <a:buNone/>
            </a:pPr>
            <a:r>
              <a:rPr lang="pl-PL" dirty="0"/>
              <a:t>§ 3. Jeżeli mimo postępowania, o którym mowa w § 1, </a:t>
            </a:r>
            <a:r>
              <a:rPr lang="pl-PL" b="1" dirty="0">
                <a:solidFill>
                  <a:srgbClr val="FF5050"/>
                </a:solidFill>
              </a:rPr>
              <a:t>zostanie zarejestrowany tylko jeden kandydat, wybory przeprowadza się, z tym że tego kandydata uważa się za wybranego, jeżeli w głosowaniu uzyskał więcej niż połowę ważnie oddanych głosów. </a:t>
            </a:r>
          </a:p>
          <a:p>
            <a:pPr marL="0" indent="0" algn="just">
              <a:buNone/>
            </a:pPr>
            <a:r>
              <a:rPr lang="pl-PL" dirty="0"/>
              <a:t>§ 4. W przypadku gdy kandydat, o którym mowa w § 3, nie uzyskał więcej niż połowy ważnie oddanych głosów, </a:t>
            </a:r>
            <a:r>
              <a:rPr lang="pl-PL" dirty="0">
                <a:solidFill>
                  <a:srgbClr val="00B050"/>
                </a:solidFill>
              </a:rPr>
              <a:t>wyboru wójta dokonuje rada gminy bezwzględną większością głosów ustawowego składu rady w głosowaniu tajnym.</a:t>
            </a:r>
            <a:endParaRPr lang="en-GB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25082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05FD4A0-13EF-4F13-A228-20E0B69A8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59220"/>
            <a:ext cx="12192000" cy="607119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sz="2000" dirty="0"/>
              <a:t>Art. 473. § 1. Za wybranego na wójta uważa się tego kandydata, który w głosowaniu otrzymał więcej niż połowę ważnie oddanych głosów. </a:t>
            </a:r>
          </a:p>
          <a:p>
            <a:pPr marL="0" indent="0" algn="just">
              <a:buNone/>
            </a:pPr>
            <a:r>
              <a:rPr lang="pl-PL" sz="2000" dirty="0"/>
              <a:t>§ 2. Jeżeli żaden z kandydatów nie otrzymał określonej w § 1 liczby ważnie oddanych głosów, </a:t>
            </a:r>
            <a:r>
              <a:rPr lang="pl-PL" sz="2000" b="1" u="sng" dirty="0">
                <a:solidFill>
                  <a:srgbClr val="D60093"/>
                </a:solidFill>
              </a:rPr>
              <a:t>czternastego dnia po pierwszym głosowaniu przeprowadza się ponowne głosowanie</a:t>
            </a:r>
            <a:r>
              <a:rPr lang="pl-PL" sz="2000" dirty="0"/>
              <a:t>. </a:t>
            </a:r>
          </a:p>
          <a:p>
            <a:pPr marL="0" indent="0" algn="just">
              <a:buNone/>
            </a:pPr>
            <a:r>
              <a:rPr lang="pl-PL" sz="2000" dirty="0"/>
              <a:t>§ 3. W ponownym głosowaniu wyboru dokonuje się spośród dwóch kandydatów, którzy w pierwszym głosowaniu otrzymali największą liczbę ważnie oddanych głosów. W przypadku gdy więcej niż dwóch kandydatów otrzyma liczbę głosów uprawniającą do udziału w ponownym głosowaniu, </a:t>
            </a:r>
            <a:r>
              <a:rPr lang="pl-PL" sz="2000" b="1" dirty="0"/>
              <a:t>o dopuszczeniu kandydata do wyborów w ponownym głosowaniu rozstrzyga większa liczba obwodów głosowania, w których jeden z kandydatów otrzymał większą liczbę głosów, a jeżeli liczba tych obwodów byłaby równa – rozstrzyga losowanie przeprowadzone przez gminną komisję wyborczą.</a:t>
            </a:r>
            <a:r>
              <a:rPr lang="pl-PL" sz="2000" dirty="0"/>
              <a:t> W losowaniu mają prawo uczestniczenia wszyscy kandydaci lub pełnomocnicy wyborczy ich komitetów wyborczych. </a:t>
            </a:r>
          </a:p>
          <a:p>
            <a:pPr marL="0" indent="0" algn="just">
              <a:buNone/>
            </a:pPr>
            <a:r>
              <a:rPr lang="pl-PL" sz="2000" dirty="0"/>
              <a:t>§ 4. Jeżeli którykolwiek z dwóch kandydatów, o których mowa w § 3, wycofa zgodę na kandydowanie, utraci prawo wyborcze albo umrze, w ponownym głosowaniu bierze udział jeden kandydat. </a:t>
            </a:r>
          </a:p>
          <a:p>
            <a:pPr marL="0" indent="0" algn="just">
              <a:buNone/>
            </a:pPr>
            <a:r>
              <a:rPr lang="pl-PL" sz="2000" dirty="0"/>
              <a:t>§ 5. </a:t>
            </a:r>
            <a:r>
              <a:rPr lang="pl-PL" sz="2000" b="1" dirty="0">
                <a:solidFill>
                  <a:srgbClr val="00B050"/>
                </a:solidFill>
              </a:rPr>
              <a:t>Za wybranego w ponownym głosowaniu uważa się tego kandydata, który otrzymał większą liczbę ważnie oddanych głosów.</a:t>
            </a:r>
          </a:p>
          <a:p>
            <a:pPr marL="0" indent="0" algn="just">
              <a:buNone/>
            </a:pPr>
            <a:r>
              <a:rPr lang="pl-PL" sz="2000" dirty="0"/>
              <a:t>(…)</a:t>
            </a:r>
          </a:p>
          <a:p>
            <a:pPr marL="0" indent="0" algn="just">
              <a:buNone/>
            </a:pPr>
            <a:r>
              <a:rPr lang="pl-PL" sz="2000" dirty="0"/>
              <a:t>§ 7. </a:t>
            </a:r>
            <a:r>
              <a:rPr lang="pl-PL" sz="2000" dirty="0">
                <a:solidFill>
                  <a:srgbClr val="00B0F0"/>
                </a:solidFill>
              </a:rPr>
              <a:t>W przypadku gdy obaj kandydaci w ponownym głosowaniu otrzymają tę samą liczbę głosów, za wybranego uważa się tego kandydata, który w większej liczbie obwodów głosowania otrzymał więcej głosów niż drugi kandydat. </a:t>
            </a:r>
            <a:r>
              <a:rPr lang="pl-PL" sz="2000" b="1" u="sng" dirty="0">
                <a:solidFill>
                  <a:srgbClr val="FF0000"/>
                </a:solidFill>
              </a:rPr>
              <a:t>Jeżeli liczby obwodów, o których mowa w zdaniu poprzednim, byłyby równe, o wyborze wójta rozstrzyga losowanie przeprowadzone przez gminną komisję wyborczą. </a:t>
            </a:r>
            <a:r>
              <a:rPr lang="pl-PL" sz="2000" dirty="0"/>
              <a:t>W losowaniu mają prawo uczestniczenia obaj kandydaci lub pełnomocnicy wyborczy ich komitetów wyborczych.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68807339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F014CE-B239-4832-991F-3AE3E5307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JAWNOŚĆ W SAMORZĄDZIE TERYTORIALNYM</a:t>
            </a:r>
            <a:endParaRPr lang="en-GB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F184E43E-CD8C-4C41-BC9D-6B45E0ECA91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4871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3CCA3C-42A7-45C5-808A-FCBBD8112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SŁOWNIK JĘZYKA POLSKIEGO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81E4151B-BDC9-4B4D-981E-90C6CF7DF7E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2300747"/>
          <a:ext cx="10515600" cy="15459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970AA802-8B3D-44AD-874D-A9731B64B4E1}"/>
              </a:ext>
            </a:extLst>
          </p:cNvPr>
          <p:cNvGraphicFramePr/>
          <p:nvPr/>
        </p:nvGraphicFramePr>
        <p:xfrm>
          <a:off x="838199" y="4111183"/>
          <a:ext cx="10515599" cy="15459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36509879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D8966E-895D-4D59-B9E0-009848506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l-PL" sz="3200" b="1" dirty="0"/>
              <a:t>Konwencja o Ochronie Praw Człowieka i Podstawowych Wolności sporządzona w Rzymie dnia 4 listopada 1950 r.</a:t>
            </a:r>
            <a:endParaRPr lang="en-GB" sz="3200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DF47F8-B675-4F0B-AEBD-A4ECE69DC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ARTYKUŁ 10</a:t>
            </a:r>
          </a:p>
          <a:p>
            <a:pPr marL="0" indent="0" algn="just">
              <a:buNone/>
            </a:pPr>
            <a:r>
              <a:rPr lang="pl-PL" dirty="0"/>
              <a:t>1. Każdy ma prawo do wolności wyrażania opinii. </a:t>
            </a:r>
            <a:r>
              <a:rPr lang="pl-PL" b="1" dirty="0">
                <a:solidFill>
                  <a:srgbClr val="D60093"/>
                </a:solidFill>
              </a:rPr>
              <a:t>Prawo to obejmuje wolność posiadania poglądów oraz otrzymywania i przekazywania informacji i idei bez ingerencji władz publicznych i bez względu na granice państwowe.</a:t>
            </a:r>
            <a:r>
              <a:rPr lang="pl-PL" dirty="0"/>
              <a:t> Niniejszy przepis nie wyklucza prawa Państw do poddania procedurze zezwoleń przedsiębiorstw radiowych, telewizyjnych lub kinematograficznych.</a:t>
            </a:r>
          </a:p>
          <a:p>
            <a:pPr marL="0" indent="0" algn="just">
              <a:buNone/>
            </a:pPr>
            <a:r>
              <a:rPr lang="pl-PL" dirty="0"/>
              <a:t>2. Korzystanie z tych wolności pociągających za sobą obowiązki i odpowiedzialność </a:t>
            </a:r>
            <a:r>
              <a:rPr lang="pl-PL" u="sng" dirty="0"/>
              <a:t>może podlegać takim wymogom formalnym, warunkom, ograniczeniom i sankcjom, jakie są przewidziane przez ustawę i niezbędne w społeczeństwie demokratycznym </a:t>
            </a:r>
            <a:r>
              <a:rPr lang="pl-PL" dirty="0"/>
              <a:t>w interesie bezpieczeństwa państwowego, integralności terytorialnej lub bezpieczeństwa publicznego ze względu na konieczność zapobieżenia zakłóceniu porządku lub przestępstwu, z uwagi na ochronę zdrowia i moralności, ochronę dobrego imienia i praw innych osób oraz ze względu na zapobieżenie ujawnieniu informacji poufnych lub na zagwarantowanie powagi i bezstronności władzy sądowej.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072187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D1B643-E947-4A04-B864-3A0926347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l-PL" sz="3200" b="1" dirty="0"/>
              <a:t>MIĘDZYNARODOWY PAKT PRAW OBYWATELSKICH I POLITYCZNYCH otwarty do podpisu w Nowym Jorku dnia 16 grudnia 1966 r. </a:t>
            </a:r>
            <a:endParaRPr lang="en-GB" sz="3200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BA791E-C8FE-483F-A969-E3639DCF8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Artykuł 19 </a:t>
            </a:r>
          </a:p>
          <a:p>
            <a:pPr marL="514350" indent="-514350">
              <a:buAutoNum type="arabicPeriod"/>
            </a:pPr>
            <a:r>
              <a:rPr lang="pl-PL" dirty="0"/>
              <a:t>Każdy człowiek ma prawo do posiadania bez przeszkód własnych poglądów. </a:t>
            </a:r>
          </a:p>
          <a:p>
            <a:pPr marL="514350" indent="-514350">
              <a:buAutoNum type="arabicPeriod"/>
            </a:pPr>
            <a:r>
              <a:rPr lang="pl-PL" dirty="0"/>
              <a:t>Każdy człowiek ma prawo do swobodnego wyrażania opinii; prawo to obejmuje </a:t>
            </a:r>
            <a:r>
              <a:rPr lang="pl-PL" b="1" dirty="0">
                <a:solidFill>
                  <a:srgbClr val="D60093"/>
                </a:solidFill>
              </a:rPr>
              <a:t>swobodę poszukiwania, otrzymywania i rozpowszechniania wszelkich informacji i poglądów, bez względu na granice państwowe</a:t>
            </a:r>
            <a:r>
              <a:rPr lang="pl-PL" dirty="0"/>
              <a:t>, ustnie, pismem lub drukiem, w postaci dzieła sztuki bądź w jakikolwiek inny sposób według własnego wyboru. </a:t>
            </a:r>
          </a:p>
          <a:p>
            <a:pPr marL="514350" indent="-514350">
              <a:buAutoNum type="arabicPeriod"/>
            </a:pPr>
            <a:r>
              <a:rPr lang="pl-PL" dirty="0"/>
              <a:t>Realizacja praw przewidzianych w ustępie 2 niniejszego artykułu pociąga za sobą specjalne obowiązki i specjalną odpowiedzialność. </a:t>
            </a:r>
            <a:r>
              <a:rPr lang="pl-PL" u="sng" dirty="0"/>
              <a:t>Może ona w konsekwencji podlegać pewnym ograniczeniom, które powinny być jednak wyraźnie przewidziane przez ustawę i które są niezbędne w celu</a:t>
            </a:r>
            <a:r>
              <a:rPr lang="pl-PL" dirty="0"/>
              <a:t>: </a:t>
            </a:r>
          </a:p>
          <a:p>
            <a:pPr marL="514350" indent="-514350">
              <a:buAutoNum type="alphaLcParenR"/>
            </a:pPr>
            <a:r>
              <a:rPr lang="pl-PL" dirty="0"/>
              <a:t>poszanowania praw i dobrego imienia innych; </a:t>
            </a:r>
          </a:p>
          <a:p>
            <a:pPr marL="542925" indent="-542925">
              <a:buNone/>
            </a:pPr>
            <a:r>
              <a:rPr lang="pl-PL" dirty="0"/>
              <a:t>b) 	ochrony bezpieczeństwa państwowego lub porządku publicznego albo zdrowia lub moralności publicznej.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196610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334D79-F2BE-40E5-870A-C4C08D383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Konstytucja RP z 1997 r.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44D36C-ED62-4EBF-9457-532F3801B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sz="3200" b="1" i="0" dirty="0">
                <a:solidFill>
                  <a:srgbClr val="000000"/>
                </a:solidFill>
                <a:effectLst/>
              </a:rPr>
              <a:t>Art. 54.</a:t>
            </a:r>
          </a:p>
          <a:p>
            <a:pPr algn="just">
              <a:buFont typeface="+mj-lt"/>
              <a:buAutoNum type="arabicPeriod"/>
            </a:pPr>
            <a:r>
              <a:rPr lang="pl-PL" sz="3200" b="0" i="0" dirty="0">
                <a:solidFill>
                  <a:srgbClr val="000000"/>
                </a:solidFill>
                <a:effectLst/>
              </a:rPr>
              <a:t>Każdemu zapewnia się </a:t>
            </a:r>
            <a:r>
              <a:rPr lang="pl-PL" sz="3200" b="1" i="0" dirty="0">
                <a:solidFill>
                  <a:srgbClr val="FF3300"/>
                </a:solidFill>
                <a:effectLst/>
              </a:rPr>
              <a:t>wolność wyrażania swoich poglądów oraz pozyskiwania i rozpowszechniania informacji.</a:t>
            </a:r>
          </a:p>
          <a:p>
            <a:pPr algn="just">
              <a:buFont typeface="+mj-lt"/>
              <a:buAutoNum type="arabicPeriod"/>
            </a:pPr>
            <a:r>
              <a:rPr lang="pl-PL" sz="3200" b="0" i="0" dirty="0">
                <a:solidFill>
                  <a:srgbClr val="000000"/>
                </a:solidFill>
                <a:effectLst/>
              </a:rPr>
              <a:t>Cenzura prewencyjna środków społecznego przekazu oraz koncesjonowanie prasy są zakazane. Ustawa może wprowadzić obowiązek uprzedniego uzyskania koncesji na prowadzenie stacji radiowej lub telewizyjnej.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49705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4CB6AB-6E92-4274-B8AF-C8C7E30EB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32B86F-1B81-40FB-A7D2-8E5564431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l-PL" sz="3100" b="1" i="0" dirty="0">
                <a:solidFill>
                  <a:srgbClr val="000000"/>
                </a:solidFill>
                <a:effectLst/>
              </a:rPr>
              <a:t>Art. 61.</a:t>
            </a:r>
          </a:p>
          <a:p>
            <a:pPr algn="just">
              <a:buFont typeface="+mj-lt"/>
              <a:buAutoNum type="arabicPeriod"/>
            </a:pPr>
            <a:r>
              <a:rPr lang="pl-PL" sz="3100" b="0" i="0" dirty="0">
                <a:solidFill>
                  <a:srgbClr val="000000"/>
                </a:solidFill>
                <a:effectLst/>
              </a:rPr>
              <a:t>Obywatel ma </a:t>
            </a:r>
            <a:r>
              <a:rPr lang="pl-PL" sz="3100" b="1" i="0" dirty="0">
                <a:solidFill>
                  <a:srgbClr val="0070C0"/>
                </a:solidFill>
                <a:effectLst/>
              </a:rPr>
              <a:t>prawo do uzyskiwania informacji o działalności organów władzy publicznej oraz osób pełniących funkcje publiczne</a:t>
            </a:r>
            <a:r>
              <a:rPr lang="pl-PL" sz="3100" b="0" i="0" dirty="0">
                <a:solidFill>
                  <a:srgbClr val="000000"/>
                </a:solidFill>
                <a:effectLst/>
              </a:rPr>
              <a:t>. Prawo to obejmuje również uzyskiwanie informacji o działalności organów samorządu gospodarczego i zawodowego a także innych osób oraz jednostek organizacyjnych w zakresie, w jakim wykonują one zadania władzy publicznej i gospodarują mieniem komunalnym lub majątkiem Skarbu Państwa.</a:t>
            </a:r>
          </a:p>
          <a:p>
            <a:pPr algn="just">
              <a:buFont typeface="+mj-lt"/>
              <a:buAutoNum type="arabicPeriod"/>
            </a:pPr>
            <a:r>
              <a:rPr lang="pl-PL" sz="3100" b="0" i="0" dirty="0">
                <a:solidFill>
                  <a:srgbClr val="000000"/>
                </a:solidFill>
                <a:effectLst/>
              </a:rPr>
              <a:t>Prawo do uzyskiwania informacji obejmuje </a:t>
            </a:r>
            <a:r>
              <a:rPr lang="pl-PL" sz="3100" b="0" i="0" dirty="0">
                <a:solidFill>
                  <a:schemeClr val="accent4">
                    <a:lumMod val="75000"/>
                  </a:schemeClr>
                </a:solidFill>
                <a:effectLst/>
              </a:rPr>
              <a:t>dostęp do dokumentów oraz wstęp na posiedzenia kolegialnych organów władzy publicznej pochodzących z powszechnych wyborów, z możliwością rejestracji dźwięku lub obrazu.</a:t>
            </a:r>
          </a:p>
          <a:p>
            <a:pPr algn="just">
              <a:buFont typeface="+mj-lt"/>
              <a:buAutoNum type="arabicPeriod"/>
            </a:pPr>
            <a:r>
              <a:rPr lang="pl-PL" sz="3100" b="0" i="0" dirty="0">
                <a:solidFill>
                  <a:srgbClr val="000000"/>
                </a:solidFill>
                <a:effectLst/>
              </a:rPr>
              <a:t>Ograniczenie prawa, o którym mowa w ust. 1 i 2, </a:t>
            </a:r>
            <a:r>
              <a:rPr lang="pl-PL" sz="3100" b="1" i="0" dirty="0">
                <a:solidFill>
                  <a:srgbClr val="00B050"/>
                </a:solidFill>
                <a:effectLst/>
              </a:rPr>
              <a:t>może nastąpić wyłącznie ze względu na określone w ustawach ochronę wolności i praw innych osób i podmiotów gospodarczych oraz ochronę porządku publicznego, bezpieczeństwa lub ważnego interesu gospodarczego państwa.</a:t>
            </a:r>
          </a:p>
          <a:p>
            <a:pPr algn="just">
              <a:buFont typeface="+mj-lt"/>
              <a:buAutoNum type="arabicPeriod"/>
            </a:pPr>
            <a:r>
              <a:rPr lang="pl-PL" sz="3100" b="0" i="0" dirty="0">
                <a:solidFill>
                  <a:srgbClr val="000000"/>
                </a:solidFill>
                <a:effectLst/>
              </a:rPr>
              <a:t>Tryb udzielania informacji, o których mowa w ust. 1 i 2, określają ustawy, a w odniesieniu do Sejmu i Senatu ich regulaminy.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083840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3C0AEAB-99FB-47ED-B3C3-B68F1196BB5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1"/>
          <a:ext cx="12192000" cy="3226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Symbol zastępczy zawartości 3">
            <a:extLst>
              <a:ext uri="{FF2B5EF4-FFF2-40B4-BE49-F238E27FC236}">
                <a16:creationId xmlns:a16="http://schemas.microsoft.com/office/drawing/2014/main" id="{45AE5F94-4FA2-45B5-AC6F-5306709CE5FE}"/>
              </a:ext>
            </a:extLst>
          </p:cNvPr>
          <p:cNvGraphicFramePr>
            <a:graphicFrameLocks/>
          </p:cNvGraphicFramePr>
          <p:nvPr/>
        </p:nvGraphicFramePr>
        <p:xfrm>
          <a:off x="0" y="3226983"/>
          <a:ext cx="12192000" cy="35300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45230836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D89315-BE51-4F45-BA8C-2F9B1FB0B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91DCD3CD-C193-43C0-A8B4-033BA7E2878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351249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2D934523-493A-460C-8194-BC90E458798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96623" y="2741820"/>
          <a:ext cx="11780547" cy="294991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945829">
                  <a:extLst>
                    <a:ext uri="{9D8B030D-6E8A-4147-A177-3AD203B41FA5}">
                      <a16:colId xmlns:a16="http://schemas.microsoft.com/office/drawing/2014/main" val="1024342622"/>
                    </a:ext>
                  </a:extLst>
                </a:gridCol>
                <a:gridCol w="2944906">
                  <a:extLst>
                    <a:ext uri="{9D8B030D-6E8A-4147-A177-3AD203B41FA5}">
                      <a16:colId xmlns:a16="http://schemas.microsoft.com/office/drawing/2014/main" val="3619960463"/>
                    </a:ext>
                  </a:extLst>
                </a:gridCol>
                <a:gridCol w="2944906">
                  <a:extLst>
                    <a:ext uri="{9D8B030D-6E8A-4147-A177-3AD203B41FA5}">
                      <a16:colId xmlns:a16="http://schemas.microsoft.com/office/drawing/2014/main" val="1480776751"/>
                    </a:ext>
                  </a:extLst>
                </a:gridCol>
                <a:gridCol w="2944906">
                  <a:extLst>
                    <a:ext uri="{9D8B030D-6E8A-4147-A177-3AD203B41FA5}">
                      <a16:colId xmlns:a16="http://schemas.microsoft.com/office/drawing/2014/main" val="1962491709"/>
                    </a:ext>
                  </a:extLst>
                </a:gridCol>
              </a:tblGrid>
              <a:tr h="377679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USG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USP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USW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6064724"/>
                  </a:ext>
                </a:extLst>
              </a:tr>
              <a:tr h="377679">
                <a:tc>
                  <a:txBody>
                    <a:bodyPr/>
                    <a:lstStyle/>
                    <a:p>
                      <a:r>
                        <a:rPr lang="pl-PL" dirty="0"/>
                        <a:t>ZASADA JAWNOŚCI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11B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8A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15A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217825"/>
                  </a:ext>
                </a:extLst>
              </a:tr>
              <a:tr h="188840">
                <a:tc>
                  <a:txBody>
                    <a:bodyPr/>
                    <a:lstStyle/>
                    <a:p>
                      <a:r>
                        <a:rPr lang="pl-PL" dirty="0"/>
                        <a:t>UCHWAŁY ORGANÓW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14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13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19, ART. 31 UST. 4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58123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pl-PL" dirty="0"/>
                        <a:t>REJESTROWANIE OBRAD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20 UST. 1B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15 UST. 1A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21 UST. 1A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74593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pl-PL" dirty="0"/>
                        <a:t>TREŚĆ INTERPELACJI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24 UST. 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21 UST. 13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23 UST. 9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757767"/>
                  </a:ext>
                </a:extLst>
              </a:tr>
              <a:tr h="306516">
                <a:tc>
                  <a:txBody>
                    <a:bodyPr/>
                    <a:lstStyle/>
                    <a:p>
                      <a:r>
                        <a:rPr lang="pl-PL" dirty="0"/>
                        <a:t>OŚWIADCZENIA MAJĄTKOWE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24I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25D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27D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628822"/>
                  </a:ext>
                </a:extLst>
              </a:tr>
              <a:tr h="306516">
                <a:tc>
                  <a:txBody>
                    <a:bodyPr/>
                    <a:lstStyle/>
                    <a:p>
                      <a:r>
                        <a:rPr lang="pl-PL" dirty="0"/>
                        <a:t>UMOWA Z INWESTOREM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50A UST. 2 I 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ART. 50A UST. 2 I 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ART. 59A UST. 2 I 8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525393"/>
                  </a:ext>
                </a:extLst>
              </a:tr>
              <a:tr h="351341">
                <a:tc>
                  <a:txBody>
                    <a:bodyPr/>
                    <a:lstStyle/>
                    <a:p>
                      <a:r>
                        <a:rPr lang="pl-PL" dirty="0"/>
                        <a:t>GOSPODARKA FINANSOWA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61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61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72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32107"/>
                  </a:ext>
                </a:extLst>
              </a:tr>
            </a:tbl>
          </a:graphicData>
        </a:graphic>
      </p:graphicFrame>
      <p:sp>
        <p:nvSpPr>
          <p:cNvPr id="5" name="Tytuł 4">
            <a:extLst>
              <a:ext uri="{FF2B5EF4-FFF2-40B4-BE49-F238E27FC236}">
                <a16:creationId xmlns:a16="http://schemas.microsoft.com/office/drawing/2014/main" id="{A5AD0839-DADB-4D34-B842-E10C83A0D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98813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EC9D4F-CD78-416E-B292-DFAED38EA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JEDNOSTKI POMOCNICZE GMINY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DB192DE-85E4-4B9C-B39A-2A9D8D3D01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Art. 5. 1. Gmina może tworzyć jednostki pomocnicze: </a:t>
            </a:r>
            <a:r>
              <a:rPr lang="pl-PL" b="1" dirty="0">
                <a:solidFill>
                  <a:srgbClr val="FF5050"/>
                </a:solidFill>
              </a:rPr>
              <a:t>sołectwa</a:t>
            </a:r>
            <a:r>
              <a:rPr lang="pl-PL" dirty="0"/>
              <a:t> oraz </a:t>
            </a:r>
            <a:r>
              <a:rPr lang="pl-PL" b="1" dirty="0">
                <a:solidFill>
                  <a:srgbClr val="FF5050"/>
                </a:solidFill>
              </a:rPr>
              <a:t>dzielnice</a:t>
            </a:r>
            <a:r>
              <a:rPr lang="pl-PL" dirty="0"/>
              <a:t>, </a:t>
            </a:r>
            <a:r>
              <a:rPr lang="pl-PL" b="1" dirty="0">
                <a:solidFill>
                  <a:srgbClr val="FF5050"/>
                </a:solidFill>
              </a:rPr>
              <a:t>osiedla</a:t>
            </a:r>
            <a:r>
              <a:rPr lang="pl-PL" dirty="0"/>
              <a:t> </a:t>
            </a:r>
            <a:r>
              <a:rPr lang="pl-PL" u="sng" dirty="0"/>
              <a:t>i inne</a:t>
            </a:r>
            <a:r>
              <a:rPr lang="pl-PL" dirty="0"/>
              <a:t>. Jednostką pomocniczą może być również </a:t>
            </a:r>
            <a:r>
              <a:rPr lang="pl-PL" b="1" dirty="0">
                <a:solidFill>
                  <a:srgbClr val="FF5050"/>
                </a:solidFill>
              </a:rPr>
              <a:t>położone na terenie gminy miasto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Ponadto: cyrkuły, dystrykty, </a:t>
            </a:r>
            <a:r>
              <a:rPr lang="pl-PL" dirty="0" err="1"/>
              <a:t>subdystrykty</a:t>
            </a:r>
            <a:r>
              <a:rPr lang="pl-PL" dirty="0"/>
              <a:t>, sioła, przysiółki, kolonie, okręgi, obwody, rejony, rewiry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208002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985BEE-1952-4203-8877-AA4657BBE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REGULACJE PRAWNE – USG</a:t>
            </a:r>
            <a:endParaRPr lang="en-GB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FE4B2E59-051C-4B26-AF29-1D36AD96E21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59488" y="1467293"/>
          <a:ext cx="11919098" cy="5167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17300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9164D7-A01F-4EB8-B122-C33340E6B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USTAWA O USTROJU M.ST. WARSZAWY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606B18-53CA-4AD3-A052-51A9D41345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Art. 5. </a:t>
            </a:r>
          </a:p>
          <a:p>
            <a:pPr marL="514350" indent="-514350" algn="just">
              <a:buAutoNum type="arabicPeriod"/>
            </a:pPr>
            <a:r>
              <a:rPr lang="pl-PL" dirty="0"/>
              <a:t>W m.st. Warszawie </a:t>
            </a:r>
            <a:r>
              <a:rPr lang="pl-PL" b="1" dirty="0">
                <a:solidFill>
                  <a:srgbClr val="FF9933"/>
                </a:solidFill>
              </a:rPr>
              <a:t>utworzenie jednostek pomocniczych – dzielnic m.st. Warszawy</a:t>
            </a:r>
            <a:r>
              <a:rPr lang="pl-PL" dirty="0"/>
              <a:t>, zwanych dalej „dzielnicami”, jest </a:t>
            </a:r>
            <a:r>
              <a:rPr lang="pl-PL" b="1" dirty="0">
                <a:solidFill>
                  <a:srgbClr val="FF9933"/>
                </a:solidFill>
              </a:rPr>
              <a:t>obowiązkowe</a:t>
            </a:r>
            <a:r>
              <a:rPr lang="pl-PL" dirty="0"/>
              <a:t>. </a:t>
            </a:r>
          </a:p>
          <a:p>
            <a:pPr marL="514350" indent="-514350" algn="just">
              <a:buAutoNum type="arabicPeriod"/>
            </a:pPr>
            <a:r>
              <a:rPr lang="pl-PL" dirty="0"/>
              <a:t>Rada m.st. Warszawy, w drodze uchwały, po przeprowadzeniu konsultacji z mieszkańcami lub z ich inicjatywy tworzy, łączy, dzieli i znosi jednostki pomocnicze. Przepis art. 4 ust. 3 ustawy z dnia 8 marca 1990 r. o samorządzie gminnym (Dz. U. z 2018 r. poz. 994, 1000, 1349 i 1432) stosuje się odpowiednio. </a:t>
            </a:r>
          </a:p>
          <a:p>
            <a:pPr marL="514350" indent="-514350" algn="just">
              <a:buAutoNum type="arabicPeriod"/>
            </a:pPr>
            <a:r>
              <a:rPr lang="pl-PL" dirty="0"/>
              <a:t>Zmiany, o których mowa w ust. 2, następują z dniem 1 stycznia, a w roku, w którym odbywają się wybory do rad gmin, mogą następować z dniem wyborów. </a:t>
            </a:r>
          </a:p>
          <a:p>
            <a:pPr marL="514350" indent="-514350" algn="just">
              <a:buAutoNum type="arabicPeriod"/>
            </a:pPr>
            <a:r>
              <a:rPr lang="pl-PL" dirty="0"/>
              <a:t>Statut dzielnicy nadany przez Radę m.st. Warszawy określa nazwę dzielnicy, jej granice, zadania i kompetencje oraz zasady i tryb funkcjonowania jej organów.</a:t>
            </a:r>
          </a:p>
          <a:p>
            <a:pPr marL="514350" indent="-514350" algn="just">
              <a:buAutoNum type="arabicPeriod"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+ ART. 6 – ART. 12 USTAWY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5762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795D42-91CA-4FA0-969A-539DEA768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DECENTRALIZACJA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2E191B-0F3A-4BE0-93DA-0668076421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653" y="1825624"/>
            <a:ext cx="11897032" cy="481114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endParaRPr lang="pl-PL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pl-PL" sz="1800" dirty="0"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ystem organizacyjny administracji, w którym poszczególne podmioty administrujące posiadają określone w sposób precyzyjny kompetencje, ustalane lub przekazywane w drodze ustawowej z poziomu wyższych organów oraz realizowane w samodzielny sposób, podlegając w tym zakresie wyłącznie nadzorowi weryfikacyjnemu. Specyfika nadzoru weryfikacyjnego polega natomiast na fakcie, że jest on sprawowany z punktu widzenia tylko jednego kryterium, a mianowicie kryterium legalności (zgodności z prawem)</a:t>
            </a:r>
            <a:r>
              <a:rPr lang="pl-PL" sz="1800" baseline="30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Aft>
                <a:spcPts val="600"/>
              </a:spcAft>
              <a:buNone/>
            </a:pPr>
            <a:endParaRPr lang="pl-PL" sz="18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600"/>
              </a:spcAft>
              <a:buNone/>
            </a:pPr>
            <a:endParaRPr lang="pl-PL" sz="1800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pl-PL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J. Boć (red.), Prawo administracyjne, Wrocław 2010, s. 236-237.</a:t>
            </a:r>
            <a:endParaRPr lang="pl-PL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6879917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C49335-86C8-47E0-A6B9-948C3EBA6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JEDNOSTKI NIŻSZEGO RZĘDU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F802DC6-3D8F-495A-B7FA-90B5C55A3D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821" y="1825624"/>
            <a:ext cx="11917345" cy="475604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>
                <a:highlight>
                  <a:srgbClr val="FF9933"/>
                </a:highlight>
              </a:rPr>
              <a:t>Art. 35 ust. 2 USG</a:t>
            </a:r>
          </a:p>
          <a:p>
            <a:pPr marL="0" indent="0" algn="just">
              <a:buNone/>
            </a:pPr>
            <a:r>
              <a:rPr lang="pl-PL" dirty="0"/>
              <a:t>Statut </a:t>
            </a:r>
            <a:r>
              <a:rPr lang="pl-PL" u="sng" dirty="0"/>
              <a:t>może przewidywać</a:t>
            </a:r>
            <a:r>
              <a:rPr lang="pl-PL" dirty="0"/>
              <a:t> powołanie </a:t>
            </a:r>
            <a:r>
              <a:rPr lang="pl-PL" b="1" dirty="0">
                <a:solidFill>
                  <a:schemeClr val="accent6"/>
                </a:solidFill>
              </a:rPr>
              <a:t>jednostki niższego rzędu </a:t>
            </a:r>
            <a:r>
              <a:rPr lang="pl-PL" dirty="0"/>
              <a:t>w ramach jednostki pomocniczej.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>
                <a:highlight>
                  <a:srgbClr val="FF9933"/>
                </a:highlight>
              </a:rPr>
              <a:t>§ 48 STATUTU </a:t>
            </a:r>
            <a:r>
              <a:rPr lang="pl-PL">
                <a:highlight>
                  <a:srgbClr val="FF9933"/>
                </a:highlight>
              </a:rPr>
              <a:t>MIASTA STOŁECZNEGO </a:t>
            </a:r>
            <a:r>
              <a:rPr lang="pl-PL" dirty="0">
                <a:highlight>
                  <a:srgbClr val="FF9933"/>
                </a:highlight>
              </a:rPr>
              <a:t>WARSZAWY</a:t>
            </a:r>
          </a:p>
          <a:p>
            <a:pPr marL="514350" indent="-514350" algn="just">
              <a:buAutoNum type="arabicPeriod"/>
            </a:pPr>
            <a:r>
              <a:rPr lang="pl-PL" dirty="0"/>
              <a:t>Jednostki niższego rzędu w dzielnicy może tworzyć rada dzielnicy z inicjatywy własnej lub na wniosek co najmniej 10 procent osób posiadających czynne prawo wyborcze do organów Miasta, zamieszkałych na terenie projektowanej jednostki. </a:t>
            </a:r>
          </a:p>
          <a:p>
            <a:pPr marL="514350" indent="-514350" algn="just">
              <a:buAutoNum type="arabicPeriod"/>
            </a:pPr>
            <a:r>
              <a:rPr lang="pl-PL" dirty="0"/>
              <a:t>Organizację i zakres działania jednostki niższego rzędu w dzielnicy określa rada dzielnicy. </a:t>
            </a:r>
          </a:p>
          <a:p>
            <a:pPr marL="514350" indent="-514350" algn="just">
              <a:buAutoNum type="arabicPeriod"/>
            </a:pPr>
            <a:r>
              <a:rPr lang="pl-PL" dirty="0"/>
              <a:t>Łączenie, podział i likwidacja jednostek niższego rzędu w dzielnicy następuje analogicznie do ich tworzenia. </a:t>
            </a:r>
          </a:p>
          <a:p>
            <a:pPr marL="514350" indent="-514350" algn="just">
              <a:buAutoNum type="arabicPeriod"/>
            </a:pPr>
            <a:r>
              <a:rPr lang="pl-PL" dirty="0"/>
              <a:t>Warunki organizacyjno-techniczne jednostkom niższego rzędu w dzielnicy zapewnia zarząd dzielnicy. </a:t>
            </a:r>
          </a:p>
          <a:p>
            <a:pPr marL="514350" indent="-514350" algn="just">
              <a:buAutoNum type="arabicPeriod"/>
            </a:pPr>
            <a:r>
              <a:rPr lang="pl-PL" dirty="0"/>
              <a:t>Organem uchwałodawczym jednostki niższego rzędu w dzielnicy jest rada jednostki lub ogólne zebranie mieszkańców. </a:t>
            </a:r>
          </a:p>
          <a:p>
            <a:pPr marL="514350" indent="-514350" algn="just">
              <a:buAutoNum type="arabicPeriod"/>
            </a:pPr>
            <a:r>
              <a:rPr lang="pl-PL" dirty="0"/>
              <a:t>Organem wykonawczym jednostki niższego rzędu w dzielnicy jest zarząd wybierany przez organ uchwałodawczy tej jednostki.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497736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3BC233F6-32E3-4F06-87A1-9052364E647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bjaśnienie: linia 6">
            <a:extLst>
              <a:ext uri="{FF2B5EF4-FFF2-40B4-BE49-F238E27FC236}">
                <a16:creationId xmlns:a16="http://schemas.microsoft.com/office/drawing/2014/main" id="{2D504DE8-731D-4DE7-82E5-9C27C0D9FD81}"/>
              </a:ext>
            </a:extLst>
          </p:cNvPr>
          <p:cNvSpPr/>
          <p:nvPr/>
        </p:nvSpPr>
        <p:spPr>
          <a:xfrm>
            <a:off x="7231224" y="5878286"/>
            <a:ext cx="2705878" cy="905069"/>
          </a:xfrm>
          <a:prstGeom prst="borderCallout1">
            <a:avLst>
              <a:gd name="adj1" fmla="val -34858"/>
              <a:gd name="adj2" fmla="val -402"/>
              <a:gd name="adj3" fmla="val -5026"/>
              <a:gd name="adj4" fmla="val 30288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BCAF87EB-2AAB-42BB-8176-A291238EBACC}"/>
              </a:ext>
            </a:extLst>
          </p:cNvPr>
          <p:cNvCxnSpPr/>
          <p:nvPr/>
        </p:nvCxnSpPr>
        <p:spPr>
          <a:xfrm flipV="1">
            <a:off x="9116008" y="5486400"/>
            <a:ext cx="634482" cy="3172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E983184-6259-41E8-994B-DE68CB0B6540}"/>
              </a:ext>
            </a:extLst>
          </p:cNvPr>
          <p:cNvSpPr txBox="1"/>
          <p:nvPr/>
        </p:nvSpPr>
        <p:spPr>
          <a:xfrm>
            <a:off x="7343192" y="5952931"/>
            <a:ext cx="2491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WŁADCZE, ALE NIE JEST TO NADZÓR, BO NIE ODBYWA SIĘ W RAMACH STRUKTURY ADMINISTRACYJNEJ</a:t>
            </a:r>
          </a:p>
        </p:txBody>
      </p:sp>
    </p:spTree>
    <p:extLst>
      <p:ext uri="{BB962C8B-B14F-4D97-AF65-F5344CB8AC3E}">
        <p14:creationId xmlns:p14="http://schemas.microsoft.com/office/powerpoint/2010/main" val="146314142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A07FB0-61B6-42E6-B8FD-0ED44BAD6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ROLA SĄDÓW ADMINISTRACYJNYCH </a:t>
            </a:r>
            <a:br>
              <a:rPr lang="pl-PL" dirty="0"/>
            </a:br>
            <a:r>
              <a:rPr lang="pl-PL" dirty="0"/>
              <a:t>W DZIAŁALNOŚCI JST</a:t>
            </a:r>
            <a:endParaRPr lang="en-GB" dirty="0"/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8423B24E-6ACF-4117-9E66-D63700C101D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318933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0BDA55-2CC2-4766-9643-A4BE918B1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A70F9401-8B4A-4DB1-8B17-63A024CCE40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0962" y="1816100"/>
          <a:ext cx="12030075" cy="2468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10025">
                  <a:extLst>
                    <a:ext uri="{9D8B030D-6E8A-4147-A177-3AD203B41FA5}">
                      <a16:colId xmlns:a16="http://schemas.microsoft.com/office/drawing/2014/main" val="2960962005"/>
                    </a:ext>
                  </a:extLst>
                </a:gridCol>
                <a:gridCol w="4010025">
                  <a:extLst>
                    <a:ext uri="{9D8B030D-6E8A-4147-A177-3AD203B41FA5}">
                      <a16:colId xmlns:a16="http://schemas.microsoft.com/office/drawing/2014/main" val="2029047861"/>
                    </a:ext>
                  </a:extLst>
                </a:gridCol>
                <a:gridCol w="4010025">
                  <a:extLst>
                    <a:ext uri="{9D8B030D-6E8A-4147-A177-3AD203B41FA5}">
                      <a16:colId xmlns:a16="http://schemas.microsoft.com/office/drawing/2014/main" val="4233327365"/>
                    </a:ext>
                  </a:extLst>
                </a:gridCol>
              </a:tblGrid>
              <a:tr h="335380">
                <a:tc gridSpan="3"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AKTY PRAWA MIEJSCOWEGO JEDNOSTEK SAMORZĄDU TERYTORIALNEGO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58314"/>
                  </a:ext>
                </a:extLst>
              </a:tr>
              <a:tr h="33538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GMINA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POWIAT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WOJEWÓDZTWO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1404089"/>
                  </a:ext>
                </a:extLst>
              </a:tr>
              <a:tr h="1323141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ART. 4EA UST.5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ART. 4EB UST. 2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ROZDZIAŁ 4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PRZEPISY DOTYCZĄCE KONTROLI I NADZORU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ART. 3CB UST. 5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ART. 12 PKT 1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ART. 38A UST. 2 PKT 6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ROZDZIAŁ 4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dirty="0"/>
                        <a:t>PRZEPISY DOTYCZĄCE KONTROLI I NADZORU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ART. 9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ART. 18 PKT 1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ROZDZIAŁ 8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dirty="0"/>
                        <a:t>PRZEPISY DOTYCZĄCE KONTROLI I NADZORU</a:t>
                      </a:r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63585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53803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839275-171B-4D8E-A9D9-33A69D18A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SAMORZĄDOWE JEDNOSTKI ORGANIZACYJNE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45F39CB-CF88-458A-B004-5B46749ABF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 marL="0" indent="0">
              <a:buNone/>
            </a:pPr>
            <a:endParaRPr lang="pl-PL" dirty="0"/>
          </a:p>
          <a:p>
            <a:r>
              <a:rPr lang="en-GB" dirty="0">
                <a:hlinkClick r:id="rId2"/>
              </a:rPr>
              <a:t>https://prawo.ug.edu.pl/sites/default/files/_nodes/strona-pia/33461/files/34dolnicki.pdf</a:t>
            </a:r>
            <a:endParaRPr lang="pl-PL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307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9677EF8F-20AB-4E8D-9D2B-866823690147}"/>
              </a:ext>
            </a:extLst>
          </p:cNvPr>
          <p:cNvSpPr/>
          <p:nvPr/>
        </p:nvSpPr>
        <p:spPr>
          <a:xfrm>
            <a:off x="717755" y="2605548"/>
            <a:ext cx="10746658" cy="2064775"/>
          </a:xfrm>
          <a:prstGeom prst="rect">
            <a:avLst/>
          </a:prstGeom>
          <a:solidFill>
            <a:srgbClr val="D830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F421C7E-6288-44DC-AB37-3849193D6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DEFINICJA AUTORSKA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117A7D-218B-401F-AFF2-FE7CF0501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10528"/>
            <a:ext cx="10515600" cy="4351338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1800" dirty="0">
                <a:effectLst/>
                <a:ea typeface="Calibri" panose="020F0502020204030204" pitchFamily="34" charset="0"/>
              </a:rPr>
              <a:t>Samorząd terytorialny to wyraz zasady decentralizacji władzy publicznej, w ramach której korporacja terytorialna wykonuje zadania publiczne w imieniu własnym i na własną odpowiedzialność, poprzez wybrane przez siebie organy, posiadając w tym zakresie prawnie chronioną samodzielność i brak hierarchicznego podporządkowania, a podlegając jedynie nadzorowi weryfikacyjnemu z punktu widzenia legalności.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92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1505BF-CE09-45BD-8469-BCC409006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JEDNOSTKA SAMORZĄDU TERYTORIALNEGO (JST)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627CA07-F6A2-409F-8019-65FC9AEA7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869" y="1825625"/>
            <a:ext cx="10905931" cy="479911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podobnie jak samorząd terytorialny, funkcjonuje zarówno w języku prawnym, jak i prawniczym;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sformułowanie to stosowane jest w aktach normatywnych (również w ustawie zasadniczej) oraz w doktrynie;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nie została sformułowana jego definicja legalna, co jest przyczyną niejasności terminologicznych oraz częstego synonimicznego stosowania sformułowań samorząd terytorialny oraz jednostka samorządu terytorialnego – nie tylko w doktrynie, ale również w ustawodawstwie;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P. Lisowski – samorząd terytorialny to samozarządzanie czy też samoadministrowanie terytorialne, natomiast jednostka samorządu terytorialnego to jednostka samozarządzająca (samoadministrująca) się terytorialnie. </a:t>
            </a:r>
          </a:p>
          <a:p>
            <a:pPr marL="0" indent="0" algn="just">
              <a:buNone/>
            </a:pPr>
            <a:r>
              <a:rPr lang="pl-PL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P. Lisowski, Samorząd terytorialny a jednostka samorządu terytorialnego – rozważania semantyczne, [w:] J. </a:t>
            </a:r>
            <a:r>
              <a:rPr lang="pl-PL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Supernat (red.), Między tradycją a przyszłością w nauce prawa administracyjnego. Księga jubileuszowa dedykowana Profesorowi Janowi Bociowi, Wrocław 2009, s. 439-440; zob. wskazane przez Autora przykładowe nieścisłości w stosowaniu niniejszych pojęć w polskim prawodawstwie.</a:t>
            </a:r>
            <a:endParaRPr lang="pl-PL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P. Lisowski, Relacje strukturalne w polskim samorządzie terytorialnym, Wrocław 2013, s. 207-208.</a:t>
            </a:r>
            <a:endParaRPr lang="pl-PL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9342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00EA143-DA0A-42A7-B1CC-52955903B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7B636D-D02D-457C-9377-8980D04E5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892416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Ustrój samorządu terytorialnego w Polsce zorganizowano na trzech poziomach – istnieją trzy kategorie jednostek samorządowych – gmina, powiat oraz województwo;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P. Lisowski zaznacza jednak, że mimo braku jakichkolwiek wątpliwości odnośnie do tego, że gmina i powiat są JST, samorządowe ustawy ustrojowe nie określają ich tym mianem w sposób bezpośredni; kwalifikują je do tej kategorii jedynie w sposób pośredni, na przykład w przepisach dotyczących form współdziałania;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sz="1800" dirty="0"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yjątek stanowi ustawa samorządowa dotycząca samorządu regionalnego (województwa), która w art. 7 stanowi: „</a:t>
            </a:r>
            <a:r>
              <a:rPr lang="pl-PL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Ustrój województwa jako jednostki samorządu terytorialnego określa statut województwa uchwalony po uzgodnieniu z Prezesem Rady Ministrów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” – </a:t>
            </a:r>
            <a:r>
              <a:rPr lang="pl-PL" sz="1800" dirty="0"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ym samym kwalifikuje województwo </a:t>
            </a:r>
            <a:r>
              <a:rPr lang="pl-PL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expressis verbis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jako jednostkę samorządu terytorialnego;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sz="1800" dirty="0"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ytuacja braku bezpośredniego określenia gminy i powiatu jako JST nie powinna mieć miejsca, zwłaszcza biorąc pod uwagę fakt, że jednostka samorządu terytorialnego to pojęcie używane przez ustawodawcę konstytucyjnego, a z treści art. 164 wprost wynika, że gmina (i pozostałe, nienazwane podmioty samorządowe), traktowane są przez ustawę zasadniczą jako jednostki samorządu terytorialnego. J</a:t>
            </a:r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ak jednak zauważa P. Lisowski, również w Konstytucji RP nie uniknięto jednak pewnych nieścisłości terminologiczno-pojęciowych. Mowa o art. 171, który w ust. 1 stanowi, że działalność samorządu terytorialnego podlega nadzorowi z punktu widzenia legalności, natomiast w art. 171 ust. 2 wyliczone zostają organy nadzoru na działalnością jednostek samorządu terytorialnego.</a:t>
            </a:r>
            <a:endParaRPr lang="pl-PL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27653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7219</Words>
  <Application>Microsoft Office PowerPoint</Application>
  <PresentationFormat>Panoramiczny</PresentationFormat>
  <Paragraphs>484</Paragraphs>
  <Slides>64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64</vt:i4>
      </vt:variant>
    </vt:vector>
  </HeadingPairs>
  <TitlesOfParts>
    <vt:vector size="71" baseType="lpstr">
      <vt:lpstr>Arial</vt:lpstr>
      <vt:lpstr>Calibri</vt:lpstr>
      <vt:lpstr>Calibri Light</vt:lpstr>
      <vt:lpstr>Helvetica Neue</vt:lpstr>
      <vt:lpstr>Times New Roman</vt:lpstr>
      <vt:lpstr>Motyw pakietu Office</vt:lpstr>
      <vt:lpstr>1_Motyw pakietu Office</vt:lpstr>
      <vt:lpstr>USTRÓJ SAMORZĄDU TERYTORIALNEGO</vt:lpstr>
      <vt:lpstr>SAMORZĄD TERYTORIALNY</vt:lpstr>
      <vt:lpstr>TEORIE SAMORZĄDU W DOKTRYNIE PRAWA</vt:lpstr>
      <vt:lpstr>Prezentacja programu PowerPoint</vt:lpstr>
      <vt:lpstr>SŁOWNIK JĘZYKA POLSKIEGO</vt:lpstr>
      <vt:lpstr>DECENTRALIZACJA</vt:lpstr>
      <vt:lpstr>DEFINICJA AUTORSKA</vt:lpstr>
      <vt:lpstr>JEDNOSTKA SAMORZĄDU TERYTORIALNEGO (JST)</vt:lpstr>
      <vt:lpstr>Prezentacja programu PowerPoint</vt:lpstr>
      <vt:lpstr> </vt:lpstr>
      <vt:lpstr>Normatywne wyznaczenie podstaw organizacji  i funkcjonowania samorządu terytorialnego i jego jednostek</vt:lpstr>
      <vt:lpstr>Prezentacja programu PowerPoint</vt:lpstr>
      <vt:lpstr>Przykłady wyroków, w których Trybunał Konstytucyjny orzekał o zgodności aktów prawnych z EKSL</vt:lpstr>
      <vt:lpstr>Prezentacja programu PowerPoint</vt:lpstr>
      <vt:lpstr>PODSTAWY PRAWNE – KONSTYTUCJA RP</vt:lpstr>
      <vt:lpstr>Gmina to jedyny związek, który posiada tak bardzo naturalny charakter, że powstaje samorzutnie tam, gdzie gromadzą się ludzie -&gt; A. de Tocqueville „O demokracji w Ameryce”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    CEL JST  WYKONYWANIE ZADAŃ PUBLICZNYCH SŁUŻĄCYCH ZASPOKAJANIU POTRZEB LUDZI ZAMIESZKUJĄCYCH OBSZAR DANEJ JEDNOSTKI (WSPÓLNOTY SAMORZĄDOWEJ). </vt:lpstr>
      <vt:lpstr>POJĘCIE WSPÓŁDZIAŁANIA</vt:lpstr>
      <vt:lpstr>DEFINICJE WSPÓŁDZIAŁANIA</vt:lpstr>
      <vt:lpstr>Prezentacja programu PowerPoint</vt:lpstr>
      <vt:lpstr>Prezentacja programu PowerPoint</vt:lpstr>
      <vt:lpstr>Prezentacja programu PowerPoint</vt:lpstr>
      <vt:lpstr>SERWIS INTERNETOWY INSTYTUTU METROPOLITALNEGO</vt:lpstr>
      <vt:lpstr>Prezentacja programu PowerPoint</vt:lpstr>
      <vt:lpstr>Prezentacja programu PowerPoint</vt:lpstr>
      <vt:lpstr>Prezentacja programu PowerPoint</vt:lpstr>
      <vt:lpstr>Prezentacja programu PowerPoint</vt:lpstr>
      <vt:lpstr>ORGANY JST</vt:lpstr>
      <vt:lpstr>Prezentacja programu PowerPoint</vt:lpstr>
      <vt:lpstr>USTAWA O SAMORZĄDZIE GMINNYM</vt:lpstr>
      <vt:lpstr>Prezentacja programu PowerPoint</vt:lpstr>
      <vt:lpstr>USTAWA O SAMORZĄDZIE POWIATOWYM</vt:lpstr>
      <vt:lpstr>Prezentacja programu PowerPoint</vt:lpstr>
      <vt:lpstr>USTAWA O SAMORZĄDZIE WOJEWÓDZTWA</vt:lpstr>
      <vt:lpstr>Prezentacja programu PowerPoint</vt:lpstr>
      <vt:lpstr>Dekoncentracja wewnętrzna</vt:lpstr>
      <vt:lpstr>Prezentacja programu PowerPoint</vt:lpstr>
      <vt:lpstr>Uchwała budżetowa gminy podstawa gospodarki finansowej gminy –art. 51 usg</vt:lpstr>
      <vt:lpstr>Prezentacja programu PowerPoint</vt:lpstr>
      <vt:lpstr>Obsadzenie mandatów bez głosowania – organy stanowiące jst</vt:lpstr>
      <vt:lpstr>Organ wykonawczy gminy</vt:lpstr>
      <vt:lpstr>Prezentacja programu PowerPoint</vt:lpstr>
      <vt:lpstr>JAWNOŚĆ W SAMORZĄDZIE TERYTORIALNYM</vt:lpstr>
      <vt:lpstr>Konwencja o Ochronie Praw Człowieka i Podstawowych Wolności sporządzona w Rzymie dnia 4 listopada 1950 r.</vt:lpstr>
      <vt:lpstr>MIĘDZYNARODOWY PAKT PRAW OBYWATELSKICH I POLITYCZNYCH otwarty do podpisu w Nowym Jorku dnia 16 grudnia 1966 r. </vt:lpstr>
      <vt:lpstr>Konstytucja RP z 1997 r.</vt:lpstr>
      <vt:lpstr>Prezentacja programu PowerPoint</vt:lpstr>
      <vt:lpstr>Prezentacja programu PowerPoint</vt:lpstr>
      <vt:lpstr>Prezentacja programu PowerPoint</vt:lpstr>
      <vt:lpstr>Prezentacja programu PowerPoint</vt:lpstr>
      <vt:lpstr>JEDNOSTKI POMOCNICZE GMINY</vt:lpstr>
      <vt:lpstr>REGULACJE PRAWNE – USG</vt:lpstr>
      <vt:lpstr>USTAWA O USTROJU M.ST. WARSZAWY</vt:lpstr>
      <vt:lpstr>JEDNOSTKI NIŻSZEGO RZĘDU</vt:lpstr>
      <vt:lpstr>Prezentacja programu PowerPoint</vt:lpstr>
      <vt:lpstr>ROLA SĄDÓW ADMINISTRACYJNYCH  W DZIAŁALNOŚCI JST</vt:lpstr>
      <vt:lpstr>Prezentacja programu PowerPoint</vt:lpstr>
      <vt:lpstr>SAMORZĄDOWE JEDNOSTKI ORGANIZACYJNE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USTRÓJ SAMORZĄDU TERYTORIALNEGO</dc:title>
  <dc:creator>Karina Pilarz</dc:creator>
  <cp:lastModifiedBy>Karina Pilarz</cp:lastModifiedBy>
  <cp:revision>3</cp:revision>
  <dcterms:created xsi:type="dcterms:W3CDTF">2022-03-06T13:26:53Z</dcterms:created>
  <dcterms:modified xsi:type="dcterms:W3CDTF">2022-11-29T16:52:51Z</dcterms:modified>
</cp:coreProperties>
</file>