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427" r:id="rId16"/>
    <p:sldId id="428" r:id="rId17"/>
    <p:sldId id="285" r:id="rId18"/>
    <p:sldId id="271" r:id="rId19"/>
    <p:sldId id="288" r:id="rId20"/>
    <p:sldId id="289" r:id="rId21"/>
    <p:sldId id="42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69C41-0B6A-474E-A062-34A5DC8FAD5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EFE38CD-6982-4822-87E7-2EA7AD2EC480}">
      <dgm:prSet phldrT="[Tekst]" custT="1"/>
      <dgm:spPr/>
      <dgm:t>
        <a:bodyPr/>
        <a:lstStyle/>
        <a:p>
          <a:r>
            <a:rPr lang="pl-PL" sz="7200" dirty="0">
              <a:solidFill>
                <a:schemeClr val="tx1"/>
              </a:solidFill>
            </a:rPr>
            <a:t>ETYKA</a:t>
          </a:r>
        </a:p>
      </dgm:t>
    </dgm:pt>
    <dgm:pt modelId="{C4C3EC50-79CB-417E-B8F6-2F44FACB4EA2}" type="parTrans" cxnId="{F99D858C-7DDA-49EB-A55D-E049DB2D7E54}">
      <dgm:prSet/>
      <dgm:spPr/>
      <dgm:t>
        <a:bodyPr/>
        <a:lstStyle/>
        <a:p>
          <a:endParaRPr lang="pl-PL"/>
        </a:p>
      </dgm:t>
    </dgm:pt>
    <dgm:pt modelId="{7E653BAC-7753-4FB6-8579-AA05977E4D58}" type="sibTrans" cxnId="{F99D858C-7DDA-49EB-A55D-E049DB2D7E54}">
      <dgm:prSet/>
      <dgm:spPr/>
      <dgm:t>
        <a:bodyPr/>
        <a:lstStyle/>
        <a:p>
          <a:endParaRPr lang="pl-PL"/>
        </a:p>
      </dgm:t>
    </dgm:pt>
    <dgm:pt modelId="{B3A81C00-5634-46BD-A548-4C6C6DE6BFAD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DZIAŁ FILOZOFII, KTÓREGO PRZEDMIOTEM JEST MORALNOŚĆ; REFLEKSJA O MORALNOŚCI</a:t>
          </a:r>
        </a:p>
      </dgm:t>
    </dgm:pt>
    <dgm:pt modelId="{876CAE10-962B-4EFE-8DC3-4B08E9030613}" type="parTrans" cxnId="{34D8E48D-E221-426E-894C-E43FB637170D}">
      <dgm:prSet/>
      <dgm:spPr/>
      <dgm:t>
        <a:bodyPr/>
        <a:lstStyle/>
        <a:p>
          <a:endParaRPr lang="pl-PL"/>
        </a:p>
      </dgm:t>
    </dgm:pt>
    <dgm:pt modelId="{CC7700D8-88AC-428E-88AE-3736F19F18BB}" type="sibTrans" cxnId="{34D8E48D-E221-426E-894C-E43FB637170D}">
      <dgm:prSet/>
      <dgm:spPr/>
      <dgm:t>
        <a:bodyPr/>
        <a:lstStyle/>
        <a:p>
          <a:endParaRPr lang="pl-PL"/>
        </a:p>
      </dgm:t>
    </dgm:pt>
    <dgm:pt modelId="{9A3D93A7-9C16-4CE3-9AFB-CD8B7E88C997}" type="pres">
      <dgm:prSet presAssocID="{F8D69C41-0B6A-474E-A062-34A5DC8FAD5F}" presName="Name0" presStyleCnt="0">
        <dgm:presLayoutVars>
          <dgm:dir/>
          <dgm:resizeHandles val="exact"/>
        </dgm:presLayoutVars>
      </dgm:prSet>
      <dgm:spPr/>
    </dgm:pt>
    <dgm:pt modelId="{125BA297-0853-4EFA-8AE1-9B875DE8C01A}" type="pres">
      <dgm:prSet presAssocID="{5EFE38CD-6982-4822-87E7-2EA7AD2EC480}" presName="node" presStyleLbl="node1" presStyleIdx="0" presStyleCnt="2" custLinFactNeighborX="5983" custLinFactNeighborY="55803">
        <dgm:presLayoutVars>
          <dgm:bulletEnabled val="1"/>
        </dgm:presLayoutVars>
      </dgm:prSet>
      <dgm:spPr/>
    </dgm:pt>
    <dgm:pt modelId="{C7C83002-9073-404C-B818-374BDDE5F1F3}" type="pres">
      <dgm:prSet presAssocID="{7E653BAC-7753-4FB6-8579-AA05977E4D58}" presName="sibTrans" presStyleLbl="sibTrans2D1" presStyleIdx="0" presStyleCnt="1"/>
      <dgm:spPr/>
    </dgm:pt>
    <dgm:pt modelId="{92BA18DF-410A-426C-88A2-71B5366A0496}" type="pres">
      <dgm:prSet presAssocID="{7E653BAC-7753-4FB6-8579-AA05977E4D58}" presName="connectorText" presStyleLbl="sibTrans2D1" presStyleIdx="0" presStyleCnt="1"/>
      <dgm:spPr/>
    </dgm:pt>
    <dgm:pt modelId="{066EA753-C090-494E-986E-980A0CD65C4E}" type="pres">
      <dgm:prSet presAssocID="{B3A81C00-5634-46BD-A548-4C6C6DE6BFAD}" presName="node" presStyleLbl="node1" presStyleIdx="1" presStyleCnt="2">
        <dgm:presLayoutVars>
          <dgm:bulletEnabled val="1"/>
        </dgm:presLayoutVars>
      </dgm:prSet>
      <dgm:spPr/>
    </dgm:pt>
  </dgm:ptLst>
  <dgm:cxnLst>
    <dgm:cxn modelId="{0CA57115-8708-416B-8D26-AB2E8C578DF0}" type="presOf" srcId="{B3A81C00-5634-46BD-A548-4C6C6DE6BFAD}" destId="{066EA753-C090-494E-986E-980A0CD65C4E}" srcOrd="0" destOrd="0" presId="urn:microsoft.com/office/officeart/2005/8/layout/process1"/>
    <dgm:cxn modelId="{F36E165F-EABE-4054-8732-B825AB7BAAF0}" type="presOf" srcId="{7E653BAC-7753-4FB6-8579-AA05977E4D58}" destId="{92BA18DF-410A-426C-88A2-71B5366A0496}" srcOrd="1" destOrd="0" presId="urn:microsoft.com/office/officeart/2005/8/layout/process1"/>
    <dgm:cxn modelId="{91FD2877-0E94-46BB-8B0C-6212C040B582}" type="presOf" srcId="{5EFE38CD-6982-4822-87E7-2EA7AD2EC480}" destId="{125BA297-0853-4EFA-8AE1-9B875DE8C01A}" srcOrd="0" destOrd="0" presId="urn:microsoft.com/office/officeart/2005/8/layout/process1"/>
    <dgm:cxn modelId="{F99D858C-7DDA-49EB-A55D-E049DB2D7E54}" srcId="{F8D69C41-0B6A-474E-A062-34A5DC8FAD5F}" destId="{5EFE38CD-6982-4822-87E7-2EA7AD2EC480}" srcOrd="0" destOrd="0" parTransId="{C4C3EC50-79CB-417E-B8F6-2F44FACB4EA2}" sibTransId="{7E653BAC-7753-4FB6-8579-AA05977E4D58}"/>
    <dgm:cxn modelId="{34D8E48D-E221-426E-894C-E43FB637170D}" srcId="{F8D69C41-0B6A-474E-A062-34A5DC8FAD5F}" destId="{B3A81C00-5634-46BD-A548-4C6C6DE6BFAD}" srcOrd="1" destOrd="0" parTransId="{876CAE10-962B-4EFE-8DC3-4B08E9030613}" sibTransId="{CC7700D8-88AC-428E-88AE-3736F19F18BB}"/>
    <dgm:cxn modelId="{C8912594-3DBA-4002-83EC-08B421D7453B}" type="presOf" srcId="{7E653BAC-7753-4FB6-8579-AA05977E4D58}" destId="{C7C83002-9073-404C-B818-374BDDE5F1F3}" srcOrd="0" destOrd="0" presId="urn:microsoft.com/office/officeart/2005/8/layout/process1"/>
    <dgm:cxn modelId="{18B71BC0-FB3B-4F37-A8E4-48B10CB4AB62}" type="presOf" srcId="{F8D69C41-0B6A-474E-A062-34A5DC8FAD5F}" destId="{9A3D93A7-9C16-4CE3-9AFB-CD8B7E88C997}" srcOrd="0" destOrd="0" presId="urn:microsoft.com/office/officeart/2005/8/layout/process1"/>
    <dgm:cxn modelId="{1B437B22-42FC-4DEC-9BAC-A58B8D9CFBBF}" type="presParOf" srcId="{9A3D93A7-9C16-4CE3-9AFB-CD8B7E88C997}" destId="{125BA297-0853-4EFA-8AE1-9B875DE8C01A}" srcOrd="0" destOrd="0" presId="urn:microsoft.com/office/officeart/2005/8/layout/process1"/>
    <dgm:cxn modelId="{6670CC73-6EB9-41D2-9976-3779DA82C474}" type="presParOf" srcId="{9A3D93A7-9C16-4CE3-9AFB-CD8B7E88C997}" destId="{C7C83002-9073-404C-B818-374BDDE5F1F3}" srcOrd="1" destOrd="0" presId="urn:microsoft.com/office/officeart/2005/8/layout/process1"/>
    <dgm:cxn modelId="{AEF7401F-3F47-4C94-BE57-18952FBB7C96}" type="presParOf" srcId="{C7C83002-9073-404C-B818-374BDDE5F1F3}" destId="{92BA18DF-410A-426C-88A2-71B5366A0496}" srcOrd="0" destOrd="0" presId="urn:microsoft.com/office/officeart/2005/8/layout/process1"/>
    <dgm:cxn modelId="{D62C3B5F-4B15-4186-B6AD-E7C353B8A630}" type="presParOf" srcId="{9A3D93A7-9C16-4CE3-9AFB-CD8B7E88C997}" destId="{066EA753-C090-494E-986E-980A0CD65C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F51A97-3CCF-45A9-BCE7-EA77F661569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03E7C4CD-C1BD-4BF4-8FFF-8E72DEC8F7B1}">
      <dgm:prSet phldrT="[Tekst]"/>
      <dgm:spPr/>
      <dgm:t>
        <a:bodyPr/>
        <a:lstStyle/>
        <a:p>
          <a:r>
            <a:rPr lang="pl-PL"/>
            <a:t>RADYKALNA POSTAĆ SUBIEKTYWIZMU ETYCZNEGO</a:t>
          </a:r>
          <a:endParaRPr lang="pl-PL" dirty="0"/>
        </a:p>
      </dgm:t>
    </dgm:pt>
    <dgm:pt modelId="{CF5AD00D-7C4A-472B-92C4-F7611245EE4D}" type="parTrans" cxnId="{BB454894-B71C-45EB-83DF-4C2D151F8846}">
      <dgm:prSet/>
      <dgm:spPr/>
      <dgm:t>
        <a:bodyPr/>
        <a:lstStyle/>
        <a:p>
          <a:endParaRPr lang="pl-PL"/>
        </a:p>
      </dgm:t>
    </dgm:pt>
    <dgm:pt modelId="{76AA3226-C2EC-4A91-8CD2-3330EF2D4A71}" type="sibTrans" cxnId="{BB454894-B71C-45EB-83DF-4C2D151F8846}">
      <dgm:prSet/>
      <dgm:spPr/>
      <dgm:t>
        <a:bodyPr/>
        <a:lstStyle/>
        <a:p>
          <a:endParaRPr lang="pl-PL"/>
        </a:p>
      </dgm:t>
    </dgm:pt>
    <dgm:pt modelId="{698D201A-F277-4359-8CA0-6C84EA875DEB}">
      <dgm:prSet phldrT="[Tekst]"/>
      <dgm:spPr/>
      <dgm:t>
        <a:bodyPr/>
        <a:lstStyle/>
        <a:p>
          <a:r>
            <a:rPr lang="pl-PL"/>
            <a:t>EMOTYWIZM</a:t>
          </a:r>
          <a:endParaRPr lang="pl-PL" dirty="0"/>
        </a:p>
      </dgm:t>
    </dgm:pt>
    <dgm:pt modelId="{7DB939CC-728E-4612-B4D7-319F052165D8}" type="parTrans" cxnId="{4A18E93A-F8D4-45BB-99BF-FF24ECB3D68C}">
      <dgm:prSet/>
      <dgm:spPr/>
      <dgm:t>
        <a:bodyPr/>
        <a:lstStyle/>
        <a:p>
          <a:endParaRPr lang="pl-PL"/>
        </a:p>
      </dgm:t>
    </dgm:pt>
    <dgm:pt modelId="{62EBF319-4929-442C-819A-6EFE31D0235B}" type="sibTrans" cxnId="{4A18E93A-F8D4-45BB-99BF-FF24ECB3D68C}">
      <dgm:prSet/>
      <dgm:spPr/>
      <dgm:t>
        <a:bodyPr/>
        <a:lstStyle/>
        <a:p>
          <a:endParaRPr lang="pl-PL"/>
        </a:p>
      </dgm:t>
    </dgm:pt>
    <dgm:pt modelId="{47EEDEA4-721C-4D0A-8201-A0D88FE3FEB0}" type="pres">
      <dgm:prSet presAssocID="{1CF51A97-3CCF-45A9-BCE7-EA77F661569E}" presName="Name0" presStyleCnt="0">
        <dgm:presLayoutVars>
          <dgm:dir/>
          <dgm:resizeHandles val="exact"/>
        </dgm:presLayoutVars>
      </dgm:prSet>
      <dgm:spPr/>
    </dgm:pt>
    <dgm:pt modelId="{DA3E461B-E889-4E91-8634-9EB740E19AE9}" type="pres">
      <dgm:prSet presAssocID="{03E7C4CD-C1BD-4BF4-8FFF-8E72DEC8F7B1}" presName="node" presStyleLbl="node1" presStyleIdx="0" presStyleCnt="2">
        <dgm:presLayoutVars>
          <dgm:bulletEnabled val="1"/>
        </dgm:presLayoutVars>
      </dgm:prSet>
      <dgm:spPr/>
    </dgm:pt>
    <dgm:pt modelId="{DB37FF15-344E-4AF3-A08A-FEA773BE6335}" type="pres">
      <dgm:prSet presAssocID="{76AA3226-C2EC-4A91-8CD2-3330EF2D4A71}" presName="sibTrans" presStyleLbl="sibTrans2D1" presStyleIdx="0" presStyleCnt="1"/>
      <dgm:spPr/>
    </dgm:pt>
    <dgm:pt modelId="{F6609A3A-41C6-45F6-9D0F-EEE32C8BA608}" type="pres">
      <dgm:prSet presAssocID="{76AA3226-C2EC-4A91-8CD2-3330EF2D4A71}" presName="connectorText" presStyleLbl="sibTrans2D1" presStyleIdx="0" presStyleCnt="1"/>
      <dgm:spPr/>
    </dgm:pt>
    <dgm:pt modelId="{33829527-0D57-44DF-97EF-F9058BA3B8C1}" type="pres">
      <dgm:prSet presAssocID="{698D201A-F277-4359-8CA0-6C84EA875DEB}" presName="node" presStyleLbl="node1" presStyleIdx="1" presStyleCnt="2">
        <dgm:presLayoutVars>
          <dgm:bulletEnabled val="1"/>
        </dgm:presLayoutVars>
      </dgm:prSet>
      <dgm:spPr/>
    </dgm:pt>
  </dgm:ptLst>
  <dgm:cxnLst>
    <dgm:cxn modelId="{4A18E93A-F8D4-45BB-99BF-FF24ECB3D68C}" srcId="{1CF51A97-3CCF-45A9-BCE7-EA77F661569E}" destId="{698D201A-F277-4359-8CA0-6C84EA875DEB}" srcOrd="1" destOrd="0" parTransId="{7DB939CC-728E-4612-B4D7-319F052165D8}" sibTransId="{62EBF319-4929-442C-819A-6EFE31D0235B}"/>
    <dgm:cxn modelId="{E7EE203F-D943-40D2-839B-EED74380FC03}" type="presOf" srcId="{76AA3226-C2EC-4A91-8CD2-3330EF2D4A71}" destId="{F6609A3A-41C6-45F6-9D0F-EEE32C8BA608}" srcOrd="1" destOrd="0" presId="urn:microsoft.com/office/officeart/2005/8/layout/process1"/>
    <dgm:cxn modelId="{7BEB6E7D-4651-432B-A13C-CA815066786C}" type="presOf" srcId="{03E7C4CD-C1BD-4BF4-8FFF-8E72DEC8F7B1}" destId="{DA3E461B-E889-4E91-8634-9EB740E19AE9}" srcOrd="0" destOrd="0" presId="urn:microsoft.com/office/officeart/2005/8/layout/process1"/>
    <dgm:cxn modelId="{1451DD93-35D7-476D-85BC-8D506AEE5423}" type="presOf" srcId="{76AA3226-C2EC-4A91-8CD2-3330EF2D4A71}" destId="{DB37FF15-344E-4AF3-A08A-FEA773BE6335}" srcOrd="0" destOrd="0" presId="urn:microsoft.com/office/officeart/2005/8/layout/process1"/>
    <dgm:cxn modelId="{BB454894-B71C-45EB-83DF-4C2D151F8846}" srcId="{1CF51A97-3CCF-45A9-BCE7-EA77F661569E}" destId="{03E7C4CD-C1BD-4BF4-8FFF-8E72DEC8F7B1}" srcOrd="0" destOrd="0" parTransId="{CF5AD00D-7C4A-472B-92C4-F7611245EE4D}" sibTransId="{76AA3226-C2EC-4A91-8CD2-3330EF2D4A71}"/>
    <dgm:cxn modelId="{9E9B46BD-D3FC-4EA2-BF4F-F03753646A9B}" type="presOf" srcId="{1CF51A97-3CCF-45A9-BCE7-EA77F661569E}" destId="{47EEDEA4-721C-4D0A-8201-A0D88FE3FEB0}" srcOrd="0" destOrd="0" presId="urn:microsoft.com/office/officeart/2005/8/layout/process1"/>
    <dgm:cxn modelId="{91088CEA-1C5B-4F89-9E61-D3B53553F827}" type="presOf" srcId="{698D201A-F277-4359-8CA0-6C84EA875DEB}" destId="{33829527-0D57-44DF-97EF-F9058BA3B8C1}" srcOrd="0" destOrd="0" presId="urn:microsoft.com/office/officeart/2005/8/layout/process1"/>
    <dgm:cxn modelId="{9E44A784-19BA-4ADD-9975-D3F0BEC2D324}" type="presParOf" srcId="{47EEDEA4-721C-4D0A-8201-A0D88FE3FEB0}" destId="{DA3E461B-E889-4E91-8634-9EB740E19AE9}" srcOrd="0" destOrd="0" presId="urn:microsoft.com/office/officeart/2005/8/layout/process1"/>
    <dgm:cxn modelId="{032BEE73-FC8B-4509-9D88-BB4C37CFBB42}" type="presParOf" srcId="{47EEDEA4-721C-4D0A-8201-A0D88FE3FEB0}" destId="{DB37FF15-344E-4AF3-A08A-FEA773BE6335}" srcOrd="1" destOrd="0" presId="urn:microsoft.com/office/officeart/2005/8/layout/process1"/>
    <dgm:cxn modelId="{282A41DF-69A7-48F8-BD07-9D61860FE1C4}" type="presParOf" srcId="{DB37FF15-344E-4AF3-A08A-FEA773BE6335}" destId="{F6609A3A-41C6-45F6-9D0F-EEE32C8BA608}" srcOrd="0" destOrd="0" presId="urn:microsoft.com/office/officeart/2005/8/layout/process1"/>
    <dgm:cxn modelId="{A344C3F4-62EE-4DDC-A7F0-FDDFB7C06F0B}" type="presParOf" srcId="{47EEDEA4-721C-4D0A-8201-A0D88FE3FEB0}" destId="{33829527-0D57-44DF-97EF-F9058BA3B8C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02543F-E0D3-4F1C-A358-A1A8A5F5ED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F3B3D492-1719-4023-95A7-8C6BE78D57C8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KAŻDY CZŁOWIEK CENI PEWNE DOZNANIA I DO NICH DĄŻY, INNYCH NATOMIAST UNIKA</a:t>
          </a:r>
        </a:p>
      </dgm:t>
    </dgm:pt>
    <dgm:pt modelId="{5F05FFFC-8843-4C8F-8D57-7BCF9CD282A6}" type="parTrans" cxnId="{A96830F8-315F-4394-B754-5BFF6ECF7B47}">
      <dgm:prSet/>
      <dgm:spPr/>
      <dgm:t>
        <a:bodyPr/>
        <a:lstStyle/>
        <a:p>
          <a:endParaRPr lang="pl-PL"/>
        </a:p>
      </dgm:t>
    </dgm:pt>
    <dgm:pt modelId="{094F7CEB-D91D-485B-BE00-8D87AD595B5A}" type="sibTrans" cxnId="{A96830F8-315F-4394-B754-5BFF6ECF7B47}">
      <dgm:prSet/>
      <dgm:spPr/>
      <dgm:t>
        <a:bodyPr/>
        <a:lstStyle/>
        <a:p>
          <a:endParaRPr lang="pl-PL"/>
        </a:p>
      </dgm:t>
    </dgm:pt>
    <dgm:pt modelId="{F7259D0B-E909-4204-9788-FC88C402F71C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ETYKA POWINNA UWZGLĘDNIAĆ RZECZYWISTE POTRZEBY I DĄŻENIA LUDZKIE</a:t>
          </a:r>
        </a:p>
      </dgm:t>
    </dgm:pt>
    <dgm:pt modelId="{851BFAC7-9746-42F1-88E3-4CE36EFD91F6}" type="parTrans" cxnId="{A5794A27-E5D4-4F50-A6E1-438433BF29F4}">
      <dgm:prSet/>
      <dgm:spPr/>
      <dgm:t>
        <a:bodyPr/>
        <a:lstStyle/>
        <a:p>
          <a:endParaRPr lang="pl-PL"/>
        </a:p>
      </dgm:t>
    </dgm:pt>
    <dgm:pt modelId="{24BFF01D-8E36-4C27-B489-B9D306F0C5C2}" type="sibTrans" cxnId="{A5794A27-E5D4-4F50-A6E1-438433BF29F4}">
      <dgm:prSet/>
      <dgm:spPr/>
      <dgm:t>
        <a:bodyPr/>
        <a:lstStyle/>
        <a:p>
          <a:endParaRPr lang="pl-PL"/>
        </a:p>
      </dgm:t>
    </dgm:pt>
    <dgm:pt modelId="{B77B2775-9D55-4167-9F34-A813DC902BFE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OSOBISTE KORZYŚCI OSOBY DOKONUJĄCEJ BILANSU LICZĄ SIĘ TAK SAMO, JAK KORZYŚCI INNYCH</a:t>
          </a:r>
        </a:p>
      </dgm:t>
    </dgm:pt>
    <dgm:pt modelId="{8522C507-DD66-4D82-9AAB-2060F00DD979}" type="parTrans" cxnId="{7714083F-E43C-4242-87C5-EB92CAB17C52}">
      <dgm:prSet/>
      <dgm:spPr/>
      <dgm:t>
        <a:bodyPr/>
        <a:lstStyle/>
        <a:p>
          <a:endParaRPr lang="pl-PL"/>
        </a:p>
      </dgm:t>
    </dgm:pt>
    <dgm:pt modelId="{C080AEE2-0080-4FF2-A59A-AAD5EFC4AF6E}" type="sibTrans" cxnId="{7714083F-E43C-4242-87C5-EB92CAB17C52}">
      <dgm:prSet/>
      <dgm:spPr/>
      <dgm:t>
        <a:bodyPr/>
        <a:lstStyle/>
        <a:p>
          <a:endParaRPr lang="pl-PL"/>
        </a:p>
      </dgm:t>
    </dgm:pt>
    <dgm:pt modelId="{91C5A059-D633-445E-9477-D6F0C949B60B}" type="pres">
      <dgm:prSet presAssocID="{4B02543F-E0D3-4F1C-A358-A1A8A5F5EDA1}" presName="linear" presStyleCnt="0">
        <dgm:presLayoutVars>
          <dgm:animLvl val="lvl"/>
          <dgm:resizeHandles val="exact"/>
        </dgm:presLayoutVars>
      </dgm:prSet>
      <dgm:spPr/>
    </dgm:pt>
    <dgm:pt modelId="{1FA8659C-AF22-4804-8CDB-553E7E30E08B}" type="pres">
      <dgm:prSet presAssocID="{F3B3D492-1719-4023-95A7-8C6BE78D57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B30946-3328-49BD-BA03-8BE4B614788E}" type="pres">
      <dgm:prSet presAssocID="{094F7CEB-D91D-485B-BE00-8D87AD595B5A}" presName="spacer" presStyleCnt="0"/>
      <dgm:spPr/>
    </dgm:pt>
    <dgm:pt modelId="{7B636E99-9514-4FB0-87DC-0316F8C9EC52}" type="pres">
      <dgm:prSet presAssocID="{F7259D0B-E909-4204-9788-FC88C402F7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36B4B5-57F4-4F70-8AF1-5B0ECA3C8D51}" type="pres">
      <dgm:prSet presAssocID="{24BFF01D-8E36-4C27-B489-B9D306F0C5C2}" presName="spacer" presStyleCnt="0"/>
      <dgm:spPr/>
    </dgm:pt>
    <dgm:pt modelId="{20060D20-180B-4578-9DE5-2CD3D04B509D}" type="pres">
      <dgm:prSet presAssocID="{B77B2775-9D55-4167-9F34-A813DC902B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794A27-E5D4-4F50-A6E1-438433BF29F4}" srcId="{4B02543F-E0D3-4F1C-A358-A1A8A5F5EDA1}" destId="{F7259D0B-E909-4204-9788-FC88C402F71C}" srcOrd="1" destOrd="0" parTransId="{851BFAC7-9746-42F1-88E3-4CE36EFD91F6}" sibTransId="{24BFF01D-8E36-4C27-B489-B9D306F0C5C2}"/>
    <dgm:cxn modelId="{7714083F-E43C-4242-87C5-EB92CAB17C52}" srcId="{4B02543F-E0D3-4F1C-A358-A1A8A5F5EDA1}" destId="{B77B2775-9D55-4167-9F34-A813DC902BFE}" srcOrd="2" destOrd="0" parTransId="{8522C507-DD66-4D82-9AAB-2060F00DD979}" sibTransId="{C080AEE2-0080-4FF2-A59A-AAD5EFC4AF6E}"/>
    <dgm:cxn modelId="{C4AC3B7B-40B0-4902-AB46-5361A0D07648}" type="presOf" srcId="{F7259D0B-E909-4204-9788-FC88C402F71C}" destId="{7B636E99-9514-4FB0-87DC-0316F8C9EC52}" srcOrd="0" destOrd="0" presId="urn:microsoft.com/office/officeart/2005/8/layout/vList2"/>
    <dgm:cxn modelId="{E66FCE8B-0F48-4B35-9CD4-FB7F0B746609}" type="presOf" srcId="{B77B2775-9D55-4167-9F34-A813DC902BFE}" destId="{20060D20-180B-4578-9DE5-2CD3D04B509D}" srcOrd="0" destOrd="0" presId="urn:microsoft.com/office/officeart/2005/8/layout/vList2"/>
    <dgm:cxn modelId="{91D13DB7-EA07-4F49-9332-3CF94F72875C}" type="presOf" srcId="{F3B3D492-1719-4023-95A7-8C6BE78D57C8}" destId="{1FA8659C-AF22-4804-8CDB-553E7E30E08B}" srcOrd="0" destOrd="0" presId="urn:microsoft.com/office/officeart/2005/8/layout/vList2"/>
    <dgm:cxn modelId="{A3AC0DE4-9822-4111-902F-2DAFA2FA20CC}" type="presOf" srcId="{4B02543F-E0D3-4F1C-A358-A1A8A5F5EDA1}" destId="{91C5A059-D633-445E-9477-D6F0C949B60B}" srcOrd="0" destOrd="0" presId="urn:microsoft.com/office/officeart/2005/8/layout/vList2"/>
    <dgm:cxn modelId="{A96830F8-315F-4394-B754-5BFF6ECF7B47}" srcId="{4B02543F-E0D3-4F1C-A358-A1A8A5F5EDA1}" destId="{F3B3D492-1719-4023-95A7-8C6BE78D57C8}" srcOrd="0" destOrd="0" parTransId="{5F05FFFC-8843-4C8F-8D57-7BCF9CD282A6}" sibTransId="{094F7CEB-D91D-485B-BE00-8D87AD595B5A}"/>
    <dgm:cxn modelId="{49B590BD-946B-4A7C-BA7F-E19FD76EB884}" type="presParOf" srcId="{91C5A059-D633-445E-9477-D6F0C949B60B}" destId="{1FA8659C-AF22-4804-8CDB-553E7E30E08B}" srcOrd="0" destOrd="0" presId="urn:microsoft.com/office/officeart/2005/8/layout/vList2"/>
    <dgm:cxn modelId="{5B58111B-0C1E-4FE2-A43C-5EC20062939B}" type="presParOf" srcId="{91C5A059-D633-445E-9477-D6F0C949B60B}" destId="{49B30946-3328-49BD-BA03-8BE4B614788E}" srcOrd="1" destOrd="0" presId="urn:microsoft.com/office/officeart/2005/8/layout/vList2"/>
    <dgm:cxn modelId="{0D56C4A0-ADB7-41D9-AA22-C819A8F44E4F}" type="presParOf" srcId="{91C5A059-D633-445E-9477-D6F0C949B60B}" destId="{7B636E99-9514-4FB0-87DC-0316F8C9EC52}" srcOrd="2" destOrd="0" presId="urn:microsoft.com/office/officeart/2005/8/layout/vList2"/>
    <dgm:cxn modelId="{0EEFCB34-DD34-4E92-A850-97971EB39E71}" type="presParOf" srcId="{91C5A059-D633-445E-9477-D6F0C949B60B}" destId="{B936B4B5-57F4-4F70-8AF1-5B0ECA3C8D51}" srcOrd="3" destOrd="0" presId="urn:microsoft.com/office/officeart/2005/8/layout/vList2"/>
    <dgm:cxn modelId="{0FA65685-A8F9-48A1-8487-71D72315200D}" type="presParOf" srcId="{91C5A059-D633-445E-9477-D6F0C949B60B}" destId="{20060D20-180B-4578-9DE5-2CD3D04B50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C120F-6259-42E8-8D53-C9F5393449E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6E6D60B-1E21-4E18-8C1E-7DC259BB0A26}">
      <dgm:prSet phldrT="[Tekst]" custT="1"/>
      <dgm:spPr/>
      <dgm:t>
        <a:bodyPr/>
        <a:lstStyle/>
        <a:p>
          <a:r>
            <a:rPr lang="pl-PL" sz="6000" dirty="0">
              <a:solidFill>
                <a:schemeClr val="tx1"/>
              </a:solidFill>
            </a:rPr>
            <a:t>MORALNOŚĆ</a:t>
          </a:r>
        </a:p>
      </dgm:t>
    </dgm:pt>
    <dgm:pt modelId="{EB1EB969-B2F2-46A4-83D5-CBCF94E5D212}" type="parTrans" cxnId="{C32A6021-04D1-437A-AD6E-1CC1D2416FD5}">
      <dgm:prSet/>
      <dgm:spPr/>
      <dgm:t>
        <a:bodyPr/>
        <a:lstStyle/>
        <a:p>
          <a:endParaRPr lang="pl-PL"/>
        </a:p>
      </dgm:t>
    </dgm:pt>
    <dgm:pt modelId="{72D76150-C9F9-492B-B8EA-2B57F62F3612}" type="sibTrans" cxnId="{C32A6021-04D1-437A-AD6E-1CC1D2416FD5}">
      <dgm:prSet/>
      <dgm:spPr/>
      <dgm:t>
        <a:bodyPr/>
        <a:lstStyle/>
        <a:p>
          <a:endParaRPr lang="pl-PL"/>
        </a:p>
      </dgm:t>
    </dgm:pt>
    <dgm:pt modelId="{8575BC84-46FF-4F95-889E-8B28000A2FE5}">
      <dgm:prSet phldrT="[Tekst]"/>
      <dgm:spPr/>
      <dgm:t>
        <a:bodyPr/>
        <a:lstStyle/>
        <a:p>
          <a:r>
            <a:rPr lang="pl-PL" b="0" dirty="0">
              <a:solidFill>
                <a:schemeClr val="tx1"/>
              </a:solidFill>
            </a:rPr>
            <a:t>UZNAWANE W DANEJ GRUPIE/SPOŁECZNOŚCI LUB PRZEZ POSZCZEGÓLNE OSOBY OCENY I NORMY ODWOŁUJĄCE SIĘ DO KATEGORII DOBRA I ZŁA</a:t>
          </a:r>
        </a:p>
      </dgm:t>
    </dgm:pt>
    <dgm:pt modelId="{BC5009CC-A3B0-4402-B0D9-FDFE101C11CD}" type="parTrans" cxnId="{2962CB0D-E87A-4990-B19C-59E7BD918187}">
      <dgm:prSet/>
      <dgm:spPr/>
      <dgm:t>
        <a:bodyPr/>
        <a:lstStyle/>
        <a:p>
          <a:endParaRPr lang="pl-PL"/>
        </a:p>
      </dgm:t>
    </dgm:pt>
    <dgm:pt modelId="{D3C0BF68-3C7C-4C59-8147-3EDFB5F1A4D4}" type="sibTrans" cxnId="{2962CB0D-E87A-4990-B19C-59E7BD918187}">
      <dgm:prSet/>
      <dgm:spPr/>
      <dgm:t>
        <a:bodyPr/>
        <a:lstStyle/>
        <a:p>
          <a:endParaRPr lang="pl-PL"/>
        </a:p>
      </dgm:t>
    </dgm:pt>
    <dgm:pt modelId="{59A4370F-CD17-4461-82B1-DB5ADFCF9148}" type="pres">
      <dgm:prSet presAssocID="{528C120F-6259-42E8-8D53-C9F5393449E7}" presName="Name0" presStyleCnt="0">
        <dgm:presLayoutVars>
          <dgm:dir/>
          <dgm:resizeHandles val="exact"/>
        </dgm:presLayoutVars>
      </dgm:prSet>
      <dgm:spPr/>
    </dgm:pt>
    <dgm:pt modelId="{83F89DA3-AE1C-4F02-B4A0-D77DB49CDA24}" type="pres">
      <dgm:prSet presAssocID="{86E6D60B-1E21-4E18-8C1E-7DC259BB0A26}" presName="node" presStyleLbl="node1" presStyleIdx="0" presStyleCnt="2" custLinFactNeighborX="-117" custLinFactNeighborY="62308">
        <dgm:presLayoutVars>
          <dgm:bulletEnabled val="1"/>
        </dgm:presLayoutVars>
      </dgm:prSet>
      <dgm:spPr/>
    </dgm:pt>
    <dgm:pt modelId="{E63FC370-BC53-42F4-851F-384302ABA852}" type="pres">
      <dgm:prSet presAssocID="{72D76150-C9F9-492B-B8EA-2B57F62F3612}" presName="sibTrans" presStyleLbl="sibTrans2D1" presStyleIdx="0" presStyleCnt="1"/>
      <dgm:spPr/>
    </dgm:pt>
    <dgm:pt modelId="{6A336061-F7B8-4F3F-83F4-F485231D050B}" type="pres">
      <dgm:prSet presAssocID="{72D76150-C9F9-492B-B8EA-2B57F62F3612}" presName="connectorText" presStyleLbl="sibTrans2D1" presStyleIdx="0" presStyleCnt="1"/>
      <dgm:spPr/>
    </dgm:pt>
    <dgm:pt modelId="{221BF8F3-C4B3-41C1-9CED-8B0AA5DA2266}" type="pres">
      <dgm:prSet presAssocID="{8575BC84-46FF-4F95-889E-8B28000A2FE5}" presName="node" presStyleLbl="node1" presStyleIdx="1" presStyleCnt="2">
        <dgm:presLayoutVars>
          <dgm:bulletEnabled val="1"/>
        </dgm:presLayoutVars>
      </dgm:prSet>
      <dgm:spPr/>
    </dgm:pt>
  </dgm:ptLst>
  <dgm:cxnLst>
    <dgm:cxn modelId="{2962CB0D-E87A-4990-B19C-59E7BD918187}" srcId="{528C120F-6259-42E8-8D53-C9F5393449E7}" destId="{8575BC84-46FF-4F95-889E-8B28000A2FE5}" srcOrd="1" destOrd="0" parTransId="{BC5009CC-A3B0-4402-B0D9-FDFE101C11CD}" sibTransId="{D3C0BF68-3C7C-4C59-8147-3EDFB5F1A4D4}"/>
    <dgm:cxn modelId="{C32A6021-04D1-437A-AD6E-1CC1D2416FD5}" srcId="{528C120F-6259-42E8-8D53-C9F5393449E7}" destId="{86E6D60B-1E21-4E18-8C1E-7DC259BB0A26}" srcOrd="0" destOrd="0" parTransId="{EB1EB969-B2F2-46A4-83D5-CBCF94E5D212}" sibTransId="{72D76150-C9F9-492B-B8EA-2B57F62F3612}"/>
    <dgm:cxn modelId="{7E94A62C-069E-4178-B97A-C1C677C74036}" type="presOf" srcId="{72D76150-C9F9-492B-B8EA-2B57F62F3612}" destId="{E63FC370-BC53-42F4-851F-384302ABA852}" srcOrd="0" destOrd="0" presId="urn:microsoft.com/office/officeart/2005/8/layout/process1"/>
    <dgm:cxn modelId="{941F659E-6CC1-42D0-90A5-4C4A434CC044}" type="presOf" srcId="{72D76150-C9F9-492B-B8EA-2B57F62F3612}" destId="{6A336061-F7B8-4F3F-83F4-F485231D050B}" srcOrd="1" destOrd="0" presId="urn:microsoft.com/office/officeart/2005/8/layout/process1"/>
    <dgm:cxn modelId="{EC6C3BA8-F705-4623-AC7B-68F3DE8475A3}" type="presOf" srcId="{528C120F-6259-42E8-8D53-C9F5393449E7}" destId="{59A4370F-CD17-4461-82B1-DB5ADFCF9148}" srcOrd="0" destOrd="0" presId="urn:microsoft.com/office/officeart/2005/8/layout/process1"/>
    <dgm:cxn modelId="{D0F7C3E5-412E-4820-A929-FCFDFB570FBC}" type="presOf" srcId="{86E6D60B-1E21-4E18-8C1E-7DC259BB0A26}" destId="{83F89DA3-AE1C-4F02-B4A0-D77DB49CDA24}" srcOrd="0" destOrd="0" presId="urn:microsoft.com/office/officeart/2005/8/layout/process1"/>
    <dgm:cxn modelId="{9BFD93F6-C615-4241-AC6C-AC5521971FB2}" type="presOf" srcId="{8575BC84-46FF-4F95-889E-8B28000A2FE5}" destId="{221BF8F3-C4B3-41C1-9CED-8B0AA5DA2266}" srcOrd="0" destOrd="0" presId="urn:microsoft.com/office/officeart/2005/8/layout/process1"/>
    <dgm:cxn modelId="{F15D1B71-BC1F-4978-A5BE-A93BADD8AC67}" type="presParOf" srcId="{59A4370F-CD17-4461-82B1-DB5ADFCF9148}" destId="{83F89DA3-AE1C-4F02-B4A0-D77DB49CDA24}" srcOrd="0" destOrd="0" presId="urn:microsoft.com/office/officeart/2005/8/layout/process1"/>
    <dgm:cxn modelId="{6EDDEE52-0571-41E7-BE91-5CAF477A6B1E}" type="presParOf" srcId="{59A4370F-CD17-4461-82B1-DB5ADFCF9148}" destId="{E63FC370-BC53-42F4-851F-384302ABA852}" srcOrd="1" destOrd="0" presId="urn:microsoft.com/office/officeart/2005/8/layout/process1"/>
    <dgm:cxn modelId="{56DB00D4-7FF8-4B8C-B935-EEF6CD6B22A0}" type="presParOf" srcId="{E63FC370-BC53-42F4-851F-384302ABA852}" destId="{6A336061-F7B8-4F3F-83F4-F485231D050B}" srcOrd="0" destOrd="0" presId="urn:microsoft.com/office/officeart/2005/8/layout/process1"/>
    <dgm:cxn modelId="{702117BD-3FB5-4D8E-8C08-074444433E29}" type="presParOf" srcId="{59A4370F-CD17-4461-82B1-DB5ADFCF9148}" destId="{221BF8F3-C4B3-41C1-9CED-8B0AA5DA226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E12A0-E6A4-4710-B402-9AA4A3203D3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0C49CF4-27E0-4648-9119-954C82DCA04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Kochaj bliźniego swego jak siebie samego – Biblia</a:t>
          </a:r>
        </a:p>
      </dgm:t>
    </dgm:pt>
    <dgm:pt modelId="{549130AB-E388-46D0-86BB-FF967B90453F}" type="parTrans" cxnId="{C8F12E9E-E8D2-466C-9E8F-70ACBA542950}">
      <dgm:prSet/>
      <dgm:spPr/>
      <dgm:t>
        <a:bodyPr/>
        <a:lstStyle/>
        <a:p>
          <a:endParaRPr lang="pl-PL"/>
        </a:p>
      </dgm:t>
    </dgm:pt>
    <dgm:pt modelId="{956373F5-870A-4583-A476-14646EE717A8}" type="sibTrans" cxnId="{C8F12E9E-E8D2-466C-9E8F-70ACBA542950}">
      <dgm:prSet/>
      <dgm:spPr/>
      <dgm:t>
        <a:bodyPr/>
        <a:lstStyle/>
        <a:p>
          <a:endParaRPr lang="pl-PL"/>
        </a:p>
      </dgm:t>
    </dgm:pt>
    <dgm:pt modelId="{53376C9B-C5AA-4462-B630-C152149E4173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Co byście chcieli, żeby wam ludzie czynili, i wy im czyńcie. Albowiem na tym polega Prawo i Prorocy (Mt 7, 12)</a:t>
          </a:r>
        </a:p>
      </dgm:t>
    </dgm:pt>
    <dgm:pt modelId="{34ED2079-79CA-46C9-AA56-C7BC3872E9DC}" type="parTrans" cxnId="{5C123767-B067-4320-88A3-D38D66544D87}">
      <dgm:prSet/>
      <dgm:spPr/>
      <dgm:t>
        <a:bodyPr/>
        <a:lstStyle/>
        <a:p>
          <a:endParaRPr lang="pl-PL"/>
        </a:p>
      </dgm:t>
    </dgm:pt>
    <dgm:pt modelId="{35F0D8FE-3C63-433B-B8E1-4412B63DF102}" type="sibTrans" cxnId="{5C123767-B067-4320-88A3-D38D66544D87}">
      <dgm:prSet/>
      <dgm:spPr/>
      <dgm:t>
        <a:bodyPr/>
        <a:lstStyle/>
        <a:p>
          <a:endParaRPr lang="pl-PL"/>
        </a:p>
      </dgm:t>
    </dgm:pt>
    <dgm:pt modelId="{D450680A-9F6D-4CE2-9671-D66E054244AF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Nie czyń drugiemu, co Tobie niemiłe</a:t>
          </a:r>
        </a:p>
      </dgm:t>
    </dgm:pt>
    <dgm:pt modelId="{9CC7D804-89B5-49DA-88CC-FFC19C0FE6AF}" type="parTrans" cxnId="{9C200E01-2DB2-4E79-B20C-1E579FCE9C65}">
      <dgm:prSet/>
      <dgm:spPr/>
      <dgm:t>
        <a:bodyPr/>
        <a:lstStyle/>
        <a:p>
          <a:endParaRPr lang="pl-PL"/>
        </a:p>
      </dgm:t>
    </dgm:pt>
    <dgm:pt modelId="{E9B8EE7B-939C-46B1-8D11-348B718D5371}" type="sibTrans" cxnId="{9C200E01-2DB2-4E79-B20C-1E579FCE9C65}">
      <dgm:prSet/>
      <dgm:spPr/>
      <dgm:t>
        <a:bodyPr/>
        <a:lstStyle/>
        <a:p>
          <a:endParaRPr lang="pl-PL"/>
        </a:p>
      </dgm:t>
    </dgm:pt>
    <dgm:pt modelId="{4258642F-7741-4C20-BC9C-0F3FB88487AE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Imperatyw kategoryczny Kanta – nakazuje zachowanie się według zasady, która powinna stać się powszechnym prawem</a:t>
          </a:r>
        </a:p>
      </dgm:t>
    </dgm:pt>
    <dgm:pt modelId="{3E1349F2-7A8C-495A-BEE9-D56C7D059120}" type="parTrans" cxnId="{042391D7-F7C6-404C-8C24-D1F96A78CF79}">
      <dgm:prSet/>
      <dgm:spPr/>
      <dgm:t>
        <a:bodyPr/>
        <a:lstStyle/>
        <a:p>
          <a:endParaRPr lang="pl-PL"/>
        </a:p>
      </dgm:t>
    </dgm:pt>
    <dgm:pt modelId="{458D308B-B352-48F8-8F18-89F161851478}" type="sibTrans" cxnId="{042391D7-F7C6-404C-8C24-D1F96A78CF79}">
      <dgm:prSet/>
      <dgm:spPr/>
      <dgm:t>
        <a:bodyPr/>
        <a:lstStyle/>
        <a:p>
          <a:endParaRPr lang="pl-PL"/>
        </a:p>
      </dgm:t>
    </dgm:pt>
    <dgm:pt modelId="{450E85CD-77EC-4F21-914D-7B7F9B5B36C9}" type="pres">
      <dgm:prSet presAssocID="{203E12A0-E6A4-4710-B402-9AA4A3203D37}" presName="linear" presStyleCnt="0">
        <dgm:presLayoutVars>
          <dgm:animLvl val="lvl"/>
          <dgm:resizeHandles val="exact"/>
        </dgm:presLayoutVars>
      </dgm:prSet>
      <dgm:spPr/>
    </dgm:pt>
    <dgm:pt modelId="{25D2D97A-C8FB-486E-8863-A6EFEE204666}" type="pres">
      <dgm:prSet presAssocID="{E0C49CF4-27E0-4648-9119-954C82DCA0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419C14-EAA5-4F13-99A0-E9344363D214}" type="pres">
      <dgm:prSet presAssocID="{956373F5-870A-4583-A476-14646EE717A8}" presName="spacer" presStyleCnt="0"/>
      <dgm:spPr/>
    </dgm:pt>
    <dgm:pt modelId="{E9D874E9-A623-4CFC-ACA6-0AF3F2984462}" type="pres">
      <dgm:prSet presAssocID="{53376C9B-C5AA-4462-B630-C152149E41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FCE81F-1A81-449A-A3C3-21C3D9F4E669}" type="pres">
      <dgm:prSet presAssocID="{35F0D8FE-3C63-433B-B8E1-4412B63DF102}" presName="spacer" presStyleCnt="0"/>
      <dgm:spPr/>
    </dgm:pt>
    <dgm:pt modelId="{F4D4E793-D161-44BD-B108-D5B6E5842AF5}" type="pres">
      <dgm:prSet presAssocID="{D450680A-9F6D-4CE2-9671-D66E054244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AD1C48-29D1-4E64-B961-9427F4BD8535}" type="pres">
      <dgm:prSet presAssocID="{E9B8EE7B-939C-46B1-8D11-348B718D5371}" presName="spacer" presStyleCnt="0"/>
      <dgm:spPr/>
    </dgm:pt>
    <dgm:pt modelId="{70331AB5-1EF3-4FC0-9B33-2ACEB1E5F78D}" type="pres">
      <dgm:prSet presAssocID="{4258642F-7741-4C20-BC9C-0F3FB88487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200E01-2DB2-4E79-B20C-1E579FCE9C65}" srcId="{203E12A0-E6A4-4710-B402-9AA4A3203D37}" destId="{D450680A-9F6D-4CE2-9671-D66E054244AF}" srcOrd="2" destOrd="0" parTransId="{9CC7D804-89B5-49DA-88CC-FFC19C0FE6AF}" sibTransId="{E9B8EE7B-939C-46B1-8D11-348B718D5371}"/>
    <dgm:cxn modelId="{B7744408-03E0-47BD-93C5-40B858F250BD}" type="presOf" srcId="{4258642F-7741-4C20-BC9C-0F3FB88487AE}" destId="{70331AB5-1EF3-4FC0-9B33-2ACEB1E5F78D}" srcOrd="0" destOrd="0" presId="urn:microsoft.com/office/officeart/2005/8/layout/vList2"/>
    <dgm:cxn modelId="{5C123767-B067-4320-88A3-D38D66544D87}" srcId="{203E12A0-E6A4-4710-B402-9AA4A3203D37}" destId="{53376C9B-C5AA-4462-B630-C152149E4173}" srcOrd="1" destOrd="0" parTransId="{34ED2079-79CA-46C9-AA56-C7BC3872E9DC}" sibTransId="{35F0D8FE-3C63-433B-B8E1-4412B63DF102}"/>
    <dgm:cxn modelId="{B6CF254B-AA2C-4D12-9342-AC252AEE38DA}" type="presOf" srcId="{E0C49CF4-27E0-4648-9119-954C82DCA04F}" destId="{25D2D97A-C8FB-486E-8863-A6EFEE204666}" srcOrd="0" destOrd="0" presId="urn:microsoft.com/office/officeart/2005/8/layout/vList2"/>
    <dgm:cxn modelId="{D93C7C50-6201-456E-9FC7-766CF973FEE1}" type="presOf" srcId="{203E12A0-E6A4-4710-B402-9AA4A3203D37}" destId="{450E85CD-77EC-4F21-914D-7B7F9B5B36C9}" srcOrd="0" destOrd="0" presId="urn:microsoft.com/office/officeart/2005/8/layout/vList2"/>
    <dgm:cxn modelId="{C8F12E9E-E8D2-466C-9E8F-70ACBA542950}" srcId="{203E12A0-E6A4-4710-B402-9AA4A3203D37}" destId="{E0C49CF4-27E0-4648-9119-954C82DCA04F}" srcOrd="0" destOrd="0" parTransId="{549130AB-E388-46D0-86BB-FF967B90453F}" sibTransId="{956373F5-870A-4583-A476-14646EE717A8}"/>
    <dgm:cxn modelId="{7378A3A5-814B-43C8-9981-22E003BC4C85}" type="presOf" srcId="{D450680A-9F6D-4CE2-9671-D66E054244AF}" destId="{F4D4E793-D161-44BD-B108-D5B6E5842AF5}" srcOrd="0" destOrd="0" presId="urn:microsoft.com/office/officeart/2005/8/layout/vList2"/>
    <dgm:cxn modelId="{E78D03B1-E6A6-4379-B1E6-25B8151958B2}" type="presOf" srcId="{53376C9B-C5AA-4462-B630-C152149E4173}" destId="{E9D874E9-A623-4CFC-ACA6-0AF3F2984462}" srcOrd="0" destOrd="0" presId="urn:microsoft.com/office/officeart/2005/8/layout/vList2"/>
    <dgm:cxn modelId="{042391D7-F7C6-404C-8C24-D1F96A78CF79}" srcId="{203E12A0-E6A4-4710-B402-9AA4A3203D37}" destId="{4258642F-7741-4C20-BC9C-0F3FB88487AE}" srcOrd="3" destOrd="0" parTransId="{3E1349F2-7A8C-495A-BEE9-D56C7D059120}" sibTransId="{458D308B-B352-48F8-8F18-89F161851478}"/>
    <dgm:cxn modelId="{C1DE5E86-DB88-4742-8EA2-47DD6E30B7A6}" type="presParOf" srcId="{450E85CD-77EC-4F21-914D-7B7F9B5B36C9}" destId="{25D2D97A-C8FB-486E-8863-A6EFEE204666}" srcOrd="0" destOrd="0" presId="urn:microsoft.com/office/officeart/2005/8/layout/vList2"/>
    <dgm:cxn modelId="{F2F25552-7DA1-4BA5-A9A1-E916EC841F74}" type="presParOf" srcId="{450E85CD-77EC-4F21-914D-7B7F9B5B36C9}" destId="{A7419C14-EAA5-4F13-99A0-E9344363D214}" srcOrd="1" destOrd="0" presId="urn:microsoft.com/office/officeart/2005/8/layout/vList2"/>
    <dgm:cxn modelId="{15C6EB80-9B9A-498C-AD38-59C4392313B8}" type="presParOf" srcId="{450E85CD-77EC-4F21-914D-7B7F9B5B36C9}" destId="{E9D874E9-A623-4CFC-ACA6-0AF3F2984462}" srcOrd="2" destOrd="0" presId="urn:microsoft.com/office/officeart/2005/8/layout/vList2"/>
    <dgm:cxn modelId="{B6F7ACAD-B8EF-4DB6-A83A-9E826A8F4C6E}" type="presParOf" srcId="{450E85CD-77EC-4F21-914D-7B7F9B5B36C9}" destId="{7DFCE81F-1A81-449A-A3C3-21C3D9F4E669}" srcOrd="3" destOrd="0" presId="urn:microsoft.com/office/officeart/2005/8/layout/vList2"/>
    <dgm:cxn modelId="{48319F49-A6BB-414B-8024-3FE961AD0254}" type="presParOf" srcId="{450E85CD-77EC-4F21-914D-7B7F9B5B36C9}" destId="{F4D4E793-D161-44BD-B108-D5B6E5842AF5}" srcOrd="4" destOrd="0" presId="urn:microsoft.com/office/officeart/2005/8/layout/vList2"/>
    <dgm:cxn modelId="{280BCDF1-09BC-4061-98EF-1E90D6A67637}" type="presParOf" srcId="{450E85CD-77EC-4F21-914D-7B7F9B5B36C9}" destId="{2EAD1C48-29D1-4E64-B961-9427F4BD8535}" srcOrd="5" destOrd="0" presId="urn:microsoft.com/office/officeart/2005/8/layout/vList2"/>
    <dgm:cxn modelId="{A1EE5871-4E2F-4886-B3E1-2CEC181CC988}" type="presParOf" srcId="{450E85CD-77EC-4F21-914D-7B7F9B5B36C9}" destId="{70331AB5-1EF3-4FC0-9B33-2ACEB1E5F7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E2BC0-949A-4BD2-8A42-F55B7110E2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04D43F39-D00E-4822-9463-2FA3EB55592F}">
      <dgm:prSet phldrT="[Tekst]"/>
      <dgm:spPr/>
      <dgm:t>
        <a:bodyPr/>
        <a:lstStyle/>
        <a:p>
          <a:r>
            <a:rPr lang="pl-PL" dirty="0"/>
            <a:t>ETYKA</a:t>
          </a:r>
        </a:p>
      </dgm:t>
    </dgm:pt>
    <dgm:pt modelId="{09AB278C-1D13-497F-8B67-384AA4F306A9}" type="parTrans" cxnId="{922BB1E8-BD50-47C9-AFEA-A06C8DF0D42D}">
      <dgm:prSet/>
      <dgm:spPr/>
      <dgm:t>
        <a:bodyPr/>
        <a:lstStyle/>
        <a:p>
          <a:endParaRPr lang="pl-PL"/>
        </a:p>
      </dgm:t>
    </dgm:pt>
    <dgm:pt modelId="{E214BB68-F0B3-4321-B470-8B3E5390ED36}" type="sibTrans" cxnId="{922BB1E8-BD50-47C9-AFEA-A06C8DF0D42D}">
      <dgm:prSet/>
      <dgm:spPr/>
      <dgm:t>
        <a:bodyPr/>
        <a:lstStyle/>
        <a:p>
          <a:endParaRPr lang="pl-PL"/>
        </a:p>
      </dgm:t>
    </dgm:pt>
    <dgm:pt modelId="{A3A3946E-12A6-4FD2-BBEC-61443BD1AEDC}">
      <dgm:prSet phldrT="[Tekst]" custT="1"/>
      <dgm:spPr/>
      <dgm:t>
        <a:bodyPr/>
        <a:lstStyle/>
        <a:p>
          <a:r>
            <a:rPr lang="pl-PL" sz="4800" dirty="0"/>
            <a:t>OPISOWA</a:t>
          </a:r>
        </a:p>
      </dgm:t>
    </dgm:pt>
    <dgm:pt modelId="{7CE73F40-4558-424C-AF9C-3D144C0F34E1}" type="parTrans" cxnId="{FE70ECEF-5AF4-485A-9C69-60A28EC8CBF7}">
      <dgm:prSet/>
      <dgm:spPr/>
      <dgm:t>
        <a:bodyPr/>
        <a:lstStyle/>
        <a:p>
          <a:endParaRPr lang="pl-PL"/>
        </a:p>
      </dgm:t>
    </dgm:pt>
    <dgm:pt modelId="{C32C3303-E52B-4741-BB22-C82A93D1617C}" type="sibTrans" cxnId="{FE70ECEF-5AF4-485A-9C69-60A28EC8CBF7}">
      <dgm:prSet/>
      <dgm:spPr/>
      <dgm:t>
        <a:bodyPr/>
        <a:lstStyle/>
        <a:p>
          <a:endParaRPr lang="pl-PL"/>
        </a:p>
      </dgm:t>
    </dgm:pt>
    <dgm:pt modelId="{029D240F-281D-4D74-AE58-B6F26336A949}">
      <dgm:prSet phldrT="[Tekst]" custT="1"/>
      <dgm:spPr/>
      <dgm:t>
        <a:bodyPr/>
        <a:lstStyle/>
        <a:p>
          <a:r>
            <a:rPr lang="pl-PL" sz="1600" dirty="0"/>
            <a:t>OPIS WARTOŚCI, OCEN I NORM MORALNYCH UZNAWANYCH PRZEZ OKREŚLONE GRUPY, SPOŁECZNOŚCI – TAKIE, JAKIE RZECZYWIŚCIE SĄ</a:t>
          </a:r>
        </a:p>
      </dgm:t>
    </dgm:pt>
    <dgm:pt modelId="{1157E466-C363-4049-973C-D80CC29A4D1C}" type="parTrans" cxnId="{8A22E19F-B442-40BC-B989-D862AE90D463}">
      <dgm:prSet/>
      <dgm:spPr/>
      <dgm:t>
        <a:bodyPr/>
        <a:lstStyle/>
        <a:p>
          <a:endParaRPr lang="pl-PL"/>
        </a:p>
      </dgm:t>
    </dgm:pt>
    <dgm:pt modelId="{AE3421E3-5582-409D-94C6-86A78B8048EB}" type="sibTrans" cxnId="{8A22E19F-B442-40BC-B989-D862AE90D463}">
      <dgm:prSet/>
      <dgm:spPr/>
      <dgm:t>
        <a:bodyPr/>
        <a:lstStyle/>
        <a:p>
          <a:endParaRPr lang="pl-PL"/>
        </a:p>
      </dgm:t>
    </dgm:pt>
    <dgm:pt modelId="{676A39BA-5817-4FCE-AA2E-B1D006F50035}">
      <dgm:prSet phldrT="[Tekst]" custT="1"/>
      <dgm:spPr/>
      <dgm:t>
        <a:bodyPr/>
        <a:lstStyle/>
        <a:p>
          <a:r>
            <a:rPr lang="pl-PL" sz="3600" dirty="0"/>
            <a:t>NORMATYWNA</a:t>
          </a:r>
        </a:p>
      </dgm:t>
    </dgm:pt>
    <dgm:pt modelId="{22693ABF-E0D8-479E-B05D-B766BF62DD7A}" type="parTrans" cxnId="{CBD7DD24-9D55-41F8-80C6-CCF8D9D06B5E}">
      <dgm:prSet/>
      <dgm:spPr/>
      <dgm:t>
        <a:bodyPr/>
        <a:lstStyle/>
        <a:p>
          <a:endParaRPr lang="pl-PL"/>
        </a:p>
      </dgm:t>
    </dgm:pt>
    <dgm:pt modelId="{F3442578-AD30-4097-9AD3-8E1DBD61D38A}" type="sibTrans" cxnId="{CBD7DD24-9D55-41F8-80C6-CCF8D9D06B5E}">
      <dgm:prSet/>
      <dgm:spPr/>
      <dgm:t>
        <a:bodyPr/>
        <a:lstStyle/>
        <a:p>
          <a:endParaRPr lang="pl-PL"/>
        </a:p>
      </dgm:t>
    </dgm:pt>
    <dgm:pt modelId="{A221C993-AF01-4B2A-898B-4AC2C2A204CD}">
      <dgm:prSet phldrT="[Tekst]"/>
      <dgm:spPr/>
      <dgm:t>
        <a:bodyPr/>
        <a:lstStyle/>
        <a:p>
          <a:r>
            <a:rPr lang="pl-PL" dirty="0"/>
            <a:t>SĄDY I ICH USYSTEMATYZOWANE ZBIORY DOTYCZĄCE TEGO, JAK NALEŻY POSTĘPOWAĆ (TJ. DOKTRYNY MORALNE, NP. CHRZEŚCIJAŃSKA), JAKIE CZYNY ZASŁUGUJĄ NA DEZAPROBATĘ, A JAKIE NA POCHWAŁĘ, JAKIE NORMY UZNAĆ ZA OBOWIĄZUJĄCE, POSTULATY</a:t>
          </a:r>
        </a:p>
      </dgm:t>
    </dgm:pt>
    <dgm:pt modelId="{052FAFC9-F4A1-423E-BACC-399E28670EE5}" type="parTrans" cxnId="{B3EAC561-7B67-4588-A954-CB368AAAAEF6}">
      <dgm:prSet/>
      <dgm:spPr/>
      <dgm:t>
        <a:bodyPr/>
        <a:lstStyle/>
        <a:p>
          <a:endParaRPr lang="pl-PL"/>
        </a:p>
      </dgm:t>
    </dgm:pt>
    <dgm:pt modelId="{73283DF1-E7DF-488D-A7E0-2D05A07D308E}" type="sibTrans" cxnId="{B3EAC561-7B67-4588-A954-CB368AAAAEF6}">
      <dgm:prSet/>
      <dgm:spPr/>
      <dgm:t>
        <a:bodyPr/>
        <a:lstStyle/>
        <a:p>
          <a:endParaRPr lang="pl-PL"/>
        </a:p>
      </dgm:t>
    </dgm:pt>
    <dgm:pt modelId="{4E9E9C0E-DDA6-4B8B-B736-0034F41C1A45}">
      <dgm:prSet custT="1"/>
      <dgm:spPr/>
      <dgm:t>
        <a:bodyPr/>
        <a:lstStyle/>
        <a:p>
          <a:r>
            <a:rPr lang="pl-PL" sz="1600" dirty="0"/>
            <a:t>JAKIE ZACHOWANIA UZNAWANE SĄ W OKREŚLONYM MIEJSCU I CZASIE ZA DOBRE, A JAKIE ZA ZŁE?</a:t>
          </a:r>
        </a:p>
      </dgm:t>
    </dgm:pt>
    <dgm:pt modelId="{980B6727-3F10-45FC-9F2D-867A55831B11}" type="parTrans" cxnId="{4A3454E1-A7EF-4112-80AD-575AC9EC27E5}">
      <dgm:prSet/>
      <dgm:spPr/>
      <dgm:t>
        <a:bodyPr/>
        <a:lstStyle/>
        <a:p>
          <a:endParaRPr lang="pl-PL"/>
        </a:p>
      </dgm:t>
    </dgm:pt>
    <dgm:pt modelId="{A83D68BD-B9D3-4FBB-8A2C-6498953ECA06}" type="sibTrans" cxnId="{4A3454E1-A7EF-4112-80AD-575AC9EC27E5}">
      <dgm:prSet/>
      <dgm:spPr/>
      <dgm:t>
        <a:bodyPr/>
        <a:lstStyle/>
        <a:p>
          <a:endParaRPr lang="pl-PL"/>
        </a:p>
      </dgm:t>
    </dgm:pt>
    <dgm:pt modelId="{63ED42CC-46B5-49DB-8A2A-3F7A24C16C3C}">
      <dgm:prSet custT="1"/>
      <dgm:spPr/>
      <dgm:t>
        <a:bodyPr/>
        <a:lstStyle/>
        <a:p>
          <a:r>
            <a:rPr lang="pl-PL" sz="1600" dirty="0"/>
            <a:t>JAKIE POSTĘPOWANIE JEST DOBRE, JAK POSTĘPOWAĆ, BY POSTĘPOWAĆ DOBRZE?</a:t>
          </a:r>
        </a:p>
      </dgm:t>
    </dgm:pt>
    <dgm:pt modelId="{2F33DFD9-245F-46B4-81CB-96CB3889B41B}" type="parTrans" cxnId="{0BDDA674-1B64-4FB1-9498-30D39FA2FBEF}">
      <dgm:prSet/>
      <dgm:spPr/>
      <dgm:t>
        <a:bodyPr/>
        <a:lstStyle/>
        <a:p>
          <a:endParaRPr lang="pl-PL"/>
        </a:p>
      </dgm:t>
    </dgm:pt>
    <dgm:pt modelId="{D6999CB7-E6BD-41C9-A53A-6B53B14D037D}" type="sibTrans" cxnId="{0BDDA674-1B64-4FB1-9498-30D39FA2FBEF}">
      <dgm:prSet/>
      <dgm:spPr/>
      <dgm:t>
        <a:bodyPr/>
        <a:lstStyle/>
        <a:p>
          <a:endParaRPr lang="pl-PL"/>
        </a:p>
      </dgm:t>
    </dgm:pt>
    <dgm:pt modelId="{B084902E-8EFA-4A88-9966-C977B94F7675}" type="pres">
      <dgm:prSet presAssocID="{71FE2BC0-949A-4BD2-8A42-F55B7110E2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1C7CBF-FA72-4313-8B4F-6CD19D955633}" type="pres">
      <dgm:prSet presAssocID="{04D43F39-D00E-4822-9463-2FA3EB55592F}" presName="root1" presStyleCnt="0"/>
      <dgm:spPr/>
    </dgm:pt>
    <dgm:pt modelId="{329E64F0-EB99-406D-A69C-E30CE7E2B299}" type="pres">
      <dgm:prSet presAssocID="{04D43F39-D00E-4822-9463-2FA3EB55592F}" presName="LevelOneTextNode" presStyleLbl="node0" presStyleIdx="0" presStyleCnt="1">
        <dgm:presLayoutVars>
          <dgm:chPref val="3"/>
        </dgm:presLayoutVars>
      </dgm:prSet>
      <dgm:spPr/>
    </dgm:pt>
    <dgm:pt modelId="{C2E524E0-6CB8-41C6-94D5-DA500DF8F9F2}" type="pres">
      <dgm:prSet presAssocID="{04D43F39-D00E-4822-9463-2FA3EB55592F}" presName="level2hierChild" presStyleCnt="0"/>
      <dgm:spPr/>
    </dgm:pt>
    <dgm:pt modelId="{0790AF29-63B7-47CA-89E4-3FCAA029F244}" type="pres">
      <dgm:prSet presAssocID="{7CE73F40-4558-424C-AF9C-3D144C0F34E1}" presName="conn2-1" presStyleLbl="parChTrans1D2" presStyleIdx="0" presStyleCnt="2"/>
      <dgm:spPr/>
    </dgm:pt>
    <dgm:pt modelId="{4B516CB1-76FA-4DEA-A4FD-8700604F2527}" type="pres">
      <dgm:prSet presAssocID="{7CE73F40-4558-424C-AF9C-3D144C0F34E1}" presName="connTx" presStyleLbl="parChTrans1D2" presStyleIdx="0" presStyleCnt="2"/>
      <dgm:spPr/>
    </dgm:pt>
    <dgm:pt modelId="{782D5368-F5B8-420A-96DF-7F23EA2CDCFA}" type="pres">
      <dgm:prSet presAssocID="{A3A3946E-12A6-4FD2-BBEC-61443BD1AEDC}" presName="root2" presStyleCnt="0"/>
      <dgm:spPr/>
    </dgm:pt>
    <dgm:pt modelId="{9A67A9AF-6459-432E-86AE-C5C5C42D0266}" type="pres">
      <dgm:prSet presAssocID="{A3A3946E-12A6-4FD2-BBEC-61443BD1AEDC}" presName="LevelTwoTextNode" presStyleLbl="node2" presStyleIdx="0" presStyleCnt="2">
        <dgm:presLayoutVars>
          <dgm:chPref val="3"/>
        </dgm:presLayoutVars>
      </dgm:prSet>
      <dgm:spPr/>
    </dgm:pt>
    <dgm:pt modelId="{55F2F487-0E8A-4436-83EB-97A9662191EC}" type="pres">
      <dgm:prSet presAssocID="{A3A3946E-12A6-4FD2-BBEC-61443BD1AEDC}" presName="level3hierChild" presStyleCnt="0"/>
      <dgm:spPr/>
    </dgm:pt>
    <dgm:pt modelId="{85498B6C-B66A-4A28-9684-5AE9BFB9A4FB}" type="pres">
      <dgm:prSet presAssocID="{1157E466-C363-4049-973C-D80CC29A4D1C}" presName="conn2-1" presStyleLbl="parChTrans1D3" presStyleIdx="0" presStyleCnt="2"/>
      <dgm:spPr/>
    </dgm:pt>
    <dgm:pt modelId="{8FB3D7C3-B6FE-483E-B3B4-A5A8BA71A314}" type="pres">
      <dgm:prSet presAssocID="{1157E466-C363-4049-973C-D80CC29A4D1C}" presName="connTx" presStyleLbl="parChTrans1D3" presStyleIdx="0" presStyleCnt="2"/>
      <dgm:spPr/>
    </dgm:pt>
    <dgm:pt modelId="{661560CA-88A1-4485-B5C3-F77684C6C6E2}" type="pres">
      <dgm:prSet presAssocID="{029D240F-281D-4D74-AE58-B6F26336A949}" presName="root2" presStyleCnt="0"/>
      <dgm:spPr/>
    </dgm:pt>
    <dgm:pt modelId="{0D14574A-1A13-47C9-9D33-B22A68D54A80}" type="pres">
      <dgm:prSet presAssocID="{029D240F-281D-4D74-AE58-B6F26336A949}" presName="LevelTwoTextNode" presStyleLbl="node3" presStyleIdx="0" presStyleCnt="2">
        <dgm:presLayoutVars>
          <dgm:chPref val="3"/>
        </dgm:presLayoutVars>
      </dgm:prSet>
      <dgm:spPr/>
    </dgm:pt>
    <dgm:pt modelId="{EDE18718-32D5-4BA8-B60C-DCB93DC3C743}" type="pres">
      <dgm:prSet presAssocID="{029D240F-281D-4D74-AE58-B6F26336A949}" presName="level3hierChild" presStyleCnt="0"/>
      <dgm:spPr/>
    </dgm:pt>
    <dgm:pt modelId="{20C1BD22-9AF9-4B82-A17C-8487039AF3B8}" type="pres">
      <dgm:prSet presAssocID="{980B6727-3F10-45FC-9F2D-867A55831B11}" presName="conn2-1" presStyleLbl="parChTrans1D4" presStyleIdx="0" presStyleCnt="2"/>
      <dgm:spPr/>
    </dgm:pt>
    <dgm:pt modelId="{CFEF1DD3-F014-4E2A-AB53-0358067E88EC}" type="pres">
      <dgm:prSet presAssocID="{980B6727-3F10-45FC-9F2D-867A55831B11}" presName="connTx" presStyleLbl="parChTrans1D4" presStyleIdx="0" presStyleCnt="2"/>
      <dgm:spPr/>
    </dgm:pt>
    <dgm:pt modelId="{C7546FA0-9372-4BC3-AA0F-24AA6A491EBF}" type="pres">
      <dgm:prSet presAssocID="{4E9E9C0E-DDA6-4B8B-B736-0034F41C1A45}" presName="root2" presStyleCnt="0"/>
      <dgm:spPr/>
    </dgm:pt>
    <dgm:pt modelId="{130DB2F6-D142-46A0-B692-CBFC78BA3653}" type="pres">
      <dgm:prSet presAssocID="{4E9E9C0E-DDA6-4B8B-B736-0034F41C1A45}" presName="LevelTwoTextNode" presStyleLbl="node4" presStyleIdx="0" presStyleCnt="2">
        <dgm:presLayoutVars>
          <dgm:chPref val="3"/>
        </dgm:presLayoutVars>
      </dgm:prSet>
      <dgm:spPr/>
    </dgm:pt>
    <dgm:pt modelId="{BB45C940-C03E-4B56-9101-636CAB0B97E0}" type="pres">
      <dgm:prSet presAssocID="{4E9E9C0E-DDA6-4B8B-B736-0034F41C1A45}" presName="level3hierChild" presStyleCnt="0"/>
      <dgm:spPr/>
    </dgm:pt>
    <dgm:pt modelId="{7D5D8097-5BC3-43A3-B5C6-713799F95B3A}" type="pres">
      <dgm:prSet presAssocID="{22693ABF-E0D8-479E-B05D-B766BF62DD7A}" presName="conn2-1" presStyleLbl="parChTrans1D2" presStyleIdx="1" presStyleCnt="2"/>
      <dgm:spPr/>
    </dgm:pt>
    <dgm:pt modelId="{8C7F3E0D-88CE-4BC2-8BE8-BC6F6564F2A9}" type="pres">
      <dgm:prSet presAssocID="{22693ABF-E0D8-479E-B05D-B766BF62DD7A}" presName="connTx" presStyleLbl="parChTrans1D2" presStyleIdx="1" presStyleCnt="2"/>
      <dgm:spPr/>
    </dgm:pt>
    <dgm:pt modelId="{E909808F-4831-41D0-8976-EF79D0125155}" type="pres">
      <dgm:prSet presAssocID="{676A39BA-5817-4FCE-AA2E-B1D006F50035}" presName="root2" presStyleCnt="0"/>
      <dgm:spPr/>
    </dgm:pt>
    <dgm:pt modelId="{D46DF113-7EE1-4E27-932F-968F7EFE44DF}" type="pres">
      <dgm:prSet presAssocID="{676A39BA-5817-4FCE-AA2E-B1D006F50035}" presName="LevelTwoTextNode" presStyleLbl="node2" presStyleIdx="1" presStyleCnt="2">
        <dgm:presLayoutVars>
          <dgm:chPref val="3"/>
        </dgm:presLayoutVars>
      </dgm:prSet>
      <dgm:spPr/>
    </dgm:pt>
    <dgm:pt modelId="{354198A7-8029-4B09-A71D-8698E8FE7A0D}" type="pres">
      <dgm:prSet presAssocID="{676A39BA-5817-4FCE-AA2E-B1D006F50035}" presName="level3hierChild" presStyleCnt="0"/>
      <dgm:spPr/>
    </dgm:pt>
    <dgm:pt modelId="{40F8843A-44F7-4EE4-8293-1BC1D632F36D}" type="pres">
      <dgm:prSet presAssocID="{052FAFC9-F4A1-423E-BACC-399E28670EE5}" presName="conn2-1" presStyleLbl="parChTrans1D3" presStyleIdx="1" presStyleCnt="2"/>
      <dgm:spPr/>
    </dgm:pt>
    <dgm:pt modelId="{FB246296-F40B-4E18-AFBB-2A96DD48F45F}" type="pres">
      <dgm:prSet presAssocID="{052FAFC9-F4A1-423E-BACC-399E28670EE5}" presName="connTx" presStyleLbl="parChTrans1D3" presStyleIdx="1" presStyleCnt="2"/>
      <dgm:spPr/>
    </dgm:pt>
    <dgm:pt modelId="{03093B81-C765-4A3E-8195-C1018888EE02}" type="pres">
      <dgm:prSet presAssocID="{A221C993-AF01-4B2A-898B-4AC2C2A204CD}" presName="root2" presStyleCnt="0"/>
      <dgm:spPr/>
    </dgm:pt>
    <dgm:pt modelId="{2FC780F7-DA89-40BD-9E69-E37195D9EC57}" type="pres">
      <dgm:prSet presAssocID="{A221C993-AF01-4B2A-898B-4AC2C2A204CD}" presName="LevelTwoTextNode" presStyleLbl="node3" presStyleIdx="1" presStyleCnt="2">
        <dgm:presLayoutVars>
          <dgm:chPref val="3"/>
        </dgm:presLayoutVars>
      </dgm:prSet>
      <dgm:spPr/>
    </dgm:pt>
    <dgm:pt modelId="{7DECF667-AC4C-4668-88F5-5F14491F1165}" type="pres">
      <dgm:prSet presAssocID="{A221C993-AF01-4B2A-898B-4AC2C2A204CD}" presName="level3hierChild" presStyleCnt="0"/>
      <dgm:spPr/>
    </dgm:pt>
    <dgm:pt modelId="{E557297F-1463-4F0E-8778-86A9E788B3E4}" type="pres">
      <dgm:prSet presAssocID="{2F33DFD9-245F-46B4-81CB-96CB3889B41B}" presName="conn2-1" presStyleLbl="parChTrans1D4" presStyleIdx="1" presStyleCnt="2"/>
      <dgm:spPr/>
    </dgm:pt>
    <dgm:pt modelId="{F83AB135-8BA1-4D5F-986A-B1B8CE09AE11}" type="pres">
      <dgm:prSet presAssocID="{2F33DFD9-245F-46B4-81CB-96CB3889B41B}" presName="connTx" presStyleLbl="parChTrans1D4" presStyleIdx="1" presStyleCnt="2"/>
      <dgm:spPr/>
    </dgm:pt>
    <dgm:pt modelId="{9FC080B3-11E1-422F-ADA9-0CBFDE81D4D3}" type="pres">
      <dgm:prSet presAssocID="{63ED42CC-46B5-49DB-8A2A-3F7A24C16C3C}" presName="root2" presStyleCnt="0"/>
      <dgm:spPr/>
    </dgm:pt>
    <dgm:pt modelId="{65EE4A97-C5B8-43F0-9E04-C7104916422E}" type="pres">
      <dgm:prSet presAssocID="{63ED42CC-46B5-49DB-8A2A-3F7A24C16C3C}" presName="LevelTwoTextNode" presStyleLbl="node4" presStyleIdx="1" presStyleCnt="2">
        <dgm:presLayoutVars>
          <dgm:chPref val="3"/>
        </dgm:presLayoutVars>
      </dgm:prSet>
      <dgm:spPr/>
    </dgm:pt>
    <dgm:pt modelId="{8A9F1249-BD85-4483-B302-C971F43C0FB4}" type="pres">
      <dgm:prSet presAssocID="{63ED42CC-46B5-49DB-8A2A-3F7A24C16C3C}" presName="level3hierChild" presStyleCnt="0"/>
      <dgm:spPr/>
    </dgm:pt>
  </dgm:ptLst>
  <dgm:cxnLst>
    <dgm:cxn modelId="{CD32D903-2D43-43C1-8974-A4B92261912E}" type="presOf" srcId="{676A39BA-5817-4FCE-AA2E-B1D006F50035}" destId="{D46DF113-7EE1-4E27-932F-968F7EFE44DF}" srcOrd="0" destOrd="0" presId="urn:microsoft.com/office/officeart/2008/layout/HorizontalMultiLevelHierarchy"/>
    <dgm:cxn modelId="{F3C46014-B782-4188-8CDE-37A22B1456EC}" type="presOf" srcId="{980B6727-3F10-45FC-9F2D-867A55831B11}" destId="{CFEF1DD3-F014-4E2A-AB53-0358067E88EC}" srcOrd="1" destOrd="0" presId="urn:microsoft.com/office/officeart/2008/layout/HorizontalMultiLevelHierarchy"/>
    <dgm:cxn modelId="{57BF4019-CD04-47E1-9140-9EE4EE91C721}" type="presOf" srcId="{71FE2BC0-949A-4BD2-8A42-F55B7110E2F2}" destId="{B084902E-8EFA-4A88-9966-C977B94F7675}" srcOrd="0" destOrd="0" presId="urn:microsoft.com/office/officeart/2008/layout/HorizontalMultiLevelHierarchy"/>
    <dgm:cxn modelId="{1C3CAF1A-0896-4B85-8204-BB67B6028FDD}" type="presOf" srcId="{A221C993-AF01-4B2A-898B-4AC2C2A204CD}" destId="{2FC780F7-DA89-40BD-9E69-E37195D9EC57}" srcOrd="0" destOrd="0" presId="urn:microsoft.com/office/officeart/2008/layout/HorizontalMultiLevelHierarchy"/>
    <dgm:cxn modelId="{CBD7DD24-9D55-41F8-80C6-CCF8D9D06B5E}" srcId="{04D43F39-D00E-4822-9463-2FA3EB55592F}" destId="{676A39BA-5817-4FCE-AA2E-B1D006F50035}" srcOrd="1" destOrd="0" parTransId="{22693ABF-E0D8-479E-B05D-B766BF62DD7A}" sibTransId="{F3442578-AD30-4097-9AD3-8E1DBD61D38A}"/>
    <dgm:cxn modelId="{6FBD5239-6B56-4C58-9651-D0D1A39445AE}" type="presOf" srcId="{22693ABF-E0D8-479E-B05D-B766BF62DD7A}" destId="{7D5D8097-5BC3-43A3-B5C6-713799F95B3A}" srcOrd="0" destOrd="0" presId="urn:microsoft.com/office/officeart/2008/layout/HorizontalMultiLevelHierarchy"/>
    <dgm:cxn modelId="{DC84963A-420F-41BE-8BA9-A365AC23A158}" type="presOf" srcId="{7CE73F40-4558-424C-AF9C-3D144C0F34E1}" destId="{0790AF29-63B7-47CA-89E4-3FCAA029F244}" srcOrd="0" destOrd="0" presId="urn:microsoft.com/office/officeart/2008/layout/HorizontalMultiLevelHierarchy"/>
    <dgm:cxn modelId="{B3EAC561-7B67-4588-A954-CB368AAAAEF6}" srcId="{676A39BA-5817-4FCE-AA2E-B1D006F50035}" destId="{A221C993-AF01-4B2A-898B-4AC2C2A204CD}" srcOrd="0" destOrd="0" parTransId="{052FAFC9-F4A1-423E-BACC-399E28670EE5}" sibTransId="{73283DF1-E7DF-488D-A7E0-2D05A07D308E}"/>
    <dgm:cxn modelId="{F7919342-27C7-477A-BF05-2007F2E04A9E}" type="presOf" srcId="{052FAFC9-F4A1-423E-BACC-399E28670EE5}" destId="{40F8843A-44F7-4EE4-8293-1BC1D632F36D}" srcOrd="0" destOrd="0" presId="urn:microsoft.com/office/officeart/2008/layout/HorizontalMultiLevelHierarchy"/>
    <dgm:cxn modelId="{8A139B66-1B56-4856-B689-4BACF5B56E91}" type="presOf" srcId="{980B6727-3F10-45FC-9F2D-867A55831B11}" destId="{20C1BD22-9AF9-4B82-A17C-8487039AF3B8}" srcOrd="0" destOrd="0" presId="urn:microsoft.com/office/officeart/2008/layout/HorizontalMultiLevelHierarchy"/>
    <dgm:cxn modelId="{E4F72448-53C0-43CB-BC9F-FED028474E1B}" type="presOf" srcId="{04D43F39-D00E-4822-9463-2FA3EB55592F}" destId="{329E64F0-EB99-406D-A69C-E30CE7E2B299}" srcOrd="0" destOrd="0" presId="urn:microsoft.com/office/officeart/2008/layout/HorizontalMultiLevelHierarchy"/>
    <dgm:cxn modelId="{0BDDA674-1B64-4FB1-9498-30D39FA2FBEF}" srcId="{A221C993-AF01-4B2A-898B-4AC2C2A204CD}" destId="{63ED42CC-46B5-49DB-8A2A-3F7A24C16C3C}" srcOrd="0" destOrd="0" parTransId="{2F33DFD9-245F-46B4-81CB-96CB3889B41B}" sibTransId="{D6999CB7-E6BD-41C9-A53A-6B53B14D037D}"/>
    <dgm:cxn modelId="{B8808A7B-F35B-430E-B742-7493C876CD8A}" type="presOf" srcId="{1157E466-C363-4049-973C-D80CC29A4D1C}" destId="{8FB3D7C3-B6FE-483E-B3B4-A5A8BA71A314}" srcOrd="1" destOrd="0" presId="urn:microsoft.com/office/officeart/2008/layout/HorizontalMultiLevelHierarchy"/>
    <dgm:cxn modelId="{C8564C7F-EB75-444A-9677-42EE6903F3BA}" type="presOf" srcId="{A3A3946E-12A6-4FD2-BBEC-61443BD1AEDC}" destId="{9A67A9AF-6459-432E-86AE-C5C5C42D0266}" srcOrd="0" destOrd="0" presId="urn:microsoft.com/office/officeart/2008/layout/HorizontalMultiLevelHierarchy"/>
    <dgm:cxn modelId="{EE1C8391-3964-4E59-94F0-29D56DF13F29}" type="presOf" srcId="{4E9E9C0E-DDA6-4B8B-B736-0034F41C1A45}" destId="{130DB2F6-D142-46A0-B692-CBFC78BA3653}" srcOrd="0" destOrd="0" presId="urn:microsoft.com/office/officeart/2008/layout/HorizontalMultiLevelHierarchy"/>
    <dgm:cxn modelId="{8A22E19F-B442-40BC-B989-D862AE90D463}" srcId="{A3A3946E-12A6-4FD2-BBEC-61443BD1AEDC}" destId="{029D240F-281D-4D74-AE58-B6F26336A949}" srcOrd="0" destOrd="0" parTransId="{1157E466-C363-4049-973C-D80CC29A4D1C}" sibTransId="{AE3421E3-5582-409D-94C6-86A78B8048EB}"/>
    <dgm:cxn modelId="{7A170FA0-5D24-471B-A5EF-FFD51E155CE8}" type="presOf" srcId="{029D240F-281D-4D74-AE58-B6F26336A949}" destId="{0D14574A-1A13-47C9-9D33-B22A68D54A80}" srcOrd="0" destOrd="0" presId="urn:microsoft.com/office/officeart/2008/layout/HorizontalMultiLevelHierarchy"/>
    <dgm:cxn modelId="{7AB082B0-0B38-4D16-8053-69E7BFF558C6}" type="presOf" srcId="{22693ABF-E0D8-479E-B05D-B766BF62DD7A}" destId="{8C7F3E0D-88CE-4BC2-8BE8-BC6F6564F2A9}" srcOrd="1" destOrd="0" presId="urn:microsoft.com/office/officeart/2008/layout/HorizontalMultiLevelHierarchy"/>
    <dgm:cxn modelId="{73EEACB4-3590-420A-B9AB-3C0EAE3D2E04}" type="presOf" srcId="{1157E466-C363-4049-973C-D80CC29A4D1C}" destId="{85498B6C-B66A-4A28-9684-5AE9BFB9A4FB}" srcOrd="0" destOrd="0" presId="urn:microsoft.com/office/officeart/2008/layout/HorizontalMultiLevelHierarchy"/>
    <dgm:cxn modelId="{4A3454E1-A7EF-4112-80AD-575AC9EC27E5}" srcId="{029D240F-281D-4D74-AE58-B6F26336A949}" destId="{4E9E9C0E-DDA6-4B8B-B736-0034F41C1A45}" srcOrd="0" destOrd="0" parTransId="{980B6727-3F10-45FC-9F2D-867A55831B11}" sibTransId="{A83D68BD-B9D3-4FBB-8A2C-6498953ECA06}"/>
    <dgm:cxn modelId="{9F1B40E6-9C23-4F0C-BF2F-8C22446A8699}" type="presOf" srcId="{2F33DFD9-245F-46B4-81CB-96CB3889B41B}" destId="{F83AB135-8BA1-4D5F-986A-B1B8CE09AE11}" srcOrd="1" destOrd="0" presId="urn:microsoft.com/office/officeart/2008/layout/HorizontalMultiLevelHierarchy"/>
    <dgm:cxn modelId="{922BB1E8-BD50-47C9-AFEA-A06C8DF0D42D}" srcId="{71FE2BC0-949A-4BD2-8A42-F55B7110E2F2}" destId="{04D43F39-D00E-4822-9463-2FA3EB55592F}" srcOrd="0" destOrd="0" parTransId="{09AB278C-1D13-497F-8B67-384AA4F306A9}" sibTransId="{E214BB68-F0B3-4321-B470-8B3E5390ED36}"/>
    <dgm:cxn modelId="{7023E6E8-856B-4AED-9A89-50BB0CCB58FF}" type="presOf" srcId="{052FAFC9-F4A1-423E-BACC-399E28670EE5}" destId="{FB246296-F40B-4E18-AFBB-2A96DD48F45F}" srcOrd="1" destOrd="0" presId="urn:microsoft.com/office/officeart/2008/layout/HorizontalMultiLevelHierarchy"/>
    <dgm:cxn modelId="{62E2D8EB-8B03-4BE1-87C7-70B517BFE576}" type="presOf" srcId="{2F33DFD9-245F-46B4-81CB-96CB3889B41B}" destId="{E557297F-1463-4F0E-8778-86A9E788B3E4}" srcOrd="0" destOrd="0" presId="urn:microsoft.com/office/officeart/2008/layout/HorizontalMultiLevelHierarchy"/>
    <dgm:cxn modelId="{FE70ECEF-5AF4-485A-9C69-60A28EC8CBF7}" srcId="{04D43F39-D00E-4822-9463-2FA3EB55592F}" destId="{A3A3946E-12A6-4FD2-BBEC-61443BD1AEDC}" srcOrd="0" destOrd="0" parTransId="{7CE73F40-4558-424C-AF9C-3D144C0F34E1}" sibTransId="{C32C3303-E52B-4741-BB22-C82A93D1617C}"/>
    <dgm:cxn modelId="{A5FBBCF4-2983-4262-B79E-FC951A138F3B}" type="presOf" srcId="{7CE73F40-4558-424C-AF9C-3D144C0F34E1}" destId="{4B516CB1-76FA-4DEA-A4FD-8700604F2527}" srcOrd="1" destOrd="0" presId="urn:microsoft.com/office/officeart/2008/layout/HorizontalMultiLevelHierarchy"/>
    <dgm:cxn modelId="{454574FF-D0E1-44DB-BB20-AD44F2747ADF}" type="presOf" srcId="{63ED42CC-46B5-49DB-8A2A-3F7A24C16C3C}" destId="{65EE4A97-C5B8-43F0-9E04-C7104916422E}" srcOrd="0" destOrd="0" presId="urn:microsoft.com/office/officeart/2008/layout/HorizontalMultiLevelHierarchy"/>
    <dgm:cxn modelId="{C6A09F4E-6F0E-4BF8-81FF-2A7E697DDB27}" type="presParOf" srcId="{B084902E-8EFA-4A88-9966-C977B94F7675}" destId="{531C7CBF-FA72-4313-8B4F-6CD19D955633}" srcOrd="0" destOrd="0" presId="urn:microsoft.com/office/officeart/2008/layout/HorizontalMultiLevelHierarchy"/>
    <dgm:cxn modelId="{517B95E5-52E9-44AD-8BF4-4907A72920A2}" type="presParOf" srcId="{531C7CBF-FA72-4313-8B4F-6CD19D955633}" destId="{329E64F0-EB99-406D-A69C-E30CE7E2B299}" srcOrd="0" destOrd="0" presId="urn:microsoft.com/office/officeart/2008/layout/HorizontalMultiLevelHierarchy"/>
    <dgm:cxn modelId="{14921031-8261-4E56-8E8C-0EF3FD15DFFA}" type="presParOf" srcId="{531C7CBF-FA72-4313-8B4F-6CD19D955633}" destId="{C2E524E0-6CB8-41C6-94D5-DA500DF8F9F2}" srcOrd="1" destOrd="0" presId="urn:microsoft.com/office/officeart/2008/layout/HorizontalMultiLevelHierarchy"/>
    <dgm:cxn modelId="{6B9E54B8-4895-4549-ADDF-5BA18EF3465C}" type="presParOf" srcId="{C2E524E0-6CB8-41C6-94D5-DA500DF8F9F2}" destId="{0790AF29-63B7-47CA-89E4-3FCAA029F244}" srcOrd="0" destOrd="0" presId="urn:microsoft.com/office/officeart/2008/layout/HorizontalMultiLevelHierarchy"/>
    <dgm:cxn modelId="{1D64950E-7F3C-4879-A42E-DC1CA1B3E566}" type="presParOf" srcId="{0790AF29-63B7-47CA-89E4-3FCAA029F244}" destId="{4B516CB1-76FA-4DEA-A4FD-8700604F2527}" srcOrd="0" destOrd="0" presId="urn:microsoft.com/office/officeart/2008/layout/HorizontalMultiLevelHierarchy"/>
    <dgm:cxn modelId="{A87238FE-2049-4F85-9E09-B636FDB7DE14}" type="presParOf" srcId="{C2E524E0-6CB8-41C6-94D5-DA500DF8F9F2}" destId="{782D5368-F5B8-420A-96DF-7F23EA2CDCFA}" srcOrd="1" destOrd="0" presId="urn:microsoft.com/office/officeart/2008/layout/HorizontalMultiLevelHierarchy"/>
    <dgm:cxn modelId="{EA50A575-5ACF-4843-9BE5-6C5BE492250B}" type="presParOf" srcId="{782D5368-F5B8-420A-96DF-7F23EA2CDCFA}" destId="{9A67A9AF-6459-432E-86AE-C5C5C42D0266}" srcOrd="0" destOrd="0" presId="urn:microsoft.com/office/officeart/2008/layout/HorizontalMultiLevelHierarchy"/>
    <dgm:cxn modelId="{EFD355A5-68AA-4C14-8387-B6A5A373BCAF}" type="presParOf" srcId="{782D5368-F5B8-420A-96DF-7F23EA2CDCFA}" destId="{55F2F487-0E8A-4436-83EB-97A9662191EC}" srcOrd="1" destOrd="0" presId="urn:microsoft.com/office/officeart/2008/layout/HorizontalMultiLevelHierarchy"/>
    <dgm:cxn modelId="{75B3ADC3-7791-4648-AFDF-388938604ADF}" type="presParOf" srcId="{55F2F487-0E8A-4436-83EB-97A9662191EC}" destId="{85498B6C-B66A-4A28-9684-5AE9BFB9A4FB}" srcOrd="0" destOrd="0" presId="urn:microsoft.com/office/officeart/2008/layout/HorizontalMultiLevelHierarchy"/>
    <dgm:cxn modelId="{85195476-B2FB-4694-A063-2ED98CFC27B0}" type="presParOf" srcId="{85498B6C-B66A-4A28-9684-5AE9BFB9A4FB}" destId="{8FB3D7C3-B6FE-483E-B3B4-A5A8BA71A314}" srcOrd="0" destOrd="0" presId="urn:microsoft.com/office/officeart/2008/layout/HorizontalMultiLevelHierarchy"/>
    <dgm:cxn modelId="{1A02C84F-7C12-446A-8926-8866C2D109BF}" type="presParOf" srcId="{55F2F487-0E8A-4436-83EB-97A9662191EC}" destId="{661560CA-88A1-4485-B5C3-F77684C6C6E2}" srcOrd="1" destOrd="0" presId="urn:microsoft.com/office/officeart/2008/layout/HorizontalMultiLevelHierarchy"/>
    <dgm:cxn modelId="{7B95A62C-1A53-4A5B-8833-3C2841597599}" type="presParOf" srcId="{661560CA-88A1-4485-B5C3-F77684C6C6E2}" destId="{0D14574A-1A13-47C9-9D33-B22A68D54A80}" srcOrd="0" destOrd="0" presId="urn:microsoft.com/office/officeart/2008/layout/HorizontalMultiLevelHierarchy"/>
    <dgm:cxn modelId="{D39C697F-9A5C-4694-9C12-9A6B55D76C6A}" type="presParOf" srcId="{661560CA-88A1-4485-B5C3-F77684C6C6E2}" destId="{EDE18718-32D5-4BA8-B60C-DCB93DC3C743}" srcOrd="1" destOrd="0" presId="urn:microsoft.com/office/officeart/2008/layout/HorizontalMultiLevelHierarchy"/>
    <dgm:cxn modelId="{80C35493-C0F4-4CEF-9E55-4D1C36DAF42D}" type="presParOf" srcId="{EDE18718-32D5-4BA8-B60C-DCB93DC3C743}" destId="{20C1BD22-9AF9-4B82-A17C-8487039AF3B8}" srcOrd="0" destOrd="0" presId="urn:microsoft.com/office/officeart/2008/layout/HorizontalMultiLevelHierarchy"/>
    <dgm:cxn modelId="{27DD0BD5-B5A4-4C16-AC49-E6E5CF7D2A75}" type="presParOf" srcId="{20C1BD22-9AF9-4B82-A17C-8487039AF3B8}" destId="{CFEF1DD3-F014-4E2A-AB53-0358067E88EC}" srcOrd="0" destOrd="0" presId="urn:microsoft.com/office/officeart/2008/layout/HorizontalMultiLevelHierarchy"/>
    <dgm:cxn modelId="{EB3BC6A3-B657-4E21-BF5B-EE1E67C8863D}" type="presParOf" srcId="{EDE18718-32D5-4BA8-B60C-DCB93DC3C743}" destId="{C7546FA0-9372-4BC3-AA0F-24AA6A491EBF}" srcOrd="1" destOrd="0" presId="urn:microsoft.com/office/officeart/2008/layout/HorizontalMultiLevelHierarchy"/>
    <dgm:cxn modelId="{8DEA00C9-0D5E-4191-97AA-9721738616AD}" type="presParOf" srcId="{C7546FA0-9372-4BC3-AA0F-24AA6A491EBF}" destId="{130DB2F6-D142-46A0-B692-CBFC78BA3653}" srcOrd="0" destOrd="0" presId="urn:microsoft.com/office/officeart/2008/layout/HorizontalMultiLevelHierarchy"/>
    <dgm:cxn modelId="{24894099-EF7A-49FA-A9F7-2F2CD4A7EC85}" type="presParOf" srcId="{C7546FA0-9372-4BC3-AA0F-24AA6A491EBF}" destId="{BB45C940-C03E-4B56-9101-636CAB0B97E0}" srcOrd="1" destOrd="0" presId="urn:microsoft.com/office/officeart/2008/layout/HorizontalMultiLevelHierarchy"/>
    <dgm:cxn modelId="{E5B5B897-68D3-4B82-8E2D-14FE6849E42C}" type="presParOf" srcId="{C2E524E0-6CB8-41C6-94D5-DA500DF8F9F2}" destId="{7D5D8097-5BC3-43A3-B5C6-713799F95B3A}" srcOrd="2" destOrd="0" presId="urn:microsoft.com/office/officeart/2008/layout/HorizontalMultiLevelHierarchy"/>
    <dgm:cxn modelId="{527EB459-767D-4585-9AF3-EBE684A6EC44}" type="presParOf" srcId="{7D5D8097-5BC3-43A3-B5C6-713799F95B3A}" destId="{8C7F3E0D-88CE-4BC2-8BE8-BC6F6564F2A9}" srcOrd="0" destOrd="0" presId="urn:microsoft.com/office/officeart/2008/layout/HorizontalMultiLevelHierarchy"/>
    <dgm:cxn modelId="{662899AE-07F4-43E2-90CD-4E2516123DD2}" type="presParOf" srcId="{C2E524E0-6CB8-41C6-94D5-DA500DF8F9F2}" destId="{E909808F-4831-41D0-8976-EF79D0125155}" srcOrd="3" destOrd="0" presId="urn:microsoft.com/office/officeart/2008/layout/HorizontalMultiLevelHierarchy"/>
    <dgm:cxn modelId="{67545441-9FB2-414F-AB67-5B68FBDCEFD8}" type="presParOf" srcId="{E909808F-4831-41D0-8976-EF79D0125155}" destId="{D46DF113-7EE1-4E27-932F-968F7EFE44DF}" srcOrd="0" destOrd="0" presId="urn:microsoft.com/office/officeart/2008/layout/HorizontalMultiLevelHierarchy"/>
    <dgm:cxn modelId="{CC96C922-4BC2-4B0D-9CFB-986596FF9DF7}" type="presParOf" srcId="{E909808F-4831-41D0-8976-EF79D0125155}" destId="{354198A7-8029-4B09-A71D-8698E8FE7A0D}" srcOrd="1" destOrd="0" presId="urn:microsoft.com/office/officeart/2008/layout/HorizontalMultiLevelHierarchy"/>
    <dgm:cxn modelId="{1E0E18CB-1D80-4157-8BDE-A9F15620962F}" type="presParOf" srcId="{354198A7-8029-4B09-A71D-8698E8FE7A0D}" destId="{40F8843A-44F7-4EE4-8293-1BC1D632F36D}" srcOrd="0" destOrd="0" presId="urn:microsoft.com/office/officeart/2008/layout/HorizontalMultiLevelHierarchy"/>
    <dgm:cxn modelId="{E81F5A6D-1701-4E7A-9CBA-6EB394DE3D3B}" type="presParOf" srcId="{40F8843A-44F7-4EE4-8293-1BC1D632F36D}" destId="{FB246296-F40B-4E18-AFBB-2A96DD48F45F}" srcOrd="0" destOrd="0" presId="urn:microsoft.com/office/officeart/2008/layout/HorizontalMultiLevelHierarchy"/>
    <dgm:cxn modelId="{F931607D-7A04-424F-BC47-2D24BBAAAF12}" type="presParOf" srcId="{354198A7-8029-4B09-A71D-8698E8FE7A0D}" destId="{03093B81-C765-4A3E-8195-C1018888EE02}" srcOrd="1" destOrd="0" presId="urn:microsoft.com/office/officeart/2008/layout/HorizontalMultiLevelHierarchy"/>
    <dgm:cxn modelId="{EC6FD339-45F6-4993-B5C9-B80529E94E44}" type="presParOf" srcId="{03093B81-C765-4A3E-8195-C1018888EE02}" destId="{2FC780F7-DA89-40BD-9E69-E37195D9EC57}" srcOrd="0" destOrd="0" presId="urn:microsoft.com/office/officeart/2008/layout/HorizontalMultiLevelHierarchy"/>
    <dgm:cxn modelId="{F8959FFB-EE6D-4476-8EA7-7FF80377B9CE}" type="presParOf" srcId="{03093B81-C765-4A3E-8195-C1018888EE02}" destId="{7DECF667-AC4C-4668-88F5-5F14491F1165}" srcOrd="1" destOrd="0" presId="urn:microsoft.com/office/officeart/2008/layout/HorizontalMultiLevelHierarchy"/>
    <dgm:cxn modelId="{F77BAD89-8786-46DC-9AB4-9045334D346B}" type="presParOf" srcId="{7DECF667-AC4C-4668-88F5-5F14491F1165}" destId="{E557297F-1463-4F0E-8778-86A9E788B3E4}" srcOrd="0" destOrd="0" presId="urn:microsoft.com/office/officeart/2008/layout/HorizontalMultiLevelHierarchy"/>
    <dgm:cxn modelId="{230A8A54-296D-4F41-AB7E-1FACD4DB28AD}" type="presParOf" srcId="{E557297F-1463-4F0E-8778-86A9E788B3E4}" destId="{F83AB135-8BA1-4D5F-986A-B1B8CE09AE11}" srcOrd="0" destOrd="0" presId="urn:microsoft.com/office/officeart/2008/layout/HorizontalMultiLevelHierarchy"/>
    <dgm:cxn modelId="{E4BD30B5-A07F-4633-88FF-E744A25E7242}" type="presParOf" srcId="{7DECF667-AC4C-4668-88F5-5F14491F1165}" destId="{9FC080B3-11E1-422F-ADA9-0CBFDE81D4D3}" srcOrd="1" destOrd="0" presId="urn:microsoft.com/office/officeart/2008/layout/HorizontalMultiLevelHierarchy"/>
    <dgm:cxn modelId="{66B27AEA-7003-402F-B861-EEF8E3F25D8A}" type="presParOf" srcId="{9FC080B3-11E1-422F-ADA9-0CBFDE81D4D3}" destId="{65EE4A97-C5B8-43F0-9E04-C7104916422E}" srcOrd="0" destOrd="0" presId="urn:microsoft.com/office/officeart/2008/layout/HorizontalMultiLevelHierarchy"/>
    <dgm:cxn modelId="{9EECB0C4-C779-46FE-BB14-D9D8ED272E52}" type="presParOf" srcId="{9FC080B3-11E1-422F-ADA9-0CBFDE81D4D3}" destId="{8A9F1249-BD85-4483-B302-C971F43C0F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F5A2C-0636-4A83-AAA5-0DCF326A36C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007FBCC-9C53-42F5-BC98-935DD9D77E62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Refleksja nad statusem etyki, charakterem i znaczeniem formułowanych w jej ramach przekonań i sądów</a:t>
          </a:r>
        </a:p>
      </dgm:t>
    </dgm:pt>
    <dgm:pt modelId="{938C20D1-9ED3-49C6-8D31-E32B7BA33EAF}" type="parTrans" cxnId="{28B8F528-48C8-4B1C-A885-49A6F9C98826}">
      <dgm:prSet/>
      <dgm:spPr/>
      <dgm:t>
        <a:bodyPr/>
        <a:lstStyle/>
        <a:p>
          <a:endParaRPr lang="pl-PL"/>
        </a:p>
      </dgm:t>
    </dgm:pt>
    <dgm:pt modelId="{CD200D92-8247-409D-86F4-51C17EA7FA3D}" type="sibTrans" cxnId="{28B8F528-48C8-4B1C-A885-49A6F9C98826}">
      <dgm:prSet/>
      <dgm:spPr/>
      <dgm:t>
        <a:bodyPr/>
        <a:lstStyle/>
        <a:p>
          <a:endParaRPr lang="pl-PL"/>
        </a:p>
      </dgm:t>
    </dgm:pt>
    <dgm:pt modelId="{ECBAF3A6-E84D-466F-A9F1-8BC3AFCA8B0F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Rozważania nad istnieniem wartości, ocen i norm moralnych, ich relacji do rzeczywistości i sposobu ich weryfikacji</a:t>
          </a:r>
        </a:p>
      </dgm:t>
    </dgm:pt>
    <dgm:pt modelId="{71C8D899-007B-4CAA-BF00-68AEC27BC9C8}" type="parTrans" cxnId="{34A20750-8AC8-4D1D-9CC2-DD9660AC998C}">
      <dgm:prSet/>
      <dgm:spPr/>
      <dgm:t>
        <a:bodyPr/>
        <a:lstStyle/>
        <a:p>
          <a:endParaRPr lang="pl-PL"/>
        </a:p>
      </dgm:t>
    </dgm:pt>
    <dgm:pt modelId="{B4B98852-68D4-4A76-A543-DFE08187282F}" type="sibTrans" cxnId="{34A20750-8AC8-4D1D-9CC2-DD9660AC998C}">
      <dgm:prSet/>
      <dgm:spPr/>
      <dgm:t>
        <a:bodyPr/>
        <a:lstStyle/>
        <a:p>
          <a:endParaRPr lang="pl-PL"/>
        </a:p>
      </dgm:t>
    </dgm:pt>
    <dgm:pt modelId="{9AC65538-DC8E-4528-B58E-6629FD8C0246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Szukanie odpowiedzi na pytanie o istnienie dobra, czym ono jest i w jaki sposób jest poznawalne</a:t>
          </a:r>
        </a:p>
      </dgm:t>
    </dgm:pt>
    <dgm:pt modelId="{61A13A42-277B-4ED4-8AD0-B9B70C9FF116}" type="parTrans" cxnId="{25087A79-BC43-404A-B3D0-7BCEDA1DDFC9}">
      <dgm:prSet/>
      <dgm:spPr/>
      <dgm:t>
        <a:bodyPr/>
        <a:lstStyle/>
        <a:p>
          <a:endParaRPr lang="pl-PL"/>
        </a:p>
      </dgm:t>
    </dgm:pt>
    <dgm:pt modelId="{BA03DD7B-884C-468B-A0D9-E8EBEF4B5348}" type="sibTrans" cxnId="{25087A79-BC43-404A-B3D0-7BCEDA1DDFC9}">
      <dgm:prSet/>
      <dgm:spPr/>
      <dgm:t>
        <a:bodyPr/>
        <a:lstStyle/>
        <a:p>
          <a:endParaRPr lang="pl-PL"/>
        </a:p>
      </dgm:t>
    </dgm:pt>
    <dgm:pt modelId="{4DA941F3-98DC-4534-AC7A-B148202F0F25}" type="pres">
      <dgm:prSet presAssocID="{B1DF5A2C-0636-4A83-AAA5-0DCF326A36C4}" presName="linear" presStyleCnt="0">
        <dgm:presLayoutVars>
          <dgm:animLvl val="lvl"/>
          <dgm:resizeHandles val="exact"/>
        </dgm:presLayoutVars>
      </dgm:prSet>
      <dgm:spPr/>
    </dgm:pt>
    <dgm:pt modelId="{3A34C76B-7ED6-40FD-B0B4-6510AC7465B0}" type="pres">
      <dgm:prSet presAssocID="{0007FBCC-9C53-42F5-BC98-935DD9D77E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24926D-C920-4403-AAA8-BFB424416534}" type="pres">
      <dgm:prSet presAssocID="{CD200D92-8247-409D-86F4-51C17EA7FA3D}" presName="spacer" presStyleCnt="0"/>
      <dgm:spPr/>
    </dgm:pt>
    <dgm:pt modelId="{CD66FF5B-7560-41D5-918F-FBA474D2E08B}" type="pres">
      <dgm:prSet presAssocID="{ECBAF3A6-E84D-466F-A9F1-8BC3AFCA8B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184016-695F-4946-8AD6-9B7349875432}" type="pres">
      <dgm:prSet presAssocID="{B4B98852-68D4-4A76-A543-DFE08187282F}" presName="spacer" presStyleCnt="0"/>
      <dgm:spPr/>
    </dgm:pt>
    <dgm:pt modelId="{BACD8C19-22E5-4B05-9AC9-1FA74DB47243}" type="pres">
      <dgm:prSet presAssocID="{9AC65538-DC8E-4528-B58E-6629FD8C02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B8F528-48C8-4B1C-A885-49A6F9C98826}" srcId="{B1DF5A2C-0636-4A83-AAA5-0DCF326A36C4}" destId="{0007FBCC-9C53-42F5-BC98-935DD9D77E62}" srcOrd="0" destOrd="0" parTransId="{938C20D1-9ED3-49C6-8D31-E32B7BA33EAF}" sibTransId="{CD200D92-8247-409D-86F4-51C17EA7FA3D}"/>
    <dgm:cxn modelId="{3358C83E-C92F-49FA-97A2-3891A22915AA}" type="presOf" srcId="{9AC65538-DC8E-4528-B58E-6629FD8C0246}" destId="{BACD8C19-22E5-4B05-9AC9-1FA74DB47243}" srcOrd="0" destOrd="0" presId="urn:microsoft.com/office/officeart/2005/8/layout/vList2"/>
    <dgm:cxn modelId="{34A20750-8AC8-4D1D-9CC2-DD9660AC998C}" srcId="{B1DF5A2C-0636-4A83-AAA5-0DCF326A36C4}" destId="{ECBAF3A6-E84D-466F-A9F1-8BC3AFCA8B0F}" srcOrd="1" destOrd="0" parTransId="{71C8D899-007B-4CAA-BF00-68AEC27BC9C8}" sibTransId="{B4B98852-68D4-4A76-A543-DFE08187282F}"/>
    <dgm:cxn modelId="{25087A79-BC43-404A-B3D0-7BCEDA1DDFC9}" srcId="{B1DF5A2C-0636-4A83-AAA5-0DCF326A36C4}" destId="{9AC65538-DC8E-4528-B58E-6629FD8C0246}" srcOrd="2" destOrd="0" parTransId="{61A13A42-277B-4ED4-8AD0-B9B70C9FF116}" sibTransId="{BA03DD7B-884C-468B-A0D9-E8EBEF4B5348}"/>
    <dgm:cxn modelId="{07B9E4CE-C979-4C46-BF9F-2C137A1E62F9}" type="presOf" srcId="{B1DF5A2C-0636-4A83-AAA5-0DCF326A36C4}" destId="{4DA941F3-98DC-4534-AC7A-B148202F0F25}" srcOrd="0" destOrd="0" presId="urn:microsoft.com/office/officeart/2005/8/layout/vList2"/>
    <dgm:cxn modelId="{7042C0D7-2B8B-45ED-8E46-B2F54A17F638}" type="presOf" srcId="{0007FBCC-9C53-42F5-BC98-935DD9D77E62}" destId="{3A34C76B-7ED6-40FD-B0B4-6510AC7465B0}" srcOrd="0" destOrd="0" presId="urn:microsoft.com/office/officeart/2005/8/layout/vList2"/>
    <dgm:cxn modelId="{01A7E1F8-F29C-4630-9DAA-9D246E54BF97}" type="presOf" srcId="{ECBAF3A6-E84D-466F-A9F1-8BC3AFCA8B0F}" destId="{CD66FF5B-7560-41D5-918F-FBA474D2E08B}" srcOrd="0" destOrd="0" presId="urn:microsoft.com/office/officeart/2005/8/layout/vList2"/>
    <dgm:cxn modelId="{D31300E8-D84E-4609-BDC2-A63ED8E077A6}" type="presParOf" srcId="{4DA941F3-98DC-4534-AC7A-B148202F0F25}" destId="{3A34C76B-7ED6-40FD-B0B4-6510AC7465B0}" srcOrd="0" destOrd="0" presId="urn:microsoft.com/office/officeart/2005/8/layout/vList2"/>
    <dgm:cxn modelId="{988D7363-BB76-481E-970B-2176CA691008}" type="presParOf" srcId="{4DA941F3-98DC-4534-AC7A-B148202F0F25}" destId="{B624926D-C920-4403-AAA8-BFB424416534}" srcOrd="1" destOrd="0" presId="urn:microsoft.com/office/officeart/2005/8/layout/vList2"/>
    <dgm:cxn modelId="{C7575800-AB64-4310-A0C9-4689BA608521}" type="presParOf" srcId="{4DA941F3-98DC-4534-AC7A-B148202F0F25}" destId="{CD66FF5B-7560-41D5-918F-FBA474D2E08B}" srcOrd="2" destOrd="0" presId="urn:microsoft.com/office/officeart/2005/8/layout/vList2"/>
    <dgm:cxn modelId="{45AAB03F-0A69-41A9-BD6D-91158540890F}" type="presParOf" srcId="{4DA941F3-98DC-4534-AC7A-B148202F0F25}" destId="{54184016-695F-4946-8AD6-9B7349875432}" srcOrd="3" destOrd="0" presId="urn:microsoft.com/office/officeart/2005/8/layout/vList2"/>
    <dgm:cxn modelId="{E8CFCDD8-D63A-44F1-BC22-C53B6F08AA3F}" type="presParOf" srcId="{4DA941F3-98DC-4534-AC7A-B148202F0F25}" destId="{BACD8C19-22E5-4B05-9AC9-1FA74DB472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8C86B7-5A9B-48F6-9F76-2FEDA4319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8A2CC8C-6902-4A60-951D-163CFC7306C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ZAŁOŻENIA:</a:t>
          </a:r>
        </a:p>
      </dgm:t>
    </dgm:pt>
    <dgm:pt modelId="{767778FC-4D1F-4585-919E-6E249ACAB32E}" type="parTrans" cxnId="{DED714A7-0DC6-43D6-A62E-1007497ADE7A}">
      <dgm:prSet/>
      <dgm:spPr/>
      <dgm:t>
        <a:bodyPr/>
        <a:lstStyle/>
        <a:p>
          <a:endParaRPr lang="pl-PL"/>
        </a:p>
      </dgm:t>
    </dgm:pt>
    <dgm:pt modelId="{3AD5BA1D-77E6-41A6-83BA-71F3F6CBF986}" type="sibTrans" cxnId="{DED714A7-0DC6-43D6-A62E-1007497ADE7A}">
      <dgm:prSet/>
      <dgm:spPr/>
      <dgm:t>
        <a:bodyPr/>
        <a:lstStyle/>
        <a:p>
          <a:endParaRPr lang="pl-PL"/>
        </a:p>
      </dgm:t>
    </dgm:pt>
    <dgm:pt modelId="{9099E7D8-3202-4822-B4AA-32870AAA6DE7}">
      <dgm:prSet/>
      <dgm:spPr/>
      <dgm:t>
        <a:bodyPr/>
        <a:lstStyle/>
        <a:p>
          <a:pPr algn="just"/>
          <a:r>
            <a:rPr lang="pl-PL" dirty="0"/>
            <a:t>dobro i zło – realnie, obiektywnie istniejące wartości;</a:t>
          </a:r>
        </a:p>
      </dgm:t>
    </dgm:pt>
    <dgm:pt modelId="{7E6CB85D-C1A2-45AB-A935-D85F6200B206}" type="parTrans" cxnId="{4C967AC9-F11E-4477-BABB-9B50CA21D3D8}">
      <dgm:prSet/>
      <dgm:spPr/>
      <dgm:t>
        <a:bodyPr/>
        <a:lstStyle/>
        <a:p>
          <a:endParaRPr lang="pl-PL"/>
        </a:p>
      </dgm:t>
    </dgm:pt>
    <dgm:pt modelId="{4E4DAB14-BF45-4BBE-8E94-D062E69CB36A}" type="sibTrans" cxnId="{4C967AC9-F11E-4477-BABB-9B50CA21D3D8}">
      <dgm:prSet/>
      <dgm:spPr/>
      <dgm:t>
        <a:bodyPr/>
        <a:lstStyle/>
        <a:p>
          <a:endParaRPr lang="pl-PL"/>
        </a:p>
      </dgm:t>
    </dgm:pt>
    <dgm:pt modelId="{7CBFE5A0-ED45-4A93-8689-70C5626FCA6C}">
      <dgm:prSet/>
      <dgm:spPr/>
      <dgm:t>
        <a:bodyPr/>
        <a:lstStyle/>
        <a:p>
          <a:pPr algn="just"/>
          <a:r>
            <a:rPr lang="pl-PL" dirty="0"/>
            <a:t>podstawowa kwestia – jak postępować, by czynić realnie istniejące dobro, a unikać równie realnie istniejącego zła.</a:t>
          </a:r>
        </a:p>
      </dgm:t>
    </dgm:pt>
    <dgm:pt modelId="{D1BC97EC-E428-4D41-87EB-F75F0EB0A8B2}" type="parTrans" cxnId="{52311A60-DC16-420B-A4F2-70F7DA0B2127}">
      <dgm:prSet/>
      <dgm:spPr/>
      <dgm:t>
        <a:bodyPr/>
        <a:lstStyle/>
        <a:p>
          <a:endParaRPr lang="pl-PL"/>
        </a:p>
      </dgm:t>
    </dgm:pt>
    <dgm:pt modelId="{49BE8FC9-D586-492F-8C2E-9E68DDD1F58D}" type="sibTrans" cxnId="{52311A60-DC16-420B-A4F2-70F7DA0B2127}">
      <dgm:prSet/>
      <dgm:spPr/>
      <dgm:t>
        <a:bodyPr/>
        <a:lstStyle/>
        <a:p>
          <a:endParaRPr lang="pl-PL"/>
        </a:p>
      </dgm:t>
    </dgm:pt>
    <dgm:pt modelId="{2047C248-EAB5-4318-9813-E2956BC4157D}" type="pres">
      <dgm:prSet presAssocID="{8D8C86B7-5A9B-48F6-9F76-2FEDA4319E49}" presName="linear" presStyleCnt="0">
        <dgm:presLayoutVars>
          <dgm:animLvl val="lvl"/>
          <dgm:resizeHandles val="exact"/>
        </dgm:presLayoutVars>
      </dgm:prSet>
      <dgm:spPr/>
    </dgm:pt>
    <dgm:pt modelId="{59E9D2C1-86F0-4FB4-B397-AAB6E49ED40F}" type="pres">
      <dgm:prSet presAssocID="{68A2CC8C-6902-4A60-951D-163CFC7306C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BD00EC2-9659-4336-93DA-572B54B4465C}" type="pres">
      <dgm:prSet presAssocID="{68A2CC8C-6902-4A60-951D-163CFC7306C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516A06-F77E-48A7-AEBD-61F1216CFA3A}" type="presOf" srcId="{9099E7D8-3202-4822-B4AA-32870AAA6DE7}" destId="{DBD00EC2-9659-4336-93DA-572B54B4465C}" srcOrd="0" destOrd="0" presId="urn:microsoft.com/office/officeart/2005/8/layout/vList2"/>
    <dgm:cxn modelId="{19677F35-4444-4F54-BBC0-2F0BE9BE452B}" type="presOf" srcId="{7CBFE5A0-ED45-4A93-8689-70C5626FCA6C}" destId="{DBD00EC2-9659-4336-93DA-572B54B4465C}" srcOrd="0" destOrd="1" presId="urn:microsoft.com/office/officeart/2005/8/layout/vList2"/>
    <dgm:cxn modelId="{52311A60-DC16-420B-A4F2-70F7DA0B2127}" srcId="{68A2CC8C-6902-4A60-951D-163CFC7306CA}" destId="{7CBFE5A0-ED45-4A93-8689-70C5626FCA6C}" srcOrd="1" destOrd="0" parTransId="{D1BC97EC-E428-4D41-87EB-F75F0EB0A8B2}" sibTransId="{49BE8FC9-D586-492F-8C2E-9E68DDD1F58D}"/>
    <dgm:cxn modelId="{FB677548-123B-44A4-BC10-7862ADE55114}" type="presOf" srcId="{8D8C86B7-5A9B-48F6-9F76-2FEDA4319E49}" destId="{2047C248-EAB5-4318-9813-E2956BC4157D}" srcOrd="0" destOrd="0" presId="urn:microsoft.com/office/officeart/2005/8/layout/vList2"/>
    <dgm:cxn modelId="{DED714A7-0DC6-43D6-A62E-1007497ADE7A}" srcId="{8D8C86B7-5A9B-48F6-9F76-2FEDA4319E49}" destId="{68A2CC8C-6902-4A60-951D-163CFC7306CA}" srcOrd="0" destOrd="0" parTransId="{767778FC-4D1F-4585-919E-6E249ACAB32E}" sibTransId="{3AD5BA1D-77E6-41A6-83BA-71F3F6CBF986}"/>
    <dgm:cxn modelId="{4C967AC9-F11E-4477-BABB-9B50CA21D3D8}" srcId="{68A2CC8C-6902-4A60-951D-163CFC7306CA}" destId="{9099E7D8-3202-4822-B4AA-32870AAA6DE7}" srcOrd="0" destOrd="0" parTransId="{7E6CB85D-C1A2-45AB-A935-D85F6200B206}" sibTransId="{4E4DAB14-BF45-4BBE-8E94-D062E69CB36A}"/>
    <dgm:cxn modelId="{454633CF-D7CC-4059-8381-5E199FDB2832}" type="presOf" srcId="{68A2CC8C-6902-4A60-951D-163CFC7306CA}" destId="{59E9D2C1-86F0-4FB4-B397-AAB6E49ED40F}" srcOrd="0" destOrd="0" presId="urn:microsoft.com/office/officeart/2005/8/layout/vList2"/>
    <dgm:cxn modelId="{71764E00-7857-4BE5-A993-86994346F6DD}" type="presParOf" srcId="{2047C248-EAB5-4318-9813-E2956BC4157D}" destId="{59E9D2C1-86F0-4FB4-B397-AAB6E49ED40F}" srcOrd="0" destOrd="0" presId="urn:microsoft.com/office/officeart/2005/8/layout/vList2"/>
    <dgm:cxn modelId="{22F6FB60-84A9-4821-AE57-7E893EB06648}" type="presParOf" srcId="{2047C248-EAB5-4318-9813-E2956BC4157D}" destId="{DBD00EC2-9659-4336-93DA-572B54B446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D3D374-F210-42AC-89A7-708B4B54204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DA84934-AABA-4B06-9E14-AB3667173272}">
      <dgm:prSet phldrT="[Tekst]"/>
      <dgm:spPr/>
      <dgm:t>
        <a:bodyPr/>
        <a:lstStyle/>
        <a:p>
          <a:pPr>
            <a:buNone/>
          </a:pPr>
          <a:r>
            <a:rPr lang="pl-PL" b="1" u="sng" dirty="0">
              <a:solidFill>
                <a:schemeClr val="tx1"/>
              </a:solidFill>
            </a:rPr>
            <a:t>PRZEKONANIA RELIGIJNE  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dobre jest to, co pochodzi od Boga, co się Bogu podoba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sankcja – wieczne potępienie</a:t>
          </a:r>
        </a:p>
      </dgm:t>
    </dgm:pt>
    <dgm:pt modelId="{A93F2DB3-CE52-4F14-80F0-AEDEBF94617D}" type="parTrans" cxnId="{83AAE1B6-F0FA-4630-99E7-77AA0885DABF}">
      <dgm:prSet/>
      <dgm:spPr/>
      <dgm:t>
        <a:bodyPr/>
        <a:lstStyle/>
        <a:p>
          <a:endParaRPr lang="pl-PL"/>
        </a:p>
      </dgm:t>
    </dgm:pt>
    <dgm:pt modelId="{42FDA4DE-F39D-4311-9C31-B43B4D92C0E1}" type="sibTrans" cxnId="{83AAE1B6-F0FA-4630-99E7-77AA0885DABF}">
      <dgm:prSet/>
      <dgm:spPr/>
      <dgm:t>
        <a:bodyPr/>
        <a:lstStyle/>
        <a:p>
          <a:endParaRPr lang="pl-PL"/>
        </a:p>
      </dgm:t>
    </dgm:pt>
    <dgm:pt modelId="{B4C8ED34-41BC-4DC1-9887-550E5B98D345}">
      <dgm:prSet phldrT="[Tekst]" custT="1"/>
      <dgm:spPr/>
      <dgm:t>
        <a:bodyPr/>
        <a:lstStyle/>
        <a:p>
          <a:pPr algn="ctr">
            <a:buNone/>
          </a:pPr>
          <a:r>
            <a:rPr lang="pl-PL" sz="1600" b="1" u="sng" dirty="0">
              <a:solidFill>
                <a:schemeClr val="tx1"/>
              </a:solidFill>
            </a:rPr>
            <a:t>TRADYCJA</a:t>
          </a:r>
        </a:p>
        <a:p>
          <a:pPr algn="ctr">
            <a:buNone/>
          </a:pPr>
          <a:r>
            <a:rPr lang="pl-PL" sz="1600" dirty="0">
              <a:solidFill>
                <a:schemeClr val="tx1"/>
              </a:solidFill>
            </a:rPr>
            <a:t>odwieczne zwyczaje w społeczeństwach zamkniętych, osoba je łamiąca znajdowała się poza społecznym nawiasem, np. Sokrates, pierwsze pokolenia chrześcijan</a:t>
          </a:r>
        </a:p>
        <a:p>
          <a:pPr algn="ctr">
            <a:buNone/>
          </a:pPr>
          <a:endParaRPr lang="pl-PL" sz="1600" dirty="0">
            <a:solidFill>
              <a:schemeClr val="tx1"/>
            </a:solidFill>
          </a:endParaRPr>
        </a:p>
        <a:p>
          <a:pPr algn="l">
            <a:buNone/>
          </a:pPr>
          <a:r>
            <a:rPr lang="pl-PL" sz="1600" i="1" u="sng" dirty="0">
              <a:solidFill>
                <a:schemeClr val="tx1"/>
              </a:solidFill>
            </a:rPr>
            <a:t>Śmierć Sokratesa</a:t>
          </a:r>
          <a:r>
            <a:rPr lang="pl-PL" sz="1600" dirty="0">
              <a:solidFill>
                <a:schemeClr val="tx1"/>
              </a:solidFill>
            </a:rPr>
            <a:t> - Jacques-Louis David</a:t>
          </a:r>
        </a:p>
      </dgm:t>
    </dgm:pt>
    <dgm:pt modelId="{796DE87E-2B13-4016-B398-C8559EA80908}" type="parTrans" cxnId="{81534F99-AB71-438D-9483-DB8C8FB551EA}">
      <dgm:prSet/>
      <dgm:spPr/>
      <dgm:t>
        <a:bodyPr/>
        <a:lstStyle/>
        <a:p>
          <a:endParaRPr lang="pl-PL"/>
        </a:p>
      </dgm:t>
    </dgm:pt>
    <dgm:pt modelId="{0A9CD920-2F77-4465-A65B-C252071B5BD6}" type="sibTrans" cxnId="{81534F99-AB71-438D-9483-DB8C8FB551EA}">
      <dgm:prSet/>
      <dgm:spPr/>
      <dgm:t>
        <a:bodyPr/>
        <a:lstStyle/>
        <a:p>
          <a:endParaRPr lang="pl-PL"/>
        </a:p>
      </dgm:t>
    </dgm:pt>
    <dgm:pt modelId="{0B3BB265-0C3E-44CD-955D-B167BE37C212}">
      <dgm:prSet phldrT="[Tekst]"/>
      <dgm:spPr/>
      <dgm:t>
        <a:bodyPr/>
        <a:lstStyle/>
        <a:p>
          <a:pPr>
            <a:buNone/>
          </a:pPr>
          <a:r>
            <a:rPr lang="pl-PL" b="1" u="sng" dirty="0">
              <a:solidFill>
                <a:schemeClr val="tx1"/>
              </a:solidFill>
            </a:rPr>
            <a:t>NATURA CZŁOWIEKA LUB ŚWIATA</a:t>
          </a:r>
          <a:endParaRPr lang="pl-PL" dirty="0">
            <a:solidFill>
              <a:schemeClr val="tx1"/>
            </a:solidFill>
          </a:endParaRPr>
        </a:p>
        <a:p>
          <a:pPr>
            <a:buNone/>
          </a:pPr>
          <a:r>
            <a:rPr lang="pl-PL" u="sng" dirty="0">
              <a:solidFill>
                <a:schemeClr val="tx1"/>
              </a:solidFill>
            </a:rPr>
            <a:t>Hugo Grocjusz, O wojnie i pokoju: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„[Podstawowe prawa natury obowiązywałyby] nawet gdyby dopuścić, czego nie można uczynić bez popełniania najcięższej zbrodni, że Bóg nie istnieje lub nie troszczy się o sprawy ludzkie”.</a:t>
          </a:r>
        </a:p>
      </dgm:t>
    </dgm:pt>
    <dgm:pt modelId="{6464CF1F-649B-4E50-8210-ECF6CB3E471F}" type="parTrans" cxnId="{FF65132E-DA51-4EBF-B9D7-9943AEB75209}">
      <dgm:prSet/>
      <dgm:spPr/>
      <dgm:t>
        <a:bodyPr/>
        <a:lstStyle/>
        <a:p>
          <a:endParaRPr lang="pl-PL"/>
        </a:p>
      </dgm:t>
    </dgm:pt>
    <dgm:pt modelId="{F312CC9F-BA5D-49A1-93A0-1D7939CB2907}" type="sibTrans" cxnId="{FF65132E-DA51-4EBF-B9D7-9943AEB75209}">
      <dgm:prSet/>
      <dgm:spPr/>
      <dgm:t>
        <a:bodyPr/>
        <a:lstStyle/>
        <a:p>
          <a:endParaRPr lang="pl-PL"/>
        </a:p>
      </dgm:t>
    </dgm:pt>
    <dgm:pt modelId="{E3B0D51A-F713-4DA2-BE07-26E83F771045}" type="pres">
      <dgm:prSet presAssocID="{3AD3D374-F210-42AC-89A7-708B4B542048}" presName="linearFlow" presStyleCnt="0">
        <dgm:presLayoutVars>
          <dgm:dir/>
          <dgm:resizeHandles val="exact"/>
        </dgm:presLayoutVars>
      </dgm:prSet>
      <dgm:spPr/>
    </dgm:pt>
    <dgm:pt modelId="{7F41FC9F-9BB2-49D2-AC8D-4E6452B42132}" type="pres">
      <dgm:prSet presAssocID="{7DA84934-AABA-4B06-9E14-AB3667173272}" presName="composite" presStyleCnt="0"/>
      <dgm:spPr/>
    </dgm:pt>
    <dgm:pt modelId="{49C2922B-D709-428D-A5C5-35CD79C68740}" type="pres">
      <dgm:prSet presAssocID="{7DA84934-AABA-4B06-9E14-AB3667173272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70BC1C-A7F7-440A-BEBC-D9C0ECA2AB31}" type="pres">
      <dgm:prSet presAssocID="{7DA84934-AABA-4B06-9E14-AB3667173272}" presName="txShp" presStyleLbl="node1" presStyleIdx="0" presStyleCnt="3">
        <dgm:presLayoutVars>
          <dgm:bulletEnabled val="1"/>
        </dgm:presLayoutVars>
      </dgm:prSet>
      <dgm:spPr/>
    </dgm:pt>
    <dgm:pt modelId="{1CE120FE-346A-4ECB-9701-ED4FE24F31E2}" type="pres">
      <dgm:prSet presAssocID="{42FDA4DE-F39D-4311-9C31-B43B4D92C0E1}" presName="spacing" presStyleCnt="0"/>
      <dgm:spPr/>
    </dgm:pt>
    <dgm:pt modelId="{6BBCB853-C43D-4465-9B52-1BFA95E9B046}" type="pres">
      <dgm:prSet presAssocID="{B4C8ED34-41BC-4DC1-9887-550E5B98D345}" presName="composite" presStyleCnt="0"/>
      <dgm:spPr/>
    </dgm:pt>
    <dgm:pt modelId="{25CEEA9F-018A-4D82-87BD-A73A42AC6DAA}" type="pres">
      <dgm:prSet presAssocID="{B4C8ED34-41BC-4DC1-9887-550E5B98D345}" presName="imgShp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8B533D3-2311-4E25-9583-1AD06A82D0E2}" type="pres">
      <dgm:prSet presAssocID="{B4C8ED34-41BC-4DC1-9887-550E5B98D345}" presName="txShp" presStyleLbl="node1" presStyleIdx="1" presStyleCnt="3">
        <dgm:presLayoutVars>
          <dgm:bulletEnabled val="1"/>
        </dgm:presLayoutVars>
      </dgm:prSet>
      <dgm:spPr/>
    </dgm:pt>
    <dgm:pt modelId="{B19FC44A-CC43-4586-944A-1A922EC74B21}" type="pres">
      <dgm:prSet presAssocID="{0A9CD920-2F77-4465-A65B-C252071B5BD6}" presName="spacing" presStyleCnt="0"/>
      <dgm:spPr/>
    </dgm:pt>
    <dgm:pt modelId="{48C9E63A-1BCC-4197-9792-E761F4831F12}" type="pres">
      <dgm:prSet presAssocID="{0B3BB265-0C3E-44CD-955D-B167BE37C212}" presName="composite" presStyleCnt="0"/>
      <dgm:spPr/>
    </dgm:pt>
    <dgm:pt modelId="{945DF102-C6F9-4989-80DA-2DF267F7C270}" type="pres">
      <dgm:prSet presAssocID="{0B3BB265-0C3E-44CD-955D-B167BE37C21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A5D8845-CF12-4E95-9537-E1D71D3E7C14}" type="pres">
      <dgm:prSet presAssocID="{0B3BB265-0C3E-44CD-955D-B167BE37C212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65132E-DA51-4EBF-B9D7-9943AEB75209}" srcId="{3AD3D374-F210-42AC-89A7-708B4B542048}" destId="{0B3BB265-0C3E-44CD-955D-B167BE37C212}" srcOrd="2" destOrd="0" parTransId="{6464CF1F-649B-4E50-8210-ECF6CB3E471F}" sibTransId="{F312CC9F-BA5D-49A1-93A0-1D7939CB2907}"/>
    <dgm:cxn modelId="{5F3C153B-725F-4D02-B472-C1B98A22E440}" type="presOf" srcId="{B4C8ED34-41BC-4DC1-9887-550E5B98D345}" destId="{88B533D3-2311-4E25-9583-1AD06A82D0E2}" srcOrd="0" destOrd="0" presId="urn:microsoft.com/office/officeart/2005/8/layout/vList3"/>
    <dgm:cxn modelId="{EEBCE742-A650-4F27-863D-56B9132FEC03}" type="presOf" srcId="{0B3BB265-0C3E-44CD-955D-B167BE37C212}" destId="{BA5D8845-CF12-4E95-9537-E1D71D3E7C14}" srcOrd="0" destOrd="0" presId="urn:microsoft.com/office/officeart/2005/8/layout/vList3"/>
    <dgm:cxn modelId="{3175E188-7FB4-413F-A014-F42F48521019}" type="presOf" srcId="{7DA84934-AABA-4B06-9E14-AB3667173272}" destId="{DE70BC1C-A7F7-440A-BEBC-D9C0ECA2AB31}" srcOrd="0" destOrd="0" presId="urn:microsoft.com/office/officeart/2005/8/layout/vList3"/>
    <dgm:cxn modelId="{81534F99-AB71-438D-9483-DB8C8FB551EA}" srcId="{3AD3D374-F210-42AC-89A7-708B4B542048}" destId="{B4C8ED34-41BC-4DC1-9887-550E5B98D345}" srcOrd="1" destOrd="0" parTransId="{796DE87E-2B13-4016-B398-C8559EA80908}" sibTransId="{0A9CD920-2F77-4465-A65B-C252071B5BD6}"/>
    <dgm:cxn modelId="{83AAE1B6-F0FA-4630-99E7-77AA0885DABF}" srcId="{3AD3D374-F210-42AC-89A7-708B4B542048}" destId="{7DA84934-AABA-4B06-9E14-AB3667173272}" srcOrd="0" destOrd="0" parTransId="{A93F2DB3-CE52-4F14-80F0-AEDEBF94617D}" sibTransId="{42FDA4DE-F39D-4311-9C31-B43B4D92C0E1}"/>
    <dgm:cxn modelId="{6CF92BDF-9BEE-4800-AE22-0A56C10308CF}" type="presOf" srcId="{3AD3D374-F210-42AC-89A7-708B4B542048}" destId="{E3B0D51A-F713-4DA2-BE07-26E83F771045}" srcOrd="0" destOrd="0" presId="urn:microsoft.com/office/officeart/2005/8/layout/vList3"/>
    <dgm:cxn modelId="{CE4DD066-0069-45A6-A534-463BC2A1F310}" type="presParOf" srcId="{E3B0D51A-F713-4DA2-BE07-26E83F771045}" destId="{7F41FC9F-9BB2-49D2-AC8D-4E6452B42132}" srcOrd="0" destOrd="0" presId="urn:microsoft.com/office/officeart/2005/8/layout/vList3"/>
    <dgm:cxn modelId="{4E8DF872-C69D-417C-B8F9-338931A76A53}" type="presParOf" srcId="{7F41FC9F-9BB2-49D2-AC8D-4E6452B42132}" destId="{49C2922B-D709-428D-A5C5-35CD79C68740}" srcOrd="0" destOrd="0" presId="urn:microsoft.com/office/officeart/2005/8/layout/vList3"/>
    <dgm:cxn modelId="{05AB40B2-CA46-4016-BD4D-84A435551825}" type="presParOf" srcId="{7F41FC9F-9BB2-49D2-AC8D-4E6452B42132}" destId="{DE70BC1C-A7F7-440A-BEBC-D9C0ECA2AB31}" srcOrd="1" destOrd="0" presId="urn:microsoft.com/office/officeart/2005/8/layout/vList3"/>
    <dgm:cxn modelId="{5476DB72-80CF-4B2C-A8CE-E3C605DA193C}" type="presParOf" srcId="{E3B0D51A-F713-4DA2-BE07-26E83F771045}" destId="{1CE120FE-346A-4ECB-9701-ED4FE24F31E2}" srcOrd="1" destOrd="0" presId="urn:microsoft.com/office/officeart/2005/8/layout/vList3"/>
    <dgm:cxn modelId="{AA1ED252-A064-4CFC-8650-843838C76FB4}" type="presParOf" srcId="{E3B0D51A-F713-4DA2-BE07-26E83F771045}" destId="{6BBCB853-C43D-4465-9B52-1BFA95E9B046}" srcOrd="2" destOrd="0" presId="urn:microsoft.com/office/officeart/2005/8/layout/vList3"/>
    <dgm:cxn modelId="{7BC4545B-07F2-43CD-B45C-60AEE02D0771}" type="presParOf" srcId="{6BBCB853-C43D-4465-9B52-1BFA95E9B046}" destId="{25CEEA9F-018A-4D82-87BD-A73A42AC6DAA}" srcOrd="0" destOrd="0" presId="urn:microsoft.com/office/officeart/2005/8/layout/vList3"/>
    <dgm:cxn modelId="{BFB31C94-6FE3-49BD-9728-B90223BAAA74}" type="presParOf" srcId="{6BBCB853-C43D-4465-9B52-1BFA95E9B046}" destId="{88B533D3-2311-4E25-9583-1AD06A82D0E2}" srcOrd="1" destOrd="0" presId="urn:microsoft.com/office/officeart/2005/8/layout/vList3"/>
    <dgm:cxn modelId="{26E4B91B-A66F-4317-8782-0885FEFCE6A2}" type="presParOf" srcId="{E3B0D51A-F713-4DA2-BE07-26E83F771045}" destId="{B19FC44A-CC43-4586-944A-1A922EC74B21}" srcOrd="3" destOrd="0" presId="urn:microsoft.com/office/officeart/2005/8/layout/vList3"/>
    <dgm:cxn modelId="{9738A164-44D9-4E2B-BE73-E4B3074FC3E1}" type="presParOf" srcId="{E3B0D51A-F713-4DA2-BE07-26E83F771045}" destId="{48C9E63A-1BCC-4197-9792-E761F4831F12}" srcOrd="4" destOrd="0" presId="urn:microsoft.com/office/officeart/2005/8/layout/vList3"/>
    <dgm:cxn modelId="{2A5C9656-7591-4A14-B175-3D3C46FDDB5F}" type="presParOf" srcId="{48C9E63A-1BCC-4197-9792-E761F4831F12}" destId="{945DF102-C6F9-4989-80DA-2DF267F7C270}" srcOrd="0" destOrd="0" presId="urn:microsoft.com/office/officeart/2005/8/layout/vList3"/>
    <dgm:cxn modelId="{3096EA44-0781-4743-A5B1-B38EDC70E198}" type="presParOf" srcId="{48C9E63A-1BCC-4197-9792-E761F4831F12}" destId="{BA5D8845-CF12-4E95-9537-E1D71D3E7C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C99F57-5873-4AA1-90DD-ECC2F674811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2524D8C-4777-4115-95EB-E1490666EAB6}">
      <dgm:prSet custT="1"/>
      <dgm:spPr/>
      <dgm:t>
        <a:bodyPr/>
        <a:lstStyle/>
        <a:p>
          <a:r>
            <a:rPr lang="pl-PL" sz="2400" b="1" dirty="0">
              <a:solidFill>
                <a:schemeClr val="tx1"/>
              </a:solidFill>
            </a:rPr>
            <a:t>Jeremy Bentham </a:t>
          </a:r>
          <a:br>
            <a:rPr lang="pl-PL" sz="2400" dirty="0">
              <a:solidFill>
                <a:schemeClr val="tx1"/>
              </a:solidFill>
            </a:rPr>
          </a:br>
          <a:r>
            <a:rPr lang="pl-PL" sz="2400" b="1" u="sng" dirty="0">
              <a:solidFill>
                <a:schemeClr val="tx1"/>
              </a:solidFill>
            </a:rPr>
            <a:t>reguła użyteczności </a:t>
          </a:r>
          <a:r>
            <a:rPr lang="pl-PL" sz="2400" dirty="0">
              <a:solidFill>
                <a:schemeClr val="tx1"/>
              </a:solidFill>
            </a:rPr>
            <a:t>– dążenie do powiększenia ilości szczęścia jak największej liczbie osób powinno być filarem każdej rozumnej etyki</a:t>
          </a:r>
        </a:p>
      </dgm:t>
    </dgm:pt>
    <dgm:pt modelId="{0341A13B-5309-4625-B848-7670A19B0DEB}" type="parTrans" cxnId="{44534CA5-FCD8-4E51-9D20-8271C7335FDF}">
      <dgm:prSet/>
      <dgm:spPr/>
      <dgm:t>
        <a:bodyPr/>
        <a:lstStyle/>
        <a:p>
          <a:endParaRPr lang="pl-PL"/>
        </a:p>
      </dgm:t>
    </dgm:pt>
    <dgm:pt modelId="{E566CE46-25DE-41A4-B827-52054F27E2D0}" type="sibTrans" cxnId="{44534CA5-FCD8-4E51-9D20-8271C7335FDF}">
      <dgm:prSet/>
      <dgm:spPr/>
      <dgm:t>
        <a:bodyPr/>
        <a:lstStyle/>
        <a:p>
          <a:endParaRPr lang="pl-PL"/>
        </a:p>
      </dgm:t>
    </dgm:pt>
    <dgm:pt modelId="{34E19F0A-264F-4DE7-A88A-BB5270AE3E3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</a:rPr>
            <a:t>Arystoteles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>
              <a:solidFill>
                <a:schemeClr val="tx1"/>
              </a:solidFill>
            </a:rPr>
            <a:t>najwyższym dobrem jest cel, do którego osiągnięcia dążymy dla jego samego, nie ze względu na inne, dalsze cele;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u="sng" dirty="0">
              <a:solidFill>
                <a:schemeClr val="tx1"/>
              </a:solidFill>
            </a:rPr>
            <a:t>celem najwyższym jest szczęście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dirty="0"/>
        </a:p>
      </dgm:t>
    </dgm:pt>
    <dgm:pt modelId="{951BA296-403D-4492-A958-A5C4E3543468}" type="parTrans" cxnId="{E298A3F0-1E7C-4021-81B6-C16677B8BC47}">
      <dgm:prSet/>
      <dgm:spPr/>
      <dgm:t>
        <a:bodyPr/>
        <a:lstStyle/>
        <a:p>
          <a:endParaRPr lang="pl-PL"/>
        </a:p>
      </dgm:t>
    </dgm:pt>
    <dgm:pt modelId="{9E4348D8-67C6-4259-A382-FAD04C6AAD28}" type="sibTrans" cxnId="{E298A3F0-1E7C-4021-81B6-C16677B8BC47}">
      <dgm:prSet/>
      <dgm:spPr/>
      <dgm:t>
        <a:bodyPr/>
        <a:lstStyle/>
        <a:p>
          <a:endParaRPr lang="pl-PL"/>
        </a:p>
      </dgm:t>
    </dgm:pt>
    <dgm:pt modelId="{46FC3550-43EA-4141-856A-05F193FEFD3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>
              <a:solidFill>
                <a:schemeClr val="tx1"/>
              </a:solidFill>
            </a:rPr>
            <a:t>Platon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solidFill>
                <a:schemeClr val="tx1"/>
              </a:solidFill>
            </a:rPr>
            <a:t>dobro i wartości moralne to byty idealne, istnieją w rzeczywistości niedostrzeganej zmysłami, rzucają cienie na zjawiska dostępne zmysłom </a:t>
          </a:r>
          <a:br>
            <a:rPr lang="pl-PL" sz="1800" dirty="0">
              <a:solidFill>
                <a:schemeClr val="tx1"/>
              </a:solidFill>
            </a:rPr>
          </a:br>
          <a:r>
            <a:rPr lang="pl-PL" sz="1800" dirty="0">
              <a:solidFill>
                <a:schemeClr val="tx1"/>
              </a:solidFill>
            </a:rPr>
            <a:t>-&gt; metafora jaskini!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solidFill>
                <a:schemeClr val="tx1"/>
              </a:solidFill>
            </a:rPr>
            <a:t>(przypis, s. 38-39)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dirty="0"/>
        </a:p>
      </dgm:t>
    </dgm:pt>
    <dgm:pt modelId="{C47D33F5-9BE2-40ED-9CCE-B037796E1ED7}" type="parTrans" cxnId="{ACCEEE8D-7459-4578-A22F-1AA7547B0208}">
      <dgm:prSet/>
      <dgm:spPr/>
      <dgm:t>
        <a:bodyPr/>
        <a:lstStyle/>
        <a:p>
          <a:endParaRPr lang="pl-PL"/>
        </a:p>
      </dgm:t>
    </dgm:pt>
    <dgm:pt modelId="{50B1CB01-ED83-4CA8-93BF-B5C072719459}" type="sibTrans" cxnId="{ACCEEE8D-7459-4578-A22F-1AA7547B0208}">
      <dgm:prSet/>
      <dgm:spPr/>
      <dgm:t>
        <a:bodyPr/>
        <a:lstStyle/>
        <a:p>
          <a:endParaRPr lang="pl-PL"/>
        </a:p>
      </dgm:t>
    </dgm:pt>
    <dgm:pt modelId="{60E2688C-6DA7-4600-8FDD-04FA4DFA034B}" type="pres">
      <dgm:prSet presAssocID="{1DC99F57-5873-4AA1-90DD-ECC2F6748113}" presName="Name0" presStyleCnt="0">
        <dgm:presLayoutVars>
          <dgm:dir/>
          <dgm:animLvl val="lvl"/>
          <dgm:resizeHandles val="exact"/>
        </dgm:presLayoutVars>
      </dgm:prSet>
      <dgm:spPr/>
    </dgm:pt>
    <dgm:pt modelId="{7A7F905B-2062-43F1-A01C-FB2C5B3F105F}" type="pres">
      <dgm:prSet presAssocID="{32524D8C-4777-4115-95EB-E1490666EAB6}" presName="linNode" presStyleCnt="0"/>
      <dgm:spPr/>
    </dgm:pt>
    <dgm:pt modelId="{19AA3EC8-FF2A-4F0A-BAFC-C56A1FDDDAFE}" type="pres">
      <dgm:prSet presAssocID="{32524D8C-4777-4115-95EB-E1490666EAB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AB5103F-F722-4396-8DCB-E9CE5B6E990D}" type="pres">
      <dgm:prSet presAssocID="{E566CE46-25DE-41A4-B827-52054F27E2D0}" presName="sp" presStyleCnt="0"/>
      <dgm:spPr/>
    </dgm:pt>
    <dgm:pt modelId="{056D52C2-9AA4-42B6-BA94-7EFCD5ADF62F}" type="pres">
      <dgm:prSet presAssocID="{34E19F0A-264F-4DE7-A88A-BB5270AE3E35}" presName="linNode" presStyleCnt="0"/>
      <dgm:spPr/>
    </dgm:pt>
    <dgm:pt modelId="{82FCB52C-40E0-4B00-8926-12DF6A221BE2}" type="pres">
      <dgm:prSet presAssocID="{34E19F0A-264F-4DE7-A88A-BB5270AE3E3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41B87DF-21B9-4D7B-868C-6DD7C1FD004A}" type="pres">
      <dgm:prSet presAssocID="{9E4348D8-67C6-4259-A382-FAD04C6AAD28}" presName="sp" presStyleCnt="0"/>
      <dgm:spPr/>
    </dgm:pt>
    <dgm:pt modelId="{7644774C-25CD-446E-9EFE-0E8FADC7EDA1}" type="pres">
      <dgm:prSet presAssocID="{46FC3550-43EA-4141-856A-05F193FEFD33}" presName="linNode" presStyleCnt="0"/>
      <dgm:spPr/>
    </dgm:pt>
    <dgm:pt modelId="{7AF38BBE-AB5D-44C2-88D3-E5FE2D397587}" type="pres">
      <dgm:prSet presAssocID="{46FC3550-43EA-4141-856A-05F193FEFD3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D2A401B-3E38-4144-B119-E560E740A363}" type="presOf" srcId="{34E19F0A-264F-4DE7-A88A-BB5270AE3E35}" destId="{82FCB52C-40E0-4B00-8926-12DF6A221BE2}" srcOrd="0" destOrd="0" presId="urn:microsoft.com/office/officeart/2005/8/layout/vList5"/>
    <dgm:cxn modelId="{69FEB359-51DA-4803-8820-D751F1714AF7}" type="presOf" srcId="{32524D8C-4777-4115-95EB-E1490666EAB6}" destId="{19AA3EC8-FF2A-4F0A-BAFC-C56A1FDDDAFE}" srcOrd="0" destOrd="0" presId="urn:microsoft.com/office/officeart/2005/8/layout/vList5"/>
    <dgm:cxn modelId="{ACCEEE8D-7459-4578-A22F-1AA7547B0208}" srcId="{1DC99F57-5873-4AA1-90DD-ECC2F6748113}" destId="{46FC3550-43EA-4141-856A-05F193FEFD33}" srcOrd="2" destOrd="0" parTransId="{C47D33F5-9BE2-40ED-9CCE-B037796E1ED7}" sibTransId="{50B1CB01-ED83-4CA8-93BF-B5C072719459}"/>
    <dgm:cxn modelId="{44534CA5-FCD8-4E51-9D20-8271C7335FDF}" srcId="{1DC99F57-5873-4AA1-90DD-ECC2F6748113}" destId="{32524D8C-4777-4115-95EB-E1490666EAB6}" srcOrd="0" destOrd="0" parTransId="{0341A13B-5309-4625-B848-7670A19B0DEB}" sibTransId="{E566CE46-25DE-41A4-B827-52054F27E2D0}"/>
    <dgm:cxn modelId="{F53C13E3-D65F-425C-ACDF-07704652A7BF}" type="presOf" srcId="{46FC3550-43EA-4141-856A-05F193FEFD33}" destId="{7AF38BBE-AB5D-44C2-88D3-E5FE2D397587}" srcOrd="0" destOrd="0" presId="urn:microsoft.com/office/officeart/2005/8/layout/vList5"/>
    <dgm:cxn modelId="{E298A3F0-1E7C-4021-81B6-C16677B8BC47}" srcId="{1DC99F57-5873-4AA1-90DD-ECC2F6748113}" destId="{34E19F0A-264F-4DE7-A88A-BB5270AE3E35}" srcOrd="1" destOrd="0" parTransId="{951BA296-403D-4492-A958-A5C4E3543468}" sibTransId="{9E4348D8-67C6-4259-A382-FAD04C6AAD28}"/>
    <dgm:cxn modelId="{143717F1-2B43-4538-A09C-B32AF91BE017}" type="presOf" srcId="{1DC99F57-5873-4AA1-90DD-ECC2F6748113}" destId="{60E2688C-6DA7-4600-8FDD-04FA4DFA034B}" srcOrd="0" destOrd="0" presId="urn:microsoft.com/office/officeart/2005/8/layout/vList5"/>
    <dgm:cxn modelId="{4FF87E28-356D-4EB8-B154-B7BDF88B6005}" type="presParOf" srcId="{60E2688C-6DA7-4600-8FDD-04FA4DFA034B}" destId="{7A7F905B-2062-43F1-A01C-FB2C5B3F105F}" srcOrd="0" destOrd="0" presId="urn:microsoft.com/office/officeart/2005/8/layout/vList5"/>
    <dgm:cxn modelId="{86665650-A63D-4447-B026-988BA924F75A}" type="presParOf" srcId="{7A7F905B-2062-43F1-A01C-FB2C5B3F105F}" destId="{19AA3EC8-FF2A-4F0A-BAFC-C56A1FDDDAFE}" srcOrd="0" destOrd="0" presId="urn:microsoft.com/office/officeart/2005/8/layout/vList5"/>
    <dgm:cxn modelId="{29F47672-F9EC-4DAE-A202-8AF3BE30A72D}" type="presParOf" srcId="{60E2688C-6DA7-4600-8FDD-04FA4DFA034B}" destId="{1AB5103F-F722-4396-8DCB-E9CE5B6E990D}" srcOrd="1" destOrd="0" presId="urn:microsoft.com/office/officeart/2005/8/layout/vList5"/>
    <dgm:cxn modelId="{AEA04354-BE78-4EF9-986D-264FAD98E560}" type="presParOf" srcId="{60E2688C-6DA7-4600-8FDD-04FA4DFA034B}" destId="{056D52C2-9AA4-42B6-BA94-7EFCD5ADF62F}" srcOrd="2" destOrd="0" presId="urn:microsoft.com/office/officeart/2005/8/layout/vList5"/>
    <dgm:cxn modelId="{57F7B9DE-AE57-4611-AA42-4528CFBC07B9}" type="presParOf" srcId="{056D52C2-9AA4-42B6-BA94-7EFCD5ADF62F}" destId="{82FCB52C-40E0-4B00-8926-12DF6A221BE2}" srcOrd="0" destOrd="0" presId="urn:microsoft.com/office/officeart/2005/8/layout/vList5"/>
    <dgm:cxn modelId="{234C0681-70F0-45BD-8C91-E215831CA7B3}" type="presParOf" srcId="{60E2688C-6DA7-4600-8FDD-04FA4DFA034B}" destId="{241B87DF-21B9-4D7B-868C-6DD7C1FD004A}" srcOrd="3" destOrd="0" presId="urn:microsoft.com/office/officeart/2005/8/layout/vList5"/>
    <dgm:cxn modelId="{37289C83-9B8F-4203-B169-C0DCDC246394}" type="presParOf" srcId="{60E2688C-6DA7-4600-8FDD-04FA4DFA034B}" destId="{7644774C-25CD-446E-9EFE-0E8FADC7EDA1}" srcOrd="4" destOrd="0" presId="urn:microsoft.com/office/officeart/2005/8/layout/vList5"/>
    <dgm:cxn modelId="{34E0795E-5C4F-403F-A85E-19A7A80ABE64}" type="presParOf" srcId="{7644774C-25CD-446E-9EFE-0E8FADC7EDA1}" destId="{7AF38BBE-AB5D-44C2-88D3-E5FE2D3975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B2BE8B-6C83-4FF9-9A77-110751588A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28672E7-E69E-412D-ADEF-54AA50F3A15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NATURALIZM</a:t>
          </a:r>
        </a:p>
      </dgm:t>
    </dgm:pt>
    <dgm:pt modelId="{572EB45E-3765-4FCC-A0C2-D4E813960E76}" type="parTrans" cxnId="{82FC0298-4483-4A47-985E-FEE3F3B36CC4}">
      <dgm:prSet/>
      <dgm:spPr/>
      <dgm:t>
        <a:bodyPr/>
        <a:lstStyle/>
        <a:p>
          <a:endParaRPr lang="pl-PL"/>
        </a:p>
      </dgm:t>
    </dgm:pt>
    <dgm:pt modelId="{8B416BEA-9EC3-46C5-8CA2-895CC00FC282}" type="sibTrans" cxnId="{82FC0298-4483-4A47-985E-FEE3F3B36CC4}">
      <dgm:prSet/>
      <dgm:spPr/>
      <dgm:t>
        <a:bodyPr/>
        <a:lstStyle/>
        <a:p>
          <a:endParaRPr lang="pl-PL"/>
        </a:p>
      </dgm:t>
    </dgm:pt>
    <dgm:pt modelId="{0C686747-ACBE-4AC1-B83B-4E3B19B0BCB7}">
      <dgm:prSet phldrT="[Teks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rozpoznanie dobra i zła określonych czynów sprowadza się do poznania ich naturalnych cech, czyli własności empirycznych;</a:t>
          </a:r>
        </a:p>
      </dgm:t>
    </dgm:pt>
    <dgm:pt modelId="{00993991-E210-4058-9EAA-9905A0EFBB43}" type="parTrans" cxnId="{854C78D2-5F6B-465C-AED8-C1E15990A7B3}">
      <dgm:prSet/>
      <dgm:spPr/>
      <dgm:t>
        <a:bodyPr/>
        <a:lstStyle/>
        <a:p>
          <a:endParaRPr lang="pl-PL"/>
        </a:p>
      </dgm:t>
    </dgm:pt>
    <dgm:pt modelId="{CBA10D0B-EA24-483B-A77E-EE8AE974D1A1}" type="sibTrans" cxnId="{854C78D2-5F6B-465C-AED8-C1E15990A7B3}">
      <dgm:prSet/>
      <dgm:spPr/>
      <dgm:t>
        <a:bodyPr/>
        <a:lstStyle/>
        <a:p>
          <a:endParaRPr lang="pl-PL"/>
        </a:p>
      </dgm:t>
    </dgm:pt>
    <dgm:pt modelId="{22A964C0-4DF8-473E-9396-0BED5D6595E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INTUICJONIZM</a:t>
          </a:r>
        </a:p>
      </dgm:t>
    </dgm:pt>
    <dgm:pt modelId="{AF8A05FE-8D4D-4B09-A050-FD46C6DFAB07}" type="parTrans" cxnId="{AA846C6A-A20D-437B-AFA4-BE0A4A99C6D7}">
      <dgm:prSet/>
      <dgm:spPr/>
      <dgm:t>
        <a:bodyPr/>
        <a:lstStyle/>
        <a:p>
          <a:endParaRPr lang="pl-PL"/>
        </a:p>
      </dgm:t>
    </dgm:pt>
    <dgm:pt modelId="{53364E41-DAEE-4F36-BEAE-8B2903862790}" type="sibTrans" cxnId="{AA846C6A-A20D-437B-AFA4-BE0A4A99C6D7}">
      <dgm:prSet/>
      <dgm:spPr/>
      <dgm:t>
        <a:bodyPr/>
        <a:lstStyle/>
        <a:p>
          <a:endParaRPr lang="pl-PL"/>
        </a:p>
      </dgm:t>
    </dgm:pt>
    <dgm:pt modelId="{246765AB-BADE-4E55-92CB-62A463AF3FA6}">
      <dgm:prSet phldrT="[Tekst]"/>
      <dgm:spPr/>
      <dgm:t>
        <a:bodyPr/>
        <a:lstStyle/>
        <a:p>
          <a:pPr algn="just"/>
          <a:r>
            <a:rPr lang="pl-PL" dirty="0"/>
            <a:t>człowiek posiada tzw. intuicję moralną, która pozwala na </a:t>
          </a:r>
          <a:r>
            <a:rPr lang="pl-PL" dirty="0" err="1"/>
            <a:t>pozaempiryczne</a:t>
          </a:r>
          <a:r>
            <a:rPr lang="pl-PL" dirty="0"/>
            <a:t> określenie, co jest dobre a co złe.</a:t>
          </a:r>
        </a:p>
      </dgm:t>
    </dgm:pt>
    <dgm:pt modelId="{95F33153-DD90-4546-8F39-B15B3AE19DF9}" type="parTrans" cxnId="{CA221C55-D776-4111-96CA-3D8FCDFD718C}">
      <dgm:prSet/>
      <dgm:spPr/>
      <dgm:t>
        <a:bodyPr/>
        <a:lstStyle/>
        <a:p>
          <a:endParaRPr lang="pl-PL"/>
        </a:p>
      </dgm:t>
    </dgm:pt>
    <dgm:pt modelId="{FD0EAAD5-7B03-4A73-94CA-F9053DA3CB50}" type="sibTrans" cxnId="{CA221C55-D776-4111-96CA-3D8FCDFD718C}">
      <dgm:prSet/>
      <dgm:spPr/>
      <dgm:t>
        <a:bodyPr/>
        <a:lstStyle/>
        <a:p>
          <a:endParaRPr lang="pl-PL"/>
        </a:p>
      </dgm:t>
    </dgm:pt>
    <dgm:pt modelId="{8F1B61B9-5A0C-444F-8323-4D4B9D627562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PRZYKŁAD – utylitaryzm</a:t>
          </a:r>
        </a:p>
      </dgm:t>
    </dgm:pt>
    <dgm:pt modelId="{A2EDB984-4877-4AC6-BAD7-FA217EF745FF}" type="parTrans" cxnId="{A6736995-DBF7-4FBE-92EA-0CE519D36506}">
      <dgm:prSet/>
      <dgm:spPr/>
      <dgm:t>
        <a:bodyPr/>
        <a:lstStyle/>
        <a:p>
          <a:endParaRPr lang="pl-PL"/>
        </a:p>
      </dgm:t>
    </dgm:pt>
    <dgm:pt modelId="{AC1A3654-615A-4594-91E5-B27766605645}" type="sibTrans" cxnId="{A6736995-DBF7-4FBE-92EA-0CE519D36506}">
      <dgm:prSet/>
      <dgm:spPr/>
      <dgm:t>
        <a:bodyPr/>
        <a:lstStyle/>
        <a:p>
          <a:endParaRPr lang="pl-PL"/>
        </a:p>
      </dgm:t>
    </dgm:pt>
    <dgm:pt modelId="{A853052F-AD7B-467C-9175-D98B38391B60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pl-PL" dirty="0"/>
            <a:t>czyny dobre – przyczyniają się do szczęścia – przyjemności, braku cierpienia;</a:t>
          </a:r>
        </a:p>
      </dgm:t>
    </dgm:pt>
    <dgm:pt modelId="{853BAAC1-F51A-428F-B318-BD9297A06883}" type="parTrans" cxnId="{8FD8BD16-EB94-4619-8B38-0452C050E7F8}">
      <dgm:prSet/>
      <dgm:spPr/>
      <dgm:t>
        <a:bodyPr/>
        <a:lstStyle/>
        <a:p>
          <a:endParaRPr lang="pl-PL"/>
        </a:p>
      </dgm:t>
    </dgm:pt>
    <dgm:pt modelId="{A43A92DD-30A7-4FEF-BD9B-7EA8628BE8DF}" type="sibTrans" cxnId="{8FD8BD16-EB94-4619-8B38-0452C050E7F8}">
      <dgm:prSet/>
      <dgm:spPr/>
      <dgm:t>
        <a:bodyPr/>
        <a:lstStyle/>
        <a:p>
          <a:endParaRPr lang="pl-PL"/>
        </a:p>
      </dgm:t>
    </dgm:pt>
    <dgm:pt modelId="{08B077AC-342B-4BF3-ABE5-3A6997C08DED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pl-PL" dirty="0"/>
            <a:t>czyny złe – powodują cierpienie, brak przyjemności. </a:t>
          </a:r>
        </a:p>
      </dgm:t>
    </dgm:pt>
    <dgm:pt modelId="{D2780193-BAA2-4051-84F2-AA1C45EC8DF5}" type="parTrans" cxnId="{26C8450F-A711-426D-B19D-C524D3B6F7DF}">
      <dgm:prSet/>
      <dgm:spPr/>
      <dgm:t>
        <a:bodyPr/>
        <a:lstStyle/>
        <a:p>
          <a:endParaRPr lang="pl-PL"/>
        </a:p>
      </dgm:t>
    </dgm:pt>
    <dgm:pt modelId="{539D1487-89CB-40B8-984A-59F06EFD548C}" type="sibTrans" cxnId="{26C8450F-A711-426D-B19D-C524D3B6F7DF}">
      <dgm:prSet/>
      <dgm:spPr/>
      <dgm:t>
        <a:bodyPr/>
        <a:lstStyle/>
        <a:p>
          <a:endParaRPr lang="pl-PL"/>
        </a:p>
      </dgm:t>
    </dgm:pt>
    <dgm:pt modelId="{B401655D-7195-412E-99BB-305F10A54066}">
      <dgm:prSet phldrT="[Tekst]"/>
      <dgm:spPr/>
      <dgm:t>
        <a:bodyPr/>
        <a:lstStyle/>
        <a:p>
          <a:pPr algn="just"/>
          <a:r>
            <a:rPr lang="pl-PL" dirty="0"/>
            <a:t>odrzuca możliwość utożsamiania dobra z empirycznymi właściwościami ocenianych faktów;</a:t>
          </a:r>
        </a:p>
      </dgm:t>
    </dgm:pt>
    <dgm:pt modelId="{975B2438-2E1A-4647-8662-867044DADA5B}" type="parTrans" cxnId="{9D6E2D0D-C04D-4DF3-96F9-837E4ADD2763}">
      <dgm:prSet/>
      <dgm:spPr/>
      <dgm:t>
        <a:bodyPr/>
        <a:lstStyle/>
        <a:p>
          <a:endParaRPr lang="pl-PL"/>
        </a:p>
      </dgm:t>
    </dgm:pt>
    <dgm:pt modelId="{97FEEA9C-C670-4620-85B0-51844F127FA0}" type="sibTrans" cxnId="{9D6E2D0D-C04D-4DF3-96F9-837E4ADD2763}">
      <dgm:prSet/>
      <dgm:spPr/>
      <dgm:t>
        <a:bodyPr/>
        <a:lstStyle/>
        <a:p>
          <a:endParaRPr lang="pl-PL"/>
        </a:p>
      </dgm:t>
    </dgm:pt>
    <dgm:pt modelId="{FB603821-0BC5-45E4-948E-0F7A1E7D3B02}" type="pres">
      <dgm:prSet presAssocID="{85B2BE8B-6C83-4FF9-9A77-110751588A13}" presName="linear" presStyleCnt="0">
        <dgm:presLayoutVars>
          <dgm:animLvl val="lvl"/>
          <dgm:resizeHandles val="exact"/>
        </dgm:presLayoutVars>
      </dgm:prSet>
      <dgm:spPr/>
    </dgm:pt>
    <dgm:pt modelId="{24EF8FBA-FC5D-42DA-8FB2-372677CD6846}" type="pres">
      <dgm:prSet presAssocID="{728672E7-E69E-412D-ADEF-54AA50F3A1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3C0258-DDFA-4216-8BAD-43AD0D8D1982}" type="pres">
      <dgm:prSet presAssocID="{728672E7-E69E-412D-ADEF-54AA50F3A15C}" presName="childText" presStyleLbl="revTx" presStyleIdx="0" presStyleCnt="2">
        <dgm:presLayoutVars>
          <dgm:bulletEnabled val="1"/>
        </dgm:presLayoutVars>
      </dgm:prSet>
      <dgm:spPr/>
    </dgm:pt>
    <dgm:pt modelId="{F7651B16-7AC6-4F2B-90D8-53AF1280832A}" type="pres">
      <dgm:prSet presAssocID="{22A964C0-4DF8-473E-9396-0BED5D6595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D12615-E5AE-4436-9586-390D9FC2B784}" type="pres">
      <dgm:prSet presAssocID="{22A964C0-4DF8-473E-9396-0BED5D6595E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6E2D0D-C04D-4DF3-96F9-837E4ADD2763}" srcId="{22A964C0-4DF8-473E-9396-0BED5D6595E0}" destId="{B401655D-7195-412E-99BB-305F10A54066}" srcOrd="0" destOrd="0" parTransId="{975B2438-2E1A-4647-8662-867044DADA5B}" sibTransId="{97FEEA9C-C670-4620-85B0-51844F127FA0}"/>
    <dgm:cxn modelId="{26C8450F-A711-426D-B19D-C524D3B6F7DF}" srcId="{8F1B61B9-5A0C-444F-8323-4D4B9D627562}" destId="{08B077AC-342B-4BF3-ABE5-3A6997C08DED}" srcOrd="1" destOrd="0" parTransId="{D2780193-BAA2-4051-84F2-AA1C45EC8DF5}" sibTransId="{539D1487-89CB-40B8-984A-59F06EFD548C}"/>
    <dgm:cxn modelId="{8FD8BD16-EB94-4619-8B38-0452C050E7F8}" srcId="{8F1B61B9-5A0C-444F-8323-4D4B9D627562}" destId="{A853052F-AD7B-467C-9175-D98B38391B60}" srcOrd="0" destOrd="0" parTransId="{853BAAC1-F51A-428F-B318-BD9297A06883}" sibTransId="{A43A92DD-30A7-4FEF-BD9B-7EA8628BE8DF}"/>
    <dgm:cxn modelId="{0DD3E32E-450C-4ECC-9A61-DB7709226643}" type="presOf" srcId="{728672E7-E69E-412D-ADEF-54AA50F3A15C}" destId="{24EF8FBA-FC5D-42DA-8FB2-372677CD6846}" srcOrd="0" destOrd="0" presId="urn:microsoft.com/office/officeart/2005/8/layout/vList2"/>
    <dgm:cxn modelId="{E7FEDC3C-EF38-435B-89ED-4C83F0F0580D}" type="presOf" srcId="{0C686747-ACBE-4AC1-B83B-4E3B19B0BCB7}" destId="{093C0258-DDFA-4216-8BAD-43AD0D8D1982}" srcOrd="0" destOrd="0" presId="urn:microsoft.com/office/officeart/2005/8/layout/vList2"/>
    <dgm:cxn modelId="{D7521A6A-ED66-47AD-85A6-06A6867422BA}" type="presOf" srcId="{A853052F-AD7B-467C-9175-D98B38391B60}" destId="{093C0258-DDFA-4216-8BAD-43AD0D8D1982}" srcOrd="0" destOrd="2" presId="urn:microsoft.com/office/officeart/2005/8/layout/vList2"/>
    <dgm:cxn modelId="{AA846C6A-A20D-437B-AFA4-BE0A4A99C6D7}" srcId="{85B2BE8B-6C83-4FF9-9A77-110751588A13}" destId="{22A964C0-4DF8-473E-9396-0BED5D6595E0}" srcOrd="1" destOrd="0" parTransId="{AF8A05FE-8D4D-4B09-A050-FD46C6DFAB07}" sibTransId="{53364E41-DAEE-4F36-BEAE-8B2903862790}"/>
    <dgm:cxn modelId="{6145E574-166C-4753-ACBC-796BD9925691}" type="presOf" srcId="{22A964C0-4DF8-473E-9396-0BED5D6595E0}" destId="{F7651B16-7AC6-4F2B-90D8-53AF1280832A}" srcOrd="0" destOrd="0" presId="urn:microsoft.com/office/officeart/2005/8/layout/vList2"/>
    <dgm:cxn modelId="{CA221C55-D776-4111-96CA-3D8FCDFD718C}" srcId="{22A964C0-4DF8-473E-9396-0BED5D6595E0}" destId="{246765AB-BADE-4E55-92CB-62A463AF3FA6}" srcOrd="1" destOrd="0" parTransId="{95F33153-DD90-4546-8F39-B15B3AE19DF9}" sibTransId="{FD0EAAD5-7B03-4A73-94CA-F9053DA3CB50}"/>
    <dgm:cxn modelId="{1982CA8F-DC38-4F67-B682-6BFEA1CD22D5}" type="presOf" srcId="{08B077AC-342B-4BF3-ABE5-3A6997C08DED}" destId="{093C0258-DDFA-4216-8BAD-43AD0D8D1982}" srcOrd="0" destOrd="3" presId="urn:microsoft.com/office/officeart/2005/8/layout/vList2"/>
    <dgm:cxn modelId="{A6736995-DBF7-4FBE-92EA-0CE519D36506}" srcId="{728672E7-E69E-412D-ADEF-54AA50F3A15C}" destId="{8F1B61B9-5A0C-444F-8323-4D4B9D627562}" srcOrd="1" destOrd="0" parTransId="{A2EDB984-4877-4AC6-BAD7-FA217EF745FF}" sibTransId="{AC1A3654-615A-4594-91E5-B27766605645}"/>
    <dgm:cxn modelId="{82FC0298-4483-4A47-985E-FEE3F3B36CC4}" srcId="{85B2BE8B-6C83-4FF9-9A77-110751588A13}" destId="{728672E7-E69E-412D-ADEF-54AA50F3A15C}" srcOrd="0" destOrd="0" parTransId="{572EB45E-3765-4FCC-A0C2-D4E813960E76}" sibTransId="{8B416BEA-9EC3-46C5-8CA2-895CC00FC282}"/>
    <dgm:cxn modelId="{126AA8BA-E51C-40CB-B4FA-C5788A8DEBB2}" type="presOf" srcId="{246765AB-BADE-4E55-92CB-62A463AF3FA6}" destId="{E5D12615-E5AE-4436-9586-390D9FC2B784}" srcOrd="0" destOrd="1" presId="urn:microsoft.com/office/officeart/2005/8/layout/vList2"/>
    <dgm:cxn modelId="{854C78D2-5F6B-465C-AED8-C1E15990A7B3}" srcId="{728672E7-E69E-412D-ADEF-54AA50F3A15C}" destId="{0C686747-ACBE-4AC1-B83B-4E3B19B0BCB7}" srcOrd="0" destOrd="0" parTransId="{00993991-E210-4058-9EAA-9905A0EFBB43}" sibTransId="{CBA10D0B-EA24-483B-A77E-EE8AE974D1A1}"/>
    <dgm:cxn modelId="{B94182D3-24D2-4181-8F61-120FE3D78687}" type="presOf" srcId="{8F1B61B9-5A0C-444F-8323-4D4B9D627562}" destId="{093C0258-DDFA-4216-8BAD-43AD0D8D1982}" srcOrd="0" destOrd="1" presId="urn:microsoft.com/office/officeart/2005/8/layout/vList2"/>
    <dgm:cxn modelId="{43A11BF1-6EB2-488E-9DC5-32A082CA3A9A}" type="presOf" srcId="{B401655D-7195-412E-99BB-305F10A54066}" destId="{E5D12615-E5AE-4436-9586-390D9FC2B784}" srcOrd="0" destOrd="0" presId="urn:microsoft.com/office/officeart/2005/8/layout/vList2"/>
    <dgm:cxn modelId="{BF45E9F3-72C3-4593-928D-1745960BBB6E}" type="presOf" srcId="{85B2BE8B-6C83-4FF9-9A77-110751588A13}" destId="{FB603821-0BC5-45E4-948E-0F7A1E7D3B02}" srcOrd="0" destOrd="0" presId="urn:microsoft.com/office/officeart/2005/8/layout/vList2"/>
    <dgm:cxn modelId="{D5B96D62-D3C3-46E7-BA1F-210F4C9A9E2A}" type="presParOf" srcId="{FB603821-0BC5-45E4-948E-0F7A1E7D3B02}" destId="{24EF8FBA-FC5D-42DA-8FB2-372677CD6846}" srcOrd="0" destOrd="0" presId="urn:microsoft.com/office/officeart/2005/8/layout/vList2"/>
    <dgm:cxn modelId="{1B4E447F-66B7-43FD-9D0B-A454AA1370C5}" type="presParOf" srcId="{FB603821-0BC5-45E4-948E-0F7A1E7D3B02}" destId="{093C0258-DDFA-4216-8BAD-43AD0D8D1982}" srcOrd="1" destOrd="0" presId="urn:microsoft.com/office/officeart/2005/8/layout/vList2"/>
    <dgm:cxn modelId="{78DB2285-E229-44BE-B8C7-F4E4F180DE86}" type="presParOf" srcId="{FB603821-0BC5-45E4-948E-0F7A1E7D3B02}" destId="{F7651B16-7AC6-4F2B-90D8-53AF1280832A}" srcOrd="2" destOrd="0" presId="urn:microsoft.com/office/officeart/2005/8/layout/vList2"/>
    <dgm:cxn modelId="{28A7D404-3DBA-4927-9894-700A5A9403AB}" type="presParOf" srcId="{FB603821-0BC5-45E4-948E-0F7A1E7D3B02}" destId="{E5D12615-E5AE-4436-9586-390D9FC2B7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BA297-0853-4EFA-8AE1-9B875DE8C01A}">
      <dsp:nvSpPr>
        <dsp:cNvPr id="0" name=""/>
        <dsp:cNvSpPr/>
      </dsp:nvSpPr>
      <dsp:spPr>
        <a:xfrm>
          <a:off x="127556" y="0"/>
          <a:ext cx="4987653" cy="1603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200" kern="1200" dirty="0">
              <a:solidFill>
                <a:schemeClr val="tx1"/>
              </a:solidFill>
            </a:rPr>
            <a:t>ETYKA</a:t>
          </a:r>
        </a:p>
      </dsp:txBody>
      <dsp:txXfrm>
        <a:off x="174517" y="46961"/>
        <a:ext cx="4893731" cy="1509453"/>
      </dsp:txXfrm>
    </dsp:sp>
    <dsp:sp modelId="{C7C83002-9073-404C-B818-374BDDE5F1F3}">
      <dsp:nvSpPr>
        <dsp:cNvPr id="0" name=""/>
        <dsp:cNvSpPr/>
      </dsp:nvSpPr>
      <dsp:spPr>
        <a:xfrm>
          <a:off x="5584133" y="183218"/>
          <a:ext cx="994119" cy="1236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300" kern="1200"/>
        </a:p>
      </dsp:txBody>
      <dsp:txXfrm>
        <a:off x="5584133" y="430605"/>
        <a:ext cx="695883" cy="742163"/>
      </dsp:txXfrm>
    </dsp:sp>
    <dsp:sp modelId="{066EA753-C090-494E-986E-980A0CD65C4E}">
      <dsp:nvSpPr>
        <dsp:cNvPr id="0" name=""/>
        <dsp:cNvSpPr/>
      </dsp:nvSpPr>
      <dsp:spPr>
        <a:xfrm>
          <a:off x="6990906" y="0"/>
          <a:ext cx="4987653" cy="16033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DZIAŁ FILOZOFII, KTÓREGO PRZEDMIOTEM JEST MORALNOŚĆ; REFLEKSJA O MORALNOŚCI</a:t>
          </a:r>
        </a:p>
      </dsp:txBody>
      <dsp:txXfrm>
        <a:off x="7037867" y="46961"/>
        <a:ext cx="4893731" cy="15094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461B-E889-4E91-8634-9EB740E19AE9}">
      <dsp:nvSpPr>
        <dsp:cNvPr id="0" name=""/>
        <dsp:cNvSpPr/>
      </dsp:nvSpPr>
      <dsp:spPr>
        <a:xfrm>
          <a:off x="1864" y="0"/>
          <a:ext cx="3976413" cy="649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RADYKALNA POSTAĆ SUBIEKTYWIZMU ETYCZNEGO</a:t>
          </a:r>
          <a:endParaRPr lang="pl-PL" sz="1700" kern="1200" dirty="0"/>
        </a:p>
      </dsp:txBody>
      <dsp:txXfrm>
        <a:off x="20890" y="19026"/>
        <a:ext cx="3938361" cy="611544"/>
      </dsp:txXfrm>
    </dsp:sp>
    <dsp:sp modelId="{DB37FF15-344E-4AF3-A08A-FEA773BE6335}">
      <dsp:nvSpPr>
        <dsp:cNvPr id="0" name=""/>
        <dsp:cNvSpPr/>
      </dsp:nvSpPr>
      <dsp:spPr>
        <a:xfrm>
          <a:off x="4375919" y="0"/>
          <a:ext cx="842999" cy="649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375919" y="129919"/>
        <a:ext cx="648120" cy="389758"/>
      </dsp:txXfrm>
    </dsp:sp>
    <dsp:sp modelId="{33829527-0D57-44DF-97EF-F9058BA3B8C1}">
      <dsp:nvSpPr>
        <dsp:cNvPr id="0" name=""/>
        <dsp:cNvSpPr/>
      </dsp:nvSpPr>
      <dsp:spPr>
        <a:xfrm>
          <a:off x="5568843" y="0"/>
          <a:ext cx="3976413" cy="649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EMOTYWIZM</a:t>
          </a:r>
          <a:endParaRPr lang="pl-PL" sz="1700" kern="1200" dirty="0"/>
        </a:p>
      </dsp:txBody>
      <dsp:txXfrm>
        <a:off x="5587869" y="19026"/>
        <a:ext cx="3938361" cy="6115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8659C-AF22-4804-8CDB-553E7E30E08B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KAŻDY CZŁOWIEK CENI PEWNE DOZNANIA I DO NICH DĄŻY, INNYCH NATOMIAST UNIKA</a:t>
          </a:r>
        </a:p>
      </dsp:txBody>
      <dsp:txXfrm>
        <a:off x="66025" y="114994"/>
        <a:ext cx="10383550" cy="1220470"/>
      </dsp:txXfrm>
    </dsp:sp>
    <dsp:sp modelId="{7B636E99-9514-4FB0-87DC-0316F8C9EC52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ETYKA POWINNA UWZGLĘDNIAĆ RZECZYWISTE POTRZEBY I DĄŻENIA LUDZKIE</a:t>
          </a:r>
        </a:p>
      </dsp:txBody>
      <dsp:txXfrm>
        <a:off x="66025" y="1565434"/>
        <a:ext cx="10383550" cy="1220470"/>
      </dsp:txXfrm>
    </dsp:sp>
    <dsp:sp modelId="{20060D20-180B-4578-9DE5-2CD3D04B509D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OSOBISTE KORZYŚCI OSOBY DOKONUJĄCEJ BILANSU LICZĄ SIĘ TAK SAMO, JAK KORZYŚCI INNYCH</a:t>
          </a:r>
        </a:p>
      </dsp:txBody>
      <dsp:txXfrm>
        <a:off x="66025" y="3015873"/>
        <a:ext cx="10383550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89DA3-AE1C-4F02-B4A0-D77DB49CDA24}">
      <dsp:nvSpPr>
        <dsp:cNvPr id="0" name=""/>
        <dsp:cNvSpPr/>
      </dsp:nvSpPr>
      <dsp:spPr>
        <a:xfrm>
          <a:off x="4" y="0"/>
          <a:ext cx="4930589" cy="1603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dirty="0">
              <a:solidFill>
                <a:schemeClr val="tx1"/>
              </a:solidFill>
            </a:rPr>
            <a:t>MORALNOŚĆ</a:t>
          </a:r>
        </a:p>
      </dsp:txBody>
      <dsp:txXfrm>
        <a:off x="46965" y="46961"/>
        <a:ext cx="4836667" cy="1509453"/>
      </dsp:txXfrm>
    </dsp:sp>
    <dsp:sp modelId="{E63FC370-BC53-42F4-851F-384302ABA852}">
      <dsp:nvSpPr>
        <dsp:cNvPr id="0" name=""/>
        <dsp:cNvSpPr/>
      </dsp:nvSpPr>
      <dsp:spPr>
        <a:xfrm>
          <a:off x="5424229" y="190294"/>
          <a:ext cx="1046507" cy="1222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5424229" y="434851"/>
        <a:ext cx="732555" cy="733672"/>
      </dsp:txXfrm>
    </dsp:sp>
    <dsp:sp modelId="{221BF8F3-C4B3-41C1-9CED-8B0AA5DA2266}">
      <dsp:nvSpPr>
        <dsp:cNvPr id="0" name=""/>
        <dsp:cNvSpPr/>
      </dsp:nvSpPr>
      <dsp:spPr>
        <a:xfrm>
          <a:off x="6905136" y="0"/>
          <a:ext cx="4930589" cy="160337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>
              <a:solidFill>
                <a:schemeClr val="tx1"/>
              </a:solidFill>
            </a:rPr>
            <a:t>UZNAWANE W DANEJ GRUPIE/SPOŁECZNOŚCI LUB PRZEZ POSZCZEGÓLNE OSOBY OCENY I NORMY ODWOŁUJĄCE SIĘ DO KATEGORII DOBRA I ZŁA</a:t>
          </a:r>
        </a:p>
      </dsp:txBody>
      <dsp:txXfrm>
        <a:off x="6952097" y="46961"/>
        <a:ext cx="4836667" cy="150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D97A-C8FB-486E-8863-A6EFEE204666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Kochaj bliźniego swego jak siebie samego – Biblia</a:t>
          </a:r>
        </a:p>
      </dsp:txBody>
      <dsp:txXfrm>
        <a:off x="48481" y="129892"/>
        <a:ext cx="10418638" cy="896166"/>
      </dsp:txXfrm>
    </dsp:sp>
    <dsp:sp modelId="{E9D874E9-A623-4CFC-ACA6-0AF3F2984462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Co byście chcieli, żeby wam ludzie czynili, i wy im czyńcie. Albowiem na tym polega Prawo i Prorocy (Mt 7, 12)</a:t>
          </a:r>
        </a:p>
      </dsp:txBody>
      <dsp:txXfrm>
        <a:off x="48481" y="1195021"/>
        <a:ext cx="10418638" cy="896166"/>
      </dsp:txXfrm>
    </dsp:sp>
    <dsp:sp modelId="{F4D4E793-D161-44BD-B108-D5B6E5842AF5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Nie czyń drugiemu, co Tobie niemiłe</a:t>
          </a:r>
        </a:p>
      </dsp:txBody>
      <dsp:txXfrm>
        <a:off x="48481" y="2260150"/>
        <a:ext cx="10418638" cy="896166"/>
      </dsp:txXfrm>
    </dsp:sp>
    <dsp:sp modelId="{70331AB5-1EF3-4FC0-9B33-2ACEB1E5F78D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Imperatyw kategoryczny Kanta – nakazuje zachowanie się według zasady, która powinna stać się powszechnym prawem</a:t>
          </a:r>
        </a:p>
      </dsp:txBody>
      <dsp:txXfrm>
        <a:off x="48481" y="3325278"/>
        <a:ext cx="10418638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297F-1463-4F0E-8778-86A9E788B3E4}">
      <dsp:nvSpPr>
        <dsp:cNvPr id="0" name=""/>
        <dsp:cNvSpPr/>
      </dsp:nvSpPr>
      <dsp:spPr>
        <a:xfrm>
          <a:off x="8257954" y="3964644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8547799" y="3995109"/>
        <a:ext cx="30510" cy="30510"/>
      </dsp:txXfrm>
    </dsp:sp>
    <dsp:sp modelId="{40F8843A-44F7-4EE4-8293-1BC1D632F36D}">
      <dsp:nvSpPr>
        <dsp:cNvPr id="0" name=""/>
        <dsp:cNvSpPr/>
      </dsp:nvSpPr>
      <dsp:spPr>
        <a:xfrm>
          <a:off x="4596753" y="3964644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886598" y="3995109"/>
        <a:ext cx="30510" cy="30510"/>
      </dsp:txXfrm>
    </dsp:sp>
    <dsp:sp modelId="{7D5D8097-5BC3-43A3-B5C6-713799F95B3A}">
      <dsp:nvSpPr>
        <dsp:cNvPr id="0" name=""/>
        <dsp:cNvSpPr/>
      </dsp:nvSpPr>
      <dsp:spPr>
        <a:xfrm>
          <a:off x="935551" y="3429000"/>
          <a:ext cx="610200" cy="58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00" y="0"/>
              </a:lnTo>
              <a:lnTo>
                <a:pt x="305100" y="581364"/>
              </a:lnTo>
              <a:lnTo>
                <a:pt x="610200" y="58136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219581" y="3698612"/>
        <a:ext cx="42140" cy="42140"/>
      </dsp:txXfrm>
    </dsp:sp>
    <dsp:sp modelId="{20C1BD22-9AF9-4B82-A17C-8487039AF3B8}">
      <dsp:nvSpPr>
        <dsp:cNvPr id="0" name=""/>
        <dsp:cNvSpPr/>
      </dsp:nvSpPr>
      <dsp:spPr>
        <a:xfrm>
          <a:off x="8257954" y="2801915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8547799" y="2832380"/>
        <a:ext cx="30510" cy="30510"/>
      </dsp:txXfrm>
    </dsp:sp>
    <dsp:sp modelId="{85498B6C-B66A-4A28-9684-5AE9BFB9A4FB}">
      <dsp:nvSpPr>
        <dsp:cNvPr id="0" name=""/>
        <dsp:cNvSpPr/>
      </dsp:nvSpPr>
      <dsp:spPr>
        <a:xfrm>
          <a:off x="4596753" y="2801915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886598" y="2832380"/>
        <a:ext cx="30510" cy="30510"/>
      </dsp:txXfrm>
    </dsp:sp>
    <dsp:sp modelId="{0790AF29-63B7-47CA-89E4-3FCAA029F244}">
      <dsp:nvSpPr>
        <dsp:cNvPr id="0" name=""/>
        <dsp:cNvSpPr/>
      </dsp:nvSpPr>
      <dsp:spPr>
        <a:xfrm>
          <a:off x="935551" y="2847635"/>
          <a:ext cx="610200" cy="581364"/>
        </a:xfrm>
        <a:custGeom>
          <a:avLst/>
          <a:gdLst/>
          <a:ahLst/>
          <a:cxnLst/>
          <a:rect l="0" t="0" r="0" b="0"/>
          <a:pathLst>
            <a:path>
              <a:moveTo>
                <a:pt x="0" y="581364"/>
              </a:moveTo>
              <a:lnTo>
                <a:pt x="305100" y="581364"/>
              </a:lnTo>
              <a:lnTo>
                <a:pt x="305100" y="0"/>
              </a:lnTo>
              <a:lnTo>
                <a:pt x="61020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219581" y="3117247"/>
        <a:ext cx="42140" cy="42140"/>
      </dsp:txXfrm>
    </dsp:sp>
    <dsp:sp modelId="{329E64F0-EB99-406D-A69C-E30CE7E2B299}">
      <dsp:nvSpPr>
        <dsp:cNvPr id="0" name=""/>
        <dsp:cNvSpPr/>
      </dsp:nvSpPr>
      <dsp:spPr>
        <a:xfrm rot="16200000">
          <a:off x="-1977390" y="2963908"/>
          <a:ext cx="4895701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100" kern="1200" dirty="0"/>
            <a:t>ETYKA</a:t>
          </a:r>
        </a:p>
      </dsp:txBody>
      <dsp:txXfrm>
        <a:off x="-1977390" y="2963908"/>
        <a:ext cx="4895701" cy="930183"/>
      </dsp:txXfrm>
    </dsp:sp>
    <dsp:sp modelId="{9A67A9AF-6459-432E-86AE-C5C5C42D0266}">
      <dsp:nvSpPr>
        <dsp:cNvPr id="0" name=""/>
        <dsp:cNvSpPr/>
      </dsp:nvSpPr>
      <dsp:spPr>
        <a:xfrm>
          <a:off x="1545752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OPISOWA</a:t>
          </a:r>
        </a:p>
      </dsp:txBody>
      <dsp:txXfrm>
        <a:off x="1545752" y="2382543"/>
        <a:ext cx="3051000" cy="930183"/>
      </dsp:txXfrm>
    </dsp:sp>
    <dsp:sp modelId="{0D14574A-1A13-47C9-9D33-B22A68D54A80}">
      <dsp:nvSpPr>
        <dsp:cNvPr id="0" name=""/>
        <dsp:cNvSpPr/>
      </dsp:nvSpPr>
      <dsp:spPr>
        <a:xfrm>
          <a:off x="5206953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OPIS WARTOŚCI, OCEN I NORM MORALNYCH UZNAWANYCH PRZEZ OKREŚLONE GRUPY, SPOŁECZNOŚCI – TAKIE, JAKIE RZECZYWIŚCIE SĄ</a:t>
          </a:r>
        </a:p>
      </dsp:txBody>
      <dsp:txXfrm>
        <a:off x="5206953" y="2382543"/>
        <a:ext cx="3051000" cy="930183"/>
      </dsp:txXfrm>
    </dsp:sp>
    <dsp:sp modelId="{130DB2F6-D142-46A0-B692-CBFC78BA3653}">
      <dsp:nvSpPr>
        <dsp:cNvPr id="0" name=""/>
        <dsp:cNvSpPr/>
      </dsp:nvSpPr>
      <dsp:spPr>
        <a:xfrm>
          <a:off x="8868154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JAKIE ZACHOWANIA UZNAWANE SĄ W OKREŚLONYM MIEJSCU I CZASIE ZA DOBRE, A JAKIE ZA ZŁE?</a:t>
          </a:r>
        </a:p>
      </dsp:txBody>
      <dsp:txXfrm>
        <a:off x="8868154" y="2382543"/>
        <a:ext cx="3051000" cy="930183"/>
      </dsp:txXfrm>
    </dsp:sp>
    <dsp:sp modelId="{D46DF113-7EE1-4E27-932F-968F7EFE44DF}">
      <dsp:nvSpPr>
        <dsp:cNvPr id="0" name=""/>
        <dsp:cNvSpPr/>
      </dsp:nvSpPr>
      <dsp:spPr>
        <a:xfrm>
          <a:off x="1545752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NORMATYWNA</a:t>
          </a:r>
        </a:p>
      </dsp:txBody>
      <dsp:txXfrm>
        <a:off x="1545752" y="3545272"/>
        <a:ext cx="3051000" cy="930183"/>
      </dsp:txXfrm>
    </dsp:sp>
    <dsp:sp modelId="{2FC780F7-DA89-40BD-9E69-E37195D9EC57}">
      <dsp:nvSpPr>
        <dsp:cNvPr id="0" name=""/>
        <dsp:cNvSpPr/>
      </dsp:nvSpPr>
      <dsp:spPr>
        <a:xfrm>
          <a:off x="5206953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SĄDY I ICH USYSTEMATYZOWANE ZBIORY DOTYCZĄCE TEGO, JAK NALEŻY POSTĘPOWAĆ (TJ. DOKTRYNY MORALNE, NP. CHRZEŚCIJAŃSKA), JAKIE CZYNY ZASŁUGUJĄ NA DEZAPROBATĘ, A JAKIE NA POCHWAŁĘ, JAKIE NORMY UZNAĆ ZA OBOWIĄZUJĄCE, POSTULATY</a:t>
          </a:r>
        </a:p>
      </dsp:txBody>
      <dsp:txXfrm>
        <a:off x="5206953" y="3545272"/>
        <a:ext cx="3051000" cy="930183"/>
      </dsp:txXfrm>
    </dsp:sp>
    <dsp:sp modelId="{65EE4A97-C5B8-43F0-9E04-C7104916422E}">
      <dsp:nvSpPr>
        <dsp:cNvPr id="0" name=""/>
        <dsp:cNvSpPr/>
      </dsp:nvSpPr>
      <dsp:spPr>
        <a:xfrm>
          <a:off x="8868154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JAKIE POSTĘPOWANIE JEST DOBRE, JAK POSTĘPOWAĆ, BY POSTĘPOWAĆ DOBRZE?</a:t>
          </a:r>
        </a:p>
      </dsp:txBody>
      <dsp:txXfrm>
        <a:off x="8868154" y="3545272"/>
        <a:ext cx="3051000" cy="930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4C76B-7ED6-40FD-B0B4-6510AC7465B0}">
      <dsp:nvSpPr>
        <dsp:cNvPr id="0" name=""/>
        <dsp:cNvSpPr/>
      </dsp:nvSpPr>
      <dsp:spPr>
        <a:xfrm>
          <a:off x="0" y="174069"/>
          <a:ext cx="10515600" cy="127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Refleksja nad statusem etyki, charakterem i znaczeniem formułowanych w jej ramach przekonań i sądów</a:t>
          </a:r>
        </a:p>
      </dsp:txBody>
      <dsp:txXfrm>
        <a:off x="62141" y="236210"/>
        <a:ext cx="10391318" cy="1148678"/>
      </dsp:txXfrm>
    </dsp:sp>
    <dsp:sp modelId="{CD66FF5B-7560-41D5-918F-FBA474D2E08B}">
      <dsp:nvSpPr>
        <dsp:cNvPr id="0" name=""/>
        <dsp:cNvSpPr/>
      </dsp:nvSpPr>
      <dsp:spPr>
        <a:xfrm>
          <a:off x="0" y="1539189"/>
          <a:ext cx="10515600" cy="12729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Rozważania nad istnieniem wartości, ocen i norm moralnych, ich relacji do rzeczywistości i sposobu ich weryfikacji</a:t>
          </a:r>
        </a:p>
      </dsp:txBody>
      <dsp:txXfrm>
        <a:off x="62141" y="1601330"/>
        <a:ext cx="10391318" cy="1148678"/>
      </dsp:txXfrm>
    </dsp:sp>
    <dsp:sp modelId="{BACD8C19-22E5-4B05-9AC9-1FA74DB47243}">
      <dsp:nvSpPr>
        <dsp:cNvPr id="0" name=""/>
        <dsp:cNvSpPr/>
      </dsp:nvSpPr>
      <dsp:spPr>
        <a:xfrm>
          <a:off x="0" y="2904309"/>
          <a:ext cx="10515600" cy="12729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Szukanie odpowiedzi na pytanie o istnienie dobra, czym ono jest i w jaki sposób jest poznawalne</a:t>
          </a:r>
        </a:p>
      </dsp:txBody>
      <dsp:txXfrm>
        <a:off x="62141" y="2966450"/>
        <a:ext cx="10391318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9D2C1-86F0-4FB4-B397-AAB6E49ED40F}">
      <dsp:nvSpPr>
        <dsp:cNvPr id="0" name=""/>
        <dsp:cNvSpPr/>
      </dsp:nvSpPr>
      <dsp:spPr>
        <a:xfrm>
          <a:off x="0" y="33286"/>
          <a:ext cx="105156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>
              <a:solidFill>
                <a:schemeClr val="tx1"/>
              </a:solidFill>
            </a:rPr>
            <a:t>ZAŁOŻENIA:</a:t>
          </a:r>
        </a:p>
      </dsp:txBody>
      <dsp:txXfrm>
        <a:off x="59713" y="92999"/>
        <a:ext cx="10396174" cy="1103809"/>
      </dsp:txXfrm>
    </dsp:sp>
    <dsp:sp modelId="{DBD00EC2-9659-4336-93DA-572B54B4465C}">
      <dsp:nvSpPr>
        <dsp:cNvPr id="0" name=""/>
        <dsp:cNvSpPr/>
      </dsp:nvSpPr>
      <dsp:spPr>
        <a:xfrm>
          <a:off x="0" y="1256521"/>
          <a:ext cx="10515600" cy="306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4770" rIns="362712" bIns="64770" numCol="1" spcCol="1270" anchor="t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4000" kern="1200" dirty="0"/>
            <a:t>dobro i zło – realnie, obiektywnie istniejące wartości;</a:t>
          </a:r>
        </a:p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4000" kern="1200" dirty="0"/>
            <a:t>podstawowa kwestia – jak postępować, by czynić realnie istniejące dobro, a unikać równie realnie istniejącego zła.</a:t>
          </a:r>
        </a:p>
      </dsp:txBody>
      <dsp:txXfrm>
        <a:off x="0" y="1256521"/>
        <a:ext cx="10515600" cy="30615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BC1C-A7F7-440A-BEBC-D9C0ECA2AB31}">
      <dsp:nvSpPr>
        <dsp:cNvPr id="0" name=""/>
        <dsp:cNvSpPr/>
      </dsp:nvSpPr>
      <dsp:spPr>
        <a:xfrm rot="10800000">
          <a:off x="2424067" y="3117"/>
          <a:ext cx="8107680" cy="152763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sng" kern="1200" dirty="0">
              <a:solidFill>
                <a:schemeClr val="tx1"/>
              </a:solidFill>
            </a:rPr>
            <a:t>PRZEKONANIA RELIGIJNE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dobre jest to, co pochodzi od Boga, co się Bogu podoba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sankcja – wieczne potępienie</a:t>
          </a:r>
        </a:p>
      </dsp:txBody>
      <dsp:txXfrm rot="10800000">
        <a:off x="2805975" y="3117"/>
        <a:ext cx="7725772" cy="1527631"/>
      </dsp:txXfrm>
    </dsp:sp>
    <dsp:sp modelId="{49C2922B-D709-428D-A5C5-35CD79C68740}">
      <dsp:nvSpPr>
        <dsp:cNvPr id="0" name=""/>
        <dsp:cNvSpPr/>
      </dsp:nvSpPr>
      <dsp:spPr>
        <a:xfrm>
          <a:off x="1660252" y="3117"/>
          <a:ext cx="1527631" cy="15276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533D3-2311-4E25-9583-1AD06A82D0E2}">
      <dsp:nvSpPr>
        <dsp:cNvPr id="0" name=""/>
        <dsp:cNvSpPr/>
      </dsp:nvSpPr>
      <dsp:spPr>
        <a:xfrm rot="10800000">
          <a:off x="2424067" y="1986758"/>
          <a:ext cx="8107680" cy="1527631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u="sng" kern="1200" dirty="0">
              <a:solidFill>
                <a:schemeClr val="tx1"/>
              </a:solidFill>
            </a:rPr>
            <a:t>TRADYCJA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odwieczne zwyczaje w społeczeństwach zamkniętych, osoba je łamiąca znajdowała się poza społecznym nawiasem, np. Sokrates, pierwsze pokolenia chrześcijan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1" u="sng" kern="1200" dirty="0">
              <a:solidFill>
                <a:schemeClr val="tx1"/>
              </a:solidFill>
            </a:rPr>
            <a:t>Śmierć Sokratesa</a:t>
          </a:r>
          <a:r>
            <a:rPr lang="pl-PL" sz="1600" kern="1200" dirty="0">
              <a:solidFill>
                <a:schemeClr val="tx1"/>
              </a:solidFill>
            </a:rPr>
            <a:t> - Jacques-Louis David</a:t>
          </a:r>
        </a:p>
      </dsp:txBody>
      <dsp:txXfrm rot="10800000">
        <a:off x="2805975" y="1986758"/>
        <a:ext cx="7725772" cy="1527631"/>
      </dsp:txXfrm>
    </dsp:sp>
    <dsp:sp modelId="{25CEEA9F-018A-4D82-87BD-A73A42AC6DAA}">
      <dsp:nvSpPr>
        <dsp:cNvPr id="0" name=""/>
        <dsp:cNvSpPr/>
      </dsp:nvSpPr>
      <dsp:spPr>
        <a:xfrm>
          <a:off x="1660252" y="1986758"/>
          <a:ext cx="1527631" cy="1527631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D8845-CF12-4E95-9537-E1D71D3E7C14}">
      <dsp:nvSpPr>
        <dsp:cNvPr id="0" name=""/>
        <dsp:cNvSpPr/>
      </dsp:nvSpPr>
      <dsp:spPr>
        <a:xfrm rot="10800000">
          <a:off x="2424067" y="3970399"/>
          <a:ext cx="8107680" cy="152763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sng" kern="1200" dirty="0">
              <a:solidFill>
                <a:schemeClr val="tx1"/>
              </a:solidFill>
            </a:rPr>
            <a:t>NATURA CZŁOWIEKA LUB ŚWIATA</a:t>
          </a:r>
          <a:endParaRPr lang="pl-PL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u="sng" kern="1200" dirty="0">
              <a:solidFill>
                <a:schemeClr val="tx1"/>
              </a:solidFill>
            </a:rPr>
            <a:t>Hugo Grocjusz, O wojnie i pokoju: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„[Podstawowe prawa natury obowiązywałyby] nawet gdyby dopuścić, czego nie można uczynić bez popełniania najcięższej zbrodni, że Bóg nie istnieje lub nie troszczy się o sprawy ludzkie”.</a:t>
          </a:r>
        </a:p>
      </dsp:txBody>
      <dsp:txXfrm rot="10800000">
        <a:off x="2805975" y="3970399"/>
        <a:ext cx="7725772" cy="1527631"/>
      </dsp:txXfrm>
    </dsp:sp>
    <dsp:sp modelId="{945DF102-C6F9-4989-80DA-2DF267F7C270}">
      <dsp:nvSpPr>
        <dsp:cNvPr id="0" name=""/>
        <dsp:cNvSpPr/>
      </dsp:nvSpPr>
      <dsp:spPr>
        <a:xfrm>
          <a:off x="1660252" y="3970399"/>
          <a:ext cx="1527631" cy="15276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A3EC8-FF2A-4F0A-BAFC-C56A1FDDDAFE}">
      <dsp:nvSpPr>
        <dsp:cNvPr id="0" name=""/>
        <dsp:cNvSpPr/>
      </dsp:nvSpPr>
      <dsp:spPr>
        <a:xfrm>
          <a:off x="3794465" y="3235"/>
          <a:ext cx="4268773" cy="21356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</a:rPr>
            <a:t>Jeremy Bentham </a:t>
          </a:r>
          <a:br>
            <a:rPr lang="pl-PL" sz="2400" kern="1200" dirty="0">
              <a:solidFill>
                <a:schemeClr val="tx1"/>
              </a:solidFill>
            </a:rPr>
          </a:br>
          <a:r>
            <a:rPr lang="pl-PL" sz="2400" b="1" u="sng" kern="1200" dirty="0">
              <a:solidFill>
                <a:schemeClr val="tx1"/>
              </a:solidFill>
            </a:rPr>
            <a:t>reguła użyteczności </a:t>
          </a:r>
          <a:r>
            <a:rPr lang="pl-PL" sz="2400" kern="1200" dirty="0">
              <a:solidFill>
                <a:schemeClr val="tx1"/>
              </a:solidFill>
            </a:rPr>
            <a:t>– dążenie do powiększenia ilości szczęścia jak największej liczbie osób powinno być filarem każdej rozumnej etyki</a:t>
          </a:r>
        </a:p>
      </dsp:txBody>
      <dsp:txXfrm>
        <a:off x="3898718" y="107488"/>
        <a:ext cx="4060267" cy="1927129"/>
      </dsp:txXfrm>
    </dsp:sp>
    <dsp:sp modelId="{82FCB52C-40E0-4B00-8926-12DF6A221BE2}">
      <dsp:nvSpPr>
        <dsp:cNvPr id="0" name=""/>
        <dsp:cNvSpPr/>
      </dsp:nvSpPr>
      <dsp:spPr>
        <a:xfrm>
          <a:off x="3794465" y="2245653"/>
          <a:ext cx="4268773" cy="21356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</a:rPr>
            <a:t>Arystoteles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>
              <a:solidFill>
                <a:schemeClr val="tx1"/>
              </a:solidFill>
            </a:rPr>
            <a:t>najwyższym dobrem jest cel, do którego osiągnięcia dążymy dla jego samego, nie ze względu na inne, dalsze cele;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u="sng" kern="1200" dirty="0">
              <a:solidFill>
                <a:schemeClr val="tx1"/>
              </a:solidFill>
            </a:rPr>
            <a:t>celem najwyższym jest szczęście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3898718" y="2349906"/>
        <a:ext cx="4060267" cy="1927129"/>
      </dsp:txXfrm>
    </dsp:sp>
    <dsp:sp modelId="{7AF38BBE-AB5D-44C2-88D3-E5FE2D397587}">
      <dsp:nvSpPr>
        <dsp:cNvPr id="0" name=""/>
        <dsp:cNvSpPr/>
      </dsp:nvSpPr>
      <dsp:spPr>
        <a:xfrm>
          <a:off x="3794465" y="4488070"/>
          <a:ext cx="4268773" cy="21356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/>
              </a:solidFill>
            </a:rPr>
            <a:t>Platon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solidFill>
                <a:schemeClr val="tx1"/>
              </a:solidFill>
            </a:rPr>
            <a:t>dobro i wartości moralne to byty idealne, istnieją w rzeczywistości niedostrzeganej zmysłami, rzucają cienie na zjawiska dostępne zmysłom </a:t>
          </a:r>
          <a:br>
            <a:rPr lang="pl-PL" sz="1800" kern="1200" dirty="0">
              <a:solidFill>
                <a:schemeClr val="tx1"/>
              </a:solidFill>
            </a:rPr>
          </a:br>
          <a:r>
            <a:rPr lang="pl-PL" sz="1800" kern="1200" dirty="0">
              <a:solidFill>
                <a:schemeClr val="tx1"/>
              </a:solidFill>
            </a:rPr>
            <a:t>-&gt; metafora jaskini!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solidFill>
                <a:schemeClr val="tx1"/>
              </a:solidFill>
            </a:rPr>
            <a:t>(przypis, s. 38-39)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 dirty="0"/>
        </a:p>
      </dsp:txBody>
      <dsp:txXfrm>
        <a:off x="3898718" y="4592323"/>
        <a:ext cx="4060267" cy="1927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F8FBA-FC5D-42DA-8FB2-372677CD6846}">
      <dsp:nvSpPr>
        <dsp:cNvPr id="0" name=""/>
        <dsp:cNvSpPr/>
      </dsp:nvSpPr>
      <dsp:spPr>
        <a:xfrm>
          <a:off x="0" y="38331"/>
          <a:ext cx="11965858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NATURALIZM</a:t>
          </a:r>
        </a:p>
      </dsp:txBody>
      <dsp:txXfrm>
        <a:off x="28100" y="66431"/>
        <a:ext cx="11909658" cy="519439"/>
      </dsp:txXfrm>
    </dsp:sp>
    <dsp:sp modelId="{093C0258-DDFA-4216-8BAD-43AD0D8D1982}">
      <dsp:nvSpPr>
        <dsp:cNvPr id="0" name=""/>
        <dsp:cNvSpPr/>
      </dsp:nvSpPr>
      <dsp:spPr>
        <a:xfrm>
          <a:off x="0" y="613970"/>
          <a:ext cx="11965858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916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rozpoznanie dobra i zła określonych czynów sprowadza się do poznania ich naturalnych cech, czyli własności empirycznych;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PRZYKŁAD – utylitaryzm</a:t>
          </a:r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900" kern="1200" dirty="0"/>
            <a:t>czyny dobre – przyczyniają się do szczęścia – przyjemności, braku cierpienia;</a:t>
          </a:r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900" kern="1200" dirty="0"/>
            <a:t>czyny złe – powodują cierpienie, brak przyjemności. </a:t>
          </a:r>
        </a:p>
      </dsp:txBody>
      <dsp:txXfrm>
        <a:off x="0" y="613970"/>
        <a:ext cx="11965858" cy="1564920"/>
      </dsp:txXfrm>
    </dsp:sp>
    <dsp:sp modelId="{F7651B16-7AC6-4F2B-90D8-53AF1280832A}">
      <dsp:nvSpPr>
        <dsp:cNvPr id="0" name=""/>
        <dsp:cNvSpPr/>
      </dsp:nvSpPr>
      <dsp:spPr>
        <a:xfrm>
          <a:off x="0" y="2178891"/>
          <a:ext cx="11965858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INTUICJONIZM</a:t>
          </a:r>
        </a:p>
      </dsp:txBody>
      <dsp:txXfrm>
        <a:off x="28100" y="2206991"/>
        <a:ext cx="11909658" cy="519439"/>
      </dsp:txXfrm>
    </dsp:sp>
    <dsp:sp modelId="{E5D12615-E5AE-4436-9586-390D9FC2B784}">
      <dsp:nvSpPr>
        <dsp:cNvPr id="0" name=""/>
        <dsp:cNvSpPr/>
      </dsp:nvSpPr>
      <dsp:spPr>
        <a:xfrm>
          <a:off x="0" y="2754530"/>
          <a:ext cx="11965858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916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 dirty="0"/>
            <a:t>odrzuca możliwość utożsamiania dobra z empirycznymi właściwościami ocenianych faktów;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 dirty="0"/>
            <a:t>człowiek posiada tzw. intuicję moralną, która pozwala na </a:t>
          </a:r>
          <a:r>
            <a:rPr lang="pl-PL" sz="1900" kern="1200" dirty="0" err="1"/>
            <a:t>pozaempiryczne</a:t>
          </a:r>
          <a:r>
            <a:rPr lang="pl-PL" sz="1900" kern="1200" dirty="0"/>
            <a:t> określenie, co jest dobre a co złe.</a:t>
          </a:r>
        </a:p>
      </dsp:txBody>
      <dsp:txXfrm>
        <a:off x="0" y="2754530"/>
        <a:ext cx="11965858" cy="65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184C5-48C1-49AA-B543-FE87313D2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CACD31-4348-423A-81C1-A03C3F73D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0E557E-E81A-4D6D-A8F2-32AC8B0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9F538C-09A2-470F-813A-D3E21EAD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1E080B-EC39-4B41-92EC-0894443B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9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FCCBF4-60CF-4290-B6A5-F59B3EB0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BFCB91-DC0A-4596-8978-4F1C4E513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CC383F-0531-4B69-A80C-CCFF6EBB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69D2DF-EB33-4AF6-A65E-C30EEBAB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40D127-3E15-400B-9291-42EA4B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1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468CA98-DE0E-42D4-9386-214B64EE8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5DF971-4978-4EC9-ABD0-11290E38E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5E22D7-466B-46CF-BB9E-82DA39C0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E4B8B3-A988-4FBB-A22B-40262E3C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3D3212-DFE6-4CED-B255-ED576B71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7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7A7DD-8C54-4782-AB8A-03CA99FA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E60D02-410F-49A6-8FAA-460582B63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77201C-BB3D-47D4-8A1B-F5AF5750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8C9B0-70A0-4594-848A-D42AAA8B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C9275B-37C2-4EF5-B6FB-945AC2C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4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4D674-335C-4046-BF58-1C906E41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9582DA-A578-46ED-8CBF-FC6FB240B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0E9F80-26E4-40C5-A15E-9EFD81C7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578E17-59D5-45AD-97CB-A9232AC9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A5C3AF-5276-4C73-8C15-7B3B47FA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F8BC8E-DAD6-4E7F-B145-DFA16BE1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EEC0CD-FB68-473A-BF15-40BB8D66F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7A846A-8A4F-4E9B-ACF2-DAEE4999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BC25E3-6034-4695-942B-15D3E2B3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11B97E-5A21-4503-8C41-C950583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BBA8B8-A74C-4826-B023-9372400C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8495B0-0593-4526-B4FE-6BDBBC96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885505-C4E7-4500-B5F5-0F48D0E45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2FC211-C214-458B-A280-31C6441CC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0D88ABB-D5E0-4536-B38E-0F28BA60D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7AD5AF4-EFD6-46F6-A1C8-7E2BF1530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D5575-31D3-4DA0-9C6D-C2417A18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45A61E3-380A-47BF-8B68-E24F9773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BDA3569-5D77-4F86-A715-F7C003FF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3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1043EB-7E1B-4E42-8044-7973AECC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A75C1C-CF6A-4383-9113-169112A5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11D58-D3B6-49AD-A210-6EFF32AA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7AB43D0-0F38-47A1-974B-F923930F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1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F3043D-9F22-491E-9495-8C22FF7B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A8FDB7-DB2C-4F90-84E0-3B8BC7BB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A0F1CE-E0B4-4CAE-92C1-73AD2A0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0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5A54D-4E44-45A2-9E64-CB14A5D3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CAF3EF-FF8C-4887-B3E0-85EA33773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7952CD-A908-4A40-A13C-F00B47DA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12EAC7-CC37-43F2-B445-6A88A88B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0901A4-3576-45BA-A68E-902C969A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921ABF-6CD5-488C-8DC4-8253925D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3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F90073-0CB6-4640-A51E-E95CE071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3B70722-9108-41D8-9AB0-A48436231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0F3A26-DE20-4A57-94B1-031B61516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F5F7B4-16F2-4D36-AE72-BCD249DD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C78C18-DCCE-4D0C-8FEC-380BBD6B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2FE741-7C90-4D9F-9F5B-D80C26C3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4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1AB0763-3270-432B-8C32-7B2D4764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B6F5F6-A921-4AB2-9A79-B2EE16BB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93CE95-2F10-4EBB-9046-559E20815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4132-C4FB-43F2-86BB-5B54FEB4835C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467B89-2073-48E9-8016-8D958D011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5A582-A6F4-42A0-8853-569978907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140FE-46C6-4EDB-9B7E-9C89114C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312"/>
            <a:ext cx="9144000" cy="2387600"/>
          </a:xfrm>
        </p:spPr>
        <p:txBody>
          <a:bodyPr/>
          <a:lstStyle/>
          <a:p>
            <a:r>
              <a:rPr lang="pl-PL" dirty="0"/>
              <a:t>PRAWO URZĘDNICZE </a:t>
            </a:r>
            <a:br>
              <a:rPr lang="pl-PL" dirty="0"/>
            </a:br>
            <a:r>
              <a:rPr lang="pl-PL" dirty="0"/>
              <a:t>I ETYKA URZĘDNICZA</a:t>
            </a:r>
          </a:p>
        </p:txBody>
      </p:sp>
    </p:spTree>
    <p:extLst>
      <p:ext uri="{BB962C8B-B14F-4D97-AF65-F5344CB8AC3E}">
        <p14:creationId xmlns:p14="http://schemas.microsoft.com/office/powerpoint/2010/main" val="420883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7AF7C-D934-4744-8DA8-D3B8C722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METAETYKA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F2419F5-A389-495F-80BD-F0D059FF73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87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B5611F-462F-449E-A800-DCB0CD5E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OBIEKTYWIZM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E02EA37-BFC6-4310-B90A-F4D13FC3AA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76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87174-96D3-4D29-A61E-BA381FFD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6" y="31289"/>
            <a:ext cx="10515600" cy="1325563"/>
          </a:xfrm>
        </p:spPr>
        <p:txBody>
          <a:bodyPr/>
          <a:lstStyle/>
          <a:p>
            <a:r>
              <a:rPr lang="pl-PL" dirty="0"/>
              <a:t>ŹRÓDŁA OBIEKTYWIZMU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933F5B0-9242-403D-9799-E93E9E2559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88901"/>
          <a:ext cx="12192000" cy="550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93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F6D32-CCD8-43C8-82F4-01441210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9CE87A9-8D4A-4284-B804-BC64D6EAC8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477" y="137652"/>
          <a:ext cx="11857704" cy="662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41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D6744-0943-437B-9E43-682D0054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KOGNITYWIZM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1E08E-6A38-4173-AF50-BA067BD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" y="1356852"/>
            <a:ext cx="11275142" cy="4820111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Przekonanie, że obiektywnie istniejące wartości są dla człowieka w określony sposób poznawalne.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NURTY KOGNITYWIZMU: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04EA06-5B88-42E8-97BA-F864FE744B01}"/>
              </a:ext>
            </a:extLst>
          </p:cNvPr>
          <p:cNvGraphicFramePr/>
          <p:nvPr/>
        </p:nvGraphicFramePr>
        <p:xfrm>
          <a:off x="78658" y="3254478"/>
          <a:ext cx="11965858" cy="345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42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1B0E93-E058-48CE-B85D-6CFDBE89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George Edward Moore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9C3BA4-D400-42D0-9D21-6CAD6A17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</a:t>
            </a:r>
            <a:r>
              <a:rPr lang="pl-PL" b="0" i="0" dirty="0">
                <a:effectLst/>
              </a:rPr>
              <a:t>olemika z przekonaniem, że istnieją czyny, które możemy zakwalifikować jako absolutnie zawsze słuszne lub absolutnie zawsze niesłuszne;</a:t>
            </a:r>
          </a:p>
          <a:p>
            <a:pPr algn="just"/>
            <a:r>
              <a:rPr lang="pl-PL" dirty="0"/>
              <a:t>kryterium moralnej słuszności są skutki czynu, które jednak nie zależą wyłącznie od jego charakteru, ale także od zróżnicowanych okoliczności jego popełnienia;</a:t>
            </a:r>
          </a:p>
          <a:p>
            <a:pPr algn="just"/>
            <a:r>
              <a:rPr lang="pl-PL" dirty="0"/>
              <a:t>n</a:t>
            </a:r>
            <a:r>
              <a:rPr lang="pl-PL" b="0" i="0" dirty="0">
                <a:effectLst/>
              </a:rPr>
              <a:t>ormy moralne powinno się traktować jako dyrektywy</a:t>
            </a:r>
            <a:r>
              <a:rPr lang="pl-PL" dirty="0"/>
              <a:t>, które obowiązują w większości przypadków, ale dopuszczają wyjątki;</a:t>
            </a:r>
          </a:p>
          <a:p>
            <a:pPr algn="just"/>
            <a:r>
              <a:rPr lang="pl-PL" b="1" dirty="0">
                <a:solidFill>
                  <a:srgbClr val="FFC000"/>
                </a:solidFill>
              </a:rPr>
              <a:t>ETYKA SYTUACYJNA/SYTUACJONIZM/RELATYWIZM SYTUACYJNY</a:t>
            </a:r>
          </a:p>
        </p:txBody>
      </p:sp>
    </p:spTree>
    <p:extLst>
      <p:ext uri="{BB962C8B-B14F-4D97-AF65-F5344CB8AC3E}">
        <p14:creationId xmlns:p14="http://schemas.microsoft.com/office/powerpoint/2010/main" val="2961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79D292-60AD-44DD-841C-6B4A8C8A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l-PL" dirty="0"/>
              <a:t>SUBIEKTYWIZM ETYCZNY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8544B-2E37-472D-9440-46493287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1548"/>
            <a:ext cx="12192000" cy="57764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Określone fakty oceniamy jako obiektywnie dobre nie dlatego, że są takie w rzeczywistości, ale wydają nam się takie, gdyż sami oceniamy je pozytywnie.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A. J. </a:t>
            </a:r>
            <a:r>
              <a:rPr lang="pl-PL" dirty="0" err="1"/>
              <a:t>Ayer</a:t>
            </a:r>
            <a:endParaRPr lang="pl-PL" dirty="0"/>
          </a:p>
          <a:p>
            <a:pPr algn="just"/>
            <a:r>
              <a:rPr lang="pl-PL" dirty="0"/>
              <a:t>wypowiedzi oceniające to wyłącznie wyrażenie indywidulanie przeżywanej emocji – aprobaty lub dezaprobaty;</a:t>
            </a:r>
          </a:p>
          <a:p>
            <a:pPr algn="just"/>
            <a:r>
              <a:rPr lang="pl-PL" dirty="0"/>
              <a:t>oceny moralne nie wnoszą żadnych dodatkowych informacji na temat ocenianego faktu, sygnalizują jedynie przeżywanie przez oceniającego pewne odczucia w związku z tym faktem;</a:t>
            </a:r>
          </a:p>
          <a:p>
            <a:pPr algn="just"/>
            <a:r>
              <a:rPr lang="pl-PL" dirty="0"/>
              <a:t>„postąpiłeś źle, kradnąc pieniądze” – stwierdzenie faktu („ukradłeś pieniądze”) oraz wyraz własnego negatywnego odczucia względem tego zdarzenia („postąpiłeś źle);</a:t>
            </a:r>
          </a:p>
          <a:p>
            <a:pPr algn="just"/>
            <a:r>
              <a:rPr lang="pl-PL" dirty="0"/>
              <a:t>oceny moralne nie mogą być zatem oceniane jako prawdziwe lub fałszywe.</a:t>
            </a:r>
            <a:br>
              <a:rPr lang="pl-PL" dirty="0"/>
            </a:br>
            <a:r>
              <a:rPr lang="pl-PL" dirty="0"/>
              <a:t>_______________________</a:t>
            </a:r>
          </a:p>
          <a:p>
            <a:pPr marL="0" indent="0">
              <a:buNone/>
            </a:pPr>
            <a:r>
              <a:rPr lang="pl-PL" dirty="0"/>
              <a:t>Zdaniem </a:t>
            </a:r>
            <a:r>
              <a:rPr lang="pl-PL" dirty="0" err="1"/>
              <a:t>emotywistów</a:t>
            </a:r>
            <a:r>
              <a:rPr lang="pl-PL" dirty="0"/>
              <a:t> normy moralne to środek wzbudzenia określonych odczuć u innych, nakłonienia ich do określonych zachowań.</a:t>
            </a:r>
          </a:p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D48388-E912-40C0-8E0F-026A84093D73}"/>
              </a:ext>
            </a:extLst>
          </p:cNvPr>
          <p:cNvGraphicFramePr/>
          <p:nvPr/>
        </p:nvGraphicFramePr>
        <p:xfrm>
          <a:off x="1238865" y="1847798"/>
          <a:ext cx="9547122" cy="64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1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UTYLITARYZM</a:t>
            </a:r>
            <a:r>
              <a:rPr lang="pl-PL" dirty="0"/>
              <a:t>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26" y="1690687"/>
            <a:ext cx="2767177" cy="3471549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90688"/>
            <a:ext cx="2457734" cy="34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35868" y="1690687"/>
            <a:ext cx="207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Jeremy Bentham</a:t>
            </a:r>
          </a:p>
          <a:p>
            <a:r>
              <a:rPr lang="pl-PL" dirty="0"/>
              <a:t>1748 – 1832</a:t>
            </a:r>
          </a:p>
          <a:p>
            <a:r>
              <a:rPr lang="pl-PL" dirty="0"/>
              <a:t>Prawnik, filozof</a:t>
            </a:r>
          </a:p>
          <a:p>
            <a:r>
              <a:rPr lang="pl-PL" dirty="0"/>
              <a:t>Twórca utylitaryzmu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526137" y="1690687"/>
            <a:ext cx="1827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John Stuart Mill</a:t>
            </a:r>
          </a:p>
          <a:p>
            <a:r>
              <a:rPr lang="pl-PL" dirty="0"/>
              <a:t>1806 – 1873</a:t>
            </a:r>
          </a:p>
          <a:p>
            <a:r>
              <a:rPr lang="pl-PL" dirty="0"/>
              <a:t>Angielski filozof, myśliciel, ekonomista</a:t>
            </a:r>
          </a:p>
          <a:p>
            <a:endParaRPr lang="pl-PL" dirty="0"/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FA1ED21C-C4B6-4445-B4AE-3305CFCB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68" y="4446395"/>
            <a:ext cx="18002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3C87A7D-9F24-4B48-889E-3E7436625D7A}"/>
              </a:ext>
            </a:extLst>
          </p:cNvPr>
          <p:cNvSpPr txBox="1"/>
          <p:nvPr/>
        </p:nvSpPr>
        <p:spPr>
          <a:xfrm>
            <a:off x="5717068" y="5532066"/>
            <a:ext cx="207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John Mill</a:t>
            </a:r>
          </a:p>
          <a:p>
            <a:r>
              <a:rPr lang="pl-PL" dirty="0"/>
              <a:t>1773 – 1836</a:t>
            </a:r>
          </a:p>
          <a:p>
            <a:r>
              <a:rPr lang="pl-PL" dirty="0"/>
              <a:t>Filozof, historyk, polityk, ekonomista</a:t>
            </a:r>
          </a:p>
        </p:txBody>
      </p:sp>
    </p:spTree>
    <p:extLst>
      <p:ext uri="{BB962C8B-B14F-4D97-AF65-F5344CB8AC3E}">
        <p14:creationId xmlns:p14="http://schemas.microsoft.com/office/powerpoint/2010/main" val="131487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50B24-1402-45D0-A354-66E4E95B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285FE17-A551-4022-AD03-4C0A17F669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17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Peter Singer (ur. 1946)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83" y="1825625"/>
            <a:ext cx="3211834" cy="4351338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pPr algn="just"/>
            <a:r>
              <a:rPr lang="pl-PL" dirty="0"/>
              <a:t>Australijski filozof i etyk;</a:t>
            </a:r>
          </a:p>
          <a:p>
            <a:pPr algn="just"/>
            <a:r>
              <a:rPr lang="pl-PL" dirty="0"/>
              <a:t>urodził się w Melbourne, wykładał m.in. w Oxfordzie, Nowym Jorku, </a:t>
            </a:r>
            <a:r>
              <a:rPr lang="pl-PL" dirty="0" err="1"/>
              <a:t>Princetown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zwolennik skrajnej etyki utylitarystycznej;</a:t>
            </a:r>
          </a:p>
          <a:p>
            <a:pPr algn="just"/>
            <a:r>
              <a:rPr lang="pl-PL" dirty="0"/>
              <a:t>czołowy reprezentant „cywilizacji śmierci”.</a:t>
            </a:r>
          </a:p>
        </p:txBody>
      </p:sp>
    </p:spTree>
    <p:extLst>
      <p:ext uri="{BB962C8B-B14F-4D97-AF65-F5344CB8AC3E}">
        <p14:creationId xmlns:p14="http://schemas.microsoft.com/office/powerpoint/2010/main" val="190609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3643-6014-402B-9193-D13AE1AF4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pl-PL" sz="7000"/>
              <a:t>ZAJĘCIA NR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CF2E0F-4F00-4636-8CDF-75A8D6D3B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211466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MORALNOŚĆ I ETYKA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dr Karina Pilarz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546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W ZWIĄZKU Z POSTĘPEM TECHNIKI I MEDYCYNY, TRADYCYJNIE POJMOWANA ETYKA STRACIŁA NA ZNACZENIU, NIE JEST W STANIE ODPOWIEDZIEĆ BOWIEM NA PYTANIA, PRZED KTÓRYMI WSPÓŁCZEŚNIE STOIMY.</a:t>
            </a:r>
          </a:p>
          <a:p>
            <a:pPr marL="0" indent="0" algn="just">
              <a:buNone/>
            </a:pPr>
            <a:r>
              <a:rPr lang="pl-PL" b="1" u="sng" dirty="0">
                <a:solidFill>
                  <a:srgbClr val="FF0000"/>
                </a:solidFill>
              </a:rPr>
              <a:t>Poglądy: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rodziców do zabijania własnych dzieci aż do 1 roku życia;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lekarzy do zabijania pacjentów pozbawionych świadomości;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pacjentów do decydowania o własnej śmierci i korzystania przy samobójstwie z pomocy wykwalifikowanych lekarzy;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selekcja genetyczna;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wykluczenie z gatunku ludzkiego chorych, upośledzone noworodki oraz osoby umierające, ponieważ jakość ich życia jest nie do przyjęcia;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ludzkie „</a:t>
            </a:r>
            <a:r>
              <a:rPr lang="pl-PL" dirty="0" err="1"/>
              <a:t>nieosoby</a:t>
            </a:r>
            <a:r>
              <a:rPr lang="pl-PL" dirty="0"/>
              <a:t>”;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etyka </a:t>
            </a:r>
            <a:r>
              <a:rPr lang="pl-PL" dirty="0" err="1"/>
              <a:t>biocentryczna</a:t>
            </a:r>
            <a:r>
              <a:rPr lang="pl-PL" dirty="0"/>
              <a:t> w miejsce antropocentrycznej – zrównanie praw ludzi i zwierząt.</a:t>
            </a:r>
          </a:p>
        </p:txBody>
      </p:sp>
    </p:spTree>
    <p:extLst>
      <p:ext uri="{BB962C8B-B14F-4D97-AF65-F5344CB8AC3E}">
        <p14:creationId xmlns:p14="http://schemas.microsoft.com/office/powerpoint/2010/main" val="269435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1FB1A-D3E3-4198-BF86-D485A442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DOMOWA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246B7-93FB-4556-AEC4-D82BDB1B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19" y="1825625"/>
            <a:ext cx="11868539" cy="4667250"/>
          </a:xfrm>
        </p:spPr>
        <p:txBody>
          <a:bodyPr/>
          <a:lstStyle/>
          <a:p>
            <a:pPr algn="just"/>
            <a:r>
              <a:rPr lang="pl-PL" dirty="0"/>
              <a:t>Zapoznaj się z artykułem I. </a:t>
            </a:r>
            <a:r>
              <a:rPr lang="pl-PL" i="0" dirty="0" err="1">
                <a:effectLst/>
              </a:rPr>
              <a:t>Lazari</a:t>
            </a:r>
            <a:r>
              <a:rPr lang="pl-PL" i="0" dirty="0">
                <a:effectLst/>
              </a:rPr>
              <a:t>-Pawłowska, Warunkowe i bezwarunkowe obowiązywanie norm moralnych, „Etyka” 1986, t. 22, s. 7-18, https://etyka.uw.edu.pl/index.php/etyka/article/view/726;</a:t>
            </a:r>
          </a:p>
          <a:p>
            <a:pPr algn="just"/>
            <a:r>
              <a:rPr lang="pl-PL" dirty="0"/>
              <a:t>Przygotuj się do dyskusji na zadane przez Autorkę pytania: </a:t>
            </a:r>
          </a:p>
          <a:p>
            <a:pPr marL="625475" algn="just">
              <a:buFont typeface="Wingdings" panose="05000000000000000000" pitchFamily="2" charset="2"/>
              <a:buChar char="Ø"/>
            </a:pPr>
            <a:r>
              <a:rPr lang="pl-PL" dirty="0"/>
              <a:t>Czy można żyć tak, aby od żadnej uznawanej przez siebie zasady nie odstąpić?</a:t>
            </a:r>
          </a:p>
          <a:p>
            <a:pPr marL="625475" algn="just">
              <a:buFont typeface="Wingdings" panose="05000000000000000000" pitchFamily="2" charset="2"/>
              <a:buChar char="Ø"/>
            </a:pPr>
            <a:r>
              <a:rPr lang="pl-PL" dirty="0"/>
              <a:t> Czy wolno nastawić się w życiu na to, aby zależnie od sytuacji być gotowym do odstąpienia od każdej uznawanej przez siebie zasady?</a:t>
            </a:r>
            <a:endParaRPr lang="pl-PL" i="0" dirty="0">
              <a:effectLst/>
            </a:endParaRPr>
          </a:p>
          <a:p>
            <a:endParaRPr lang="pl-PL" b="1" i="0" dirty="0">
              <a:effectLst/>
              <a:latin typeface="Noto Serif" panose="020B06040202020202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81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D8727-6587-42EE-B435-F08D5BD9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ZACZYNAMY OD DYSKUSJI!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8211B5-E89F-4C50-8437-DD5CE0626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4000" dirty="0"/>
              <a:t>CZYM JEST MORALNOŚĆ?</a:t>
            </a:r>
          </a:p>
          <a:p>
            <a:pPr algn="just"/>
            <a:r>
              <a:rPr lang="pl-PL" sz="4000" dirty="0"/>
              <a:t>CO JEST JEJ ŹRÓDŁEM?</a:t>
            </a:r>
          </a:p>
          <a:p>
            <a:pPr algn="just"/>
            <a:r>
              <a:rPr lang="pl-PL" sz="4000" dirty="0"/>
              <a:t>JAKIE ZASADY MORALNE NAS OBOWIĄZUJĄ?</a:t>
            </a:r>
          </a:p>
          <a:p>
            <a:pPr algn="just"/>
            <a:r>
              <a:rPr lang="pl-PL" sz="4000" dirty="0"/>
              <a:t>CZY DLA OBOWIĄZYWANIA ZASAD MORALNYCH KONIECZNE JEST UJĘCIE ICH W NORMY PRAWNE?</a:t>
            </a:r>
          </a:p>
          <a:p>
            <a:pPr algn="just"/>
            <a:r>
              <a:rPr lang="pl-PL" sz="4000" dirty="0"/>
              <a:t>JAKIE SANKCJE, POZA PRAWNYMI, MOGĄ SPOTKAĆ OSOBY, KTÓRE NIE PRZESTRZEGAJĄ ZASAD MORALNYCH?</a:t>
            </a:r>
          </a:p>
          <a:p>
            <a:pPr algn="just"/>
            <a:r>
              <a:rPr lang="pl-PL" sz="4000" dirty="0"/>
              <a:t>CZYM MORALNOŚĆ RÓŻNI SIĘ OD ETYKI?</a:t>
            </a:r>
          </a:p>
        </p:txBody>
      </p:sp>
    </p:spTree>
    <p:extLst>
      <p:ext uri="{BB962C8B-B14F-4D97-AF65-F5344CB8AC3E}">
        <p14:creationId xmlns:p14="http://schemas.microsoft.com/office/powerpoint/2010/main" val="30058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4FCF7-BDDA-4703-B327-9E2DA614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MORALNOŚĆ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49914E-0318-4B0E-8C16-63D31C6A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0070C0"/>
                </a:solidFill>
              </a:rPr>
              <a:t>&lt;łac. </a:t>
            </a:r>
            <a:r>
              <a:rPr lang="pl-PL" i="1" dirty="0" err="1">
                <a:solidFill>
                  <a:srgbClr val="0070C0"/>
                </a:solidFill>
              </a:rPr>
              <a:t>moralis</a:t>
            </a:r>
            <a:r>
              <a:rPr lang="pl-PL" dirty="0">
                <a:solidFill>
                  <a:srgbClr val="0070C0"/>
                </a:solidFill>
              </a:rPr>
              <a:t> – dotyczący obyczajów&gt;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Zespół ocen i norm, wzorów postępowania i ideałów osobowych, mających regulować postępowanie jednostek oraz stosunki między jednostkami i grupami społecznymi; całokształt zachowań i postaw jednostki lub grupy społecznej, oceniany wg jakiegoś społecznie funkcjonującego systemu ocen i norm moralnych.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200" i="1" dirty="0"/>
              <a:t>J. Tokarski (red.), Słownik wyrazów obcych PWN, Warszawa 1980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11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694DD-54A1-4CAC-B2CB-E589252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73CBA-EE48-4A71-B0B8-E7294AD0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&lt;gr. </a:t>
            </a:r>
            <a:r>
              <a:rPr lang="pl-PL" i="1" dirty="0" err="1">
                <a:solidFill>
                  <a:srgbClr val="0070C0"/>
                </a:solidFill>
              </a:rPr>
              <a:t>ēthikós</a:t>
            </a:r>
            <a:r>
              <a:rPr lang="pl-PL" dirty="0">
                <a:solidFill>
                  <a:srgbClr val="0070C0"/>
                </a:solidFill>
              </a:rPr>
              <a:t> – zwyczajowy; </a:t>
            </a:r>
            <a:r>
              <a:rPr lang="pl-PL" i="1" dirty="0" err="1">
                <a:solidFill>
                  <a:srgbClr val="0070C0"/>
                </a:solidFill>
              </a:rPr>
              <a:t>ēthos</a:t>
            </a:r>
            <a:r>
              <a:rPr lang="pl-PL" dirty="0">
                <a:solidFill>
                  <a:srgbClr val="0070C0"/>
                </a:solidFill>
              </a:rPr>
              <a:t> – obyczaj&gt;</a:t>
            </a:r>
          </a:p>
          <a:p>
            <a:pPr marL="0" indent="0">
              <a:buNone/>
            </a:pPr>
            <a:endParaRPr lang="pl-PL" dirty="0"/>
          </a:p>
          <a:p>
            <a:pPr marL="514350" indent="-514350" algn="just">
              <a:buAutoNum type="arabicPeriod"/>
            </a:pPr>
            <a:r>
              <a:rPr lang="pl-PL" dirty="0"/>
              <a:t>Nauka o moralności zajmująca się opisem, analizą i wyjaśnieniem rzeczywiście istniejącej moralności i ustaleniem dyrektyw moralnego postępowania;</a:t>
            </a:r>
          </a:p>
          <a:p>
            <a:pPr marL="514350" indent="-514350" algn="just">
              <a:buAutoNum type="arabicPeriod"/>
            </a:pPr>
            <a:r>
              <a:rPr lang="pl-PL" dirty="0"/>
              <a:t>Ogół norm moralnych, zasad postępowania przyjętych i obowiązujących w danej epoce i zbiorowości społecznej.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i="1" dirty="0"/>
              <a:t>J. Tokarski (red.), Słownik wyrazów obcych PWN, Warszawa 1980</a:t>
            </a:r>
          </a:p>
        </p:txBody>
      </p:sp>
    </p:spTree>
    <p:extLst>
      <p:ext uri="{BB962C8B-B14F-4D97-AF65-F5344CB8AC3E}">
        <p14:creationId xmlns:p14="http://schemas.microsoft.com/office/powerpoint/2010/main" val="216904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02D4C-4080-43E5-A906-D7EA7A9C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C9CEA9A-4E4A-484C-87D1-7012E9D6E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" y="1825625"/>
          <a:ext cx="11986751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E8C9CC-3B2A-492D-9C4B-B3641FF2AA52}"/>
              </a:ext>
            </a:extLst>
          </p:cNvPr>
          <p:cNvGraphicFramePr/>
          <p:nvPr/>
        </p:nvGraphicFramePr>
        <p:xfrm>
          <a:off x="148713" y="4631249"/>
          <a:ext cx="11838038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772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4B11D-860E-42C5-9874-746C809F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Moralność </a:t>
            </a:r>
            <a:r>
              <a:rPr lang="pl-PL" dirty="0" err="1"/>
              <a:t>Kalego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– modelowe zaprzeczenie moralności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99FFB8-7901-45DD-8263-53424CA9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i="1" dirty="0"/>
              <a:t>„— </a:t>
            </a:r>
            <a:r>
              <a:rPr lang="pl-PL" i="1" dirty="0" err="1"/>
              <a:t>Powieǳ</a:t>
            </a:r>
            <a:r>
              <a:rPr lang="pl-PL" i="1" dirty="0"/>
              <a:t> mi — zapytał Staś — co to jest zły uczynek? </a:t>
            </a:r>
          </a:p>
          <a:p>
            <a:pPr marL="0" indent="0" algn="just">
              <a:buNone/>
            </a:pPr>
            <a:r>
              <a:rPr lang="pl-PL" i="1" dirty="0"/>
              <a:t>— Jeśli ktoś </a:t>
            </a:r>
            <a:r>
              <a:rPr lang="pl-PL" i="1" dirty="0" err="1"/>
              <a:t>Kalemu</a:t>
            </a:r>
            <a:r>
              <a:rPr lang="pl-PL" i="1" dirty="0"/>
              <a:t> zabrać krowy — </a:t>
            </a:r>
            <a:r>
              <a:rPr lang="pl-PL" i="1" dirty="0" err="1"/>
              <a:t>odpowieǳiał</a:t>
            </a:r>
            <a:r>
              <a:rPr lang="pl-PL" i="1" dirty="0"/>
              <a:t> po krótkim namyśle — to jest zły uczynek. </a:t>
            </a:r>
          </a:p>
          <a:p>
            <a:pPr marL="0" indent="0" algn="just">
              <a:buNone/>
            </a:pPr>
            <a:r>
              <a:rPr lang="pl-PL" i="1" dirty="0"/>
              <a:t>— Doskonale! — zawołał Staś — a dobry? </a:t>
            </a:r>
          </a:p>
          <a:p>
            <a:pPr marL="0" indent="0" algn="just">
              <a:buNone/>
            </a:pPr>
            <a:r>
              <a:rPr lang="pl-PL" i="1" dirty="0"/>
              <a:t>Tym razem odpowiedź przyszła bez namysłu: </a:t>
            </a:r>
          </a:p>
          <a:p>
            <a:pPr marL="0" indent="0" algn="just">
              <a:buNone/>
            </a:pPr>
            <a:r>
              <a:rPr lang="pl-PL" i="1" dirty="0"/>
              <a:t>— Dobry, to jak Kali zabrać komu krowy.</a:t>
            </a:r>
          </a:p>
          <a:p>
            <a:pPr marL="0" indent="0" algn="just">
              <a:buNone/>
            </a:pPr>
            <a:r>
              <a:rPr lang="pl-PL" i="1" dirty="0"/>
              <a:t>Staś był zbyt młody, by zmiarkować, że podobne poglądy na złe i dobre uczynki wygłaszają i w Europie — nie tylko politycy, ale i całe narody”.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42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FE7CD-D6A5-42B3-B502-9EF39CF7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TZW. „ZŁOTA REGUŁA”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108C529-A5AE-4C11-A935-B05FD493E1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32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9A92C-5751-4BB1-814B-FB417778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5C0FE52-A923-4A66-A03F-22CD79EA8C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967" y="0"/>
          <a:ext cx="119245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9154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Panoramiczny</PresentationFormat>
  <Paragraphs>142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Noto Serif</vt:lpstr>
      <vt:lpstr>Wingdings</vt:lpstr>
      <vt:lpstr>Motyw pakietu Office</vt:lpstr>
      <vt:lpstr>PRAWO URZĘDNICZE  I ETYKA URZĘDNICZA</vt:lpstr>
      <vt:lpstr>ZAJĘCIA NR 1</vt:lpstr>
      <vt:lpstr>ZACZYNAMY OD DYSKUSJI! </vt:lpstr>
      <vt:lpstr>MORALNOŚĆ</vt:lpstr>
      <vt:lpstr>ETYKA</vt:lpstr>
      <vt:lpstr>Prezentacja programu PowerPoint</vt:lpstr>
      <vt:lpstr>Moralność Kalego  – modelowe zaprzeczenie moralności</vt:lpstr>
      <vt:lpstr>TZW. „ZŁOTA REGUŁA”</vt:lpstr>
      <vt:lpstr>Prezentacja programu PowerPoint</vt:lpstr>
      <vt:lpstr>METAETYKA</vt:lpstr>
      <vt:lpstr>OBIEKTYWIZM</vt:lpstr>
      <vt:lpstr>ŹRÓDŁA OBIEKTYWIZMU</vt:lpstr>
      <vt:lpstr>Prezentacja programu PowerPoint</vt:lpstr>
      <vt:lpstr>KOGNITYWIZM</vt:lpstr>
      <vt:lpstr>George Edward Moore</vt:lpstr>
      <vt:lpstr>SUBIEKTYWIZM ETYCZNY</vt:lpstr>
      <vt:lpstr>UTYLITARYZM </vt:lpstr>
      <vt:lpstr>Prezentacja programu PowerPoint</vt:lpstr>
      <vt:lpstr>Peter Singer (ur. 1946)</vt:lpstr>
      <vt:lpstr>Prezentacja programu PowerPoint</vt:lpstr>
      <vt:lpstr>PRACA DOMOWA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URZĘDNICZE  I ETYKA URZĘDNICZA</dc:title>
  <dc:creator>Karina Pilarz</dc:creator>
  <cp:lastModifiedBy>Karina Pilarz</cp:lastModifiedBy>
  <cp:revision>4</cp:revision>
  <dcterms:created xsi:type="dcterms:W3CDTF">2022-02-28T17:35:44Z</dcterms:created>
  <dcterms:modified xsi:type="dcterms:W3CDTF">2022-11-29T16:39:30Z</dcterms:modified>
</cp:coreProperties>
</file>