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8" r:id="rId4"/>
    <p:sldId id="334" r:id="rId5"/>
    <p:sldId id="417" r:id="rId6"/>
    <p:sldId id="335" r:id="rId7"/>
    <p:sldId id="426" r:id="rId8"/>
    <p:sldId id="440" r:id="rId9"/>
    <p:sldId id="432" r:id="rId10"/>
    <p:sldId id="433" r:id="rId11"/>
    <p:sldId id="435" r:id="rId12"/>
    <p:sldId id="436" r:id="rId13"/>
    <p:sldId id="437" r:id="rId14"/>
    <p:sldId id="434" r:id="rId15"/>
    <p:sldId id="441" r:id="rId16"/>
    <p:sldId id="431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88A16A-069F-4B2B-A731-9AB5D2121019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77DA0AF-85D8-4D24-B1FA-F8AAD4F6CA73}">
      <dgm:prSet custT="1"/>
      <dgm:spPr/>
      <dgm:t>
        <a:bodyPr/>
        <a:lstStyle/>
        <a:p>
          <a:r>
            <a:rPr lang="pl-PL" sz="1600" b="1" dirty="0"/>
            <a:t>KATEGORIE PODMIOTÓW POZARZĄDOWYCH</a:t>
          </a:r>
        </a:p>
      </dgm:t>
    </dgm:pt>
    <dgm:pt modelId="{8691B413-7F03-4F0B-8E61-B9BA88D2C0EE}" type="parTrans" cxnId="{02FED82B-9A9F-4FEE-B80E-ACBE909CAE8B}">
      <dgm:prSet/>
      <dgm:spPr/>
      <dgm:t>
        <a:bodyPr/>
        <a:lstStyle/>
        <a:p>
          <a:endParaRPr lang="pl-PL"/>
        </a:p>
      </dgm:t>
    </dgm:pt>
    <dgm:pt modelId="{A13A562C-6152-42FD-9647-6359DE2E2F7A}" type="sibTrans" cxnId="{02FED82B-9A9F-4FEE-B80E-ACBE909CAE8B}">
      <dgm:prSet/>
      <dgm:spPr/>
      <dgm:t>
        <a:bodyPr/>
        <a:lstStyle/>
        <a:p>
          <a:endParaRPr lang="pl-PL"/>
        </a:p>
      </dgm:t>
    </dgm:pt>
    <dgm:pt modelId="{E2A1A0D9-A23F-4E4D-9D03-194FA0BE11E7}">
      <dgm:prSet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pl-PL" b="1" dirty="0"/>
            <a:t>ORGANIZACJE POŻYTKU PUBLICZNEGO</a:t>
          </a:r>
          <a:r>
            <a:rPr lang="pl-PL" dirty="0"/>
            <a:t> - USTAWA Z DNIA 24 KWIETNIA 2003 R. O DZIAŁALNOŚCI POŻYTKU PUBLICZNEGO I O WOLONTARIACIE;</a:t>
          </a:r>
        </a:p>
        <a:p>
          <a:pPr marL="0" lvl="1" indent="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b="1" dirty="0"/>
            <a:t>FUNDACJE</a:t>
          </a:r>
          <a:r>
            <a:rPr lang="pl-PL" dirty="0"/>
            <a:t> - USTAWA Z DNIA 6 KWIETNIA 1984 R. O FUNDACJACH; </a:t>
          </a:r>
        </a:p>
      </dgm:t>
    </dgm:pt>
    <dgm:pt modelId="{AC233691-E11C-4AB9-87C6-D951B87C6A7A}" type="parTrans" cxnId="{4866BBA0-C2FC-4EFA-8999-1E35B8B455E5}">
      <dgm:prSet/>
      <dgm:spPr/>
      <dgm:t>
        <a:bodyPr/>
        <a:lstStyle/>
        <a:p>
          <a:endParaRPr lang="pl-PL"/>
        </a:p>
      </dgm:t>
    </dgm:pt>
    <dgm:pt modelId="{263E71D3-498B-47F4-84D8-AC2E3E8DC63D}" type="sibTrans" cxnId="{4866BBA0-C2FC-4EFA-8999-1E35B8B455E5}">
      <dgm:prSet/>
      <dgm:spPr/>
      <dgm:t>
        <a:bodyPr/>
        <a:lstStyle/>
        <a:p>
          <a:endParaRPr lang="pl-PL"/>
        </a:p>
      </dgm:t>
    </dgm:pt>
    <dgm:pt modelId="{1879086A-9F79-4222-8978-4EAC4ED6A105}">
      <dgm:prSet/>
      <dgm:spPr/>
      <dgm:t>
        <a:bodyPr/>
        <a:lstStyle/>
        <a:p>
          <a:pPr marL="0" lvl="1" indent="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pl-PL" b="1" dirty="0"/>
            <a:t>STOWARZYSZENIA</a:t>
          </a:r>
          <a:r>
            <a:rPr lang="pl-PL" dirty="0"/>
            <a:t> - USTAWA Z DNIA 7 KWIETNIA 1989 R. PRAWO O STOWARZYSZENIACH.</a:t>
          </a:r>
        </a:p>
      </dgm:t>
    </dgm:pt>
    <dgm:pt modelId="{67205F91-0DA1-4720-A02E-5BBDD954F89D}" type="parTrans" cxnId="{E698DB43-D487-4D19-85F5-512680F67B38}">
      <dgm:prSet/>
      <dgm:spPr/>
      <dgm:t>
        <a:bodyPr/>
        <a:lstStyle/>
        <a:p>
          <a:endParaRPr lang="pl-PL"/>
        </a:p>
      </dgm:t>
    </dgm:pt>
    <dgm:pt modelId="{F7052045-B92A-48D7-9BB5-9CFA19305A24}" type="sibTrans" cxnId="{E698DB43-D487-4D19-85F5-512680F67B38}">
      <dgm:prSet/>
      <dgm:spPr/>
      <dgm:t>
        <a:bodyPr/>
        <a:lstStyle/>
        <a:p>
          <a:endParaRPr lang="pl-PL"/>
        </a:p>
      </dgm:t>
    </dgm:pt>
    <dgm:pt modelId="{08E05A8B-C23C-4836-B5A8-20376AA2B2BE}">
      <dgm:prSet/>
      <dgm:spPr/>
      <dgm:t>
        <a:bodyPr/>
        <a:lstStyle/>
        <a:p>
          <a:pPr marL="171450" lvl="1" indent="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pl-PL" dirty="0"/>
        </a:p>
      </dgm:t>
    </dgm:pt>
    <dgm:pt modelId="{806FE3F5-3D9E-45D3-AE7D-3511EA58FAB2}" type="parTrans" cxnId="{473EB593-9A7D-4927-868E-6DF830E117A1}">
      <dgm:prSet/>
      <dgm:spPr/>
      <dgm:t>
        <a:bodyPr/>
        <a:lstStyle/>
        <a:p>
          <a:endParaRPr lang="pl-PL"/>
        </a:p>
      </dgm:t>
    </dgm:pt>
    <dgm:pt modelId="{80E3E366-995C-4DA4-8C93-E9BB8912A5E3}" type="sibTrans" cxnId="{473EB593-9A7D-4927-868E-6DF830E117A1}">
      <dgm:prSet/>
      <dgm:spPr/>
      <dgm:t>
        <a:bodyPr/>
        <a:lstStyle/>
        <a:p>
          <a:endParaRPr lang="pl-PL"/>
        </a:p>
      </dgm:t>
    </dgm:pt>
    <dgm:pt modelId="{ED9F5550-351C-4AE9-B02E-E81991F432EB}" type="pres">
      <dgm:prSet presAssocID="{9C88A16A-069F-4B2B-A731-9AB5D212101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193A74B6-25BB-4DEC-89C3-6549A3EA7CE6}" type="pres">
      <dgm:prSet presAssocID="{9C88A16A-069F-4B2B-A731-9AB5D2121019}" presName="cycle" presStyleCnt="0"/>
      <dgm:spPr/>
    </dgm:pt>
    <dgm:pt modelId="{02C784EE-EAB4-4AE5-8624-AE9553123DF9}" type="pres">
      <dgm:prSet presAssocID="{9C88A16A-069F-4B2B-A731-9AB5D2121019}" presName="centerShape" presStyleCnt="0"/>
      <dgm:spPr/>
    </dgm:pt>
    <dgm:pt modelId="{1F36F437-510A-42F6-BE2A-D5883984DFF6}" type="pres">
      <dgm:prSet presAssocID="{9C88A16A-069F-4B2B-A731-9AB5D2121019}" presName="connSite" presStyleLbl="node1" presStyleIdx="0" presStyleCnt="2"/>
      <dgm:spPr/>
    </dgm:pt>
    <dgm:pt modelId="{640A68DB-1E3A-434E-86DC-9259D0CDD5AE}" type="pres">
      <dgm:prSet presAssocID="{9C88A16A-069F-4B2B-A731-9AB5D2121019}" presName="visibl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DDCBB140-AC2A-4BA1-9FB4-1BAC9A6AD6BA}" type="pres">
      <dgm:prSet presAssocID="{8691B413-7F03-4F0B-8E61-B9BA88D2C0EE}" presName="Name25" presStyleLbl="parChTrans1D1" presStyleIdx="0" presStyleCnt="1"/>
      <dgm:spPr/>
    </dgm:pt>
    <dgm:pt modelId="{FAC0200F-65A0-4362-94FF-C5F44C5ABD30}" type="pres">
      <dgm:prSet presAssocID="{B77DA0AF-85D8-4D24-B1FA-F8AAD4F6CA73}" presName="node" presStyleCnt="0"/>
      <dgm:spPr/>
    </dgm:pt>
    <dgm:pt modelId="{C547ECF9-3646-495E-9142-AD9AFAF156D5}" type="pres">
      <dgm:prSet presAssocID="{B77DA0AF-85D8-4D24-B1FA-F8AAD4F6CA73}" presName="parentNode" presStyleLbl="node1" presStyleIdx="1" presStyleCnt="2">
        <dgm:presLayoutVars>
          <dgm:chMax val="1"/>
          <dgm:bulletEnabled val="1"/>
        </dgm:presLayoutVars>
      </dgm:prSet>
      <dgm:spPr/>
    </dgm:pt>
    <dgm:pt modelId="{9A909311-1522-41B1-AF49-EDA0D28EC12B}" type="pres">
      <dgm:prSet presAssocID="{B77DA0AF-85D8-4D24-B1FA-F8AAD4F6CA73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02FED82B-9A9F-4FEE-B80E-ACBE909CAE8B}" srcId="{9C88A16A-069F-4B2B-A731-9AB5D2121019}" destId="{B77DA0AF-85D8-4D24-B1FA-F8AAD4F6CA73}" srcOrd="0" destOrd="0" parTransId="{8691B413-7F03-4F0B-8E61-B9BA88D2C0EE}" sibTransId="{A13A562C-6152-42FD-9647-6359DE2E2F7A}"/>
    <dgm:cxn modelId="{44332A63-F5FB-4EA6-A3ED-525B2000EF70}" type="presOf" srcId="{9C88A16A-069F-4B2B-A731-9AB5D2121019}" destId="{ED9F5550-351C-4AE9-B02E-E81991F432EB}" srcOrd="0" destOrd="0" presId="urn:microsoft.com/office/officeart/2005/8/layout/radial2"/>
    <dgm:cxn modelId="{E698DB43-D487-4D19-85F5-512680F67B38}" srcId="{B77DA0AF-85D8-4D24-B1FA-F8AAD4F6CA73}" destId="{1879086A-9F79-4222-8978-4EAC4ED6A105}" srcOrd="1" destOrd="0" parTransId="{67205F91-0DA1-4720-A02E-5BBDD954F89D}" sibTransId="{F7052045-B92A-48D7-9BB5-9CFA19305A24}"/>
    <dgm:cxn modelId="{E971364D-5E71-4665-BA7F-B25A0D060266}" type="presOf" srcId="{1879086A-9F79-4222-8978-4EAC4ED6A105}" destId="{9A909311-1522-41B1-AF49-EDA0D28EC12B}" srcOrd="0" destOrd="1" presId="urn:microsoft.com/office/officeart/2005/8/layout/radial2"/>
    <dgm:cxn modelId="{473EB593-9A7D-4927-868E-6DF830E117A1}" srcId="{B77DA0AF-85D8-4D24-B1FA-F8AAD4F6CA73}" destId="{08E05A8B-C23C-4836-B5A8-20376AA2B2BE}" srcOrd="2" destOrd="0" parTransId="{806FE3F5-3D9E-45D3-AE7D-3511EA58FAB2}" sibTransId="{80E3E366-995C-4DA4-8C93-E9BB8912A5E3}"/>
    <dgm:cxn modelId="{1688D094-84C5-492B-9503-7EB34C2CDAB4}" type="presOf" srcId="{B77DA0AF-85D8-4D24-B1FA-F8AAD4F6CA73}" destId="{C547ECF9-3646-495E-9142-AD9AFAF156D5}" srcOrd="0" destOrd="0" presId="urn:microsoft.com/office/officeart/2005/8/layout/radial2"/>
    <dgm:cxn modelId="{4866BBA0-C2FC-4EFA-8999-1E35B8B455E5}" srcId="{B77DA0AF-85D8-4D24-B1FA-F8AAD4F6CA73}" destId="{E2A1A0D9-A23F-4E4D-9D03-194FA0BE11E7}" srcOrd="0" destOrd="0" parTransId="{AC233691-E11C-4AB9-87C6-D951B87C6A7A}" sibTransId="{263E71D3-498B-47F4-84D8-AC2E3E8DC63D}"/>
    <dgm:cxn modelId="{EB5A2BB4-577B-4534-B5FD-18E90A01E74D}" type="presOf" srcId="{08E05A8B-C23C-4836-B5A8-20376AA2B2BE}" destId="{9A909311-1522-41B1-AF49-EDA0D28EC12B}" srcOrd="0" destOrd="2" presId="urn:microsoft.com/office/officeart/2005/8/layout/radial2"/>
    <dgm:cxn modelId="{73CEE5C0-7340-4CC6-BCB4-E0D1EA3B1C04}" type="presOf" srcId="{8691B413-7F03-4F0B-8E61-B9BA88D2C0EE}" destId="{DDCBB140-AC2A-4BA1-9FB4-1BAC9A6AD6BA}" srcOrd="0" destOrd="0" presId="urn:microsoft.com/office/officeart/2005/8/layout/radial2"/>
    <dgm:cxn modelId="{7D4467E7-5869-46BA-B870-2D5DFE72AEBA}" type="presOf" srcId="{E2A1A0D9-A23F-4E4D-9D03-194FA0BE11E7}" destId="{9A909311-1522-41B1-AF49-EDA0D28EC12B}" srcOrd="0" destOrd="0" presId="urn:microsoft.com/office/officeart/2005/8/layout/radial2"/>
    <dgm:cxn modelId="{A3FBF14A-5848-46EC-A3F6-F21ED8CBB213}" type="presParOf" srcId="{ED9F5550-351C-4AE9-B02E-E81991F432EB}" destId="{193A74B6-25BB-4DEC-89C3-6549A3EA7CE6}" srcOrd="0" destOrd="0" presId="urn:microsoft.com/office/officeart/2005/8/layout/radial2"/>
    <dgm:cxn modelId="{BDCBE30D-2C42-4A01-BD8C-70FB32519EFE}" type="presParOf" srcId="{193A74B6-25BB-4DEC-89C3-6549A3EA7CE6}" destId="{02C784EE-EAB4-4AE5-8624-AE9553123DF9}" srcOrd="0" destOrd="0" presId="urn:microsoft.com/office/officeart/2005/8/layout/radial2"/>
    <dgm:cxn modelId="{DB36C56E-C252-4A1E-AF61-5BA1CF3FB883}" type="presParOf" srcId="{02C784EE-EAB4-4AE5-8624-AE9553123DF9}" destId="{1F36F437-510A-42F6-BE2A-D5883984DFF6}" srcOrd="0" destOrd="0" presId="urn:microsoft.com/office/officeart/2005/8/layout/radial2"/>
    <dgm:cxn modelId="{3D9D9D59-0C29-4BC6-A5A6-63D1D16948A4}" type="presParOf" srcId="{02C784EE-EAB4-4AE5-8624-AE9553123DF9}" destId="{640A68DB-1E3A-434E-86DC-9259D0CDD5AE}" srcOrd="1" destOrd="0" presId="urn:microsoft.com/office/officeart/2005/8/layout/radial2"/>
    <dgm:cxn modelId="{58EF2A60-11E3-4472-AAAC-79E96EC3CCCE}" type="presParOf" srcId="{193A74B6-25BB-4DEC-89C3-6549A3EA7CE6}" destId="{DDCBB140-AC2A-4BA1-9FB4-1BAC9A6AD6BA}" srcOrd="1" destOrd="0" presId="urn:microsoft.com/office/officeart/2005/8/layout/radial2"/>
    <dgm:cxn modelId="{EA284129-6E58-4040-8B1C-70D786932604}" type="presParOf" srcId="{193A74B6-25BB-4DEC-89C3-6549A3EA7CE6}" destId="{FAC0200F-65A0-4362-94FF-C5F44C5ABD30}" srcOrd="2" destOrd="0" presId="urn:microsoft.com/office/officeart/2005/8/layout/radial2"/>
    <dgm:cxn modelId="{55A2710B-BC35-4503-840C-3D450D9F1977}" type="presParOf" srcId="{FAC0200F-65A0-4362-94FF-C5F44C5ABD30}" destId="{C547ECF9-3646-495E-9142-AD9AFAF156D5}" srcOrd="0" destOrd="0" presId="urn:microsoft.com/office/officeart/2005/8/layout/radial2"/>
    <dgm:cxn modelId="{27840D15-1C34-4108-AAD3-ECECB9212B2A}" type="presParOf" srcId="{FAC0200F-65A0-4362-94FF-C5F44C5ABD30}" destId="{9A909311-1522-41B1-AF49-EDA0D28EC12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9956B8-EA74-42D2-839C-175FAFF644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FB62B0E-8D08-4D0B-81AF-A59E52E0421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CHARAKTER PRAWNY UMOWY O PARTNERSTWIE PUBLICZNO-PRYWATNYM</a:t>
          </a:r>
          <a:endParaRPr lang="en-GB" dirty="0">
            <a:solidFill>
              <a:schemeClr val="tx1"/>
            </a:solidFill>
          </a:endParaRPr>
        </a:p>
      </dgm:t>
    </dgm:pt>
    <dgm:pt modelId="{F47CF75D-52A9-4004-938B-8B075818E6F2}" type="parTrans" cxnId="{B3ADF0E3-8212-4053-9C50-45D76ED332E2}">
      <dgm:prSet/>
      <dgm:spPr/>
      <dgm:t>
        <a:bodyPr/>
        <a:lstStyle/>
        <a:p>
          <a:endParaRPr lang="en-GB"/>
        </a:p>
      </dgm:t>
    </dgm:pt>
    <dgm:pt modelId="{C36DC33F-71A1-455A-857D-E7558F05869E}" type="sibTrans" cxnId="{B3ADF0E3-8212-4053-9C50-45D76ED332E2}">
      <dgm:prSet/>
      <dgm:spPr/>
      <dgm:t>
        <a:bodyPr/>
        <a:lstStyle/>
        <a:p>
          <a:endParaRPr lang="en-GB"/>
        </a:p>
      </dgm:t>
    </dgm:pt>
    <dgm:pt modelId="{530A7C45-A2F7-4523-B6DA-F253161A955F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CHARAKTER CYWILNOPRAWNY</a:t>
          </a:r>
          <a:endParaRPr lang="en-GB" b="1" dirty="0">
            <a:solidFill>
              <a:schemeClr val="tx1"/>
            </a:solidFill>
          </a:endParaRPr>
        </a:p>
      </dgm:t>
    </dgm:pt>
    <dgm:pt modelId="{AED063AF-25D1-4C53-8BC2-43FA8F79A31E}" type="parTrans" cxnId="{511AE995-0100-438F-9A1C-9AF43821687A}">
      <dgm:prSet/>
      <dgm:spPr/>
      <dgm:t>
        <a:bodyPr/>
        <a:lstStyle/>
        <a:p>
          <a:endParaRPr lang="en-GB"/>
        </a:p>
      </dgm:t>
    </dgm:pt>
    <dgm:pt modelId="{6468D4C7-FC11-4050-B6E5-22C5D0A47FE3}" type="sibTrans" cxnId="{511AE995-0100-438F-9A1C-9AF43821687A}">
      <dgm:prSet/>
      <dgm:spPr/>
      <dgm:t>
        <a:bodyPr/>
        <a:lstStyle/>
        <a:p>
          <a:endParaRPr lang="en-GB"/>
        </a:p>
      </dgm:t>
    </dgm:pt>
    <dgm:pt modelId="{A5589943-38D4-4F08-8E0A-35A15F0F701A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SWOISTA ODMIANA UMOWY PUBLICZNEJ</a:t>
          </a:r>
          <a:endParaRPr lang="en-GB" dirty="0">
            <a:solidFill>
              <a:schemeClr val="tx1"/>
            </a:solidFill>
          </a:endParaRPr>
        </a:p>
      </dgm:t>
    </dgm:pt>
    <dgm:pt modelId="{1C119ACE-9236-4FF5-9208-694D17A29980}" type="parTrans" cxnId="{E253A722-2919-4879-AAEC-D8674B983AC5}">
      <dgm:prSet/>
      <dgm:spPr/>
      <dgm:t>
        <a:bodyPr/>
        <a:lstStyle/>
        <a:p>
          <a:endParaRPr lang="en-GB"/>
        </a:p>
      </dgm:t>
    </dgm:pt>
    <dgm:pt modelId="{D9AC4E37-43AE-46AC-9391-32167DB567D8}" type="sibTrans" cxnId="{E253A722-2919-4879-AAEC-D8674B983AC5}">
      <dgm:prSet/>
      <dgm:spPr/>
      <dgm:t>
        <a:bodyPr/>
        <a:lstStyle/>
        <a:p>
          <a:endParaRPr lang="en-GB"/>
        </a:p>
      </dgm:t>
    </dgm:pt>
    <dgm:pt modelId="{7B002598-DF8A-4562-A114-75B1E5987E9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CHARAKTER MIESZANY</a:t>
          </a:r>
          <a:endParaRPr lang="en-GB" dirty="0">
            <a:solidFill>
              <a:schemeClr val="tx1"/>
            </a:solidFill>
          </a:endParaRPr>
        </a:p>
      </dgm:t>
    </dgm:pt>
    <dgm:pt modelId="{11C76F34-B5C0-420B-AF34-22DFE6DD9C63}" type="parTrans" cxnId="{FA60F5C9-1E4B-4557-8F17-A3AA0014FEE0}">
      <dgm:prSet/>
      <dgm:spPr/>
      <dgm:t>
        <a:bodyPr/>
        <a:lstStyle/>
        <a:p>
          <a:endParaRPr lang="en-GB"/>
        </a:p>
      </dgm:t>
    </dgm:pt>
    <dgm:pt modelId="{8688816C-BDBD-4E1B-8D45-67DB8BF3AED2}" type="sibTrans" cxnId="{FA60F5C9-1E4B-4557-8F17-A3AA0014FEE0}">
      <dgm:prSet/>
      <dgm:spPr/>
      <dgm:t>
        <a:bodyPr/>
        <a:lstStyle/>
        <a:p>
          <a:endParaRPr lang="en-GB"/>
        </a:p>
      </dgm:t>
    </dgm:pt>
    <dgm:pt modelId="{34C139C3-545B-43CE-8952-7964C3109CED}" type="pres">
      <dgm:prSet presAssocID="{429956B8-EA74-42D2-839C-175FAFF644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92832A8-F4E0-429B-A057-9A99AC3D073B}" type="pres">
      <dgm:prSet presAssocID="{7FB62B0E-8D08-4D0B-81AF-A59E52E04211}" presName="hierRoot1" presStyleCnt="0">
        <dgm:presLayoutVars>
          <dgm:hierBranch val="init"/>
        </dgm:presLayoutVars>
      </dgm:prSet>
      <dgm:spPr/>
    </dgm:pt>
    <dgm:pt modelId="{E81227E3-8426-4F27-B328-C4F95FE99F52}" type="pres">
      <dgm:prSet presAssocID="{7FB62B0E-8D08-4D0B-81AF-A59E52E04211}" presName="rootComposite1" presStyleCnt="0"/>
      <dgm:spPr/>
    </dgm:pt>
    <dgm:pt modelId="{ADBF7222-EB0C-410E-8853-E8B6E845519C}" type="pres">
      <dgm:prSet presAssocID="{7FB62B0E-8D08-4D0B-81AF-A59E52E04211}" presName="rootText1" presStyleLbl="node0" presStyleIdx="0" presStyleCnt="1">
        <dgm:presLayoutVars>
          <dgm:chPref val="3"/>
        </dgm:presLayoutVars>
      </dgm:prSet>
      <dgm:spPr/>
    </dgm:pt>
    <dgm:pt modelId="{B2CCA3C5-5963-4D90-B67C-E7BA95C4CE04}" type="pres">
      <dgm:prSet presAssocID="{7FB62B0E-8D08-4D0B-81AF-A59E52E04211}" presName="rootConnector1" presStyleLbl="node1" presStyleIdx="0" presStyleCnt="0"/>
      <dgm:spPr/>
    </dgm:pt>
    <dgm:pt modelId="{B3B79E2C-FE6D-47CE-9E41-E5952165A1D1}" type="pres">
      <dgm:prSet presAssocID="{7FB62B0E-8D08-4D0B-81AF-A59E52E04211}" presName="hierChild2" presStyleCnt="0"/>
      <dgm:spPr/>
    </dgm:pt>
    <dgm:pt modelId="{A69E2653-656F-4B73-84CD-958F27C81C53}" type="pres">
      <dgm:prSet presAssocID="{AED063AF-25D1-4C53-8BC2-43FA8F79A31E}" presName="Name37" presStyleLbl="parChTrans1D2" presStyleIdx="0" presStyleCnt="3"/>
      <dgm:spPr/>
    </dgm:pt>
    <dgm:pt modelId="{3728C384-B1F8-4C14-86F5-294217A3185E}" type="pres">
      <dgm:prSet presAssocID="{530A7C45-A2F7-4523-B6DA-F253161A955F}" presName="hierRoot2" presStyleCnt="0">
        <dgm:presLayoutVars>
          <dgm:hierBranch val="init"/>
        </dgm:presLayoutVars>
      </dgm:prSet>
      <dgm:spPr/>
    </dgm:pt>
    <dgm:pt modelId="{12C86721-CFB8-4F9C-8D43-9B2D52AAA5D1}" type="pres">
      <dgm:prSet presAssocID="{530A7C45-A2F7-4523-B6DA-F253161A955F}" presName="rootComposite" presStyleCnt="0"/>
      <dgm:spPr/>
    </dgm:pt>
    <dgm:pt modelId="{5FA7F2FF-A1C2-46AF-AA0F-51806885D7BA}" type="pres">
      <dgm:prSet presAssocID="{530A7C45-A2F7-4523-B6DA-F253161A955F}" presName="rootText" presStyleLbl="node2" presStyleIdx="0" presStyleCnt="3">
        <dgm:presLayoutVars>
          <dgm:chPref val="3"/>
        </dgm:presLayoutVars>
      </dgm:prSet>
      <dgm:spPr/>
    </dgm:pt>
    <dgm:pt modelId="{CDBE090F-7E00-4F89-95FD-9267DBDB8D86}" type="pres">
      <dgm:prSet presAssocID="{530A7C45-A2F7-4523-B6DA-F253161A955F}" presName="rootConnector" presStyleLbl="node2" presStyleIdx="0" presStyleCnt="3"/>
      <dgm:spPr/>
    </dgm:pt>
    <dgm:pt modelId="{1A4AF124-329E-4B99-84F5-CC6DA36CF907}" type="pres">
      <dgm:prSet presAssocID="{530A7C45-A2F7-4523-B6DA-F253161A955F}" presName="hierChild4" presStyleCnt="0"/>
      <dgm:spPr/>
    </dgm:pt>
    <dgm:pt modelId="{1E108859-5936-4520-BBB4-9BE0C73D4A85}" type="pres">
      <dgm:prSet presAssocID="{530A7C45-A2F7-4523-B6DA-F253161A955F}" presName="hierChild5" presStyleCnt="0"/>
      <dgm:spPr/>
    </dgm:pt>
    <dgm:pt modelId="{F2A2269F-3997-42E6-9EBA-6B00EF2BB185}" type="pres">
      <dgm:prSet presAssocID="{1C119ACE-9236-4FF5-9208-694D17A29980}" presName="Name37" presStyleLbl="parChTrans1D2" presStyleIdx="1" presStyleCnt="3"/>
      <dgm:spPr/>
    </dgm:pt>
    <dgm:pt modelId="{757F4819-C91E-43CA-8053-29C84B320D9A}" type="pres">
      <dgm:prSet presAssocID="{A5589943-38D4-4F08-8E0A-35A15F0F701A}" presName="hierRoot2" presStyleCnt="0">
        <dgm:presLayoutVars>
          <dgm:hierBranch val="init"/>
        </dgm:presLayoutVars>
      </dgm:prSet>
      <dgm:spPr/>
    </dgm:pt>
    <dgm:pt modelId="{731BD86F-CCFC-4548-A09D-DCDD1990AD15}" type="pres">
      <dgm:prSet presAssocID="{A5589943-38D4-4F08-8E0A-35A15F0F701A}" presName="rootComposite" presStyleCnt="0"/>
      <dgm:spPr/>
    </dgm:pt>
    <dgm:pt modelId="{227B5E2E-DB5D-47A0-8362-A8937B99EA87}" type="pres">
      <dgm:prSet presAssocID="{A5589943-38D4-4F08-8E0A-35A15F0F701A}" presName="rootText" presStyleLbl="node2" presStyleIdx="1" presStyleCnt="3">
        <dgm:presLayoutVars>
          <dgm:chPref val="3"/>
        </dgm:presLayoutVars>
      </dgm:prSet>
      <dgm:spPr/>
    </dgm:pt>
    <dgm:pt modelId="{71958442-A1E2-462A-A19B-DD98F2B4BAB0}" type="pres">
      <dgm:prSet presAssocID="{A5589943-38D4-4F08-8E0A-35A15F0F701A}" presName="rootConnector" presStyleLbl="node2" presStyleIdx="1" presStyleCnt="3"/>
      <dgm:spPr/>
    </dgm:pt>
    <dgm:pt modelId="{CDBA5CF7-047A-4AC2-B6FA-8B461BDCA814}" type="pres">
      <dgm:prSet presAssocID="{A5589943-38D4-4F08-8E0A-35A15F0F701A}" presName="hierChild4" presStyleCnt="0"/>
      <dgm:spPr/>
    </dgm:pt>
    <dgm:pt modelId="{82758747-505A-4998-9742-AD2593DF4384}" type="pres">
      <dgm:prSet presAssocID="{A5589943-38D4-4F08-8E0A-35A15F0F701A}" presName="hierChild5" presStyleCnt="0"/>
      <dgm:spPr/>
    </dgm:pt>
    <dgm:pt modelId="{9D3814D1-402D-45C7-9D50-70F359AC4B33}" type="pres">
      <dgm:prSet presAssocID="{11C76F34-B5C0-420B-AF34-22DFE6DD9C63}" presName="Name37" presStyleLbl="parChTrans1D2" presStyleIdx="2" presStyleCnt="3"/>
      <dgm:spPr/>
    </dgm:pt>
    <dgm:pt modelId="{C22E6964-DF82-4CD2-87B5-C474D03E74BC}" type="pres">
      <dgm:prSet presAssocID="{7B002598-DF8A-4562-A114-75B1E5987E90}" presName="hierRoot2" presStyleCnt="0">
        <dgm:presLayoutVars>
          <dgm:hierBranch val="init"/>
        </dgm:presLayoutVars>
      </dgm:prSet>
      <dgm:spPr/>
    </dgm:pt>
    <dgm:pt modelId="{C4357594-A1C8-4FB4-A06E-AA10127E0BCE}" type="pres">
      <dgm:prSet presAssocID="{7B002598-DF8A-4562-A114-75B1E5987E90}" presName="rootComposite" presStyleCnt="0"/>
      <dgm:spPr/>
    </dgm:pt>
    <dgm:pt modelId="{9A8B1456-D011-4EEE-A4F7-C43C959FDA01}" type="pres">
      <dgm:prSet presAssocID="{7B002598-DF8A-4562-A114-75B1E5987E90}" presName="rootText" presStyleLbl="node2" presStyleIdx="2" presStyleCnt="3">
        <dgm:presLayoutVars>
          <dgm:chPref val="3"/>
        </dgm:presLayoutVars>
      </dgm:prSet>
      <dgm:spPr/>
    </dgm:pt>
    <dgm:pt modelId="{7C251800-BA1C-44D6-BEE3-E0010E51CF84}" type="pres">
      <dgm:prSet presAssocID="{7B002598-DF8A-4562-A114-75B1E5987E90}" presName="rootConnector" presStyleLbl="node2" presStyleIdx="2" presStyleCnt="3"/>
      <dgm:spPr/>
    </dgm:pt>
    <dgm:pt modelId="{C6B8CBAD-6AE2-4809-A3A8-16B5E9C6AEEA}" type="pres">
      <dgm:prSet presAssocID="{7B002598-DF8A-4562-A114-75B1E5987E90}" presName="hierChild4" presStyleCnt="0"/>
      <dgm:spPr/>
    </dgm:pt>
    <dgm:pt modelId="{0C3459C9-49DB-41E3-8395-F3398A5B22D2}" type="pres">
      <dgm:prSet presAssocID="{7B002598-DF8A-4562-A114-75B1E5987E90}" presName="hierChild5" presStyleCnt="0"/>
      <dgm:spPr/>
    </dgm:pt>
    <dgm:pt modelId="{AE9F594C-FD71-4BA6-AE0E-651BB792305A}" type="pres">
      <dgm:prSet presAssocID="{7FB62B0E-8D08-4D0B-81AF-A59E52E04211}" presName="hierChild3" presStyleCnt="0"/>
      <dgm:spPr/>
    </dgm:pt>
  </dgm:ptLst>
  <dgm:cxnLst>
    <dgm:cxn modelId="{920FFE05-7707-4780-9837-02CE8D894AB2}" type="presOf" srcId="{530A7C45-A2F7-4523-B6DA-F253161A955F}" destId="{5FA7F2FF-A1C2-46AF-AA0F-51806885D7BA}" srcOrd="0" destOrd="0" presId="urn:microsoft.com/office/officeart/2005/8/layout/orgChart1"/>
    <dgm:cxn modelId="{C827DF0E-87F6-4D8B-A557-EF6C6A3BE744}" type="presOf" srcId="{AED063AF-25D1-4C53-8BC2-43FA8F79A31E}" destId="{A69E2653-656F-4B73-84CD-958F27C81C53}" srcOrd="0" destOrd="0" presId="urn:microsoft.com/office/officeart/2005/8/layout/orgChart1"/>
    <dgm:cxn modelId="{74924511-E1EC-4DFF-8965-EC7692162840}" type="presOf" srcId="{429956B8-EA74-42D2-839C-175FAFF6444B}" destId="{34C139C3-545B-43CE-8952-7964C3109CED}" srcOrd="0" destOrd="0" presId="urn:microsoft.com/office/officeart/2005/8/layout/orgChart1"/>
    <dgm:cxn modelId="{E253A722-2919-4879-AAEC-D8674B983AC5}" srcId="{7FB62B0E-8D08-4D0B-81AF-A59E52E04211}" destId="{A5589943-38D4-4F08-8E0A-35A15F0F701A}" srcOrd="1" destOrd="0" parTransId="{1C119ACE-9236-4FF5-9208-694D17A29980}" sibTransId="{D9AC4E37-43AE-46AC-9391-32167DB567D8}"/>
    <dgm:cxn modelId="{3E606739-59ED-48D7-9332-3163A7D4F928}" type="presOf" srcId="{530A7C45-A2F7-4523-B6DA-F253161A955F}" destId="{CDBE090F-7E00-4F89-95FD-9267DBDB8D86}" srcOrd="1" destOrd="0" presId="urn:microsoft.com/office/officeart/2005/8/layout/orgChart1"/>
    <dgm:cxn modelId="{05E10D46-7E6F-4D11-B602-9CA332092272}" type="presOf" srcId="{7FB62B0E-8D08-4D0B-81AF-A59E52E04211}" destId="{B2CCA3C5-5963-4D90-B67C-E7BA95C4CE04}" srcOrd="1" destOrd="0" presId="urn:microsoft.com/office/officeart/2005/8/layout/orgChart1"/>
    <dgm:cxn modelId="{93BCD481-EC26-42EF-B0AD-F1A7736EEA68}" type="presOf" srcId="{A5589943-38D4-4F08-8E0A-35A15F0F701A}" destId="{227B5E2E-DB5D-47A0-8362-A8937B99EA87}" srcOrd="0" destOrd="0" presId="urn:microsoft.com/office/officeart/2005/8/layout/orgChart1"/>
    <dgm:cxn modelId="{511AE995-0100-438F-9A1C-9AF43821687A}" srcId="{7FB62B0E-8D08-4D0B-81AF-A59E52E04211}" destId="{530A7C45-A2F7-4523-B6DA-F253161A955F}" srcOrd="0" destOrd="0" parTransId="{AED063AF-25D1-4C53-8BC2-43FA8F79A31E}" sibTransId="{6468D4C7-FC11-4050-B6E5-22C5D0A47FE3}"/>
    <dgm:cxn modelId="{BF9C819C-3A68-4B89-B643-81C8D1DAD75B}" type="presOf" srcId="{7FB62B0E-8D08-4D0B-81AF-A59E52E04211}" destId="{ADBF7222-EB0C-410E-8853-E8B6E845519C}" srcOrd="0" destOrd="0" presId="urn:microsoft.com/office/officeart/2005/8/layout/orgChart1"/>
    <dgm:cxn modelId="{584DCB9C-E104-4379-8389-299AE918F285}" type="presOf" srcId="{1C119ACE-9236-4FF5-9208-694D17A29980}" destId="{F2A2269F-3997-42E6-9EBA-6B00EF2BB185}" srcOrd="0" destOrd="0" presId="urn:microsoft.com/office/officeart/2005/8/layout/orgChart1"/>
    <dgm:cxn modelId="{FA60F5C9-1E4B-4557-8F17-A3AA0014FEE0}" srcId="{7FB62B0E-8D08-4D0B-81AF-A59E52E04211}" destId="{7B002598-DF8A-4562-A114-75B1E5987E90}" srcOrd="2" destOrd="0" parTransId="{11C76F34-B5C0-420B-AF34-22DFE6DD9C63}" sibTransId="{8688816C-BDBD-4E1B-8D45-67DB8BF3AED2}"/>
    <dgm:cxn modelId="{99C04ADB-CD02-45C0-91C5-5287E553CE7D}" type="presOf" srcId="{A5589943-38D4-4F08-8E0A-35A15F0F701A}" destId="{71958442-A1E2-462A-A19B-DD98F2B4BAB0}" srcOrd="1" destOrd="0" presId="urn:microsoft.com/office/officeart/2005/8/layout/orgChart1"/>
    <dgm:cxn modelId="{528FFBE0-E697-42B4-A833-B51214744460}" type="presOf" srcId="{7B002598-DF8A-4562-A114-75B1E5987E90}" destId="{7C251800-BA1C-44D6-BEE3-E0010E51CF84}" srcOrd="1" destOrd="0" presId="urn:microsoft.com/office/officeart/2005/8/layout/orgChart1"/>
    <dgm:cxn modelId="{B3ADF0E3-8212-4053-9C50-45D76ED332E2}" srcId="{429956B8-EA74-42D2-839C-175FAFF6444B}" destId="{7FB62B0E-8D08-4D0B-81AF-A59E52E04211}" srcOrd="0" destOrd="0" parTransId="{F47CF75D-52A9-4004-938B-8B075818E6F2}" sibTransId="{C36DC33F-71A1-455A-857D-E7558F05869E}"/>
    <dgm:cxn modelId="{49269FF0-99D1-4B68-AA67-D814D55A9246}" type="presOf" srcId="{11C76F34-B5C0-420B-AF34-22DFE6DD9C63}" destId="{9D3814D1-402D-45C7-9D50-70F359AC4B33}" srcOrd="0" destOrd="0" presId="urn:microsoft.com/office/officeart/2005/8/layout/orgChart1"/>
    <dgm:cxn modelId="{85797FF9-88BB-4AB6-9383-CAFCBFC93EEF}" type="presOf" srcId="{7B002598-DF8A-4562-A114-75B1E5987E90}" destId="{9A8B1456-D011-4EEE-A4F7-C43C959FDA01}" srcOrd="0" destOrd="0" presId="urn:microsoft.com/office/officeart/2005/8/layout/orgChart1"/>
    <dgm:cxn modelId="{B79FCB36-1A04-438A-B7B1-E0EA80E3A195}" type="presParOf" srcId="{34C139C3-545B-43CE-8952-7964C3109CED}" destId="{592832A8-F4E0-429B-A057-9A99AC3D073B}" srcOrd="0" destOrd="0" presId="urn:microsoft.com/office/officeart/2005/8/layout/orgChart1"/>
    <dgm:cxn modelId="{9ACB46BC-BDC4-4137-B45F-7ADD86FD8BC9}" type="presParOf" srcId="{592832A8-F4E0-429B-A057-9A99AC3D073B}" destId="{E81227E3-8426-4F27-B328-C4F95FE99F52}" srcOrd="0" destOrd="0" presId="urn:microsoft.com/office/officeart/2005/8/layout/orgChart1"/>
    <dgm:cxn modelId="{93666BFB-ABA4-4AB2-B7E2-8209095A50C7}" type="presParOf" srcId="{E81227E3-8426-4F27-B328-C4F95FE99F52}" destId="{ADBF7222-EB0C-410E-8853-E8B6E845519C}" srcOrd="0" destOrd="0" presId="urn:microsoft.com/office/officeart/2005/8/layout/orgChart1"/>
    <dgm:cxn modelId="{CC509E5E-3E8F-490C-99CD-97BF6355BC23}" type="presParOf" srcId="{E81227E3-8426-4F27-B328-C4F95FE99F52}" destId="{B2CCA3C5-5963-4D90-B67C-E7BA95C4CE04}" srcOrd="1" destOrd="0" presId="urn:microsoft.com/office/officeart/2005/8/layout/orgChart1"/>
    <dgm:cxn modelId="{8F69569A-462A-42AD-BF0A-2CCF62F10A40}" type="presParOf" srcId="{592832A8-F4E0-429B-A057-9A99AC3D073B}" destId="{B3B79E2C-FE6D-47CE-9E41-E5952165A1D1}" srcOrd="1" destOrd="0" presId="urn:microsoft.com/office/officeart/2005/8/layout/orgChart1"/>
    <dgm:cxn modelId="{36EE5441-75D1-4443-A59E-3213B3E6A3CD}" type="presParOf" srcId="{B3B79E2C-FE6D-47CE-9E41-E5952165A1D1}" destId="{A69E2653-656F-4B73-84CD-958F27C81C53}" srcOrd="0" destOrd="0" presId="urn:microsoft.com/office/officeart/2005/8/layout/orgChart1"/>
    <dgm:cxn modelId="{6D0060DE-2D84-44B8-A343-4F3597F02692}" type="presParOf" srcId="{B3B79E2C-FE6D-47CE-9E41-E5952165A1D1}" destId="{3728C384-B1F8-4C14-86F5-294217A3185E}" srcOrd="1" destOrd="0" presId="urn:microsoft.com/office/officeart/2005/8/layout/orgChart1"/>
    <dgm:cxn modelId="{D43BDA0D-CF30-4BE2-AE20-CB84191BB848}" type="presParOf" srcId="{3728C384-B1F8-4C14-86F5-294217A3185E}" destId="{12C86721-CFB8-4F9C-8D43-9B2D52AAA5D1}" srcOrd="0" destOrd="0" presId="urn:microsoft.com/office/officeart/2005/8/layout/orgChart1"/>
    <dgm:cxn modelId="{5A87A2B1-779A-4944-8D2E-FB919D0A5956}" type="presParOf" srcId="{12C86721-CFB8-4F9C-8D43-9B2D52AAA5D1}" destId="{5FA7F2FF-A1C2-46AF-AA0F-51806885D7BA}" srcOrd="0" destOrd="0" presId="urn:microsoft.com/office/officeart/2005/8/layout/orgChart1"/>
    <dgm:cxn modelId="{383632AC-70F2-4483-82B9-8BF5092ACBD2}" type="presParOf" srcId="{12C86721-CFB8-4F9C-8D43-9B2D52AAA5D1}" destId="{CDBE090F-7E00-4F89-95FD-9267DBDB8D86}" srcOrd="1" destOrd="0" presId="urn:microsoft.com/office/officeart/2005/8/layout/orgChart1"/>
    <dgm:cxn modelId="{3802EA7D-F628-4F53-894B-63DD22772E6B}" type="presParOf" srcId="{3728C384-B1F8-4C14-86F5-294217A3185E}" destId="{1A4AF124-329E-4B99-84F5-CC6DA36CF907}" srcOrd="1" destOrd="0" presId="urn:microsoft.com/office/officeart/2005/8/layout/orgChart1"/>
    <dgm:cxn modelId="{F7CA2ECB-EB8D-44FF-BFDC-A9411F419A80}" type="presParOf" srcId="{3728C384-B1F8-4C14-86F5-294217A3185E}" destId="{1E108859-5936-4520-BBB4-9BE0C73D4A85}" srcOrd="2" destOrd="0" presId="urn:microsoft.com/office/officeart/2005/8/layout/orgChart1"/>
    <dgm:cxn modelId="{646AC5D4-4163-4323-9710-136B5662F1A8}" type="presParOf" srcId="{B3B79E2C-FE6D-47CE-9E41-E5952165A1D1}" destId="{F2A2269F-3997-42E6-9EBA-6B00EF2BB185}" srcOrd="2" destOrd="0" presId="urn:microsoft.com/office/officeart/2005/8/layout/orgChart1"/>
    <dgm:cxn modelId="{4232655D-7108-4BE5-9AF9-FFE4CF21FA6B}" type="presParOf" srcId="{B3B79E2C-FE6D-47CE-9E41-E5952165A1D1}" destId="{757F4819-C91E-43CA-8053-29C84B320D9A}" srcOrd="3" destOrd="0" presId="urn:microsoft.com/office/officeart/2005/8/layout/orgChart1"/>
    <dgm:cxn modelId="{F0542AEA-4720-461F-BCCB-AB27B44B895A}" type="presParOf" srcId="{757F4819-C91E-43CA-8053-29C84B320D9A}" destId="{731BD86F-CCFC-4548-A09D-DCDD1990AD15}" srcOrd="0" destOrd="0" presId="urn:microsoft.com/office/officeart/2005/8/layout/orgChart1"/>
    <dgm:cxn modelId="{B39D79A4-C309-45AE-8456-CB1604587D92}" type="presParOf" srcId="{731BD86F-CCFC-4548-A09D-DCDD1990AD15}" destId="{227B5E2E-DB5D-47A0-8362-A8937B99EA87}" srcOrd="0" destOrd="0" presId="urn:microsoft.com/office/officeart/2005/8/layout/orgChart1"/>
    <dgm:cxn modelId="{3256F817-9066-4593-90B7-F1EDE65D7B0A}" type="presParOf" srcId="{731BD86F-CCFC-4548-A09D-DCDD1990AD15}" destId="{71958442-A1E2-462A-A19B-DD98F2B4BAB0}" srcOrd="1" destOrd="0" presId="urn:microsoft.com/office/officeart/2005/8/layout/orgChart1"/>
    <dgm:cxn modelId="{D9E13DE0-301E-48F2-BD9C-2A5D59F3D6CE}" type="presParOf" srcId="{757F4819-C91E-43CA-8053-29C84B320D9A}" destId="{CDBA5CF7-047A-4AC2-B6FA-8B461BDCA814}" srcOrd="1" destOrd="0" presId="urn:microsoft.com/office/officeart/2005/8/layout/orgChart1"/>
    <dgm:cxn modelId="{58C334E1-2A21-4627-9AFF-55E025C45F52}" type="presParOf" srcId="{757F4819-C91E-43CA-8053-29C84B320D9A}" destId="{82758747-505A-4998-9742-AD2593DF4384}" srcOrd="2" destOrd="0" presId="urn:microsoft.com/office/officeart/2005/8/layout/orgChart1"/>
    <dgm:cxn modelId="{FADD6B77-FBD5-4D5F-92A0-BE060ABEE5E4}" type="presParOf" srcId="{B3B79E2C-FE6D-47CE-9E41-E5952165A1D1}" destId="{9D3814D1-402D-45C7-9D50-70F359AC4B33}" srcOrd="4" destOrd="0" presId="urn:microsoft.com/office/officeart/2005/8/layout/orgChart1"/>
    <dgm:cxn modelId="{E6BA5CF2-0376-45BE-8CB3-9373AB961AEA}" type="presParOf" srcId="{B3B79E2C-FE6D-47CE-9E41-E5952165A1D1}" destId="{C22E6964-DF82-4CD2-87B5-C474D03E74BC}" srcOrd="5" destOrd="0" presId="urn:microsoft.com/office/officeart/2005/8/layout/orgChart1"/>
    <dgm:cxn modelId="{E18DCC7A-833E-4C58-B1B9-93AB728E3EF0}" type="presParOf" srcId="{C22E6964-DF82-4CD2-87B5-C474D03E74BC}" destId="{C4357594-A1C8-4FB4-A06E-AA10127E0BCE}" srcOrd="0" destOrd="0" presId="urn:microsoft.com/office/officeart/2005/8/layout/orgChart1"/>
    <dgm:cxn modelId="{47F3F95F-BACB-41CA-BE87-712C7BA28120}" type="presParOf" srcId="{C4357594-A1C8-4FB4-A06E-AA10127E0BCE}" destId="{9A8B1456-D011-4EEE-A4F7-C43C959FDA01}" srcOrd="0" destOrd="0" presId="urn:microsoft.com/office/officeart/2005/8/layout/orgChart1"/>
    <dgm:cxn modelId="{F27E17D8-A872-4F84-9CDC-B7F2733C2654}" type="presParOf" srcId="{C4357594-A1C8-4FB4-A06E-AA10127E0BCE}" destId="{7C251800-BA1C-44D6-BEE3-E0010E51CF84}" srcOrd="1" destOrd="0" presId="urn:microsoft.com/office/officeart/2005/8/layout/orgChart1"/>
    <dgm:cxn modelId="{EB34E3A1-6CED-49FD-98B0-9C349F1265C2}" type="presParOf" srcId="{C22E6964-DF82-4CD2-87B5-C474D03E74BC}" destId="{C6B8CBAD-6AE2-4809-A3A8-16B5E9C6AEEA}" srcOrd="1" destOrd="0" presId="urn:microsoft.com/office/officeart/2005/8/layout/orgChart1"/>
    <dgm:cxn modelId="{148C080A-1B98-4937-A7B9-C5BAE6BF51DE}" type="presParOf" srcId="{C22E6964-DF82-4CD2-87B5-C474D03E74BC}" destId="{0C3459C9-49DB-41E3-8395-F3398A5B22D2}" srcOrd="2" destOrd="0" presId="urn:microsoft.com/office/officeart/2005/8/layout/orgChart1"/>
    <dgm:cxn modelId="{F6E774CD-CBE8-4A95-ABEF-1A3B041010B7}" type="presParOf" srcId="{592832A8-F4E0-429B-A057-9A99AC3D073B}" destId="{AE9F594C-FD71-4BA6-AE0E-651BB79230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BB140-AC2A-4BA1-9FB4-1BAC9A6AD6BA}">
      <dsp:nvSpPr>
        <dsp:cNvPr id="0" name=""/>
        <dsp:cNvSpPr/>
      </dsp:nvSpPr>
      <dsp:spPr>
        <a:xfrm>
          <a:off x="3397639" y="2141479"/>
          <a:ext cx="884086" cy="68378"/>
        </a:xfrm>
        <a:custGeom>
          <a:avLst/>
          <a:gdLst/>
          <a:ahLst/>
          <a:cxnLst/>
          <a:rect l="0" t="0" r="0" b="0"/>
          <a:pathLst>
            <a:path>
              <a:moveTo>
                <a:pt x="0" y="34189"/>
              </a:moveTo>
              <a:lnTo>
                <a:pt x="884086" y="3418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A68DB-1E3A-434E-86DC-9259D0CDD5AE}">
      <dsp:nvSpPr>
        <dsp:cNvPr id="0" name=""/>
        <dsp:cNvSpPr/>
      </dsp:nvSpPr>
      <dsp:spPr>
        <a:xfrm>
          <a:off x="2148" y="178321"/>
          <a:ext cx="3994695" cy="39946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47ECF9-3646-495E-9142-AD9AFAF156D5}">
      <dsp:nvSpPr>
        <dsp:cNvPr id="0" name=""/>
        <dsp:cNvSpPr/>
      </dsp:nvSpPr>
      <dsp:spPr>
        <a:xfrm>
          <a:off x="4281726" y="977260"/>
          <a:ext cx="2396817" cy="23968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KATEGORIE PODMIOTÓW POZARZĄDOWYCH</a:t>
          </a:r>
        </a:p>
      </dsp:txBody>
      <dsp:txXfrm>
        <a:off x="4632732" y="1328266"/>
        <a:ext cx="1694805" cy="1694805"/>
      </dsp:txXfrm>
    </dsp:sp>
    <dsp:sp modelId="{9A909311-1522-41B1-AF49-EDA0D28EC12B}">
      <dsp:nvSpPr>
        <dsp:cNvPr id="0" name=""/>
        <dsp:cNvSpPr/>
      </dsp:nvSpPr>
      <dsp:spPr>
        <a:xfrm>
          <a:off x="6918225" y="977260"/>
          <a:ext cx="3595226" cy="2396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pl-PL" sz="1500" b="1" kern="1200" dirty="0"/>
            <a:t>ORGANIZACJE POŻYTKU PUBLICZNEGO</a:t>
          </a:r>
          <a:r>
            <a:rPr lang="pl-PL" sz="1500" kern="1200" dirty="0"/>
            <a:t> - USTAWA Z DNIA 24 KWIETNIA 2003 R. O DZIAŁALNOŚCI POŻYTKU PUBLICZNEGO I O WOLONTARIACIE;</a:t>
          </a:r>
        </a:p>
        <a:p>
          <a:pPr marL="0" lvl="1" indent="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500" b="1" kern="1200" dirty="0"/>
            <a:t>FUNDACJE</a:t>
          </a:r>
          <a:r>
            <a:rPr lang="pl-PL" sz="1500" kern="1200" dirty="0"/>
            <a:t> - USTAWA Z DNIA 6 KWIETNIA 1984 R. O FUNDACJACH; </a:t>
          </a:r>
        </a:p>
        <a:p>
          <a:pPr marL="0" lvl="1" indent="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b="1" kern="1200" dirty="0"/>
            <a:t>STOWARZYSZENIA</a:t>
          </a:r>
          <a:r>
            <a:rPr lang="pl-PL" sz="1500" kern="1200" dirty="0"/>
            <a:t> - USTAWA Z DNIA 7 KWIETNIA 1989 R. PRAWO O STOWARZYSZENIACH.</a:t>
          </a:r>
        </a:p>
        <a:p>
          <a:pPr marL="171450" lvl="1" indent="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500" kern="1200" dirty="0"/>
        </a:p>
      </dsp:txBody>
      <dsp:txXfrm>
        <a:off x="6918225" y="977260"/>
        <a:ext cx="3595226" cy="23968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814D1-402D-45C7-9D50-70F359AC4B33}">
      <dsp:nvSpPr>
        <dsp:cNvPr id="0" name=""/>
        <dsp:cNvSpPr/>
      </dsp:nvSpPr>
      <dsp:spPr>
        <a:xfrm>
          <a:off x="5029199" y="1702593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2269F-3997-42E6-9EBA-6B00EF2BB185}">
      <dsp:nvSpPr>
        <dsp:cNvPr id="0" name=""/>
        <dsp:cNvSpPr/>
      </dsp:nvSpPr>
      <dsp:spPr>
        <a:xfrm>
          <a:off x="4983479" y="1702593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E2653-656F-4B73-84CD-958F27C81C53}">
      <dsp:nvSpPr>
        <dsp:cNvPr id="0" name=""/>
        <dsp:cNvSpPr/>
      </dsp:nvSpPr>
      <dsp:spPr>
        <a:xfrm>
          <a:off x="1471004" y="1702593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F7222-EB0C-410E-8853-E8B6E845519C}">
      <dsp:nvSpPr>
        <dsp:cNvPr id="0" name=""/>
        <dsp:cNvSpPr/>
      </dsp:nvSpPr>
      <dsp:spPr>
        <a:xfrm>
          <a:off x="3558871" y="232264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CHARAKTER PRAWNY UMOWY O PARTNERSTWIE PUBLICZNO-PRYWATNYM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3558871" y="232264"/>
        <a:ext cx="2940657" cy="1470328"/>
      </dsp:txXfrm>
    </dsp:sp>
    <dsp:sp modelId="{5FA7F2FF-A1C2-46AF-AA0F-51806885D7BA}">
      <dsp:nvSpPr>
        <dsp:cNvPr id="0" name=""/>
        <dsp:cNvSpPr/>
      </dsp:nvSpPr>
      <dsp:spPr>
        <a:xfrm>
          <a:off x="675" y="2320131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kern="1200" dirty="0">
              <a:solidFill>
                <a:schemeClr val="tx1"/>
              </a:solidFill>
            </a:rPr>
            <a:t>CHARAKTER CYWILNOPRAWNY</a:t>
          </a:r>
          <a:endParaRPr lang="en-GB" sz="2200" b="1" kern="1200" dirty="0">
            <a:solidFill>
              <a:schemeClr val="tx1"/>
            </a:solidFill>
          </a:endParaRPr>
        </a:p>
      </dsp:txBody>
      <dsp:txXfrm>
        <a:off x="675" y="2320131"/>
        <a:ext cx="2940657" cy="1470328"/>
      </dsp:txXfrm>
    </dsp:sp>
    <dsp:sp modelId="{227B5E2E-DB5D-47A0-8362-A8937B99EA87}">
      <dsp:nvSpPr>
        <dsp:cNvPr id="0" name=""/>
        <dsp:cNvSpPr/>
      </dsp:nvSpPr>
      <dsp:spPr>
        <a:xfrm>
          <a:off x="3558871" y="2320131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SWOISTA ODMIANA UMOWY PUBLICZNEJ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3558871" y="2320131"/>
        <a:ext cx="2940657" cy="1470328"/>
      </dsp:txXfrm>
    </dsp:sp>
    <dsp:sp modelId="{9A8B1456-D011-4EEE-A4F7-C43C959FDA01}">
      <dsp:nvSpPr>
        <dsp:cNvPr id="0" name=""/>
        <dsp:cNvSpPr/>
      </dsp:nvSpPr>
      <dsp:spPr>
        <a:xfrm>
          <a:off x="7117066" y="2320131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CHARAKTER MIESZANY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7117066" y="2320131"/>
        <a:ext cx="2940657" cy="1470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6AB30D-6155-0E42-D391-3D35157B0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D81E9-B156-0347-CE3B-5FD37AF65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7B9917-A49A-C142-9739-EDD30502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292D03-17F1-7ECD-A870-44F8CAA68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D709EF-9CDE-1BD0-66B5-F4282B31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1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8EBA64-5343-9DFF-3552-872EDCFED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2696BAE-CD41-C3F8-FCD0-E706821A1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A04577-90F9-F6DE-DDBC-B5BDD5209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4A8A08-84B9-889A-F988-E43E291D1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9A69A6F-ABBD-50B2-6A3A-6085B1B2E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90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B3AF66D-E916-D551-2B0A-70D4DE2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A8759D3-762A-FAF3-207B-D735A6159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7DBC2E-B810-BC39-4A36-F7C11526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9CCF1EA-CEC2-E91D-BA8A-588F4E35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5CF6BD-4FCC-6423-985B-1492155E6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344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442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583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470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947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881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92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914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672647-6C13-D84C-0971-8F87883B3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9686E-EB5B-0846-447B-5731444BA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2C5239-9600-2547-7DA7-BA57239C0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EC1807-F17F-93FF-4366-238F98C1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C6CB50-9273-6877-9CF8-8AE972FEE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21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549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6500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04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6DFA9D-F2C7-0C92-206A-36A4549DB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922EE8C-E3F5-18AF-60BE-4E6FE53B9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2C6B0A-3FF6-5DE6-FE0E-724CB83BA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9554E35-361C-1238-C100-49C2E93D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B2E982-677F-BCA7-00D5-BD0419E49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57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617114-66C2-7227-DF34-01D91037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5ED00C-3E36-FED0-2223-60F8A90CD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F3D810F-B418-352F-6B9C-D07DD10AF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FE4BBC4-CE75-8E19-39CD-D4B50838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C9952A1-56A5-6687-441D-498686DC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5FC6AF8-6A67-A331-50F8-A804464A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50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992788-E40B-00DC-9F9C-378272299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89A454-DAC3-C6DA-DD16-8998452B8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BC6E3F9-F6EC-0893-5F13-7BC71AD03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D17EB3A-6999-8849-7693-CE848CF0E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9560767-499A-B2B4-25C2-118B443DF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40C5F2E-3852-B394-8189-4FA3A97C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935A1BA-202D-3575-BF07-A78BE3AF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A34ACDC-DA59-D18D-EABD-9BC0500F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82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DE0BCA-2EA6-303D-078A-A7009214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802E39A-5203-54A3-9CAD-B23BBC92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E0A23F0-5DA2-B182-FB8F-C7578909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06D8890-A448-6646-615A-9F0C9461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84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CF29959-65D9-2BF9-28FD-A29F8199E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251201E-6766-15C8-BAE5-A66E9C7B7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7805474-6BDD-01AC-D1B0-D6B2263F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8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5E114F-1DE8-3CFC-25DE-E7B8EAA7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4E8C5C-8A50-1520-ADD8-A6A7AA35D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102997-99EF-E0F9-0E7E-F1A856AB0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1AF311-BA99-0860-363C-8060C6EC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E2D4F0D-7C3F-15CD-7B41-2661F84EC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408105D-759E-500F-FF3A-866281E1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65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9AA5AC-6702-E279-ED44-555610E4F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83D19A3-48E2-FB64-751D-F1D6739E7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0C4B871-EFB4-FCA5-AD43-09031AF11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94FB45-A400-FEC5-364D-1B4C6872F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5E58839-E547-A54E-81E8-FED9DB98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D5F515-989A-4DC2-5E02-D0416C200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34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5B62983-88C4-2FC1-1EE9-E67E07D16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6E6D81-D298-68AA-9BF6-38D4E244C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8CA93C-7D90-9FF9-002E-C13FE1265A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AB59A-3186-4ACF-B828-1E312B570BF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770C31-2515-5D83-D85D-32CB53C9E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158729-08C0-34FE-AB12-91F09BC70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C2EE3-F28A-4CCD-8E04-BD0B1071D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95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451BBD8-2B8E-4E99-AF93-692428A7910B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59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ip.gdansk.pl/urzad-miejski/Umowa-o-partnerstwie-publiczno-prywatnym-dla-przedsiewziecia-Zagospodarowanie-obszaru-dawnej-zajezdni-tramwajowej-na-Dolnym-Miescie-w-Gdansku,a,197523" TargetMode="External"/><Relationship Id="rId2" Type="http://schemas.openxmlformats.org/officeDocument/2006/relationships/hyperlink" Target="https://www.gdansk.pl/partnerstwo-publiczno-prywatne-w-gdansku/zagospodarowanie-obszaru-dawnej-zajezdni-tramwajowej-na-dolnym-miescie-w-gdansku,a,126245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35DA1D-B379-DBF6-2B75-F0BDA1C31A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6000" dirty="0"/>
              <a:t>PODMIOTY NIEPUBLICZNE W ADMINISTRACJI PUBLICZNEJ</a:t>
            </a:r>
            <a:br>
              <a:rPr lang="pl-PL" sz="6000" dirty="0"/>
            </a:br>
            <a:br>
              <a:rPr lang="pl-PL" sz="6000" dirty="0"/>
            </a:br>
            <a:r>
              <a:rPr lang="pl-PL" sz="4800" dirty="0"/>
              <a:t>KONWERSATORIUM</a:t>
            </a:r>
            <a:endParaRPr lang="en-GB" sz="60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B6F7AC4-EBAE-97BE-75E3-2DECD9C6E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5715000"/>
            <a:ext cx="10058400" cy="1143000"/>
          </a:xfrm>
        </p:spPr>
        <p:txBody>
          <a:bodyPr/>
          <a:lstStyle/>
          <a:p>
            <a:pPr algn="ctr"/>
            <a:r>
              <a:rPr lang="pl-PL" dirty="0"/>
              <a:t>DR KARINA PILARZ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722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B86AB4-6EA1-983E-D0A5-CE9E69BA7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EB95E0-52CE-61FC-CED1-95D3C8793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K. PŁONKA-BIELENIN, CHARAKTER PRAWNY UMOWY O PARTNERSTWO PUBLICZNO-PRYWATNE, „SAMORZĄD TERYTORIALNY” 2010, NR 9</a:t>
            </a:r>
          </a:p>
          <a:p>
            <a:endParaRPr lang="pl-PL" dirty="0"/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 ROZBIEŻNOŚCI W ZAKRESIE CHARAKTERU PRAWNEGO UMOWY O PPP NIE DOTYCZĄ SAMEGO ZAKWALIFIKOWANIA UMOWY DO UMÓW CYWILNOPRAWNYCH, ALE RACZEJ KWALIFIKACJI JAKO UMÓW NAZWANYCH LUB NIENAZWANYCH;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NOWA REGULACJA PRAWA WYRAŹNIE NAWIĄZUJE DO OBOWIĄZUJĄCYCH INSTYTUCJI PRAWA POLSKIEGO, PRZEDE WSZYSTKIM INSTYTUCJI PRAWA CYWILNEGO. WYRAZEM ELASTYCZNOŚCI USTAWY JEST POSŁUGIWANIE SIĘ PRZYJĘTYMI W PRAWIE CYWILNYM I W PRAWIE HANDLOWYM – KLAUZULAMI GENERALNYMI, CO RÓWNIEŻ NADAJE NOWY CHARAKTER USTAWIE O PPP.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18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EDD09B-E7CB-4C35-B495-D8FC2E968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E12F6C-7F82-8A52-4073-69BE7200D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M. BEJM (RED.), USTAWA O PARTNERSTWIE PUBLICZNO-PRYWATNYM. KOMENTARZ, WARSZAWA 2014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 W WYNIKU NOWELIZACJI Z 2010 R. PRAWODAWCA JEDNOZNACZNIE PRZESĄDZIŁ, ŻE UMOWA O PPP JEST UMOWĄ CYWILNOPRAWNĄ;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 DO UMÓW O PPP, W ZALEŻNOŚCI OD WYBRANEGO TRYBU WYBORU PARTNERA PRYWATNEGO ZASTOSOWANIE ZNAJDĄ ALBO PRZEPISY PRAWA ZAMÓWIEŃ PUBLICZNYCH ALBO USTAWY O UMOWIE KONCESJI NA ROBOTY BUDOWLANE LUB USŁUGI;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 BIORĄC POD UWAGĘ BRZMIENIE PRZEPISÓW TYCH USTAW (DOTYCZĄCYCH STOSOWANIA PRZEPISÓW KODEKSU CYWILNEGO), NALEŻY UZNAĆ, ŻE DO UMOWY O PP ZASTOSOWANIE ZNAJDUJĄ PRZEPISY KC.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859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B4F3C3-EEF6-3D9E-416C-87B292BD2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CDFA76-F597-5600-A920-1F8A8120F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B. DOLNICKI, R. CYBULSKA, NOWE DWUSTRONNE FORMY DZIAŁANIA ADMINISTRACJI PUBLICZNEJ – ZAGADNIENIA WYBRANE, [W:] J. ZIMMERMANN (RED.), KONCEPCJA SYSTEMU PRAWA ADMINISTRACYJNEGO, WARSZAWA 2007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 NALEŻY WZIĄĆ POD UWAGĘ KWESTIĘ ROZSZERZENIA KOMPETENCJI SĄDÓW ADMINISTRACYJNYCH O UPRAWNIENIE DO ROZSTRZYGANIA SPORÓW MIĘDZY ADMINISTRACJĄ A INNYMI PODMIOTAMI PRAWA – SPORÓW WYNIKAJĄCYCH Z AKTÓW TYPU „UMOWA” ZAWIERANYCH NA PODSTAWIE PRAWA ADMINISTRACYJNEGO. CHARAKTER PUBLICZNY FUNKCJI TYCH UMÓW, JAKO FORM REALIZACJI USTAWOWYCH ZADAŃ ADMINISTRACJI, SYTUOWAŁBY TAKIE UMOWY POZA OBSZAREM PRAWA CYWILNEGO.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601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EFE687-DDFE-D011-6452-419FF46D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9F52C3-EF31-5581-EA53-93B0062A2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M. KANIA, UMOWA O PARTNERSTWIE PUBLICZNO-PRYWATNYM. STUDIUM ADMINISTRACYJNOPRAWNE, KATOWICE 2013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 W ODNIESIENIU DO UMOWY O PARTNERSTWIE PUBLICZNO-PRYWATNYM MAMY DO CZYNIENIA ZE WSPÓŁISTNIENIEM ROZWIĄZAŃ WYWODZĄCYCH SIĘ Z DWÓCH SZCZEGÓŁOWYCH GAŁĘZI PRAW, TJ. PRAWA CYWILNEGO I PRAWA ADMINISTRACYJNEGO, TWORZĄCYCH KONSTRUKCJĘ UMOWY;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 W OBECNYM STANIE PRAWNYM MOŻEMY ZATEM MÓWIĆ O </a:t>
            </a:r>
            <a:r>
              <a:rPr lang="pl-PL" b="1" dirty="0">
                <a:solidFill>
                  <a:srgbClr val="FF0000"/>
                </a:solidFill>
              </a:rPr>
              <a:t>HYBRYDOWYM CHARAKTERZE UMOWY O PARTNERSTWIE PUBLICZNO-PRYWATNYM</a:t>
            </a:r>
            <a:r>
              <a:rPr lang="pl-PL" dirty="0"/>
              <a:t>;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 Z PUNKTU WIDZENIA CYWILISTYCZNEGO – DWUSTRONNA CZYNNOŚĆ PRAWNA, ZGODNE OŚWIADCZENIE WOLI STRON; Z PUNKTU WIDZENIA PRAWA ADMINISTRATYWISTYCZNEGO – ŚRODEK DO WYPEŁNIENIA PRZEZ PODMIOTY PUBLICZNE CIĄŻĄCYCH NA NICH ZADAŃ PUBLICZNYCH.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824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72D7AC-90BA-8259-C903-3DE1758C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42E7C1-348A-8494-E543-97E32AF66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J. S. LANGROD, INSTYTUCJE PRAWA ADMINISTRACYJNEGO. ZARYS CZĘŚCI OGÓLNEJ, KRAKÓW 2003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dirty="0"/>
              <a:t> ADMINISTRACJA ŻYJE „PODWÓJNYM ŻYCIEM” PRAWNYM – JEST JEDNOCZEŚNIE PODDANA PRAWU ADMINISTRACYJNEMU I CYWILNEMU.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914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43969B5-FE3E-4150-B93F-B908A270C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1FCBB93-2B1C-491C-903C-769C626EA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68504B7-466A-ABD7-EE44-27C3A6424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57" y="312683"/>
            <a:ext cx="3788228" cy="3720456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tx1"/>
                </a:solidFill>
              </a:rPr>
              <a:t>ZAGOSPODAROWANIE OBSZARU DAWNEJ ZAJEZDNI TRAMWAJOWEJ NA DOLNYM MIEŚCIE W GDAŃSKU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760C3E-F828-85DD-FA33-0586D44A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" y="4237291"/>
            <a:ext cx="3932691" cy="3808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" dirty="0">
                <a:solidFill>
                  <a:srgbClr val="FFFFFF"/>
                </a:solidFill>
                <a:hlinkClick r:id="rId2"/>
              </a:rPr>
              <a:t>https://www.gdansk.pl/partnerstwo-publiczno-prywatne-w-gdansku/zagospodarowanie-obszaru-dawnej-zajezdni-tramwajowej-na-dolnym-miescie-w-gdansku,a,126245</a:t>
            </a:r>
            <a:endParaRPr lang="pl-PL" sz="15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pl-PL" sz="1500" dirty="0">
                <a:solidFill>
                  <a:srgbClr val="FFFFFF"/>
                </a:solidFill>
                <a:hlinkClick r:id="rId3"/>
              </a:rPr>
              <a:t>https://bip.gdansk.pl/urzad-miejski/Umowa-o-partnerstwie-publiczno-prywatnym-dla-przedsiewziecia-Zagospodarowanie-obszaru-dawnej-zajezdni-tramwajowej-na-Dolnym-Miescie-w-Gdansku,a,197523</a:t>
            </a:r>
            <a:endParaRPr lang="pl-PL" sz="15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pl-PL" sz="1500" dirty="0">
              <a:solidFill>
                <a:srgbClr val="FFFFFF"/>
              </a:solidFill>
            </a:endParaRPr>
          </a:p>
          <a:p>
            <a:endParaRPr lang="en-GB" sz="1500" dirty="0">
              <a:solidFill>
                <a:srgbClr val="FFFFFF"/>
              </a:solidFill>
            </a:endParaRP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650464D7-9DE6-4DE1-865A-27A05DB10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8" name="Picture 4" descr="114183">
            <a:extLst>
              <a:ext uri="{FF2B5EF4-FFF2-40B4-BE49-F238E27FC236}">
                <a16:creationId xmlns:a16="http://schemas.microsoft.com/office/drawing/2014/main" id="{0F1CCFCD-9FA8-28D9-E3E9-B0C89BEF9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509" y="1190625"/>
            <a:ext cx="7953375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60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262102-6A20-7F37-1222-D27DC301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525387-AA98-8B4A-B18F-0A93F82F0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ZAJĘCIA NR 2</a:t>
            </a:r>
          </a:p>
          <a:p>
            <a:pPr algn="just"/>
            <a:r>
              <a:rPr lang="pl-PL" dirty="0"/>
              <a:t>1. ORGANIZACJE POZARZĄDOWE (USTAWA O DZIAŁALNOŚCI POŻYTKU PUBLICZNEGO I O WOLONTARIACIE, USTAWA O FUNDACJACH, PRAWO O STOWARZYSZENIACH).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09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ORGANIZACJE POZARZĄDOWE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TYPU NON-PROFIT, TWORZĄ TZW.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TRZECI SEKTOR </a:t>
            </a:r>
            <a:r>
              <a:rPr lang="pl-PL" dirty="0"/>
              <a:t>(SEKTOR POZARZĄDOWY, SEKTOR NIEZALEŻNY, SEKTOR DOBROWOLNY);</a:t>
            </a:r>
          </a:p>
          <a:p>
            <a:pPr marL="0" indent="0" algn="just">
              <a:buNone/>
            </a:pPr>
            <a:r>
              <a:rPr lang="pl-PL" dirty="0"/>
              <a:t>FORMALNA ORGANIZACJA, NIEZALEŻNOŚĆ OD STRUKTUR PAŃSTWOWYCH, GOSPODARCZYCH, SAMORZĄDOWYCH;</a:t>
            </a:r>
          </a:p>
          <a:p>
            <a:pPr marL="0" indent="0" algn="just">
              <a:buNone/>
            </a:pPr>
            <a:r>
              <a:rPr lang="pl-PL" dirty="0"/>
              <a:t>DZIAŁAJĄ </a:t>
            </a:r>
            <a:r>
              <a:rPr lang="pl-PL" u="sng" dirty="0"/>
              <a:t>NA RZECZ DOBRA SPOŁECZNEGO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ICH CELEM NIE JEST PRZEJĘCIE WŁADZY, MOGĄ JEDNAK WSPÓŁPRACOWAĆ Z ORGANAMI ADMINISTRACJI PUBLICZNEJ;</a:t>
            </a:r>
          </a:p>
          <a:p>
            <a:pPr marL="0" indent="0" algn="just">
              <a:buNone/>
            </a:pPr>
            <a:r>
              <a:rPr lang="pl-PL" dirty="0"/>
              <a:t>MOTYWACJE KOMERCYJNE NIE SĄ PODSTAWĄ ICH DZIAŁALNOŚCI. MOGĄ PROWADZIĆ DZIAŁALNOŚĆ GOSPODARCZĄ, ALE ZYSK MUSI BYĆ PRZEZNACZONY NA CELE STATUTOWE (ZAKAZ PODZIAŁU ZYSKU POMIĘDZY CZŁONKÓW). </a:t>
            </a:r>
          </a:p>
        </p:txBody>
      </p:sp>
    </p:spTree>
    <p:extLst>
      <p:ext uri="{BB962C8B-B14F-4D97-AF65-F5344CB8AC3E}">
        <p14:creationId xmlns:p14="http://schemas.microsoft.com/office/powerpoint/2010/main" val="364514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663DC7-601E-4F6C-B5BF-0D36AA65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9B9A32-2619-4F60-8069-826A703A5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PRZEKAZYWANIE ZADAŃ PUBLICZNYCH ORGANIZACJOM POZARZĄDOWYM – PRZECIĄŻENIE ORGANÓW ADMINISTRACJI, ORGANIZACJE POZARZĄDOWE JAKO PRZEJAW SAMORZĄDNOŚCI SPOŁECZNEJ SĄ LEPIEJ PRZYGOTOWANE DO PODJĘCIA OKREŚLONYCH DZIAŁAŃ, REAGUJĄ SZYBCIEJ NA PROBLEMY SPOŁECZNE;</a:t>
            </a:r>
          </a:p>
          <a:p>
            <a:pPr algn="just"/>
            <a:r>
              <a:rPr lang="pl-PL" dirty="0"/>
              <a:t>UZUPEŁNIAJĄ DZIAŁANIA PAŃSTWA W TAKICH SFERACH JAK POMOC SPOŁECZNA, OCHRONA ZDROWIA, OŚWIATA, EDUKACJA, KULTURA, SZTUKA, EKOLOGIA, PRZECIWDZIAŁANIE PATOLOGIOM SPOŁECZNYM;</a:t>
            </a:r>
          </a:p>
          <a:p>
            <a:pPr algn="just"/>
            <a:r>
              <a:rPr lang="pl-PL" dirty="0"/>
              <a:t>ABY SKUTECZNIE DZIAŁAĆ WYMAGAJĄ WSPARCIA ROZWIĄZANIAMI PRAWNYMI ORAZ FINANSOWYMI.</a:t>
            </a:r>
          </a:p>
        </p:txBody>
      </p:sp>
    </p:spTree>
    <p:extLst>
      <p:ext uri="{BB962C8B-B14F-4D97-AF65-F5344CB8AC3E}">
        <p14:creationId xmlns:p14="http://schemas.microsoft.com/office/powerpoint/2010/main" val="125649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0CFA2DE-37D4-4BCF-A1ED-34F618AE12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03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E7AE39-0A5E-ABAE-F99F-86C08133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3A4F08-E5AA-81C6-A7A7-4EB18F01B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ZAJĘCIA NR 3 </a:t>
            </a:r>
          </a:p>
          <a:p>
            <a:r>
              <a:rPr lang="pl-PL" dirty="0"/>
              <a:t>1. PARTNERSTWO PUBLICZNO-PRYWATNE;</a:t>
            </a:r>
          </a:p>
          <a:p>
            <a:r>
              <a:rPr lang="pl-PL" dirty="0"/>
              <a:t>2. CHARAKTER PRAWNY UMOWY O PARTNERSTWIE PUBLICZNO-PRYWATNYM;</a:t>
            </a:r>
          </a:p>
          <a:p>
            <a:r>
              <a:rPr lang="pl-PL" dirty="0"/>
              <a:t>3. STUDIUM WYBRANEGO PRZYPADKU.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891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F1A608-76CE-8B38-953B-563B4160E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7D1B88-73DD-93D3-5C74-19FA0A963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PODSTAWA PRAWNA: </a:t>
            </a:r>
          </a:p>
          <a:p>
            <a:pPr marL="0" indent="0">
              <a:buNone/>
            </a:pPr>
            <a:r>
              <a:rPr lang="pl-PL" b="1" dirty="0"/>
              <a:t>USTAWA Z DNIA 19 GRUDNIA 2008 R. O PARTNERSTWIE PUBLICZNO-PRYWATNYM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80893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E5D1BA-6AC3-20D3-1043-82C0E0C7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2C0475C-DA67-A5EA-7FDE-B13163007D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7022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99C33A-2F9A-D6BD-8DAD-0550C9892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25F1DB-F31E-D728-5F79-27EF918B8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M. KULESZA, M. BITNER, A. KOZŁOWSKA, USTAWA O PARTNERSTWIE PUBLICZNO-PRYWATNYM. KOMENTARZ, WARSZAWA 2006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dirty="0"/>
              <a:t> NOWY, POZAKODEKSOWY TYP UMOWY NAZWANEJ;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dirty="0"/>
              <a:t> STOSUJE SIĘ DO NIEJ </a:t>
            </a:r>
            <a:r>
              <a:rPr lang="pl-PL" b="1" dirty="0">
                <a:solidFill>
                  <a:srgbClr val="FF0000"/>
                </a:solidFill>
              </a:rPr>
              <a:t>PRZEPISY CZĘŚCI OGÓLNEJ KODEKSU CYWILNEGO</a:t>
            </a:r>
            <a:r>
              <a:rPr lang="pl-PL" dirty="0"/>
              <a:t>, PRZEPISY OGÓLNE DOTYCZĄCE ZOBOWIĄZAŃ ORAZ EWENTUALNE PRZEPISY DOTYCZĄCE UMÓW KOMPLEMENTARNYCH WOBEC UMOWY O PPP (PAKIET KONTRAKTOWY: UMOWA O PPP, UMOWY O DORADZTWO, UMOWY O ROBOTY BUDOWLANE ITP.).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4985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</Words>
  <Application>Microsoft Office PowerPoint</Application>
  <PresentationFormat>Panoramiczny</PresentationFormat>
  <Paragraphs>61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Motyw pakietu Office</vt:lpstr>
      <vt:lpstr>Retrospekcja</vt:lpstr>
      <vt:lpstr>PODMIOTY NIEPUBLICZNE W ADMINISTRACJI PUBLICZNEJ  KONWERSATORIUM</vt:lpstr>
      <vt:lpstr>Prezentacja programu PowerPoint</vt:lpstr>
      <vt:lpstr>    ORGANIZACJE POZARZĄDOWE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  <vt:lpstr>Prezentacja programu PowerPoint</vt:lpstr>
      <vt:lpstr>Prezentacja programu PowerPoint</vt:lpstr>
      <vt:lpstr>Prezentacja programu PowerPoint</vt:lpstr>
      <vt:lpstr>Prezentacja programu PowerPoint</vt:lpstr>
      <vt:lpstr>ZAGOSPODAROWANIE OBSZARU DAWNEJ ZAJEZDNI TRAMWAJOWEJ NA DOLNYM MIEŚCIE W GDAŃSKU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PODMIOTY NIEPUBLICZNE W ADMINISTRACJI PUBLICZNEJ  KONWERSATORIUM</dc:title>
  <dc:creator>Karina Pilarz</dc:creator>
  <cp:lastModifiedBy>Karina Pilarz</cp:lastModifiedBy>
  <cp:revision>1</cp:revision>
  <dcterms:created xsi:type="dcterms:W3CDTF">2023-03-24T11:00:06Z</dcterms:created>
  <dcterms:modified xsi:type="dcterms:W3CDTF">2023-03-24T11:00:38Z</dcterms:modified>
</cp:coreProperties>
</file>