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91" r:id="rId2"/>
    <p:sldId id="273" r:id="rId3"/>
    <p:sldId id="352" r:id="rId4"/>
    <p:sldId id="269" r:id="rId5"/>
    <p:sldId id="270" r:id="rId6"/>
    <p:sldId id="353" r:id="rId7"/>
    <p:sldId id="271" r:id="rId8"/>
    <p:sldId id="421" r:id="rId9"/>
    <p:sldId id="272" r:id="rId10"/>
    <p:sldId id="276" r:id="rId11"/>
    <p:sldId id="376" r:id="rId12"/>
    <p:sldId id="381" r:id="rId13"/>
    <p:sldId id="278" r:id="rId14"/>
    <p:sldId id="354" r:id="rId15"/>
    <p:sldId id="279" r:id="rId16"/>
    <p:sldId id="280" r:id="rId17"/>
    <p:sldId id="377" r:id="rId18"/>
    <p:sldId id="356" r:id="rId19"/>
    <p:sldId id="393" r:id="rId20"/>
    <p:sldId id="355" r:id="rId21"/>
    <p:sldId id="281" r:id="rId22"/>
    <p:sldId id="282" r:id="rId23"/>
    <p:sldId id="357" r:id="rId24"/>
    <p:sldId id="289" r:id="rId25"/>
    <p:sldId id="360" r:id="rId26"/>
    <p:sldId id="358" r:id="rId27"/>
    <p:sldId id="283" r:id="rId28"/>
    <p:sldId id="285" r:id="rId29"/>
    <p:sldId id="394" r:id="rId30"/>
    <p:sldId id="395" r:id="rId31"/>
    <p:sldId id="396" r:id="rId32"/>
    <p:sldId id="397" r:id="rId33"/>
    <p:sldId id="398" r:id="rId34"/>
    <p:sldId id="399" r:id="rId35"/>
    <p:sldId id="290" r:id="rId36"/>
    <p:sldId id="284" r:id="rId37"/>
    <p:sldId id="286" r:id="rId38"/>
    <p:sldId id="402" r:id="rId39"/>
    <p:sldId id="359" r:id="rId40"/>
    <p:sldId id="287" r:id="rId41"/>
    <p:sldId id="422" r:id="rId4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71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C56DF5-58F8-41FF-868D-3240BB54D9CF}" type="doc">
      <dgm:prSet loTypeId="urn:microsoft.com/office/officeart/2005/8/layout/equation1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l-PL"/>
        </a:p>
      </dgm:t>
    </dgm:pt>
    <dgm:pt modelId="{D4D985BD-5990-498E-B679-1CB90D58A48F}">
      <dgm:prSet custT="1"/>
      <dgm:spPr/>
      <dgm:t>
        <a:bodyPr/>
        <a:lstStyle/>
        <a:p>
          <a:r>
            <a:rPr lang="pl-PL" sz="2800" b="1" dirty="0">
              <a:solidFill>
                <a:schemeClr val="tx1"/>
              </a:solidFill>
            </a:rPr>
            <a:t>GLOBALIZACJA</a:t>
          </a:r>
        </a:p>
      </dgm:t>
    </dgm:pt>
    <dgm:pt modelId="{58E7949D-9D5A-4615-8B19-1B5EBE0F17D4}" type="parTrans" cxnId="{A9A884C2-E466-463E-9B35-E8824F44FAB4}">
      <dgm:prSet/>
      <dgm:spPr/>
      <dgm:t>
        <a:bodyPr/>
        <a:lstStyle/>
        <a:p>
          <a:endParaRPr lang="pl-PL"/>
        </a:p>
      </dgm:t>
    </dgm:pt>
    <dgm:pt modelId="{687643E5-BF87-4C07-8F3E-00D0B8D7350A}" type="sibTrans" cxnId="{A9A884C2-E466-463E-9B35-E8824F44FAB4}">
      <dgm:prSet/>
      <dgm:spPr/>
      <dgm:t>
        <a:bodyPr/>
        <a:lstStyle/>
        <a:p>
          <a:endParaRPr lang="pl-PL"/>
        </a:p>
      </dgm:t>
    </dgm:pt>
    <dgm:pt modelId="{A60EC797-906B-4541-BB63-931898182255}">
      <dgm:prSet custT="1"/>
      <dgm:spPr/>
      <dgm:t>
        <a:bodyPr/>
        <a:lstStyle/>
        <a:p>
          <a:r>
            <a:rPr lang="pl-PL" sz="1600" b="1" dirty="0">
              <a:solidFill>
                <a:schemeClr val="tx1"/>
              </a:solidFill>
            </a:rPr>
            <a:t>UMIĘDZYNARODOWIENIE</a:t>
          </a:r>
        </a:p>
      </dgm:t>
    </dgm:pt>
    <dgm:pt modelId="{CFA0D494-86DC-4B6E-9DC6-8AC48E64E020}" type="parTrans" cxnId="{A8910CB7-0FEC-4673-B673-5D4C3EA18BF0}">
      <dgm:prSet/>
      <dgm:spPr/>
      <dgm:t>
        <a:bodyPr/>
        <a:lstStyle/>
        <a:p>
          <a:endParaRPr lang="pl-PL"/>
        </a:p>
      </dgm:t>
    </dgm:pt>
    <dgm:pt modelId="{AE362CB4-D029-46F6-B7AC-A7B44DF01601}" type="sibTrans" cxnId="{A8910CB7-0FEC-4673-B673-5D4C3EA18BF0}">
      <dgm:prSet/>
      <dgm:spPr/>
      <dgm:t>
        <a:bodyPr/>
        <a:lstStyle/>
        <a:p>
          <a:endParaRPr lang="pl-PL"/>
        </a:p>
      </dgm:t>
    </dgm:pt>
    <dgm:pt modelId="{D726C5C8-2B4C-4E8C-8933-E7DE12940B4D}" type="pres">
      <dgm:prSet presAssocID="{DEC56DF5-58F8-41FF-868D-3240BB54D9CF}" presName="linearFlow" presStyleCnt="0">
        <dgm:presLayoutVars>
          <dgm:dir/>
          <dgm:resizeHandles val="exact"/>
        </dgm:presLayoutVars>
      </dgm:prSet>
      <dgm:spPr/>
    </dgm:pt>
    <dgm:pt modelId="{1758EDE9-AE36-4FA7-A047-88519F32DD0D}" type="pres">
      <dgm:prSet presAssocID="{D4D985BD-5990-498E-B679-1CB90D58A48F}" presName="node" presStyleLbl="node1" presStyleIdx="0" presStyleCnt="2">
        <dgm:presLayoutVars>
          <dgm:bulletEnabled val="1"/>
        </dgm:presLayoutVars>
      </dgm:prSet>
      <dgm:spPr/>
    </dgm:pt>
    <dgm:pt modelId="{7A1E9C19-F820-4063-846C-91E19EBB0CF1}" type="pres">
      <dgm:prSet presAssocID="{687643E5-BF87-4C07-8F3E-00D0B8D7350A}" presName="spacerL" presStyleCnt="0"/>
      <dgm:spPr/>
    </dgm:pt>
    <dgm:pt modelId="{B39FE452-E735-48AF-8943-6D0911F523C6}" type="pres">
      <dgm:prSet presAssocID="{687643E5-BF87-4C07-8F3E-00D0B8D7350A}" presName="sibTrans" presStyleLbl="sibTrans2D1" presStyleIdx="0" presStyleCnt="1"/>
      <dgm:spPr/>
    </dgm:pt>
    <dgm:pt modelId="{8C2B18DB-719A-436D-9A80-ED5DD5EB845A}" type="pres">
      <dgm:prSet presAssocID="{687643E5-BF87-4C07-8F3E-00D0B8D7350A}" presName="spacerR" presStyleCnt="0"/>
      <dgm:spPr/>
    </dgm:pt>
    <dgm:pt modelId="{9FAFA06A-2E5A-4643-8B24-0DD7AC038095}" type="pres">
      <dgm:prSet presAssocID="{A60EC797-906B-4541-BB63-931898182255}" presName="node" presStyleLbl="node1" presStyleIdx="1" presStyleCnt="2">
        <dgm:presLayoutVars>
          <dgm:bulletEnabled val="1"/>
        </dgm:presLayoutVars>
      </dgm:prSet>
      <dgm:spPr/>
    </dgm:pt>
  </dgm:ptLst>
  <dgm:cxnLst>
    <dgm:cxn modelId="{C1253D6C-9533-4A64-8EAE-F5C7D8828D4E}" type="presOf" srcId="{687643E5-BF87-4C07-8F3E-00D0B8D7350A}" destId="{B39FE452-E735-48AF-8943-6D0911F523C6}" srcOrd="0" destOrd="0" presId="urn:microsoft.com/office/officeart/2005/8/layout/equation1"/>
    <dgm:cxn modelId="{EC589D82-597E-4062-8F9F-AA46CFB8731F}" type="presOf" srcId="{A60EC797-906B-4541-BB63-931898182255}" destId="{9FAFA06A-2E5A-4643-8B24-0DD7AC038095}" srcOrd="0" destOrd="0" presId="urn:microsoft.com/office/officeart/2005/8/layout/equation1"/>
    <dgm:cxn modelId="{38A8B886-F125-4BD1-87DD-D7A14C7E399D}" type="presOf" srcId="{D4D985BD-5990-498E-B679-1CB90D58A48F}" destId="{1758EDE9-AE36-4FA7-A047-88519F32DD0D}" srcOrd="0" destOrd="0" presId="urn:microsoft.com/office/officeart/2005/8/layout/equation1"/>
    <dgm:cxn modelId="{A8910CB7-0FEC-4673-B673-5D4C3EA18BF0}" srcId="{DEC56DF5-58F8-41FF-868D-3240BB54D9CF}" destId="{A60EC797-906B-4541-BB63-931898182255}" srcOrd="1" destOrd="0" parTransId="{CFA0D494-86DC-4B6E-9DC6-8AC48E64E020}" sibTransId="{AE362CB4-D029-46F6-B7AC-A7B44DF01601}"/>
    <dgm:cxn modelId="{A9A884C2-E466-463E-9B35-E8824F44FAB4}" srcId="{DEC56DF5-58F8-41FF-868D-3240BB54D9CF}" destId="{D4D985BD-5990-498E-B679-1CB90D58A48F}" srcOrd="0" destOrd="0" parTransId="{58E7949D-9D5A-4615-8B19-1B5EBE0F17D4}" sibTransId="{687643E5-BF87-4C07-8F3E-00D0B8D7350A}"/>
    <dgm:cxn modelId="{262D49F5-2000-4D15-AF29-D8A18880935D}" type="presOf" srcId="{DEC56DF5-58F8-41FF-868D-3240BB54D9CF}" destId="{D726C5C8-2B4C-4E8C-8933-E7DE12940B4D}" srcOrd="0" destOrd="0" presId="urn:microsoft.com/office/officeart/2005/8/layout/equation1"/>
    <dgm:cxn modelId="{7E41890F-DF02-4624-AFCD-DFF3EB9A939E}" type="presParOf" srcId="{D726C5C8-2B4C-4E8C-8933-E7DE12940B4D}" destId="{1758EDE9-AE36-4FA7-A047-88519F32DD0D}" srcOrd="0" destOrd="0" presId="urn:microsoft.com/office/officeart/2005/8/layout/equation1"/>
    <dgm:cxn modelId="{F466DFED-FC7E-493B-A363-CD0619C66AA6}" type="presParOf" srcId="{D726C5C8-2B4C-4E8C-8933-E7DE12940B4D}" destId="{7A1E9C19-F820-4063-846C-91E19EBB0CF1}" srcOrd="1" destOrd="0" presId="urn:microsoft.com/office/officeart/2005/8/layout/equation1"/>
    <dgm:cxn modelId="{C4E7FC03-6870-4E28-AF68-B1615079C096}" type="presParOf" srcId="{D726C5C8-2B4C-4E8C-8933-E7DE12940B4D}" destId="{B39FE452-E735-48AF-8943-6D0911F523C6}" srcOrd="2" destOrd="0" presId="urn:microsoft.com/office/officeart/2005/8/layout/equation1"/>
    <dgm:cxn modelId="{467F2846-903F-436F-8373-70AADAAAA5F3}" type="presParOf" srcId="{D726C5C8-2B4C-4E8C-8933-E7DE12940B4D}" destId="{8C2B18DB-719A-436D-9A80-ED5DD5EB845A}" srcOrd="3" destOrd="0" presId="urn:microsoft.com/office/officeart/2005/8/layout/equation1"/>
    <dgm:cxn modelId="{7E6C86E6-7202-4943-B0B7-00FC468974AD}" type="presParOf" srcId="{D726C5C8-2B4C-4E8C-8933-E7DE12940B4D}" destId="{9FAFA06A-2E5A-4643-8B24-0DD7AC038095}" srcOrd="4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369B9D9-D897-4FE3-852C-9C2111941811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14677A90-8A87-44FE-9BFA-5F12E156D80B}">
      <dgm:prSet phldrT="[Tekst]"/>
      <dgm:spPr>
        <a:solidFill>
          <a:schemeClr val="accent4"/>
        </a:solidFill>
      </dgm:spPr>
      <dgm:t>
        <a:bodyPr/>
        <a:lstStyle/>
        <a:p>
          <a:r>
            <a:rPr lang="pl-PL" dirty="0">
              <a:solidFill>
                <a:schemeClr val="tx1"/>
              </a:solidFill>
            </a:rPr>
            <a:t>GLOBALIZACJA</a:t>
          </a:r>
        </a:p>
      </dgm:t>
    </dgm:pt>
    <dgm:pt modelId="{C621E18E-7344-4C50-93B7-8D0B2BD1356B}" type="parTrans" cxnId="{9A57BA59-DCA5-4C1A-8EC4-A0F0FEFE417E}">
      <dgm:prSet/>
      <dgm:spPr/>
      <dgm:t>
        <a:bodyPr/>
        <a:lstStyle/>
        <a:p>
          <a:endParaRPr lang="pl-PL"/>
        </a:p>
      </dgm:t>
    </dgm:pt>
    <dgm:pt modelId="{77F98E3E-E1A5-4C48-B5A9-BAA61415FA85}" type="sibTrans" cxnId="{9A57BA59-DCA5-4C1A-8EC4-A0F0FEFE417E}">
      <dgm:prSet/>
      <dgm:spPr/>
      <dgm:t>
        <a:bodyPr/>
        <a:lstStyle/>
        <a:p>
          <a:endParaRPr lang="pl-PL"/>
        </a:p>
      </dgm:t>
    </dgm:pt>
    <dgm:pt modelId="{85D4FF76-3F03-4675-B2BB-8A6430F514DC}">
      <dgm:prSet phldrT="[Teks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pl-PL" dirty="0">
              <a:solidFill>
                <a:schemeClr val="tx1"/>
              </a:solidFill>
            </a:rPr>
            <a:t>LIBERALIZACJA</a:t>
          </a:r>
        </a:p>
      </dgm:t>
    </dgm:pt>
    <dgm:pt modelId="{FB2548F6-7ED1-44D5-B62C-307AE5601644}" type="parTrans" cxnId="{438328A5-187D-4E67-8219-4813666A060A}">
      <dgm:prSet/>
      <dgm:spPr/>
      <dgm:t>
        <a:bodyPr/>
        <a:lstStyle/>
        <a:p>
          <a:endParaRPr lang="pl-PL"/>
        </a:p>
      </dgm:t>
    </dgm:pt>
    <dgm:pt modelId="{CF1DFA8D-D3E8-4F4B-9CFB-D2B999509604}" type="sibTrans" cxnId="{438328A5-187D-4E67-8219-4813666A060A}">
      <dgm:prSet/>
      <dgm:spPr/>
      <dgm:t>
        <a:bodyPr/>
        <a:lstStyle/>
        <a:p>
          <a:endParaRPr lang="pl-PL"/>
        </a:p>
      </dgm:t>
    </dgm:pt>
    <dgm:pt modelId="{40D447C2-A7B6-4298-8385-1D01D2D825B9}">
      <dgm:prSet phldrT="[Teks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pl-PL" dirty="0">
              <a:solidFill>
                <a:schemeClr val="tx1"/>
              </a:solidFill>
            </a:rPr>
            <a:t>PRYWATYZACJA</a:t>
          </a:r>
        </a:p>
      </dgm:t>
    </dgm:pt>
    <dgm:pt modelId="{AD9776FD-5877-49FD-ABFC-10B65DA0489B}" type="parTrans" cxnId="{0C6AEDBD-E3B6-4426-BA16-AF6EE1611C3E}">
      <dgm:prSet/>
      <dgm:spPr/>
      <dgm:t>
        <a:bodyPr/>
        <a:lstStyle/>
        <a:p>
          <a:endParaRPr lang="pl-PL"/>
        </a:p>
      </dgm:t>
    </dgm:pt>
    <dgm:pt modelId="{DFEB6C0E-39FB-4A31-9620-4DCDDA742D0E}" type="sibTrans" cxnId="{0C6AEDBD-E3B6-4426-BA16-AF6EE1611C3E}">
      <dgm:prSet/>
      <dgm:spPr/>
      <dgm:t>
        <a:bodyPr/>
        <a:lstStyle/>
        <a:p>
          <a:endParaRPr lang="pl-PL"/>
        </a:p>
      </dgm:t>
    </dgm:pt>
    <dgm:pt modelId="{EB4BAA4B-1AC7-4AD1-8510-356D0F456CAB}">
      <dgm:prSet phldrT="[Teks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pl-PL" dirty="0">
              <a:solidFill>
                <a:schemeClr val="tx1"/>
              </a:solidFill>
            </a:rPr>
            <a:t>DEREGULACJA</a:t>
          </a:r>
        </a:p>
      </dgm:t>
    </dgm:pt>
    <dgm:pt modelId="{47868CFB-AB20-4623-828D-6E266EF1268E}" type="parTrans" cxnId="{AD63FD81-1699-4958-A1DD-086549644500}">
      <dgm:prSet/>
      <dgm:spPr/>
      <dgm:t>
        <a:bodyPr/>
        <a:lstStyle/>
        <a:p>
          <a:endParaRPr lang="pl-PL"/>
        </a:p>
      </dgm:t>
    </dgm:pt>
    <dgm:pt modelId="{88427641-9853-41E3-9417-F02BF9324708}" type="sibTrans" cxnId="{AD63FD81-1699-4958-A1DD-086549644500}">
      <dgm:prSet/>
      <dgm:spPr/>
      <dgm:t>
        <a:bodyPr/>
        <a:lstStyle/>
        <a:p>
          <a:endParaRPr lang="pl-PL"/>
        </a:p>
      </dgm:t>
    </dgm:pt>
    <dgm:pt modelId="{C8BB5687-9426-40E9-84D5-B903CC3F828B}" type="pres">
      <dgm:prSet presAssocID="{7369B9D9-D897-4FE3-852C-9C211194181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4A86348-348F-4CA2-BB5F-9C68D89426E2}" type="pres">
      <dgm:prSet presAssocID="{14677A90-8A87-44FE-9BFA-5F12E156D80B}" presName="hierRoot1" presStyleCnt="0">
        <dgm:presLayoutVars>
          <dgm:hierBranch val="init"/>
        </dgm:presLayoutVars>
      </dgm:prSet>
      <dgm:spPr/>
    </dgm:pt>
    <dgm:pt modelId="{643106C0-7DA8-43FB-9B75-3250B7218183}" type="pres">
      <dgm:prSet presAssocID="{14677A90-8A87-44FE-9BFA-5F12E156D80B}" presName="rootComposite1" presStyleCnt="0"/>
      <dgm:spPr/>
    </dgm:pt>
    <dgm:pt modelId="{95E20231-DF1C-4021-8E1E-2269453A6EB0}" type="pres">
      <dgm:prSet presAssocID="{14677A90-8A87-44FE-9BFA-5F12E156D80B}" presName="rootText1" presStyleLbl="node0" presStyleIdx="0" presStyleCnt="1">
        <dgm:presLayoutVars>
          <dgm:chPref val="3"/>
        </dgm:presLayoutVars>
      </dgm:prSet>
      <dgm:spPr/>
    </dgm:pt>
    <dgm:pt modelId="{5C8DFD87-26AC-4789-8E81-4F383B9E90AD}" type="pres">
      <dgm:prSet presAssocID="{14677A90-8A87-44FE-9BFA-5F12E156D80B}" presName="rootConnector1" presStyleLbl="node1" presStyleIdx="0" presStyleCnt="0"/>
      <dgm:spPr/>
    </dgm:pt>
    <dgm:pt modelId="{F78A8FF1-AB06-423B-87D2-DEB9BBC67507}" type="pres">
      <dgm:prSet presAssocID="{14677A90-8A87-44FE-9BFA-5F12E156D80B}" presName="hierChild2" presStyleCnt="0"/>
      <dgm:spPr/>
    </dgm:pt>
    <dgm:pt modelId="{C09E2334-630A-495B-8285-B03A998EF1A5}" type="pres">
      <dgm:prSet presAssocID="{FB2548F6-7ED1-44D5-B62C-307AE5601644}" presName="Name37" presStyleLbl="parChTrans1D2" presStyleIdx="0" presStyleCnt="3"/>
      <dgm:spPr/>
    </dgm:pt>
    <dgm:pt modelId="{54864025-5FD1-42E0-8E5E-162B7B7F1147}" type="pres">
      <dgm:prSet presAssocID="{85D4FF76-3F03-4675-B2BB-8A6430F514DC}" presName="hierRoot2" presStyleCnt="0">
        <dgm:presLayoutVars>
          <dgm:hierBranch val="init"/>
        </dgm:presLayoutVars>
      </dgm:prSet>
      <dgm:spPr/>
    </dgm:pt>
    <dgm:pt modelId="{0053E573-14ED-4EB7-A56F-9F2723250DAB}" type="pres">
      <dgm:prSet presAssocID="{85D4FF76-3F03-4675-B2BB-8A6430F514DC}" presName="rootComposite" presStyleCnt="0"/>
      <dgm:spPr/>
    </dgm:pt>
    <dgm:pt modelId="{7D623CA1-7AB3-4DA1-9A1E-C2DC567EEEF2}" type="pres">
      <dgm:prSet presAssocID="{85D4FF76-3F03-4675-B2BB-8A6430F514DC}" presName="rootText" presStyleLbl="node2" presStyleIdx="0" presStyleCnt="3">
        <dgm:presLayoutVars>
          <dgm:chPref val="3"/>
        </dgm:presLayoutVars>
      </dgm:prSet>
      <dgm:spPr/>
    </dgm:pt>
    <dgm:pt modelId="{B84E2F62-5317-41C7-A37E-E4C2EA5C29CB}" type="pres">
      <dgm:prSet presAssocID="{85D4FF76-3F03-4675-B2BB-8A6430F514DC}" presName="rootConnector" presStyleLbl="node2" presStyleIdx="0" presStyleCnt="3"/>
      <dgm:spPr/>
    </dgm:pt>
    <dgm:pt modelId="{EE5148C2-2841-495D-A42A-8B7B5DD2D91C}" type="pres">
      <dgm:prSet presAssocID="{85D4FF76-3F03-4675-B2BB-8A6430F514DC}" presName="hierChild4" presStyleCnt="0"/>
      <dgm:spPr/>
    </dgm:pt>
    <dgm:pt modelId="{6F25FF4C-E22F-4E99-A449-B166BF8BC189}" type="pres">
      <dgm:prSet presAssocID="{85D4FF76-3F03-4675-B2BB-8A6430F514DC}" presName="hierChild5" presStyleCnt="0"/>
      <dgm:spPr/>
    </dgm:pt>
    <dgm:pt modelId="{58D66F8F-2D12-4FAB-A33A-D9B178FCE0A8}" type="pres">
      <dgm:prSet presAssocID="{AD9776FD-5877-49FD-ABFC-10B65DA0489B}" presName="Name37" presStyleLbl="parChTrans1D2" presStyleIdx="1" presStyleCnt="3"/>
      <dgm:spPr/>
    </dgm:pt>
    <dgm:pt modelId="{17A8E6BE-A8B4-43CA-9C2B-0C8955285809}" type="pres">
      <dgm:prSet presAssocID="{40D447C2-A7B6-4298-8385-1D01D2D825B9}" presName="hierRoot2" presStyleCnt="0">
        <dgm:presLayoutVars>
          <dgm:hierBranch val="init"/>
        </dgm:presLayoutVars>
      </dgm:prSet>
      <dgm:spPr/>
    </dgm:pt>
    <dgm:pt modelId="{4224620E-281E-41C5-8BDC-789233D32FC6}" type="pres">
      <dgm:prSet presAssocID="{40D447C2-A7B6-4298-8385-1D01D2D825B9}" presName="rootComposite" presStyleCnt="0"/>
      <dgm:spPr/>
    </dgm:pt>
    <dgm:pt modelId="{D7FCEA40-A081-4CE3-A72D-EA321E24AB30}" type="pres">
      <dgm:prSet presAssocID="{40D447C2-A7B6-4298-8385-1D01D2D825B9}" presName="rootText" presStyleLbl="node2" presStyleIdx="1" presStyleCnt="3">
        <dgm:presLayoutVars>
          <dgm:chPref val="3"/>
        </dgm:presLayoutVars>
      </dgm:prSet>
      <dgm:spPr/>
    </dgm:pt>
    <dgm:pt modelId="{A8732D1F-9C3E-4DAA-9483-204DA4AFEC73}" type="pres">
      <dgm:prSet presAssocID="{40D447C2-A7B6-4298-8385-1D01D2D825B9}" presName="rootConnector" presStyleLbl="node2" presStyleIdx="1" presStyleCnt="3"/>
      <dgm:spPr/>
    </dgm:pt>
    <dgm:pt modelId="{9BFEAD94-D8FF-41B1-9501-B70F94DE7968}" type="pres">
      <dgm:prSet presAssocID="{40D447C2-A7B6-4298-8385-1D01D2D825B9}" presName="hierChild4" presStyleCnt="0"/>
      <dgm:spPr/>
    </dgm:pt>
    <dgm:pt modelId="{50E72380-B5AE-4134-92A6-33F971CB4E39}" type="pres">
      <dgm:prSet presAssocID="{40D447C2-A7B6-4298-8385-1D01D2D825B9}" presName="hierChild5" presStyleCnt="0"/>
      <dgm:spPr/>
    </dgm:pt>
    <dgm:pt modelId="{BC86BC62-EA85-4BC8-8E44-0651AEAF5265}" type="pres">
      <dgm:prSet presAssocID="{47868CFB-AB20-4623-828D-6E266EF1268E}" presName="Name37" presStyleLbl="parChTrans1D2" presStyleIdx="2" presStyleCnt="3"/>
      <dgm:spPr/>
    </dgm:pt>
    <dgm:pt modelId="{828E2DAC-AC4B-4A93-9901-DDF4A0718BA4}" type="pres">
      <dgm:prSet presAssocID="{EB4BAA4B-1AC7-4AD1-8510-356D0F456CAB}" presName="hierRoot2" presStyleCnt="0">
        <dgm:presLayoutVars>
          <dgm:hierBranch val="init"/>
        </dgm:presLayoutVars>
      </dgm:prSet>
      <dgm:spPr/>
    </dgm:pt>
    <dgm:pt modelId="{D8CA5125-DE42-4996-8CC2-9473B5EED2CC}" type="pres">
      <dgm:prSet presAssocID="{EB4BAA4B-1AC7-4AD1-8510-356D0F456CAB}" presName="rootComposite" presStyleCnt="0"/>
      <dgm:spPr/>
    </dgm:pt>
    <dgm:pt modelId="{630CFB56-9172-4BD4-BE1E-02FC1AA8F518}" type="pres">
      <dgm:prSet presAssocID="{EB4BAA4B-1AC7-4AD1-8510-356D0F456CAB}" presName="rootText" presStyleLbl="node2" presStyleIdx="2" presStyleCnt="3">
        <dgm:presLayoutVars>
          <dgm:chPref val="3"/>
        </dgm:presLayoutVars>
      </dgm:prSet>
      <dgm:spPr/>
    </dgm:pt>
    <dgm:pt modelId="{42701D87-F451-4B12-A961-A42545E93C82}" type="pres">
      <dgm:prSet presAssocID="{EB4BAA4B-1AC7-4AD1-8510-356D0F456CAB}" presName="rootConnector" presStyleLbl="node2" presStyleIdx="2" presStyleCnt="3"/>
      <dgm:spPr/>
    </dgm:pt>
    <dgm:pt modelId="{4148F10F-58A8-421F-9583-4576238B25D5}" type="pres">
      <dgm:prSet presAssocID="{EB4BAA4B-1AC7-4AD1-8510-356D0F456CAB}" presName="hierChild4" presStyleCnt="0"/>
      <dgm:spPr/>
    </dgm:pt>
    <dgm:pt modelId="{9B1D9720-BF68-45D9-B81A-A5B149CF470F}" type="pres">
      <dgm:prSet presAssocID="{EB4BAA4B-1AC7-4AD1-8510-356D0F456CAB}" presName="hierChild5" presStyleCnt="0"/>
      <dgm:spPr/>
    </dgm:pt>
    <dgm:pt modelId="{8EA83EE9-1665-4D5F-B8BB-699FC76DD011}" type="pres">
      <dgm:prSet presAssocID="{14677A90-8A87-44FE-9BFA-5F12E156D80B}" presName="hierChild3" presStyleCnt="0"/>
      <dgm:spPr/>
    </dgm:pt>
  </dgm:ptLst>
  <dgm:cxnLst>
    <dgm:cxn modelId="{90030821-5B4F-41CB-B3C2-126BE640F34C}" type="presOf" srcId="{14677A90-8A87-44FE-9BFA-5F12E156D80B}" destId="{95E20231-DF1C-4021-8E1E-2269453A6EB0}" srcOrd="0" destOrd="0" presId="urn:microsoft.com/office/officeart/2005/8/layout/orgChart1"/>
    <dgm:cxn modelId="{70CD2D2B-A471-4A60-864A-D20391679946}" type="presOf" srcId="{AD9776FD-5877-49FD-ABFC-10B65DA0489B}" destId="{58D66F8F-2D12-4FAB-A33A-D9B178FCE0A8}" srcOrd="0" destOrd="0" presId="urn:microsoft.com/office/officeart/2005/8/layout/orgChart1"/>
    <dgm:cxn modelId="{50B66C31-9DD9-4A1A-98EA-AECBA4BCDC00}" type="presOf" srcId="{40D447C2-A7B6-4298-8385-1D01D2D825B9}" destId="{A8732D1F-9C3E-4DAA-9483-204DA4AFEC73}" srcOrd="1" destOrd="0" presId="urn:microsoft.com/office/officeart/2005/8/layout/orgChart1"/>
    <dgm:cxn modelId="{590EDC64-79A4-4652-A73B-0C4BF071F669}" type="presOf" srcId="{7369B9D9-D897-4FE3-852C-9C2111941811}" destId="{C8BB5687-9426-40E9-84D5-B903CC3F828B}" srcOrd="0" destOrd="0" presId="urn:microsoft.com/office/officeart/2005/8/layout/orgChart1"/>
    <dgm:cxn modelId="{75071648-F2CD-4188-96ED-1F379C14964E}" type="presOf" srcId="{FB2548F6-7ED1-44D5-B62C-307AE5601644}" destId="{C09E2334-630A-495B-8285-B03A998EF1A5}" srcOrd="0" destOrd="0" presId="urn:microsoft.com/office/officeart/2005/8/layout/orgChart1"/>
    <dgm:cxn modelId="{A914C353-0605-46CB-B797-DACC1835F14D}" type="presOf" srcId="{85D4FF76-3F03-4675-B2BB-8A6430F514DC}" destId="{B84E2F62-5317-41C7-A37E-E4C2EA5C29CB}" srcOrd="1" destOrd="0" presId="urn:microsoft.com/office/officeart/2005/8/layout/orgChart1"/>
    <dgm:cxn modelId="{C8349E77-2DEF-4748-AA7B-63F081A5A1E3}" type="presOf" srcId="{40D447C2-A7B6-4298-8385-1D01D2D825B9}" destId="{D7FCEA40-A081-4CE3-A72D-EA321E24AB30}" srcOrd="0" destOrd="0" presId="urn:microsoft.com/office/officeart/2005/8/layout/orgChart1"/>
    <dgm:cxn modelId="{9A57BA59-DCA5-4C1A-8EC4-A0F0FEFE417E}" srcId="{7369B9D9-D897-4FE3-852C-9C2111941811}" destId="{14677A90-8A87-44FE-9BFA-5F12E156D80B}" srcOrd="0" destOrd="0" parTransId="{C621E18E-7344-4C50-93B7-8D0B2BD1356B}" sibTransId="{77F98E3E-E1A5-4C48-B5A9-BAA61415FA85}"/>
    <dgm:cxn modelId="{01C1EF79-3894-44EE-9412-0B6796528ED2}" type="presOf" srcId="{EB4BAA4B-1AC7-4AD1-8510-356D0F456CAB}" destId="{42701D87-F451-4B12-A961-A42545E93C82}" srcOrd="1" destOrd="0" presId="urn:microsoft.com/office/officeart/2005/8/layout/orgChart1"/>
    <dgm:cxn modelId="{AD63FD81-1699-4958-A1DD-086549644500}" srcId="{14677A90-8A87-44FE-9BFA-5F12E156D80B}" destId="{EB4BAA4B-1AC7-4AD1-8510-356D0F456CAB}" srcOrd="2" destOrd="0" parTransId="{47868CFB-AB20-4623-828D-6E266EF1268E}" sibTransId="{88427641-9853-41E3-9417-F02BF9324708}"/>
    <dgm:cxn modelId="{1E00E985-C5C9-45AA-985F-8A18092CA833}" type="presOf" srcId="{85D4FF76-3F03-4675-B2BB-8A6430F514DC}" destId="{7D623CA1-7AB3-4DA1-9A1E-C2DC567EEEF2}" srcOrd="0" destOrd="0" presId="urn:microsoft.com/office/officeart/2005/8/layout/orgChart1"/>
    <dgm:cxn modelId="{8AFC6188-4872-4391-8E7D-C3D23C6D91AD}" type="presOf" srcId="{47868CFB-AB20-4623-828D-6E266EF1268E}" destId="{BC86BC62-EA85-4BC8-8E44-0651AEAF5265}" srcOrd="0" destOrd="0" presId="urn:microsoft.com/office/officeart/2005/8/layout/orgChart1"/>
    <dgm:cxn modelId="{123511A2-E8D8-4507-908E-720B64329DE7}" type="presOf" srcId="{14677A90-8A87-44FE-9BFA-5F12E156D80B}" destId="{5C8DFD87-26AC-4789-8E81-4F383B9E90AD}" srcOrd="1" destOrd="0" presId="urn:microsoft.com/office/officeart/2005/8/layout/orgChart1"/>
    <dgm:cxn modelId="{438328A5-187D-4E67-8219-4813666A060A}" srcId="{14677A90-8A87-44FE-9BFA-5F12E156D80B}" destId="{85D4FF76-3F03-4675-B2BB-8A6430F514DC}" srcOrd="0" destOrd="0" parTransId="{FB2548F6-7ED1-44D5-B62C-307AE5601644}" sibTransId="{CF1DFA8D-D3E8-4F4B-9CFB-D2B999509604}"/>
    <dgm:cxn modelId="{91C7FAAF-CFA5-4BF0-8AB6-A9465ACEFD89}" type="presOf" srcId="{EB4BAA4B-1AC7-4AD1-8510-356D0F456CAB}" destId="{630CFB56-9172-4BD4-BE1E-02FC1AA8F518}" srcOrd="0" destOrd="0" presId="urn:microsoft.com/office/officeart/2005/8/layout/orgChart1"/>
    <dgm:cxn modelId="{0C6AEDBD-E3B6-4426-BA16-AF6EE1611C3E}" srcId="{14677A90-8A87-44FE-9BFA-5F12E156D80B}" destId="{40D447C2-A7B6-4298-8385-1D01D2D825B9}" srcOrd="1" destOrd="0" parTransId="{AD9776FD-5877-49FD-ABFC-10B65DA0489B}" sibTransId="{DFEB6C0E-39FB-4A31-9620-4DCDDA742D0E}"/>
    <dgm:cxn modelId="{C898B735-4DE9-46C1-A64C-F14A925D51BA}" type="presParOf" srcId="{C8BB5687-9426-40E9-84D5-B903CC3F828B}" destId="{94A86348-348F-4CA2-BB5F-9C68D89426E2}" srcOrd="0" destOrd="0" presId="urn:microsoft.com/office/officeart/2005/8/layout/orgChart1"/>
    <dgm:cxn modelId="{0D4B5322-90F8-475D-AAE2-36934D5B15D9}" type="presParOf" srcId="{94A86348-348F-4CA2-BB5F-9C68D89426E2}" destId="{643106C0-7DA8-43FB-9B75-3250B7218183}" srcOrd="0" destOrd="0" presId="urn:microsoft.com/office/officeart/2005/8/layout/orgChart1"/>
    <dgm:cxn modelId="{ABBD5CD7-19BA-4DCA-BF14-23AEE3C499F9}" type="presParOf" srcId="{643106C0-7DA8-43FB-9B75-3250B7218183}" destId="{95E20231-DF1C-4021-8E1E-2269453A6EB0}" srcOrd="0" destOrd="0" presId="urn:microsoft.com/office/officeart/2005/8/layout/orgChart1"/>
    <dgm:cxn modelId="{42C40E89-8396-4D7A-BFBA-9DB516DCABED}" type="presParOf" srcId="{643106C0-7DA8-43FB-9B75-3250B7218183}" destId="{5C8DFD87-26AC-4789-8E81-4F383B9E90AD}" srcOrd="1" destOrd="0" presId="urn:microsoft.com/office/officeart/2005/8/layout/orgChart1"/>
    <dgm:cxn modelId="{5A94B1CD-3F2B-4DDC-B606-4FEE039185CA}" type="presParOf" srcId="{94A86348-348F-4CA2-BB5F-9C68D89426E2}" destId="{F78A8FF1-AB06-423B-87D2-DEB9BBC67507}" srcOrd="1" destOrd="0" presId="urn:microsoft.com/office/officeart/2005/8/layout/orgChart1"/>
    <dgm:cxn modelId="{318D654F-4ACC-45C5-813B-C9DC2A58DB3B}" type="presParOf" srcId="{F78A8FF1-AB06-423B-87D2-DEB9BBC67507}" destId="{C09E2334-630A-495B-8285-B03A998EF1A5}" srcOrd="0" destOrd="0" presId="urn:microsoft.com/office/officeart/2005/8/layout/orgChart1"/>
    <dgm:cxn modelId="{CDEFC3C0-D5B2-4D63-AF0E-D2614AAE090C}" type="presParOf" srcId="{F78A8FF1-AB06-423B-87D2-DEB9BBC67507}" destId="{54864025-5FD1-42E0-8E5E-162B7B7F1147}" srcOrd="1" destOrd="0" presId="urn:microsoft.com/office/officeart/2005/8/layout/orgChart1"/>
    <dgm:cxn modelId="{B2FE8D55-DD54-4271-8E0F-D40A811B6838}" type="presParOf" srcId="{54864025-5FD1-42E0-8E5E-162B7B7F1147}" destId="{0053E573-14ED-4EB7-A56F-9F2723250DAB}" srcOrd="0" destOrd="0" presId="urn:microsoft.com/office/officeart/2005/8/layout/orgChart1"/>
    <dgm:cxn modelId="{2AD98C55-C287-43B7-B43E-C7EB3BD9825F}" type="presParOf" srcId="{0053E573-14ED-4EB7-A56F-9F2723250DAB}" destId="{7D623CA1-7AB3-4DA1-9A1E-C2DC567EEEF2}" srcOrd="0" destOrd="0" presId="urn:microsoft.com/office/officeart/2005/8/layout/orgChart1"/>
    <dgm:cxn modelId="{546BB696-CE2F-406D-B8C2-D9C72A7773A1}" type="presParOf" srcId="{0053E573-14ED-4EB7-A56F-9F2723250DAB}" destId="{B84E2F62-5317-41C7-A37E-E4C2EA5C29CB}" srcOrd="1" destOrd="0" presId="urn:microsoft.com/office/officeart/2005/8/layout/orgChart1"/>
    <dgm:cxn modelId="{3983A39D-5278-4260-BCDC-35F10F983292}" type="presParOf" srcId="{54864025-5FD1-42E0-8E5E-162B7B7F1147}" destId="{EE5148C2-2841-495D-A42A-8B7B5DD2D91C}" srcOrd="1" destOrd="0" presId="urn:microsoft.com/office/officeart/2005/8/layout/orgChart1"/>
    <dgm:cxn modelId="{396536C9-59B2-4B85-B3C9-C562E9EAE79A}" type="presParOf" srcId="{54864025-5FD1-42E0-8E5E-162B7B7F1147}" destId="{6F25FF4C-E22F-4E99-A449-B166BF8BC189}" srcOrd="2" destOrd="0" presId="urn:microsoft.com/office/officeart/2005/8/layout/orgChart1"/>
    <dgm:cxn modelId="{51EB893C-28D4-41D0-BE06-4F3F37C74BBE}" type="presParOf" srcId="{F78A8FF1-AB06-423B-87D2-DEB9BBC67507}" destId="{58D66F8F-2D12-4FAB-A33A-D9B178FCE0A8}" srcOrd="2" destOrd="0" presId="urn:microsoft.com/office/officeart/2005/8/layout/orgChart1"/>
    <dgm:cxn modelId="{E54733E5-F5B8-487C-85A2-762FA2DB7820}" type="presParOf" srcId="{F78A8FF1-AB06-423B-87D2-DEB9BBC67507}" destId="{17A8E6BE-A8B4-43CA-9C2B-0C8955285809}" srcOrd="3" destOrd="0" presId="urn:microsoft.com/office/officeart/2005/8/layout/orgChart1"/>
    <dgm:cxn modelId="{BA87B102-9C56-4BF6-8413-A07BB8BB26C9}" type="presParOf" srcId="{17A8E6BE-A8B4-43CA-9C2B-0C8955285809}" destId="{4224620E-281E-41C5-8BDC-789233D32FC6}" srcOrd="0" destOrd="0" presId="urn:microsoft.com/office/officeart/2005/8/layout/orgChart1"/>
    <dgm:cxn modelId="{2E0FA6AA-6D9E-4E05-A8EC-E395A5065735}" type="presParOf" srcId="{4224620E-281E-41C5-8BDC-789233D32FC6}" destId="{D7FCEA40-A081-4CE3-A72D-EA321E24AB30}" srcOrd="0" destOrd="0" presId="urn:microsoft.com/office/officeart/2005/8/layout/orgChart1"/>
    <dgm:cxn modelId="{EAADE4F1-96D6-4660-BB20-7F506DCDE7AD}" type="presParOf" srcId="{4224620E-281E-41C5-8BDC-789233D32FC6}" destId="{A8732D1F-9C3E-4DAA-9483-204DA4AFEC73}" srcOrd="1" destOrd="0" presId="urn:microsoft.com/office/officeart/2005/8/layout/orgChart1"/>
    <dgm:cxn modelId="{E8C1BD1E-2889-4883-80B8-D53BAEE08892}" type="presParOf" srcId="{17A8E6BE-A8B4-43CA-9C2B-0C8955285809}" destId="{9BFEAD94-D8FF-41B1-9501-B70F94DE7968}" srcOrd="1" destOrd="0" presId="urn:microsoft.com/office/officeart/2005/8/layout/orgChart1"/>
    <dgm:cxn modelId="{44DAE536-C8AD-4BA6-B7EC-B2319D48E60F}" type="presParOf" srcId="{17A8E6BE-A8B4-43CA-9C2B-0C8955285809}" destId="{50E72380-B5AE-4134-92A6-33F971CB4E39}" srcOrd="2" destOrd="0" presId="urn:microsoft.com/office/officeart/2005/8/layout/orgChart1"/>
    <dgm:cxn modelId="{3C2B2551-88DC-4346-8E83-22D5F7BDB1E9}" type="presParOf" srcId="{F78A8FF1-AB06-423B-87D2-DEB9BBC67507}" destId="{BC86BC62-EA85-4BC8-8E44-0651AEAF5265}" srcOrd="4" destOrd="0" presId="urn:microsoft.com/office/officeart/2005/8/layout/orgChart1"/>
    <dgm:cxn modelId="{148F40C1-F497-46E8-AA6B-0E69F9D90F05}" type="presParOf" srcId="{F78A8FF1-AB06-423B-87D2-DEB9BBC67507}" destId="{828E2DAC-AC4B-4A93-9901-DDF4A0718BA4}" srcOrd="5" destOrd="0" presId="urn:microsoft.com/office/officeart/2005/8/layout/orgChart1"/>
    <dgm:cxn modelId="{7D3C28D6-D8F6-4117-8089-36800663E41A}" type="presParOf" srcId="{828E2DAC-AC4B-4A93-9901-DDF4A0718BA4}" destId="{D8CA5125-DE42-4996-8CC2-9473B5EED2CC}" srcOrd="0" destOrd="0" presId="urn:microsoft.com/office/officeart/2005/8/layout/orgChart1"/>
    <dgm:cxn modelId="{195FAAA0-62E0-407C-A280-ED94E6842860}" type="presParOf" srcId="{D8CA5125-DE42-4996-8CC2-9473B5EED2CC}" destId="{630CFB56-9172-4BD4-BE1E-02FC1AA8F518}" srcOrd="0" destOrd="0" presId="urn:microsoft.com/office/officeart/2005/8/layout/orgChart1"/>
    <dgm:cxn modelId="{1931DEB7-A6D1-459F-8694-E23882F72BF8}" type="presParOf" srcId="{D8CA5125-DE42-4996-8CC2-9473B5EED2CC}" destId="{42701D87-F451-4B12-A961-A42545E93C82}" srcOrd="1" destOrd="0" presId="urn:microsoft.com/office/officeart/2005/8/layout/orgChart1"/>
    <dgm:cxn modelId="{990FC1C6-AA69-4837-92AE-9E32C85F7552}" type="presParOf" srcId="{828E2DAC-AC4B-4A93-9901-DDF4A0718BA4}" destId="{4148F10F-58A8-421F-9583-4576238B25D5}" srcOrd="1" destOrd="0" presId="urn:microsoft.com/office/officeart/2005/8/layout/orgChart1"/>
    <dgm:cxn modelId="{2B289F86-F4CE-434B-8B81-39439506703B}" type="presParOf" srcId="{828E2DAC-AC4B-4A93-9901-DDF4A0718BA4}" destId="{9B1D9720-BF68-45D9-B81A-A5B149CF470F}" srcOrd="2" destOrd="0" presId="urn:microsoft.com/office/officeart/2005/8/layout/orgChart1"/>
    <dgm:cxn modelId="{360CF3BA-E4BE-41E7-92F4-257874322C06}" type="presParOf" srcId="{94A86348-348F-4CA2-BB5F-9C68D89426E2}" destId="{8EA83EE9-1665-4D5F-B8BB-699FC76DD01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63268BE-5FC1-4887-943A-B94B852460EE}" type="doc">
      <dgm:prSet loTypeId="urn:microsoft.com/office/officeart/2005/8/layout/hierarchy1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l-PL"/>
        </a:p>
      </dgm:t>
    </dgm:pt>
    <dgm:pt modelId="{1A211ED5-FA34-42C2-A0A7-7716207A5C67}">
      <dgm:prSet phldrT="[Tekst]" custT="1"/>
      <dgm:spPr/>
      <dgm:t>
        <a:bodyPr/>
        <a:lstStyle/>
        <a:p>
          <a:r>
            <a:rPr lang="pl-PL" sz="1600" b="1" dirty="0"/>
            <a:t>ADMINISTRACJA PUBLICZNA</a:t>
          </a:r>
        </a:p>
      </dgm:t>
    </dgm:pt>
    <dgm:pt modelId="{DB79A76C-2B6F-4A92-9B78-5AF2C7CD2C04}" type="parTrans" cxnId="{B2E395A1-7F68-49CA-BBF1-2115AFE76E26}">
      <dgm:prSet/>
      <dgm:spPr/>
      <dgm:t>
        <a:bodyPr/>
        <a:lstStyle/>
        <a:p>
          <a:endParaRPr lang="pl-PL"/>
        </a:p>
      </dgm:t>
    </dgm:pt>
    <dgm:pt modelId="{FBD611C5-8742-475C-BA79-06374659BE7D}" type="sibTrans" cxnId="{B2E395A1-7F68-49CA-BBF1-2115AFE76E26}">
      <dgm:prSet/>
      <dgm:spPr/>
      <dgm:t>
        <a:bodyPr/>
        <a:lstStyle/>
        <a:p>
          <a:endParaRPr lang="pl-PL"/>
        </a:p>
      </dgm:t>
    </dgm:pt>
    <dgm:pt modelId="{8770726E-B45B-4747-AC5B-F362DC944651}">
      <dgm:prSet phldrT="[Tekst]" custT="1"/>
      <dgm:spPr/>
      <dgm:t>
        <a:bodyPr/>
        <a:lstStyle/>
        <a:p>
          <a:r>
            <a:rPr lang="pl-PL" sz="1800" dirty="0"/>
            <a:t>PAŃSTWOWA NIERZĄDOWA</a:t>
          </a:r>
        </a:p>
      </dgm:t>
    </dgm:pt>
    <dgm:pt modelId="{69B84999-B304-48C2-A199-12F679AF16C1}" type="parTrans" cxnId="{6E02CFC5-B9B7-4B81-8113-BA842670B771}">
      <dgm:prSet/>
      <dgm:spPr/>
      <dgm:t>
        <a:bodyPr/>
        <a:lstStyle/>
        <a:p>
          <a:endParaRPr lang="pl-PL"/>
        </a:p>
      </dgm:t>
    </dgm:pt>
    <dgm:pt modelId="{E75DF25C-9D85-40EF-9066-22E729B95E73}" type="sibTrans" cxnId="{6E02CFC5-B9B7-4B81-8113-BA842670B771}">
      <dgm:prSet/>
      <dgm:spPr/>
      <dgm:t>
        <a:bodyPr/>
        <a:lstStyle/>
        <a:p>
          <a:endParaRPr lang="pl-PL"/>
        </a:p>
      </dgm:t>
    </dgm:pt>
    <dgm:pt modelId="{52ECB81B-7879-49AE-BC86-52E8F22B8C05}">
      <dgm:prSet custT="1"/>
      <dgm:spPr/>
      <dgm:t>
        <a:bodyPr/>
        <a:lstStyle/>
        <a:p>
          <a:r>
            <a:rPr lang="pl-PL" sz="1800" dirty="0"/>
            <a:t>PAŃSTWOWA RZĄDOWA</a:t>
          </a:r>
        </a:p>
      </dgm:t>
    </dgm:pt>
    <dgm:pt modelId="{7BB3F179-7886-4D56-A53A-8E2CBCBC498E}" type="parTrans" cxnId="{73A94952-6EAD-42E7-B431-085EB4458A96}">
      <dgm:prSet/>
      <dgm:spPr/>
      <dgm:t>
        <a:bodyPr/>
        <a:lstStyle/>
        <a:p>
          <a:endParaRPr lang="pl-PL"/>
        </a:p>
      </dgm:t>
    </dgm:pt>
    <dgm:pt modelId="{E1D22F9C-F96C-439E-84A4-12B31806975A}" type="sibTrans" cxnId="{73A94952-6EAD-42E7-B431-085EB4458A96}">
      <dgm:prSet/>
      <dgm:spPr/>
      <dgm:t>
        <a:bodyPr/>
        <a:lstStyle/>
        <a:p>
          <a:endParaRPr lang="pl-PL"/>
        </a:p>
      </dgm:t>
    </dgm:pt>
    <dgm:pt modelId="{C2B8944D-37B2-446E-878A-D29967F09524}">
      <dgm:prSet custT="1"/>
      <dgm:spPr/>
      <dgm:t>
        <a:bodyPr/>
        <a:lstStyle/>
        <a:p>
          <a:r>
            <a:rPr lang="pl-PL" sz="1400" dirty="0"/>
            <a:t>ORGANY ADMINISTRACJI SAMORZĄDOWEJ</a:t>
          </a:r>
        </a:p>
      </dgm:t>
    </dgm:pt>
    <dgm:pt modelId="{716FF136-EF28-4164-BA22-EF0C7D2B15F2}" type="parTrans" cxnId="{F874B4ED-BA6F-4A8A-8BC7-0DA8D869D9FB}">
      <dgm:prSet/>
      <dgm:spPr/>
      <dgm:t>
        <a:bodyPr/>
        <a:lstStyle/>
        <a:p>
          <a:endParaRPr lang="pl-PL"/>
        </a:p>
      </dgm:t>
    </dgm:pt>
    <dgm:pt modelId="{7527950F-8C78-4B47-B231-9CC14E965695}" type="sibTrans" cxnId="{F874B4ED-BA6F-4A8A-8BC7-0DA8D869D9FB}">
      <dgm:prSet/>
      <dgm:spPr/>
      <dgm:t>
        <a:bodyPr/>
        <a:lstStyle/>
        <a:p>
          <a:endParaRPr lang="pl-PL"/>
        </a:p>
      </dgm:t>
    </dgm:pt>
    <dgm:pt modelId="{59E0CFFC-C560-412A-BA49-A359330506E1}">
      <dgm:prSet/>
      <dgm:spPr/>
      <dgm:t>
        <a:bodyPr/>
        <a:lstStyle/>
        <a:p>
          <a:r>
            <a:rPr lang="pl-PL" dirty="0"/>
            <a:t>ORGANY </a:t>
          </a:r>
          <a:r>
            <a:rPr lang="pl-PL"/>
            <a:t>BEZPOŚREDNIO RZĄDOWEGO </a:t>
          </a:r>
          <a:r>
            <a:rPr lang="pl-PL" dirty="0"/>
            <a:t>SZCZEBLA, TJ. RADA MINISTRÓW; PREZES RADY MINISTRÓW; POSZCZEGÓLNI MINISTROWIE</a:t>
          </a:r>
        </a:p>
      </dgm:t>
    </dgm:pt>
    <dgm:pt modelId="{747BB60D-CE6D-41A6-BDEB-A88B2D73DEBD}" type="parTrans" cxnId="{7EFF4FDD-5C74-4E19-ACCE-086E605BA2F4}">
      <dgm:prSet/>
      <dgm:spPr/>
      <dgm:t>
        <a:bodyPr/>
        <a:lstStyle/>
        <a:p>
          <a:endParaRPr lang="pl-PL"/>
        </a:p>
      </dgm:t>
    </dgm:pt>
    <dgm:pt modelId="{88F1982B-8D6F-463B-86A2-22DFA2301613}" type="sibTrans" cxnId="{7EFF4FDD-5C74-4E19-ACCE-086E605BA2F4}">
      <dgm:prSet/>
      <dgm:spPr/>
      <dgm:t>
        <a:bodyPr/>
        <a:lstStyle/>
        <a:p>
          <a:endParaRPr lang="pl-PL"/>
        </a:p>
      </dgm:t>
    </dgm:pt>
    <dgm:pt modelId="{F0885435-E9D6-49B9-974F-E7EB8E2A3C7D}">
      <dgm:prSet/>
      <dgm:spPr/>
      <dgm:t>
        <a:bodyPr/>
        <a:lstStyle/>
        <a:p>
          <a:r>
            <a:rPr lang="pl-PL" dirty="0"/>
            <a:t>CENTRALNE ORGANY ADMINISTRACJI RZĄDOWEJ</a:t>
          </a:r>
        </a:p>
      </dgm:t>
    </dgm:pt>
    <dgm:pt modelId="{1DCE3CA5-407F-4637-8440-13FB8DEA7DE2}" type="parTrans" cxnId="{BF937E1D-3DD0-4164-89CF-AB1B805B5F4B}">
      <dgm:prSet/>
      <dgm:spPr/>
      <dgm:t>
        <a:bodyPr/>
        <a:lstStyle/>
        <a:p>
          <a:endParaRPr lang="pl-PL"/>
        </a:p>
      </dgm:t>
    </dgm:pt>
    <dgm:pt modelId="{4706FDAC-18DD-4B04-BDDD-ED57199CC765}" type="sibTrans" cxnId="{BF937E1D-3DD0-4164-89CF-AB1B805B5F4B}">
      <dgm:prSet/>
      <dgm:spPr/>
      <dgm:t>
        <a:bodyPr/>
        <a:lstStyle/>
        <a:p>
          <a:endParaRPr lang="pl-PL"/>
        </a:p>
      </dgm:t>
    </dgm:pt>
    <dgm:pt modelId="{507CB59D-7258-49E1-A9D5-85A1A363F962}">
      <dgm:prSet/>
      <dgm:spPr/>
      <dgm:t>
        <a:bodyPr/>
        <a:lstStyle/>
        <a:p>
          <a:r>
            <a:rPr lang="pl-PL" dirty="0"/>
            <a:t>PREZYDENT RP; ORGANY NIK; KRRiT; RPO; KRS; ORGANY NBP; ADMINISTRACJA SEJMU I SENATU</a:t>
          </a:r>
        </a:p>
      </dgm:t>
    </dgm:pt>
    <dgm:pt modelId="{B73F7062-34E2-4358-BC00-A664050E1A23}" type="parTrans" cxnId="{DEA16817-B88B-4333-BF97-7EC68D1C9DCC}">
      <dgm:prSet/>
      <dgm:spPr/>
      <dgm:t>
        <a:bodyPr/>
        <a:lstStyle/>
        <a:p>
          <a:endParaRPr lang="pl-PL"/>
        </a:p>
      </dgm:t>
    </dgm:pt>
    <dgm:pt modelId="{133FAA9F-B835-446B-B0D0-78F6BD9BD9DD}" type="sibTrans" cxnId="{DEA16817-B88B-4333-BF97-7EC68D1C9DCC}">
      <dgm:prSet/>
      <dgm:spPr/>
      <dgm:t>
        <a:bodyPr/>
        <a:lstStyle/>
        <a:p>
          <a:endParaRPr lang="pl-PL"/>
        </a:p>
      </dgm:t>
    </dgm:pt>
    <dgm:pt modelId="{6EC7D918-5870-43A6-B70E-99F02DC448DD}">
      <dgm:prSet/>
      <dgm:spPr/>
      <dgm:t>
        <a:bodyPr/>
        <a:lstStyle/>
        <a:p>
          <a:r>
            <a:rPr lang="pl-PL" dirty="0"/>
            <a:t>TERENOWE ORGANY ADMINISTRACJI RZĄDOWEJ</a:t>
          </a:r>
        </a:p>
      </dgm:t>
    </dgm:pt>
    <dgm:pt modelId="{DB91C353-36C7-49FF-9E4E-44601B252FDE}" type="parTrans" cxnId="{0AFEBAD2-0CF6-4121-AC9A-2A4AE56D1FE3}">
      <dgm:prSet/>
      <dgm:spPr/>
      <dgm:t>
        <a:bodyPr/>
        <a:lstStyle/>
        <a:p>
          <a:endParaRPr lang="pl-PL"/>
        </a:p>
      </dgm:t>
    </dgm:pt>
    <dgm:pt modelId="{7E363456-568F-4D2E-B2B8-C77CB47672CD}" type="sibTrans" cxnId="{0AFEBAD2-0CF6-4121-AC9A-2A4AE56D1FE3}">
      <dgm:prSet/>
      <dgm:spPr/>
      <dgm:t>
        <a:bodyPr/>
        <a:lstStyle/>
        <a:p>
          <a:endParaRPr lang="pl-PL"/>
        </a:p>
      </dgm:t>
    </dgm:pt>
    <dgm:pt modelId="{21B1B74F-E9C1-4720-B208-668201D766D5}">
      <dgm:prSet/>
      <dgm:spPr/>
      <dgm:t>
        <a:bodyPr/>
        <a:lstStyle/>
        <a:p>
          <a:r>
            <a:rPr lang="pl-PL" dirty="0"/>
            <a:t>ADMINISTRACJA ZESPOLONA</a:t>
          </a:r>
        </a:p>
      </dgm:t>
    </dgm:pt>
    <dgm:pt modelId="{74544BA5-43B0-4386-8D12-923E3486F069}" type="parTrans" cxnId="{630FC72B-D01F-4040-8558-1D25D70CB24B}">
      <dgm:prSet/>
      <dgm:spPr/>
      <dgm:t>
        <a:bodyPr/>
        <a:lstStyle/>
        <a:p>
          <a:endParaRPr lang="pl-PL"/>
        </a:p>
      </dgm:t>
    </dgm:pt>
    <dgm:pt modelId="{739CAAFC-15D1-4181-840F-1B9FD27C3AD7}" type="sibTrans" cxnId="{630FC72B-D01F-4040-8558-1D25D70CB24B}">
      <dgm:prSet/>
      <dgm:spPr/>
      <dgm:t>
        <a:bodyPr/>
        <a:lstStyle/>
        <a:p>
          <a:endParaRPr lang="pl-PL"/>
        </a:p>
      </dgm:t>
    </dgm:pt>
    <dgm:pt modelId="{3A215A71-2024-4E15-B83D-1ED6D22A3091}">
      <dgm:prSet/>
      <dgm:spPr/>
      <dgm:t>
        <a:bodyPr/>
        <a:lstStyle/>
        <a:p>
          <a:r>
            <a:rPr lang="pl-PL" dirty="0"/>
            <a:t>ADMINISTRACJA NIEZESPOLONA</a:t>
          </a:r>
        </a:p>
      </dgm:t>
    </dgm:pt>
    <dgm:pt modelId="{6FF691EE-8749-4B03-BE40-2A99064B9925}" type="parTrans" cxnId="{5130CB5B-457E-4075-A16A-4359AA4F2D59}">
      <dgm:prSet/>
      <dgm:spPr/>
      <dgm:t>
        <a:bodyPr/>
        <a:lstStyle/>
        <a:p>
          <a:endParaRPr lang="pl-PL"/>
        </a:p>
      </dgm:t>
    </dgm:pt>
    <dgm:pt modelId="{46D1F618-73CB-407C-A293-9B75BBF6E600}" type="sibTrans" cxnId="{5130CB5B-457E-4075-A16A-4359AA4F2D59}">
      <dgm:prSet/>
      <dgm:spPr/>
      <dgm:t>
        <a:bodyPr/>
        <a:lstStyle/>
        <a:p>
          <a:endParaRPr lang="pl-PL"/>
        </a:p>
      </dgm:t>
    </dgm:pt>
    <dgm:pt modelId="{25FD948E-5A44-4EC2-A429-F37FB21E1F98}">
      <dgm:prSet/>
      <dgm:spPr/>
      <dgm:t>
        <a:bodyPr/>
        <a:lstStyle/>
        <a:p>
          <a:r>
            <a:rPr lang="pl-PL" dirty="0"/>
            <a:t>SAMORZĄD TERYTORIALNY</a:t>
          </a:r>
        </a:p>
      </dgm:t>
    </dgm:pt>
    <dgm:pt modelId="{2E6AA8AB-D99C-442D-BA45-95EAEA8D32C5}" type="parTrans" cxnId="{206C2D7E-5BA9-4903-9094-3AFE1FFB182C}">
      <dgm:prSet/>
      <dgm:spPr/>
      <dgm:t>
        <a:bodyPr/>
        <a:lstStyle/>
        <a:p>
          <a:endParaRPr lang="pl-PL"/>
        </a:p>
      </dgm:t>
    </dgm:pt>
    <dgm:pt modelId="{2B3F1837-E333-4163-9D0F-92EFE4658690}" type="sibTrans" cxnId="{206C2D7E-5BA9-4903-9094-3AFE1FFB182C}">
      <dgm:prSet/>
      <dgm:spPr/>
      <dgm:t>
        <a:bodyPr/>
        <a:lstStyle/>
        <a:p>
          <a:endParaRPr lang="pl-PL"/>
        </a:p>
      </dgm:t>
    </dgm:pt>
    <dgm:pt modelId="{C6068500-8259-452F-9125-7366863ACF5E}">
      <dgm:prSet/>
      <dgm:spPr/>
      <dgm:t>
        <a:bodyPr/>
        <a:lstStyle/>
        <a:p>
          <a:r>
            <a:rPr lang="pl-PL" dirty="0"/>
            <a:t>SAMORZĄD ZAWODOWY</a:t>
          </a:r>
        </a:p>
      </dgm:t>
    </dgm:pt>
    <dgm:pt modelId="{45525824-2D55-411A-8D1F-0B419CFF3D00}" type="parTrans" cxnId="{6C88637B-8317-48CE-8AB4-8C40441F5F62}">
      <dgm:prSet/>
      <dgm:spPr/>
      <dgm:t>
        <a:bodyPr/>
        <a:lstStyle/>
        <a:p>
          <a:endParaRPr lang="pl-PL"/>
        </a:p>
      </dgm:t>
    </dgm:pt>
    <dgm:pt modelId="{94C95C0F-33C0-4D06-8BD8-F38F3B5D1FB5}" type="sibTrans" cxnId="{6C88637B-8317-48CE-8AB4-8C40441F5F62}">
      <dgm:prSet/>
      <dgm:spPr/>
      <dgm:t>
        <a:bodyPr/>
        <a:lstStyle/>
        <a:p>
          <a:endParaRPr lang="pl-PL"/>
        </a:p>
      </dgm:t>
    </dgm:pt>
    <dgm:pt modelId="{69C4800A-6F0B-4743-AC4A-2527587173EC}" type="pres">
      <dgm:prSet presAssocID="{563268BE-5FC1-4887-943A-B94B852460E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7DF500F-4BE4-49AE-97B5-8F51E28360E4}" type="pres">
      <dgm:prSet presAssocID="{1A211ED5-FA34-42C2-A0A7-7716207A5C67}" presName="hierRoot1" presStyleCnt="0"/>
      <dgm:spPr/>
    </dgm:pt>
    <dgm:pt modelId="{C5832653-2589-4E11-8306-6AF8FE19B128}" type="pres">
      <dgm:prSet presAssocID="{1A211ED5-FA34-42C2-A0A7-7716207A5C67}" presName="composite" presStyleCnt="0"/>
      <dgm:spPr/>
    </dgm:pt>
    <dgm:pt modelId="{0E80D3B0-F7B4-4E73-831A-03AEB26BCF31}" type="pres">
      <dgm:prSet presAssocID="{1A211ED5-FA34-42C2-A0A7-7716207A5C67}" presName="background" presStyleLbl="node0" presStyleIdx="0" presStyleCnt="1"/>
      <dgm:spPr/>
    </dgm:pt>
    <dgm:pt modelId="{5E977443-9EC6-4523-8120-A5D0D7429112}" type="pres">
      <dgm:prSet presAssocID="{1A211ED5-FA34-42C2-A0A7-7716207A5C67}" presName="text" presStyleLbl="fgAcc0" presStyleIdx="0" presStyleCnt="1">
        <dgm:presLayoutVars>
          <dgm:chPref val="3"/>
        </dgm:presLayoutVars>
      </dgm:prSet>
      <dgm:spPr/>
    </dgm:pt>
    <dgm:pt modelId="{6EB835C8-E9C4-4A7B-900D-A114AF64F3AA}" type="pres">
      <dgm:prSet presAssocID="{1A211ED5-FA34-42C2-A0A7-7716207A5C67}" presName="hierChild2" presStyleCnt="0"/>
      <dgm:spPr/>
    </dgm:pt>
    <dgm:pt modelId="{951AB493-A4D5-4F29-8577-163F19DF6A01}" type="pres">
      <dgm:prSet presAssocID="{69B84999-B304-48C2-A199-12F679AF16C1}" presName="Name10" presStyleLbl="parChTrans1D2" presStyleIdx="0" presStyleCnt="3"/>
      <dgm:spPr/>
    </dgm:pt>
    <dgm:pt modelId="{6ACCC94D-4338-401D-86FD-395D7FCF9FA6}" type="pres">
      <dgm:prSet presAssocID="{8770726E-B45B-4747-AC5B-F362DC944651}" presName="hierRoot2" presStyleCnt="0"/>
      <dgm:spPr/>
    </dgm:pt>
    <dgm:pt modelId="{9D3E9EE4-B6CF-4FFB-94BE-2FD290EC6033}" type="pres">
      <dgm:prSet presAssocID="{8770726E-B45B-4747-AC5B-F362DC944651}" presName="composite2" presStyleCnt="0"/>
      <dgm:spPr/>
    </dgm:pt>
    <dgm:pt modelId="{3D3F5AA6-3B6D-45E8-83A8-53846B1B50AC}" type="pres">
      <dgm:prSet presAssocID="{8770726E-B45B-4747-AC5B-F362DC944651}" presName="background2" presStyleLbl="node2" presStyleIdx="0" presStyleCnt="3"/>
      <dgm:spPr/>
    </dgm:pt>
    <dgm:pt modelId="{E218FEF6-EE46-47DD-98CD-E7DC58036D80}" type="pres">
      <dgm:prSet presAssocID="{8770726E-B45B-4747-AC5B-F362DC944651}" presName="text2" presStyleLbl="fgAcc2" presStyleIdx="0" presStyleCnt="3">
        <dgm:presLayoutVars>
          <dgm:chPref val="3"/>
        </dgm:presLayoutVars>
      </dgm:prSet>
      <dgm:spPr/>
    </dgm:pt>
    <dgm:pt modelId="{20982D09-444B-439D-9BBB-882073C0B785}" type="pres">
      <dgm:prSet presAssocID="{8770726E-B45B-4747-AC5B-F362DC944651}" presName="hierChild3" presStyleCnt="0"/>
      <dgm:spPr/>
    </dgm:pt>
    <dgm:pt modelId="{0C3782ED-5294-4E0A-B0F9-D43243154BCA}" type="pres">
      <dgm:prSet presAssocID="{B73F7062-34E2-4358-BC00-A664050E1A23}" presName="Name17" presStyleLbl="parChTrans1D3" presStyleIdx="0" presStyleCnt="6"/>
      <dgm:spPr/>
    </dgm:pt>
    <dgm:pt modelId="{C5E64903-130C-4140-A71F-12898DA23D0E}" type="pres">
      <dgm:prSet presAssocID="{507CB59D-7258-49E1-A9D5-85A1A363F962}" presName="hierRoot3" presStyleCnt="0"/>
      <dgm:spPr/>
    </dgm:pt>
    <dgm:pt modelId="{DC0D7510-34D1-41FE-A171-821F909507E9}" type="pres">
      <dgm:prSet presAssocID="{507CB59D-7258-49E1-A9D5-85A1A363F962}" presName="composite3" presStyleCnt="0"/>
      <dgm:spPr/>
    </dgm:pt>
    <dgm:pt modelId="{69572F52-E3B1-4350-B397-2AEA27C4B991}" type="pres">
      <dgm:prSet presAssocID="{507CB59D-7258-49E1-A9D5-85A1A363F962}" presName="background3" presStyleLbl="node3" presStyleIdx="0" presStyleCnt="6"/>
      <dgm:spPr/>
    </dgm:pt>
    <dgm:pt modelId="{8A12A888-9CA8-40BC-BBD4-18AFCA6E80A6}" type="pres">
      <dgm:prSet presAssocID="{507CB59D-7258-49E1-A9D5-85A1A363F962}" presName="text3" presStyleLbl="fgAcc3" presStyleIdx="0" presStyleCnt="6">
        <dgm:presLayoutVars>
          <dgm:chPref val="3"/>
        </dgm:presLayoutVars>
      </dgm:prSet>
      <dgm:spPr/>
    </dgm:pt>
    <dgm:pt modelId="{85CC47A1-2A60-4932-833E-18B2255E05E0}" type="pres">
      <dgm:prSet presAssocID="{507CB59D-7258-49E1-A9D5-85A1A363F962}" presName="hierChild4" presStyleCnt="0"/>
      <dgm:spPr/>
    </dgm:pt>
    <dgm:pt modelId="{39540F90-68D3-4154-93CF-BE6DCB5663FA}" type="pres">
      <dgm:prSet presAssocID="{7BB3F179-7886-4D56-A53A-8E2CBCBC498E}" presName="Name10" presStyleLbl="parChTrans1D2" presStyleIdx="1" presStyleCnt="3"/>
      <dgm:spPr/>
    </dgm:pt>
    <dgm:pt modelId="{469A82AC-BCB8-4539-B7D6-427847B4D076}" type="pres">
      <dgm:prSet presAssocID="{52ECB81B-7879-49AE-BC86-52E8F22B8C05}" presName="hierRoot2" presStyleCnt="0"/>
      <dgm:spPr/>
    </dgm:pt>
    <dgm:pt modelId="{6D6E47F5-631B-4E16-B6E6-BAE8E23DAAF0}" type="pres">
      <dgm:prSet presAssocID="{52ECB81B-7879-49AE-BC86-52E8F22B8C05}" presName="composite2" presStyleCnt="0"/>
      <dgm:spPr/>
    </dgm:pt>
    <dgm:pt modelId="{F66D9EBB-6574-41F6-B728-A9ECCB751512}" type="pres">
      <dgm:prSet presAssocID="{52ECB81B-7879-49AE-BC86-52E8F22B8C05}" presName="background2" presStyleLbl="node2" presStyleIdx="1" presStyleCnt="3"/>
      <dgm:spPr/>
    </dgm:pt>
    <dgm:pt modelId="{542CB6E4-B734-412D-96CE-7E86AAFF4482}" type="pres">
      <dgm:prSet presAssocID="{52ECB81B-7879-49AE-BC86-52E8F22B8C05}" presName="text2" presStyleLbl="fgAcc2" presStyleIdx="1" presStyleCnt="3">
        <dgm:presLayoutVars>
          <dgm:chPref val="3"/>
        </dgm:presLayoutVars>
      </dgm:prSet>
      <dgm:spPr/>
    </dgm:pt>
    <dgm:pt modelId="{170583E3-85AC-4F99-ABEB-D164666558BE}" type="pres">
      <dgm:prSet presAssocID="{52ECB81B-7879-49AE-BC86-52E8F22B8C05}" presName="hierChild3" presStyleCnt="0"/>
      <dgm:spPr/>
    </dgm:pt>
    <dgm:pt modelId="{6E79F3DA-4613-4630-B84F-DEF14732D09F}" type="pres">
      <dgm:prSet presAssocID="{747BB60D-CE6D-41A6-BDEB-A88B2D73DEBD}" presName="Name17" presStyleLbl="parChTrans1D3" presStyleIdx="1" presStyleCnt="6"/>
      <dgm:spPr/>
    </dgm:pt>
    <dgm:pt modelId="{1EB9760E-FFD9-4D27-9F25-4EA0EC5A0558}" type="pres">
      <dgm:prSet presAssocID="{59E0CFFC-C560-412A-BA49-A359330506E1}" presName="hierRoot3" presStyleCnt="0"/>
      <dgm:spPr/>
    </dgm:pt>
    <dgm:pt modelId="{40850631-4769-480B-A643-44E236E9803E}" type="pres">
      <dgm:prSet presAssocID="{59E0CFFC-C560-412A-BA49-A359330506E1}" presName="composite3" presStyleCnt="0"/>
      <dgm:spPr/>
    </dgm:pt>
    <dgm:pt modelId="{30488421-4178-41CC-8AE3-B719B3B714A0}" type="pres">
      <dgm:prSet presAssocID="{59E0CFFC-C560-412A-BA49-A359330506E1}" presName="background3" presStyleLbl="node3" presStyleIdx="1" presStyleCnt="6"/>
      <dgm:spPr/>
    </dgm:pt>
    <dgm:pt modelId="{57C6EBCB-CFAD-46F7-A0D2-F073A55A5F0F}" type="pres">
      <dgm:prSet presAssocID="{59E0CFFC-C560-412A-BA49-A359330506E1}" presName="text3" presStyleLbl="fgAcc3" presStyleIdx="1" presStyleCnt="6">
        <dgm:presLayoutVars>
          <dgm:chPref val="3"/>
        </dgm:presLayoutVars>
      </dgm:prSet>
      <dgm:spPr/>
    </dgm:pt>
    <dgm:pt modelId="{40509988-80CA-4CA8-A3BA-428265574593}" type="pres">
      <dgm:prSet presAssocID="{59E0CFFC-C560-412A-BA49-A359330506E1}" presName="hierChild4" presStyleCnt="0"/>
      <dgm:spPr/>
    </dgm:pt>
    <dgm:pt modelId="{AA2E76B7-DC34-4470-B5F7-7903D50EB5AE}" type="pres">
      <dgm:prSet presAssocID="{1DCE3CA5-407F-4637-8440-13FB8DEA7DE2}" presName="Name17" presStyleLbl="parChTrans1D3" presStyleIdx="2" presStyleCnt="6"/>
      <dgm:spPr/>
    </dgm:pt>
    <dgm:pt modelId="{083840AD-78D5-4DD8-8F8B-5650E3F86E29}" type="pres">
      <dgm:prSet presAssocID="{F0885435-E9D6-49B9-974F-E7EB8E2A3C7D}" presName="hierRoot3" presStyleCnt="0"/>
      <dgm:spPr/>
    </dgm:pt>
    <dgm:pt modelId="{78E6C137-A425-4F83-84F8-F4E902D36F09}" type="pres">
      <dgm:prSet presAssocID="{F0885435-E9D6-49B9-974F-E7EB8E2A3C7D}" presName="composite3" presStyleCnt="0"/>
      <dgm:spPr/>
    </dgm:pt>
    <dgm:pt modelId="{E263858A-AEA9-4CDE-8D34-8427C122B38B}" type="pres">
      <dgm:prSet presAssocID="{F0885435-E9D6-49B9-974F-E7EB8E2A3C7D}" presName="background3" presStyleLbl="node3" presStyleIdx="2" presStyleCnt="6"/>
      <dgm:spPr/>
    </dgm:pt>
    <dgm:pt modelId="{0EBE0DE2-6A56-4518-9DE5-C389EAE9FE51}" type="pres">
      <dgm:prSet presAssocID="{F0885435-E9D6-49B9-974F-E7EB8E2A3C7D}" presName="text3" presStyleLbl="fgAcc3" presStyleIdx="2" presStyleCnt="6">
        <dgm:presLayoutVars>
          <dgm:chPref val="3"/>
        </dgm:presLayoutVars>
      </dgm:prSet>
      <dgm:spPr/>
    </dgm:pt>
    <dgm:pt modelId="{FE1DE60E-B155-4F81-BC19-1C209266FF97}" type="pres">
      <dgm:prSet presAssocID="{F0885435-E9D6-49B9-974F-E7EB8E2A3C7D}" presName="hierChild4" presStyleCnt="0"/>
      <dgm:spPr/>
    </dgm:pt>
    <dgm:pt modelId="{45B98750-69EF-4746-8FBA-C989353EB347}" type="pres">
      <dgm:prSet presAssocID="{DB91C353-36C7-49FF-9E4E-44601B252FDE}" presName="Name17" presStyleLbl="parChTrans1D3" presStyleIdx="3" presStyleCnt="6"/>
      <dgm:spPr/>
    </dgm:pt>
    <dgm:pt modelId="{EFD8580C-438D-44F8-AA03-B2B31BF350B3}" type="pres">
      <dgm:prSet presAssocID="{6EC7D918-5870-43A6-B70E-99F02DC448DD}" presName="hierRoot3" presStyleCnt="0"/>
      <dgm:spPr/>
    </dgm:pt>
    <dgm:pt modelId="{9C670220-2894-46FE-A05A-218A3048F9C6}" type="pres">
      <dgm:prSet presAssocID="{6EC7D918-5870-43A6-B70E-99F02DC448DD}" presName="composite3" presStyleCnt="0"/>
      <dgm:spPr/>
    </dgm:pt>
    <dgm:pt modelId="{6439C873-9EBF-4A02-9AC0-F2831E8BD8AC}" type="pres">
      <dgm:prSet presAssocID="{6EC7D918-5870-43A6-B70E-99F02DC448DD}" presName="background3" presStyleLbl="node3" presStyleIdx="3" presStyleCnt="6"/>
      <dgm:spPr/>
    </dgm:pt>
    <dgm:pt modelId="{E6F6B2F6-0F93-41D8-BAC2-B11999B929B6}" type="pres">
      <dgm:prSet presAssocID="{6EC7D918-5870-43A6-B70E-99F02DC448DD}" presName="text3" presStyleLbl="fgAcc3" presStyleIdx="3" presStyleCnt="6">
        <dgm:presLayoutVars>
          <dgm:chPref val="3"/>
        </dgm:presLayoutVars>
      </dgm:prSet>
      <dgm:spPr/>
    </dgm:pt>
    <dgm:pt modelId="{89C128CF-6089-408B-AF4C-E743A73DD8BA}" type="pres">
      <dgm:prSet presAssocID="{6EC7D918-5870-43A6-B70E-99F02DC448DD}" presName="hierChild4" presStyleCnt="0"/>
      <dgm:spPr/>
    </dgm:pt>
    <dgm:pt modelId="{4749643F-663E-431A-9AAA-67283EE9CAC0}" type="pres">
      <dgm:prSet presAssocID="{74544BA5-43B0-4386-8D12-923E3486F069}" presName="Name23" presStyleLbl="parChTrans1D4" presStyleIdx="0" presStyleCnt="2"/>
      <dgm:spPr/>
    </dgm:pt>
    <dgm:pt modelId="{37FCBA19-44CB-4692-BA9F-39B1920F446B}" type="pres">
      <dgm:prSet presAssocID="{21B1B74F-E9C1-4720-B208-668201D766D5}" presName="hierRoot4" presStyleCnt="0"/>
      <dgm:spPr/>
    </dgm:pt>
    <dgm:pt modelId="{02899ED3-BCC9-4DF9-822F-C82977BA1519}" type="pres">
      <dgm:prSet presAssocID="{21B1B74F-E9C1-4720-B208-668201D766D5}" presName="composite4" presStyleCnt="0"/>
      <dgm:spPr/>
    </dgm:pt>
    <dgm:pt modelId="{EB4E337F-F60C-4D01-8813-76215B7FFFD9}" type="pres">
      <dgm:prSet presAssocID="{21B1B74F-E9C1-4720-B208-668201D766D5}" presName="background4" presStyleLbl="node4" presStyleIdx="0" presStyleCnt="2"/>
      <dgm:spPr/>
    </dgm:pt>
    <dgm:pt modelId="{4BCACD2D-4ABA-4008-829E-380B1943E220}" type="pres">
      <dgm:prSet presAssocID="{21B1B74F-E9C1-4720-B208-668201D766D5}" presName="text4" presStyleLbl="fgAcc4" presStyleIdx="0" presStyleCnt="2">
        <dgm:presLayoutVars>
          <dgm:chPref val="3"/>
        </dgm:presLayoutVars>
      </dgm:prSet>
      <dgm:spPr/>
    </dgm:pt>
    <dgm:pt modelId="{EEE92B05-9E5C-45F0-86BC-7AD1EA5C5CCD}" type="pres">
      <dgm:prSet presAssocID="{21B1B74F-E9C1-4720-B208-668201D766D5}" presName="hierChild5" presStyleCnt="0"/>
      <dgm:spPr/>
    </dgm:pt>
    <dgm:pt modelId="{F5D9FF64-D5B3-405B-93FB-16FC80CC12BB}" type="pres">
      <dgm:prSet presAssocID="{6FF691EE-8749-4B03-BE40-2A99064B9925}" presName="Name23" presStyleLbl="parChTrans1D4" presStyleIdx="1" presStyleCnt="2"/>
      <dgm:spPr/>
    </dgm:pt>
    <dgm:pt modelId="{1D87921C-1AB7-41F0-9F53-A3CAB317F977}" type="pres">
      <dgm:prSet presAssocID="{3A215A71-2024-4E15-B83D-1ED6D22A3091}" presName="hierRoot4" presStyleCnt="0"/>
      <dgm:spPr/>
    </dgm:pt>
    <dgm:pt modelId="{D222F20E-E276-4B51-ADE0-5BC6C06FC457}" type="pres">
      <dgm:prSet presAssocID="{3A215A71-2024-4E15-B83D-1ED6D22A3091}" presName="composite4" presStyleCnt="0"/>
      <dgm:spPr/>
    </dgm:pt>
    <dgm:pt modelId="{EAF1612B-383A-4896-8419-A81B76EEB0E2}" type="pres">
      <dgm:prSet presAssocID="{3A215A71-2024-4E15-B83D-1ED6D22A3091}" presName="background4" presStyleLbl="node4" presStyleIdx="1" presStyleCnt="2"/>
      <dgm:spPr/>
    </dgm:pt>
    <dgm:pt modelId="{05D5E60C-87B2-41D6-A2F8-8A73240B1F6E}" type="pres">
      <dgm:prSet presAssocID="{3A215A71-2024-4E15-B83D-1ED6D22A3091}" presName="text4" presStyleLbl="fgAcc4" presStyleIdx="1" presStyleCnt="2">
        <dgm:presLayoutVars>
          <dgm:chPref val="3"/>
        </dgm:presLayoutVars>
      </dgm:prSet>
      <dgm:spPr/>
    </dgm:pt>
    <dgm:pt modelId="{E9ADE1EF-CAC9-4306-ABE1-40D4CAE11AE3}" type="pres">
      <dgm:prSet presAssocID="{3A215A71-2024-4E15-B83D-1ED6D22A3091}" presName="hierChild5" presStyleCnt="0"/>
      <dgm:spPr/>
    </dgm:pt>
    <dgm:pt modelId="{3F08A6F5-8CC8-4572-8B0C-C5AB896C6343}" type="pres">
      <dgm:prSet presAssocID="{716FF136-EF28-4164-BA22-EF0C7D2B15F2}" presName="Name10" presStyleLbl="parChTrans1D2" presStyleIdx="2" presStyleCnt="3"/>
      <dgm:spPr/>
    </dgm:pt>
    <dgm:pt modelId="{76335AB6-6815-4ABC-A9DB-C37B3FFB3CF8}" type="pres">
      <dgm:prSet presAssocID="{C2B8944D-37B2-446E-878A-D29967F09524}" presName="hierRoot2" presStyleCnt="0"/>
      <dgm:spPr/>
    </dgm:pt>
    <dgm:pt modelId="{F5A90744-2973-410B-978C-CC48FF5BDCCD}" type="pres">
      <dgm:prSet presAssocID="{C2B8944D-37B2-446E-878A-D29967F09524}" presName="composite2" presStyleCnt="0"/>
      <dgm:spPr/>
    </dgm:pt>
    <dgm:pt modelId="{0EF19450-98D6-430D-9927-E11434F9F363}" type="pres">
      <dgm:prSet presAssocID="{C2B8944D-37B2-446E-878A-D29967F09524}" presName="background2" presStyleLbl="node2" presStyleIdx="2" presStyleCnt="3"/>
      <dgm:spPr/>
    </dgm:pt>
    <dgm:pt modelId="{50DA1F20-9065-485A-A82A-CCB4340E2F0F}" type="pres">
      <dgm:prSet presAssocID="{C2B8944D-37B2-446E-878A-D29967F09524}" presName="text2" presStyleLbl="fgAcc2" presStyleIdx="2" presStyleCnt="3">
        <dgm:presLayoutVars>
          <dgm:chPref val="3"/>
        </dgm:presLayoutVars>
      </dgm:prSet>
      <dgm:spPr/>
    </dgm:pt>
    <dgm:pt modelId="{68A43B1E-49AE-4A50-8573-098ED4523C5B}" type="pres">
      <dgm:prSet presAssocID="{C2B8944D-37B2-446E-878A-D29967F09524}" presName="hierChild3" presStyleCnt="0"/>
      <dgm:spPr/>
    </dgm:pt>
    <dgm:pt modelId="{C199CC5E-4385-4619-9272-F551A4EC2A23}" type="pres">
      <dgm:prSet presAssocID="{2E6AA8AB-D99C-442D-BA45-95EAEA8D32C5}" presName="Name17" presStyleLbl="parChTrans1D3" presStyleIdx="4" presStyleCnt="6"/>
      <dgm:spPr/>
    </dgm:pt>
    <dgm:pt modelId="{B1E3A257-8A23-4040-BCB2-09D46733BF49}" type="pres">
      <dgm:prSet presAssocID="{25FD948E-5A44-4EC2-A429-F37FB21E1F98}" presName="hierRoot3" presStyleCnt="0"/>
      <dgm:spPr/>
    </dgm:pt>
    <dgm:pt modelId="{14138FCD-E13E-495E-87F0-28DA9E9A5746}" type="pres">
      <dgm:prSet presAssocID="{25FD948E-5A44-4EC2-A429-F37FB21E1F98}" presName="composite3" presStyleCnt="0"/>
      <dgm:spPr/>
    </dgm:pt>
    <dgm:pt modelId="{8902DD50-A988-4D3E-A565-F0FA744EFEF5}" type="pres">
      <dgm:prSet presAssocID="{25FD948E-5A44-4EC2-A429-F37FB21E1F98}" presName="background3" presStyleLbl="node3" presStyleIdx="4" presStyleCnt="6"/>
      <dgm:spPr/>
    </dgm:pt>
    <dgm:pt modelId="{1F63525F-BC5C-4677-9939-FCB99333C17A}" type="pres">
      <dgm:prSet presAssocID="{25FD948E-5A44-4EC2-A429-F37FB21E1F98}" presName="text3" presStyleLbl="fgAcc3" presStyleIdx="4" presStyleCnt="6">
        <dgm:presLayoutVars>
          <dgm:chPref val="3"/>
        </dgm:presLayoutVars>
      </dgm:prSet>
      <dgm:spPr/>
    </dgm:pt>
    <dgm:pt modelId="{9359C9D8-A811-4C21-BADA-310731137B8D}" type="pres">
      <dgm:prSet presAssocID="{25FD948E-5A44-4EC2-A429-F37FB21E1F98}" presName="hierChild4" presStyleCnt="0"/>
      <dgm:spPr/>
    </dgm:pt>
    <dgm:pt modelId="{799B34C0-DF3A-4885-A6C6-1CA3D8FB0F43}" type="pres">
      <dgm:prSet presAssocID="{45525824-2D55-411A-8D1F-0B419CFF3D00}" presName="Name17" presStyleLbl="parChTrans1D3" presStyleIdx="5" presStyleCnt="6"/>
      <dgm:spPr/>
    </dgm:pt>
    <dgm:pt modelId="{2BB9843A-F00C-40C8-8631-6BF0D133DAF4}" type="pres">
      <dgm:prSet presAssocID="{C6068500-8259-452F-9125-7366863ACF5E}" presName="hierRoot3" presStyleCnt="0"/>
      <dgm:spPr/>
    </dgm:pt>
    <dgm:pt modelId="{BAD7B639-72DA-4AE6-9696-3A09A008253F}" type="pres">
      <dgm:prSet presAssocID="{C6068500-8259-452F-9125-7366863ACF5E}" presName="composite3" presStyleCnt="0"/>
      <dgm:spPr/>
    </dgm:pt>
    <dgm:pt modelId="{FB84C58B-AAEE-4B8D-A88B-2B030B587C50}" type="pres">
      <dgm:prSet presAssocID="{C6068500-8259-452F-9125-7366863ACF5E}" presName="background3" presStyleLbl="node3" presStyleIdx="5" presStyleCnt="6"/>
      <dgm:spPr/>
    </dgm:pt>
    <dgm:pt modelId="{45BADBFE-824A-4A1E-B3E3-F43FD883B5B6}" type="pres">
      <dgm:prSet presAssocID="{C6068500-8259-452F-9125-7366863ACF5E}" presName="text3" presStyleLbl="fgAcc3" presStyleIdx="5" presStyleCnt="6">
        <dgm:presLayoutVars>
          <dgm:chPref val="3"/>
        </dgm:presLayoutVars>
      </dgm:prSet>
      <dgm:spPr/>
    </dgm:pt>
    <dgm:pt modelId="{FF76FC81-B9D3-4FF3-8E95-EF11007D7297}" type="pres">
      <dgm:prSet presAssocID="{C6068500-8259-452F-9125-7366863ACF5E}" presName="hierChild4" presStyleCnt="0"/>
      <dgm:spPr/>
    </dgm:pt>
  </dgm:ptLst>
  <dgm:cxnLst>
    <dgm:cxn modelId="{36A7B203-A817-4F90-ADE8-C1FB9500528C}" type="presOf" srcId="{B73F7062-34E2-4358-BC00-A664050E1A23}" destId="{0C3782ED-5294-4E0A-B0F9-D43243154BCA}" srcOrd="0" destOrd="0" presId="urn:microsoft.com/office/officeart/2005/8/layout/hierarchy1"/>
    <dgm:cxn modelId="{AE1A620B-419E-44EC-ACDB-0827AECEB5F5}" type="presOf" srcId="{59E0CFFC-C560-412A-BA49-A359330506E1}" destId="{57C6EBCB-CFAD-46F7-A0D2-F073A55A5F0F}" srcOrd="0" destOrd="0" presId="urn:microsoft.com/office/officeart/2005/8/layout/hierarchy1"/>
    <dgm:cxn modelId="{637B4C13-358D-4075-A74E-F1CC563EAC3C}" type="presOf" srcId="{21B1B74F-E9C1-4720-B208-668201D766D5}" destId="{4BCACD2D-4ABA-4008-829E-380B1943E220}" srcOrd="0" destOrd="0" presId="urn:microsoft.com/office/officeart/2005/8/layout/hierarchy1"/>
    <dgm:cxn modelId="{DEA16817-B88B-4333-BF97-7EC68D1C9DCC}" srcId="{8770726E-B45B-4747-AC5B-F362DC944651}" destId="{507CB59D-7258-49E1-A9D5-85A1A363F962}" srcOrd="0" destOrd="0" parTransId="{B73F7062-34E2-4358-BC00-A664050E1A23}" sibTransId="{133FAA9F-B835-446B-B0D0-78F6BD9BD9DD}"/>
    <dgm:cxn modelId="{BF937E1D-3DD0-4164-89CF-AB1B805B5F4B}" srcId="{52ECB81B-7879-49AE-BC86-52E8F22B8C05}" destId="{F0885435-E9D6-49B9-974F-E7EB8E2A3C7D}" srcOrd="1" destOrd="0" parTransId="{1DCE3CA5-407F-4637-8440-13FB8DEA7DE2}" sibTransId="{4706FDAC-18DD-4B04-BDDD-ED57199CC765}"/>
    <dgm:cxn modelId="{60D69423-F087-4C4B-98CE-EE7AFF7EDE99}" type="presOf" srcId="{1A211ED5-FA34-42C2-A0A7-7716207A5C67}" destId="{5E977443-9EC6-4523-8120-A5D0D7429112}" srcOrd="0" destOrd="0" presId="urn:microsoft.com/office/officeart/2005/8/layout/hierarchy1"/>
    <dgm:cxn modelId="{80910925-8A36-4C34-8238-CB38AE703BF5}" type="presOf" srcId="{F0885435-E9D6-49B9-974F-E7EB8E2A3C7D}" destId="{0EBE0DE2-6A56-4518-9DE5-C389EAE9FE51}" srcOrd="0" destOrd="0" presId="urn:microsoft.com/office/officeart/2005/8/layout/hierarchy1"/>
    <dgm:cxn modelId="{630FC72B-D01F-4040-8558-1D25D70CB24B}" srcId="{6EC7D918-5870-43A6-B70E-99F02DC448DD}" destId="{21B1B74F-E9C1-4720-B208-668201D766D5}" srcOrd="0" destOrd="0" parTransId="{74544BA5-43B0-4386-8D12-923E3486F069}" sibTransId="{739CAAFC-15D1-4181-840F-1B9FD27C3AD7}"/>
    <dgm:cxn modelId="{C55C5030-860A-4418-9738-975172CEF092}" type="presOf" srcId="{45525824-2D55-411A-8D1F-0B419CFF3D00}" destId="{799B34C0-DF3A-4885-A6C6-1CA3D8FB0F43}" srcOrd="0" destOrd="0" presId="urn:microsoft.com/office/officeart/2005/8/layout/hierarchy1"/>
    <dgm:cxn modelId="{6D479E34-6466-4944-86F1-187B66564497}" type="presOf" srcId="{2E6AA8AB-D99C-442D-BA45-95EAEA8D32C5}" destId="{C199CC5E-4385-4619-9272-F551A4EC2A23}" srcOrd="0" destOrd="0" presId="urn:microsoft.com/office/officeart/2005/8/layout/hierarchy1"/>
    <dgm:cxn modelId="{ED5F623C-1BBA-4C9A-AEB4-ADDC8CC8B8A0}" type="presOf" srcId="{C6068500-8259-452F-9125-7366863ACF5E}" destId="{45BADBFE-824A-4A1E-B3E3-F43FD883B5B6}" srcOrd="0" destOrd="0" presId="urn:microsoft.com/office/officeart/2005/8/layout/hierarchy1"/>
    <dgm:cxn modelId="{5130CB5B-457E-4075-A16A-4359AA4F2D59}" srcId="{6EC7D918-5870-43A6-B70E-99F02DC448DD}" destId="{3A215A71-2024-4E15-B83D-1ED6D22A3091}" srcOrd="1" destOrd="0" parTransId="{6FF691EE-8749-4B03-BE40-2A99064B9925}" sibTransId="{46D1F618-73CB-407C-A293-9B75BBF6E600}"/>
    <dgm:cxn modelId="{AE80C648-B7AB-46CC-9A86-7581B8C7F943}" type="presOf" srcId="{716FF136-EF28-4164-BA22-EF0C7D2B15F2}" destId="{3F08A6F5-8CC8-4572-8B0C-C5AB896C6343}" srcOrd="0" destOrd="0" presId="urn:microsoft.com/office/officeart/2005/8/layout/hierarchy1"/>
    <dgm:cxn modelId="{BA3B4E51-6735-40AC-8D1D-F5429A8B9147}" type="presOf" srcId="{507CB59D-7258-49E1-A9D5-85A1A363F962}" destId="{8A12A888-9CA8-40BC-BBD4-18AFCA6E80A6}" srcOrd="0" destOrd="0" presId="urn:microsoft.com/office/officeart/2005/8/layout/hierarchy1"/>
    <dgm:cxn modelId="{73A94952-6EAD-42E7-B431-085EB4458A96}" srcId="{1A211ED5-FA34-42C2-A0A7-7716207A5C67}" destId="{52ECB81B-7879-49AE-BC86-52E8F22B8C05}" srcOrd="1" destOrd="0" parTransId="{7BB3F179-7886-4D56-A53A-8E2CBCBC498E}" sibTransId="{E1D22F9C-F96C-439E-84A4-12B31806975A}"/>
    <dgm:cxn modelId="{93086053-78EE-43ED-8E28-E4ACB639F3A2}" type="presOf" srcId="{52ECB81B-7879-49AE-BC86-52E8F22B8C05}" destId="{542CB6E4-B734-412D-96CE-7E86AAFF4482}" srcOrd="0" destOrd="0" presId="urn:microsoft.com/office/officeart/2005/8/layout/hierarchy1"/>
    <dgm:cxn modelId="{856F6658-FC63-43F6-BE8A-0D75F6D570AC}" type="presOf" srcId="{DB91C353-36C7-49FF-9E4E-44601B252FDE}" destId="{45B98750-69EF-4746-8FBA-C989353EB347}" srcOrd="0" destOrd="0" presId="urn:microsoft.com/office/officeart/2005/8/layout/hierarchy1"/>
    <dgm:cxn modelId="{6C88637B-8317-48CE-8AB4-8C40441F5F62}" srcId="{C2B8944D-37B2-446E-878A-D29967F09524}" destId="{C6068500-8259-452F-9125-7366863ACF5E}" srcOrd="1" destOrd="0" parTransId="{45525824-2D55-411A-8D1F-0B419CFF3D00}" sibTransId="{94C95C0F-33C0-4D06-8BD8-F38F3B5D1FB5}"/>
    <dgm:cxn modelId="{206C2D7E-5BA9-4903-9094-3AFE1FFB182C}" srcId="{C2B8944D-37B2-446E-878A-D29967F09524}" destId="{25FD948E-5A44-4EC2-A429-F37FB21E1F98}" srcOrd="0" destOrd="0" parTransId="{2E6AA8AB-D99C-442D-BA45-95EAEA8D32C5}" sibTransId="{2B3F1837-E333-4163-9D0F-92EFE4658690}"/>
    <dgm:cxn modelId="{3DC7C085-1B6C-4B4A-9738-2A920B4807D1}" type="presOf" srcId="{3A215A71-2024-4E15-B83D-1ED6D22A3091}" destId="{05D5E60C-87B2-41D6-A2F8-8A73240B1F6E}" srcOrd="0" destOrd="0" presId="urn:microsoft.com/office/officeart/2005/8/layout/hierarchy1"/>
    <dgm:cxn modelId="{3FDBA88A-6182-48E2-BE8B-BD3147B07A76}" type="presOf" srcId="{563268BE-5FC1-4887-943A-B94B852460EE}" destId="{69C4800A-6F0B-4743-AC4A-2527587173EC}" srcOrd="0" destOrd="0" presId="urn:microsoft.com/office/officeart/2005/8/layout/hierarchy1"/>
    <dgm:cxn modelId="{3D762E9D-322C-412D-B62F-5BED91042ADB}" type="presOf" srcId="{1DCE3CA5-407F-4637-8440-13FB8DEA7DE2}" destId="{AA2E76B7-DC34-4470-B5F7-7903D50EB5AE}" srcOrd="0" destOrd="0" presId="urn:microsoft.com/office/officeart/2005/8/layout/hierarchy1"/>
    <dgm:cxn modelId="{B2E395A1-7F68-49CA-BBF1-2115AFE76E26}" srcId="{563268BE-5FC1-4887-943A-B94B852460EE}" destId="{1A211ED5-FA34-42C2-A0A7-7716207A5C67}" srcOrd="0" destOrd="0" parTransId="{DB79A76C-2B6F-4A92-9B78-5AF2C7CD2C04}" sibTransId="{FBD611C5-8742-475C-BA79-06374659BE7D}"/>
    <dgm:cxn modelId="{7D43FDA9-F1AF-4389-A689-FCFED0003A45}" type="presOf" srcId="{74544BA5-43B0-4386-8D12-923E3486F069}" destId="{4749643F-663E-431A-9AAA-67283EE9CAC0}" srcOrd="0" destOrd="0" presId="urn:microsoft.com/office/officeart/2005/8/layout/hierarchy1"/>
    <dgm:cxn modelId="{378754BB-4C88-4803-999E-D71B7C1BA281}" type="presOf" srcId="{C2B8944D-37B2-446E-878A-D29967F09524}" destId="{50DA1F20-9065-485A-A82A-CCB4340E2F0F}" srcOrd="0" destOrd="0" presId="urn:microsoft.com/office/officeart/2005/8/layout/hierarchy1"/>
    <dgm:cxn modelId="{1B7442BF-6A9D-41E9-8EE8-CB006F4C2A10}" type="presOf" srcId="{6EC7D918-5870-43A6-B70E-99F02DC448DD}" destId="{E6F6B2F6-0F93-41D8-BAC2-B11999B929B6}" srcOrd="0" destOrd="0" presId="urn:microsoft.com/office/officeart/2005/8/layout/hierarchy1"/>
    <dgm:cxn modelId="{740FAEC3-27B9-46C1-B9A0-6D148EAC7411}" type="presOf" srcId="{747BB60D-CE6D-41A6-BDEB-A88B2D73DEBD}" destId="{6E79F3DA-4613-4630-B84F-DEF14732D09F}" srcOrd="0" destOrd="0" presId="urn:microsoft.com/office/officeart/2005/8/layout/hierarchy1"/>
    <dgm:cxn modelId="{6E02CFC5-B9B7-4B81-8113-BA842670B771}" srcId="{1A211ED5-FA34-42C2-A0A7-7716207A5C67}" destId="{8770726E-B45B-4747-AC5B-F362DC944651}" srcOrd="0" destOrd="0" parTransId="{69B84999-B304-48C2-A199-12F679AF16C1}" sibTransId="{E75DF25C-9D85-40EF-9066-22E729B95E73}"/>
    <dgm:cxn modelId="{7E7AA3CF-129F-4C40-9606-A037210BBF61}" type="presOf" srcId="{6FF691EE-8749-4B03-BE40-2A99064B9925}" destId="{F5D9FF64-D5B3-405B-93FB-16FC80CC12BB}" srcOrd="0" destOrd="0" presId="urn:microsoft.com/office/officeart/2005/8/layout/hierarchy1"/>
    <dgm:cxn modelId="{3158EED1-5343-4724-966F-03ECB2FDEFDB}" type="presOf" srcId="{7BB3F179-7886-4D56-A53A-8E2CBCBC498E}" destId="{39540F90-68D3-4154-93CF-BE6DCB5663FA}" srcOrd="0" destOrd="0" presId="urn:microsoft.com/office/officeart/2005/8/layout/hierarchy1"/>
    <dgm:cxn modelId="{0AFEBAD2-0CF6-4121-AC9A-2A4AE56D1FE3}" srcId="{52ECB81B-7879-49AE-BC86-52E8F22B8C05}" destId="{6EC7D918-5870-43A6-B70E-99F02DC448DD}" srcOrd="2" destOrd="0" parTransId="{DB91C353-36C7-49FF-9E4E-44601B252FDE}" sibTransId="{7E363456-568F-4D2E-B2B8-C77CB47672CD}"/>
    <dgm:cxn modelId="{CF171FDA-4541-4BC8-9503-F31F842C2B37}" type="presOf" srcId="{8770726E-B45B-4747-AC5B-F362DC944651}" destId="{E218FEF6-EE46-47DD-98CD-E7DC58036D80}" srcOrd="0" destOrd="0" presId="urn:microsoft.com/office/officeart/2005/8/layout/hierarchy1"/>
    <dgm:cxn modelId="{7EFF4FDD-5C74-4E19-ACCE-086E605BA2F4}" srcId="{52ECB81B-7879-49AE-BC86-52E8F22B8C05}" destId="{59E0CFFC-C560-412A-BA49-A359330506E1}" srcOrd="0" destOrd="0" parTransId="{747BB60D-CE6D-41A6-BDEB-A88B2D73DEBD}" sibTransId="{88F1982B-8D6F-463B-86A2-22DFA2301613}"/>
    <dgm:cxn modelId="{320AF4E7-F4B4-4F8E-A0F4-D60896F41B81}" type="presOf" srcId="{25FD948E-5A44-4EC2-A429-F37FB21E1F98}" destId="{1F63525F-BC5C-4677-9939-FCB99333C17A}" srcOrd="0" destOrd="0" presId="urn:microsoft.com/office/officeart/2005/8/layout/hierarchy1"/>
    <dgm:cxn modelId="{F874B4ED-BA6F-4A8A-8BC7-0DA8D869D9FB}" srcId="{1A211ED5-FA34-42C2-A0A7-7716207A5C67}" destId="{C2B8944D-37B2-446E-878A-D29967F09524}" srcOrd="2" destOrd="0" parTransId="{716FF136-EF28-4164-BA22-EF0C7D2B15F2}" sibTransId="{7527950F-8C78-4B47-B231-9CC14E965695}"/>
    <dgm:cxn modelId="{2E5E91F9-FA7F-4486-A3BF-D882762BC2A9}" type="presOf" srcId="{69B84999-B304-48C2-A199-12F679AF16C1}" destId="{951AB493-A4D5-4F29-8577-163F19DF6A01}" srcOrd="0" destOrd="0" presId="urn:microsoft.com/office/officeart/2005/8/layout/hierarchy1"/>
    <dgm:cxn modelId="{5E770115-B73F-40BF-B77B-6B07B833F35C}" type="presParOf" srcId="{69C4800A-6F0B-4743-AC4A-2527587173EC}" destId="{77DF500F-4BE4-49AE-97B5-8F51E28360E4}" srcOrd="0" destOrd="0" presId="urn:microsoft.com/office/officeart/2005/8/layout/hierarchy1"/>
    <dgm:cxn modelId="{1F9041BE-4CD1-42A4-A5A2-17A5945B5F2E}" type="presParOf" srcId="{77DF500F-4BE4-49AE-97B5-8F51E28360E4}" destId="{C5832653-2589-4E11-8306-6AF8FE19B128}" srcOrd="0" destOrd="0" presId="urn:microsoft.com/office/officeart/2005/8/layout/hierarchy1"/>
    <dgm:cxn modelId="{0654F516-6FA6-443C-8A02-A0298379280E}" type="presParOf" srcId="{C5832653-2589-4E11-8306-6AF8FE19B128}" destId="{0E80D3B0-F7B4-4E73-831A-03AEB26BCF31}" srcOrd="0" destOrd="0" presId="urn:microsoft.com/office/officeart/2005/8/layout/hierarchy1"/>
    <dgm:cxn modelId="{82AF01FA-D2EC-4E27-9BAE-3152D748935C}" type="presParOf" srcId="{C5832653-2589-4E11-8306-6AF8FE19B128}" destId="{5E977443-9EC6-4523-8120-A5D0D7429112}" srcOrd="1" destOrd="0" presId="urn:microsoft.com/office/officeart/2005/8/layout/hierarchy1"/>
    <dgm:cxn modelId="{2E3EEC0C-1E06-4DC2-B2F3-CDDE889B3B17}" type="presParOf" srcId="{77DF500F-4BE4-49AE-97B5-8F51E28360E4}" destId="{6EB835C8-E9C4-4A7B-900D-A114AF64F3AA}" srcOrd="1" destOrd="0" presId="urn:microsoft.com/office/officeart/2005/8/layout/hierarchy1"/>
    <dgm:cxn modelId="{6C0CC172-D748-41D1-A683-D3DB2E18B50C}" type="presParOf" srcId="{6EB835C8-E9C4-4A7B-900D-A114AF64F3AA}" destId="{951AB493-A4D5-4F29-8577-163F19DF6A01}" srcOrd="0" destOrd="0" presId="urn:microsoft.com/office/officeart/2005/8/layout/hierarchy1"/>
    <dgm:cxn modelId="{42C5766D-805B-4022-9E76-C9F897E8BA04}" type="presParOf" srcId="{6EB835C8-E9C4-4A7B-900D-A114AF64F3AA}" destId="{6ACCC94D-4338-401D-86FD-395D7FCF9FA6}" srcOrd="1" destOrd="0" presId="urn:microsoft.com/office/officeart/2005/8/layout/hierarchy1"/>
    <dgm:cxn modelId="{1DF1A0B6-BDDC-41EE-BA9E-4800F9AAC0CE}" type="presParOf" srcId="{6ACCC94D-4338-401D-86FD-395D7FCF9FA6}" destId="{9D3E9EE4-B6CF-4FFB-94BE-2FD290EC6033}" srcOrd="0" destOrd="0" presId="urn:microsoft.com/office/officeart/2005/8/layout/hierarchy1"/>
    <dgm:cxn modelId="{6B226A22-CF9D-4849-AF66-2DF38B748FF4}" type="presParOf" srcId="{9D3E9EE4-B6CF-4FFB-94BE-2FD290EC6033}" destId="{3D3F5AA6-3B6D-45E8-83A8-53846B1B50AC}" srcOrd="0" destOrd="0" presId="urn:microsoft.com/office/officeart/2005/8/layout/hierarchy1"/>
    <dgm:cxn modelId="{5BA945BC-9F5C-4B90-963A-5D4ACB8C081D}" type="presParOf" srcId="{9D3E9EE4-B6CF-4FFB-94BE-2FD290EC6033}" destId="{E218FEF6-EE46-47DD-98CD-E7DC58036D80}" srcOrd="1" destOrd="0" presId="urn:microsoft.com/office/officeart/2005/8/layout/hierarchy1"/>
    <dgm:cxn modelId="{A4B7788B-95CB-4663-8BF2-76CEEB801CFF}" type="presParOf" srcId="{6ACCC94D-4338-401D-86FD-395D7FCF9FA6}" destId="{20982D09-444B-439D-9BBB-882073C0B785}" srcOrd="1" destOrd="0" presId="urn:microsoft.com/office/officeart/2005/8/layout/hierarchy1"/>
    <dgm:cxn modelId="{AA229260-5A5E-4516-9458-D5662CC34E8E}" type="presParOf" srcId="{20982D09-444B-439D-9BBB-882073C0B785}" destId="{0C3782ED-5294-4E0A-B0F9-D43243154BCA}" srcOrd="0" destOrd="0" presId="urn:microsoft.com/office/officeart/2005/8/layout/hierarchy1"/>
    <dgm:cxn modelId="{D2E5C634-DD2E-4403-B107-F1EAFDAA963D}" type="presParOf" srcId="{20982D09-444B-439D-9BBB-882073C0B785}" destId="{C5E64903-130C-4140-A71F-12898DA23D0E}" srcOrd="1" destOrd="0" presId="urn:microsoft.com/office/officeart/2005/8/layout/hierarchy1"/>
    <dgm:cxn modelId="{CCAD50F2-AC10-405D-AC9F-61EFB3C6D68C}" type="presParOf" srcId="{C5E64903-130C-4140-A71F-12898DA23D0E}" destId="{DC0D7510-34D1-41FE-A171-821F909507E9}" srcOrd="0" destOrd="0" presId="urn:microsoft.com/office/officeart/2005/8/layout/hierarchy1"/>
    <dgm:cxn modelId="{3668BB14-F9D1-4D0F-A7FE-4FDC6D1BCE21}" type="presParOf" srcId="{DC0D7510-34D1-41FE-A171-821F909507E9}" destId="{69572F52-E3B1-4350-B397-2AEA27C4B991}" srcOrd="0" destOrd="0" presId="urn:microsoft.com/office/officeart/2005/8/layout/hierarchy1"/>
    <dgm:cxn modelId="{8A40020F-68A0-4264-810B-6C9A7962F295}" type="presParOf" srcId="{DC0D7510-34D1-41FE-A171-821F909507E9}" destId="{8A12A888-9CA8-40BC-BBD4-18AFCA6E80A6}" srcOrd="1" destOrd="0" presId="urn:microsoft.com/office/officeart/2005/8/layout/hierarchy1"/>
    <dgm:cxn modelId="{6337B83F-8B93-49CE-8E0D-22E23089824A}" type="presParOf" srcId="{C5E64903-130C-4140-A71F-12898DA23D0E}" destId="{85CC47A1-2A60-4932-833E-18B2255E05E0}" srcOrd="1" destOrd="0" presId="urn:microsoft.com/office/officeart/2005/8/layout/hierarchy1"/>
    <dgm:cxn modelId="{45EC47C6-EF1D-4B56-97B6-43445B3B8B9E}" type="presParOf" srcId="{6EB835C8-E9C4-4A7B-900D-A114AF64F3AA}" destId="{39540F90-68D3-4154-93CF-BE6DCB5663FA}" srcOrd="2" destOrd="0" presId="urn:microsoft.com/office/officeart/2005/8/layout/hierarchy1"/>
    <dgm:cxn modelId="{83988169-3DD1-4182-B776-C740061A03FB}" type="presParOf" srcId="{6EB835C8-E9C4-4A7B-900D-A114AF64F3AA}" destId="{469A82AC-BCB8-4539-B7D6-427847B4D076}" srcOrd="3" destOrd="0" presId="urn:microsoft.com/office/officeart/2005/8/layout/hierarchy1"/>
    <dgm:cxn modelId="{9A9F0386-1881-4CD6-9AD6-035933DF9C6E}" type="presParOf" srcId="{469A82AC-BCB8-4539-B7D6-427847B4D076}" destId="{6D6E47F5-631B-4E16-B6E6-BAE8E23DAAF0}" srcOrd="0" destOrd="0" presId="urn:microsoft.com/office/officeart/2005/8/layout/hierarchy1"/>
    <dgm:cxn modelId="{EE18F08B-9DD7-4B5D-A056-FDB7E42D327D}" type="presParOf" srcId="{6D6E47F5-631B-4E16-B6E6-BAE8E23DAAF0}" destId="{F66D9EBB-6574-41F6-B728-A9ECCB751512}" srcOrd="0" destOrd="0" presId="urn:microsoft.com/office/officeart/2005/8/layout/hierarchy1"/>
    <dgm:cxn modelId="{33A2E622-638C-47BD-BECE-44C36B65E116}" type="presParOf" srcId="{6D6E47F5-631B-4E16-B6E6-BAE8E23DAAF0}" destId="{542CB6E4-B734-412D-96CE-7E86AAFF4482}" srcOrd="1" destOrd="0" presId="urn:microsoft.com/office/officeart/2005/8/layout/hierarchy1"/>
    <dgm:cxn modelId="{764EF941-295D-4C2F-88D7-2E82F1433A6A}" type="presParOf" srcId="{469A82AC-BCB8-4539-B7D6-427847B4D076}" destId="{170583E3-85AC-4F99-ABEB-D164666558BE}" srcOrd="1" destOrd="0" presId="urn:microsoft.com/office/officeart/2005/8/layout/hierarchy1"/>
    <dgm:cxn modelId="{9D6CB353-9917-4EAE-B7BC-9A90AA66B24B}" type="presParOf" srcId="{170583E3-85AC-4F99-ABEB-D164666558BE}" destId="{6E79F3DA-4613-4630-B84F-DEF14732D09F}" srcOrd="0" destOrd="0" presId="urn:microsoft.com/office/officeart/2005/8/layout/hierarchy1"/>
    <dgm:cxn modelId="{CB0AB3E7-2619-4A39-AEF2-12AAB2842DFE}" type="presParOf" srcId="{170583E3-85AC-4F99-ABEB-D164666558BE}" destId="{1EB9760E-FFD9-4D27-9F25-4EA0EC5A0558}" srcOrd="1" destOrd="0" presId="urn:microsoft.com/office/officeart/2005/8/layout/hierarchy1"/>
    <dgm:cxn modelId="{DFF9081B-C145-447C-934B-C02481D0693F}" type="presParOf" srcId="{1EB9760E-FFD9-4D27-9F25-4EA0EC5A0558}" destId="{40850631-4769-480B-A643-44E236E9803E}" srcOrd="0" destOrd="0" presId="urn:microsoft.com/office/officeart/2005/8/layout/hierarchy1"/>
    <dgm:cxn modelId="{B60840FF-692E-4E74-842F-C3032C4E2590}" type="presParOf" srcId="{40850631-4769-480B-A643-44E236E9803E}" destId="{30488421-4178-41CC-8AE3-B719B3B714A0}" srcOrd="0" destOrd="0" presId="urn:microsoft.com/office/officeart/2005/8/layout/hierarchy1"/>
    <dgm:cxn modelId="{009A17B3-A326-426A-BD85-BAE73913C74F}" type="presParOf" srcId="{40850631-4769-480B-A643-44E236E9803E}" destId="{57C6EBCB-CFAD-46F7-A0D2-F073A55A5F0F}" srcOrd="1" destOrd="0" presId="urn:microsoft.com/office/officeart/2005/8/layout/hierarchy1"/>
    <dgm:cxn modelId="{7B47C0D6-5B3C-43EE-A15E-86238BD9B523}" type="presParOf" srcId="{1EB9760E-FFD9-4D27-9F25-4EA0EC5A0558}" destId="{40509988-80CA-4CA8-A3BA-428265574593}" srcOrd="1" destOrd="0" presId="urn:microsoft.com/office/officeart/2005/8/layout/hierarchy1"/>
    <dgm:cxn modelId="{976930AD-B794-48F2-A9DC-C1042105FAB0}" type="presParOf" srcId="{170583E3-85AC-4F99-ABEB-D164666558BE}" destId="{AA2E76B7-DC34-4470-B5F7-7903D50EB5AE}" srcOrd="2" destOrd="0" presId="urn:microsoft.com/office/officeart/2005/8/layout/hierarchy1"/>
    <dgm:cxn modelId="{1E9BD323-4955-4950-BF20-DCDFB0A3BDAB}" type="presParOf" srcId="{170583E3-85AC-4F99-ABEB-D164666558BE}" destId="{083840AD-78D5-4DD8-8F8B-5650E3F86E29}" srcOrd="3" destOrd="0" presId="urn:microsoft.com/office/officeart/2005/8/layout/hierarchy1"/>
    <dgm:cxn modelId="{B213CA6F-9829-4F4E-A0E8-86F3547E715A}" type="presParOf" srcId="{083840AD-78D5-4DD8-8F8B-5650E3F86E29}" destId="{78E6C137-A425-4F83-84F8-F4E902D36F09}" srcOrd="0" destOrd="0" presId="urn:microsoft.com/office/officeart/2005/8/layout/hierarchy1"/>
    <dgm:cxn modelId="{1A1E4B4A-D34E-4B5D-A164-2CEEEBEB81DA}" type="presParOf" srcId="{78E6C137-A425-4F83-84F8-F4E902D36F09}" destId="{E263858A-AEA9-4CDE-8D34-8427C122B38B}" srcOrd="0" destOrd="0" presId="urn:microsoft.com/office/officeart/2005/8/layout/hierarchy1"/>
    <dgm:cxn modelId="{B4FEBEE8-0204-43F6-90C6-11DFB9FEC18C}" type="presParOf" srcId="{78E6C137-A425-4F83-84F8-F4E902D36F09}" destId="{0EBE0DE2-6A56-4518-9DE5-C389EAE9FE51}" srcOrd="1" destOrd="0" presId="urn:microsoft.com/office/officeart/2005/8/layout/hierarchy1"/>
    <dgm:cxn modelId="{12550089-FE3D-4048-8E74-9098E3FF0709}" type="presParOf" srcId="{083840AD-78D5-4DD8-8F8B-5650E3F86E29}" destId="{FE1DE60E-B155-4F81-BC19-1C209266FF97}" srcOrd="1" destOrd="0" presId="urn:microsoft.com/office/officeart/2005/8/layout/hierarchy1"/>
    <dgm:cxn modelId="{00FF67ED-7788-4FE9-8B4D-C0F1F1866808}" type="presParOf" srcId="{170583E3-85AC-4F99-ABEB-D164666558BE}" destId="{45B98750-69EF-4746-8FBA-C989353EB347}" srcOrd="4" destOrd="0" presId="urn:microsoft.com/office/officeart/2005/8/layout/hierarchy1"/>
    <dgm:cxn modelId="{CB1A7D96-8B5A-46C6-9FB7-E07CADE39376}" type="presParOf" srcId="{170583E3-85AC-4F99-ABEB-D164666558BE}" destId="{EFD8580C-438D-44F8-AA03-B2B31BF350B3}" srcOrd="5" destOrd="0" presId="urn:microsoft.com/office/officeart/2005/8/layout/hierarchy1"/>
    <dgm:cxn modelId="{47BEA460-70DE-4789-A7D9-AD970C374E4C}" type="presParOf" srcId="{EFD8580C-438D-44F8-AA03-B2B31BF350B3}" destId="{9C670220-2894-46FE-A05A-218A3048F9C6}" srcOrd="0" destOrd="0" presId="urn:microsoft.com/office/officeart/2005/8/layout/hierarchy1"/>
    <dgm:cxn modelId="{553108AF-1882-4DF3-9CBA-8E538D7EBB9C}" type="presParOf" srcId="{9C670220-2894-46FE-A05A-218A3048F9C6}" destId="{6439C873-9EBF-4A02-9AC0-F2831E8BD8AC}" srcOrd="0" destOrd="0" presId="urn:microsoft.com/office/officeart/2005/8/layout/hierarchy1"/>
    <dgm:cxn modelId="{D16EFF9F-7A7C-4C93-9DDD-64C3D95BF243}" type="presParOf" srcId="{9C670220-2894-46FE-A05A-218A3048F9C6}" destId="{E6F6B2F6-0F93-41D8-BAC2-B11999B929B6}" srcOrd="1" destOrd="0" presId="urn:microsoft.com/office/officeart/2005/8/layout/hierarchy1"/>
    <dgm:cxn modelId="{45A6A505-C96C-4785-9FF8-D7520C1BD4DA}" type="presParOf" srcId="{EFD8580C-438D-44F8-AA03-B2B31BF350B3}" destId="{89C128CF-6089-408B-AF4C-E743A73DD8BA}" srcOrd="1" destOrd="0" presId="urn:microsoft.com/office/officeart/2005/8/layout/hierarchy1"/>
    <dgm:cxn modelId="{D6F9EF2F-87C1-4010-89C6-3B0754F2F499}" type="presParOf" srcId="{89C128CF-6089-408B-AF4C-E743A73DD8BA}" destId="{4749643F-663E-431A-9AAA-67283EE9CAC0}" srcOrd="0" destOrd="0" presId="urn:microsoft.com/office/officeart/2005/8/layout/hierarchy1"/>
    <dgm:cxn modelId="{0957344A-C50E-4BF7-A3D5-0B3281115C9A}" type="presParOf" srcId="{89C128CF-6089-408B-AF4C-E743A73DD8BA}" destId="{37FCBA19-44CB-4692-BA9F-39B1920F446B}" srcOrd="1" destOrd="0" presId="urn:microsoft.com/office/officeart/2005/8/layout/hierarchy1"/>
    <dgm:cxn modelId="{48267CE6-99DB-4FE6-9156-34811F52F85A}" type="presParOf" srcId="{37FCBA19-44CB-4692-BA9F-39B1920F446B}" destId="{02899ED3-BCC9-4DF9-822F-C82977BA1519}" srcOrd="0" destOrd="0" presId="urn:microsoft.com/office/officeart/2005/8/layout/hierarchy1"/>
    <dgm:cxn modelId="{0E2F6212-E8D1-439D-8BD8-B697F72BD34B}" type="presParOf" srcId="{02899ED3-BCC9-4DF9-822F-C82977BA1519}" destId="{EB4E337F-F60C-4D01-8813-76215B7FFFD9}" srcOrd="0" destOrd="0" presId="urn:microsoft.com/office/officeart/2005/8/layout/hierarchy1"/>
    <dgm:cxn modelId="{2C56B7AC-D9BF-439C-A943-AF62ACA15FD2}" type="presParOf" srcId="{02899ED3-BCC9-4DF9-822F-C82977BA1519}" destId="{4BCACD2D-4ABA-4008-829E-380B1943E220}" srcOrd="1" destOrd="0" presId="urn:microsoft.com/office/officeart/2005/8/layout/hierarchy1"/>
    <dgm:cxn modelId="{5705D63B-E375-47BB-87F9-F81C1B52E27B}" type="presParOf" srcId="{37FCBA19-44CB-4692-BA9F-39B1920F446B}" destId="{EEE92B05-9E5C-45F0-86BC-7AD1EA5C5CCD}" srcOrd="1" destOrd="0" presId="urn:microsoft.com/office/officeart/2005/8/layout/hierarchy1"/>
    <dgm:cxn modelId="{FCB9D7BD-C019-422B-95B7-9589EF96EF47}" type="presParOf" srcId="{89C128CF-6089-408B-AF4C-E743A73DD8BA}" destId="{F5D9FF64-D5B3-405B-93FB-16FC80CC12BB}" srcOrd="2" destOrd="0" presId="urn:microsoft.com/office/officeart/2005/8/layout/hierarchy1"/>
    <dgm:cxn modelId="{78ADC1D9-0D80-44A4-8BEA-FB3F631E794A}" type="presParOf" srcId="{89C128CF-6089-408B-AF4C-E743A73DD8BA}" destId="{1D87921C-1AB7-41F0-9F53-A3CAB317F977}" srcOrd="3" destOrd="0" presId="urn:microsoft.com/office/officeart/2005/8/layout/hierarchy1"/>
    <dgm:cxn modelId="{C0E656AB-470F-4E5A-896D-5ADD8BD0A82F}" type="presParOf" srcId="{1D87921C-1AB7-41F0-9F53-A3CAB317F977}" destId="{D222F20E-E276-4B51-ADE0-5BC6C06FC457}" srcOrd="0" destOrd="0" presId="urn:microsoft.com/office/officeart/2005/8/layout/hierarchy1"/>
    <dgm:cxn modelId="{FBE4E096-3995-41F4-845B-F7A6FCF538DB}" type="presParOf" srcId="{D222F20E-E276-4B51-ADE0-5BC6C06FC457}" destId="{EAF1612B-383A-4896-8419-A81B76EEB0E2}" srcOrd="0" destOrd="0" presId="urn:microsoft.com/office/officeart/2005/8/layout/hierarchy1"/>
    <dgm:cxn modelId="{9D850BE7-ED8B-44EA-82DA-5B3E937F765B}" type="presParOf" srcId="{D222F20E-E276-4B51-ADE0-5BC6C06FC457}" destId="{05D5E60C-87B2-41D6-A2F8-8A73240B1F6E}" srcOrd="1" destOrd="0" presId="urn:microsoft.com/office/officeart/2005/8/layout/hierarchy1"/>
    <dgm:cxn modelId="{3691505B-8A3B-40CD-A205-A8B854524ACA}" type="presParOf" srcId="{1D87921C-1AB7-41F0-9F53-A3CAB317F977}" destId="{E9ADE1EF-CAC9-4306-ABE1-40D4CAE11AE3}" srcOrd="1" destOrd="0" presId="urn:microsoft.com/office/officeart/2005/8/layout/hierarchy1"/>
    <dgm:cxn modelId="{6BBB469C-FB5C-42B1-B151-1C41CB0F8AD5}" type="presParOf" srcId="{6EB835C8-E9C4-4A7B-900D-A114AF64F3AA}" destId="{3F08A6F5-8CC8-4572-8B0C-C5AB896C6343}" srcOrd="4" destOrd="0" presId="urn:microsoft.com/office/officeart/2005/8/layout/hierarchy1"/>
    <dgm:cxn modelId="{A13AD404-DCAF-4A46-8153-E8BE18EDF3B6}" type="presParOf" srcId="{6EB835C8-E9C4-4A7B-900D-A114AF64F3AA}" destId="{76335AB6-6815-4ABC-A9DB-C37B3FFB3CF8}" srcOrd="5" destOrd="0" presId="urn:microsoft.com/office/officeart/2005/8/layout/hierarchy1"/>
    <dgm:cxn modelId="{1E7B3AA0-1897-4289-8A87-E84E34DD8FE3}" type="presParOf" srcId="{76335AB6-6815-4ABC-A9DB-C37B3FFB3CF8}" destId="{F5A90744-2973-410B-978C-CC48FF5BDCCD}" srcOrd="0" destOrd="0" presId="urn:microsoft.com/office/officeart/2005/8/layout/hierarchy1"/>
    <dgm:cxn modelId="{8E586899-5D5F-44AB-9F12-24809E0607D1}" type="presParOf" srcId="{F5A90744-2973-410B-978C-CC48FF5BDCCD}" destId="{0EF19450-98D6-430D-9927-E11434F9F363}" srcOrd="0" destOrd="0" presId="urn:microsoft.com/office/officeart/2005/8/layout/hierarchy1"/>
    <dgm:cxn modelId="{6FB47FBF-43C0-4534-80CF-757FFB375473}" type="presParOf" srcId="{F5A90744-2973-410B-978C-CC48FF5BDCCD}" destId="{50DA1F20-9065-485A-A82A-CCB4340E2F0F}" srcOrd="1" destOrd="0" presId="urn:microsoft.com/office/officeart/2005/8/layout/hierarchy1"/>
    <dgm:cxn modelId="{5CE21C15-B65D-4F19-B972-20C722932FE5}" type="presParOf" srcId="{76335AB6-6815-4ABC-A9DB-C37B3FFB3CF8}" destId="{68A43B1E-49AE-4A50-8573-098ED4523C5B}" srcOrd="1" destOrd="0" presId="urn:microsoft.com/office/officeart/2005/8/layout/hierarchy1"/>
    <dgm:cxn modelId="{7C5CF4C8-1F6F-43C4-9A0A-B1977480E09A}" type="presParOf" srcId="{68A43B1E-49AE-4A50-8573-098ED4523C5B}" destId="{C199CC5E-4385-4619-9272-F551A4EC2A23}" srcOrd="0" destOrd="0" presId="urn:microsoft.com/office/officeart/2005/8/layout/hierarchy1"/>
    <dgm:cxn modelId="{B178D215-BBF5-4758-988C-2448E831DC55}" type="presParOf" srcId="{68A43B1E-49AE-4A50-8573-098ED4523C5B}" destId="{B1E3A257-8A23-4040-BCB2-09D46733BF49}" srcOrd="1" destOrd="0" presId="urn:microsoft.com/office/officeart/2005/8/layout/hierarchy1"/>
    <dgm:cxn modelId="{53E7556D-AA91-42BE-A822-28E1B1194D83}" type="presParOf" srcId="{B1E3A257-8A23-4040-BCB2-09D46733BF49}" destId="{14138FCD-E13E-495E-87F0-28DA9E9A5746}" srcOrd="0" destOrd="0" presId="urn:microsoft.com/office/officeart/2005/8/layout/hierarchy1"/>
    <dgm:cxn modelId="{439EC1EF-CBAA-4065-AF57-2F28C31959C4}" type="presParOf" srcId="{14138FCD-E13E-495E-87F0-28DA9E9A5746}" destId="{8902DD50-A988-4D3E-A565-F0FA744EFEF5}" srcOrd="0" destOrd="0" presId="urn:microsoft.com/office/officeart/2005/8/layout/hierarchy1"/>
    <dgm:cxn modelId="{4D6F5394-204E-41B9-A145-546EF064B2B7}" type="presParOf" srcId="{14138FCD-E13E-495E-87F0-28DA9E9A5746}" destId="{1F63525F-BC5C-4677-9939-FCB99333C17A}" srcOrd="1" destOrd="0" presId="urn:microsoft.com/office/officeart/2005/8/layout/hierarchy1"/>
    <dgm:cxn modelId="{47D76DF6-0669-4EA2-9AB9-E36C8E49FEAA}" type="presParOf" srcId="{B1E3A257-8A23-4040-BCB2-09D46733BF49}" destId="{9359C9D8-A811-4C21-BADA-310731137B8D}" srcOrd="1" destOrd="0" presId="urn:microsoft.com/office/officeart/2005/8/layout/hierarchy1"/>
    <dgm:cxn modelId="{A49D3D5B-5850-458A-A430-4CF09AB94F7E}" type="presParOf" srcId="{68A43B1E-49AE-4A50-8573-098ED4523C5B}" destId="{799B34C0-DF3A-4885-A6C6-1CA3D8FB0F43}" srcOrd="2" destOrd="0" presId="urn:microsoft.com/office/officeart/2005/8/layout/hierarchy1"/>
    <dgm:cxn modelId="{4C254ADF-4480-4D36-A8D7-D749BD21D09E}" type="presParOf" srcId="{68A43B1E-49AE-4A50-8573-098ED4523C5B}" destId="{2BB9843A-F00C-40C8-8631-6BF0D133DAF4}" srcOrd="3" destOrd="0" presId="urn:microsoft.com/office/officeart/2005/8/layout/hierarchy1"/>
    <dgm:cxn modelId="{AA4973B8-7C68-4211-BEE6-B6C248CE7419}" type="presParOf" srcId="{2BB9843A-F00C-40C8-8631-6BF0D133DAF4}" destId="{BAD7B639-72DA-4AE6-9696-3A09A008253F}" srcOrd="0" destOrd="0" presId="urn:microsoft.com/office/officeart/2005/8/layout/hierarchy1"/>
    <dgm:cxn modelId="{1AE482A6-90D8-40AA-BC10-F3937A292961}" type="presParOf" srcId="{BAD7B639-72DA-4AE6-9696-3A09A008253F}" destId="{FB84C58B-AAEE-4B8D-A88B-2B030B587C50}" srcOrd="0" destOrd="0" presId="urn:microsoft.com/office/officeart/2005/8/layout/hierarchy1"/>
    <dgm:cxn modelId="{4E0CA166-7046-4701-B25E-F3CDC7024BFD}" type="presParOf" srcId="{BAD7B639-72DA-4AE6-9696-3A09A008253F}" destId="{45BADBFE-824A-4A1E-B3E3-F43FD883B5B6}" srcOrd="1" destOrd="0" presId="urn:microsoft.com/office/officeart/2005/8/layout/hierarchy1"/>
    <dgm:cxn modelId="{9AFE73C2-21FA-4AB7-A7F4-369D4152912C}" type="presParOf" srcId="{2BB9843A-F00C-40C8-8631-6BF0D133DAF4}" destId="{FF76FC81-B9D3-4FF3-8E95-EF11007D729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4A0FE02-8648-4114-8EB6-48C6B26E3CA1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l-PL"/>
        </a:p>
      </dgm:t>
    </dgm:pt>
    <dgm:pt modelId="{5A4C6373-A707-412C-8500-13506735E722}">
      <dgm:prSet custT="1"/>
      <dgm:spPr/>
      <dgm:t>
        <a:bodyPr/>
        <a:lstStyle/>
        <a:p>
          <a:r>
            <a:rPr lang="pl-PL" sz="2400" dirty="0">
              <a:solidFill>
                <a:schemeClr val="tx1"/>
              </a:solidFill>
            </a:rPr>
            <a:t>CO DO ZASADY NIE WCHODZĄ W SKŁAD RZĄDU;</a:t>
          </a:r>
        </a:p>
      </dgm:t>
    </dgm:pt>
    <dgm:pt modelId="{C3DD42F7-23BA-40E4-8EC0-A3205DE56D21}" type="parTrans" cxnId="{4DC6628C-F775-49EE-A622-756995E7E988}">
      <dgm:prSet/>
      <dgm:spPr/>
      <dgm:t>
        <a:bodyPr/>
        <a:lstStyle/>
        <a:p>
          <a:endParaRPr lang="pl-PL"/>
        </a:p>
      </dgm:t>
    </dgm:pt>
    <dgm:pt modelId="{A120BDA6-78F9-4CC5-A01E-7CDC2815B8E7}" type="sibTrans" cxnId="{4DC6628C-F775-49EE-A622-756995E7E988}">
      <dgm:prSet/>
      <dgm:spPr/>
      <dgm:t>
        <a:bodyPr/>
        <a:lstStyle/>
        <a:p>
          <a:endParaRPr lang="pl-PL"/>
        </a:p>
      </dgm:t>
    </dgm:pt>
    <dgm:pt modelId="{32AAB556-94D3-427A-AC92-42B64C10AACD}">
      <dgm:prSet custT="1"/>
      <dgm:spPr/>
      <dgm:t>
        <a:bodyPr/>
        <a:lstStyle/>
        <a:p>
          <a:r>
            <a:rPr lang="pl-PL" sz="2400" dirty="0">
              <a:solidFill>
                <a:schemeClr val="tx1"/>
              </a:solidFill>
            </a:rPr>
            <a:t>ICH WŁAŚCIWOŚĆ MIEJSCOWA ROZCIĄGA SIĘ NA OBSZAR CAŁEGO KRAJU;</a:t>
          </a:r>
        </a:p>
      </dgm:t>
    </dgm:pt>
    <dgm:pt modelId="{0AD9EB80-8BAF-464D-8727-2CDFB0E2D8C5}" type="parTrans" cxnId="{9D668D3E-65AB-4076-AA49-E9A74612E4E1}">
      <dgm:prSet/>
      <dgm:spPr/>
      <dgm:t>
        <a:bodyPr/>
        <a:lstStyle/>
        <a:p>
          <a:endParaRPr lang="pl-PL"/>
        </a:p>
      </dgm:t>
    </dgm:pt>
    <dgm:pt modelId="{558C8BBE-68FC-4133-87D5-45907561A968}" type="sibTrans" cxnId="{9D668D3E-65AB-4076-AA49-E9A74612E4E1}">
      <dgm:prSet/>
      <dgm:spPr/>
      <dgm:t>
        <a:bodyPr/>
        <a:lstStyle/>
        <a:p>
          <a:endParaRPr lang="pl-PL"/>
        </a:p>
      </dgm:t>
    </dgm:pt>
    <dgm:pt modelId="{C2C184F6-4967-4FE7-92D5-CCE1442F223D}">
      <dgm:prSet custT="1"/>
      <dgm:spPr/>
      <dgm:t>
        <a:bodyPr/>
        <a:lstStyle/>
        <a:p>
          <a:r>
            <a:rPr lang="pl-PL" sz="2400" dirty="0">
              <a:solidFill>
                <a:schemeClr val="tx1"/>
              </a:solidFill>
            </a:rPr>
            <a:t>TWORZONE ZAZWYCZAJ W DRODZE USTAWY, LISTA NIE JEST STAŁA;</a:t>
          </a:r>
        </a:p>
      </dgm:t>
    </dgm:pt>
    <dgm:pt modelId="{56BCB98C-B718-47D5-87EF-39C1F2BE1787}" type="parTrans" cxnId="{AB39A714-0A46-4F14-872B-218A29D3197A}">
      <dgm:prSet/>
      <dgm:spPr/>
      <dgm:t>
        <a:bodyPr/>
        <a:lstStyle/>
        <a:p>
          <a:endParaRPr lang="pl-PL"/>
        </a:p>
      </dgm:t>
    </dgm:pt>
    <dgm:pt modelId="{79530561-947B-4A16-B2D4-498E28907E51}" type="sibTrans" cxnId="{AB39A714-0A46-4F14-872B-218A29D3197A}">
      <dgm:prSet/>
      <dgm:spPr/>
      <dgm:t>
        <a:bodyPr/>
        <a:lstStyle/>
        <a:p>
          <a:endParaRPr lang="pl-PL"/>
        </a:p>
      </dgm:t>
    </dgm:pt>
    <dgm:pt modelId="{5CFF3334-B773-4224-85DE-2F02F3AEDD40}">
      <dgm:prSet custT="1"/>
      <dgm:spPr/>
      <dgm:t>
        <a:bodyPr/>
        <a:lstStyle/>
        <a:p>
          <a:r>
            <a:rPr lang="pl-PL" sz="2400" dirty="0">
              <a:solidFill>
                <a:schemeClr val="tx1"/>
              </a:solidFill>
            </a:rPr>
            <a:t>ZAZWYCZAJ SĄ TO ORGANY MONOKRATYCZNE (JEŚLI W NAZWIE MAMY URZĄD – ORGANEM JEDNOOSOBOWYM JEST SZEF TEGO URZĘDU);</a:t>
          </a:r>
        </a:p>
      </dgm:t>
    </dgm:pt>
    <dgm:pt modelId="{3E18FAC8-AA57-43D1-B713-A10286F2B7F9}" type="parTrans" cxnId="{A5466F82-CEB1-41AA-A684-B7D470B6EBC1}">
      <dgm:prSet/>
      <dgm:spPr/>
      <dgm:t>
        <a:bodyPr/>
        <a:lstStyle/>
        <a:p>
          <a:endParaRPr lang="pl-PL"/>
        </a:p>
      </dgm:t>
    </dgm:pt>
    <dgm:pt modelId="{DBE65055-CBAE-422C-8907-F2FC8F82D8BB}" type="sibTrans" cxnId="{A5466F82-CEB1-41AA-A684-B7D470B6EBC1}">
      <dgm:prSet/>
      <dgm:spPr/>
      <dgm:t>
        <a:bodyPr/>
        <a:lstStyle/>
        <a:p>
          <a:endParaRPr lang="pl-PL"/>
        </a:p>
      </dgm:t>
    </dgm:pt>
    <dgm:pt modelId="{05D17B07-2E57-45B5-B54B-7BC82A653EA7}">
      <dgm:prSet custT="1"/>
      <dgm:spPr/>
      <dgm:t>
        <a:bodyPr/>
        <a:lstStyle/>
        <a:p>
          <a:r>
            <a:rPr lang="pl-PL" sz="2400" dirty="0">
              <a:solidFill>
                <a:schemeClr val="tx1"/>
              </a:solidFill>
            </a:rPr>
            <a:t>PODLEGAJĄ NADZOROWI ORGANÓW NACZELNYCH – ŚCIŚLE RZĄDOWEGO SZCZEBLA;</a:t>
          </a:r>
        </a:p>
      </dgm:t>
    </dgm:pt>
    <dgm:pt modelId="{521B0A50-8996-4451-B10B-E98A384195D5}" type="parTrans" cxnId="{6858B5B6-91AC-4BBA-8A52-6D5ABD1D3517}">
      <dgm:prSet/>
      <dgm:spPr/>
      <dgm:t>
        <a:bodyPr/>
        <a:lstStyle/>
        <a:p>
          <a:endParaRPr lang="pl-PL"/>
        </a:p>
      </dgm:t>
    </dgm:pt>
    <dgm:pt modelId="{E8ABBEC0-27FB-4AE8-AA18-1B6C91356BF8}" type="sibTrans" cxnId="{6858B5B6-91AC-4BBA-8A52-6D5ABD1D3517}">
      <dgm:prSet/>
      <dgm:spPr/>
      <dgm:t>
        <a:bodyPr/>
        <a:lstStyle/>
        <a:p>
          <a:endParaRPr lang="pl-PL"/>
        </a:p>
      </dgm:t>
    </dgm:pt>
    <dgm:pt modelId="{FC0011A3-CC51-42CE-9BB9-67B23FC05B39}">
      <dgm:prSet custT="1"/>
      <dgm:spPr/>
      <dgm:t>
        <a:bodyPr/>
        <a:lstStyle/>
        <a:p>
          <a:r>
            <a:rPr lang="pl-PL" sz="2400" dirty="0">
              <a:solidFill>
                <a:schemeClr val="tx1"/>
              </a:solidFill>
            </a:rPr>
            <a:t>SĄ ORGANAMI ZWIERZCHNIMI W STOSUNKU DO TERYTORIALNYCH ORGANÓW ADMINISTRACJI RZĄDOWEJ.</a:t>
          </a:r>
        </a:p>
      </dgm:t>
    </dgm:pt>
    <dgm:pt modelId="{3FA91E61-435A-4583-8DE1-E3C61658574D}" type="parTrans" cxnId="{DB6CBA40-E3D8-46E7-8CA8-9F5F36B03BC5}">
      <dgm:prSet/>
      <dgm:spPr/>
      <dgm:t>
        <a:bodyPr/>
        <a:lstStyle/>
        <a:p>
          <a:endParaRPr lang="pl-PL"/>
        </a:p>
      </dgm:t>
    </dgm:pt>
    <dgm:pt modelId="{E921F956-B5C3-4349-B958-688D5E37F39A}" type="sibTrans" cxnId="{DB6CBA40-E3D8-46E7-8CA8-9F5F36B03BC5}">
      <dgm:prSet/>
      <dgm:spPr/>
      <dgm:t>
        <a:bodyPr/>
        <a:lstStyle/>
        <a:p>
          <a:endParaRPr lang="pl-PL"/>
        </a:p>
      </dgm:t>
    </dgm:pt>
    <dgm:pt modelId="{D38E8AA9-5989-4B06-AE0B-EA5B18C8AA3E}" type="pres">
      <dgm:prSet presAssocID="{C4A0FE02-8648-4114-8EB6-48C6B26E3CA1}" presName="linear" presStyleCnt="0">
        <dgm:presLayoutVars>
          <dgm:animLvl val="lvl"/>
          <dgm:resizeHandles val="exact"/>
        </dgm:presLayoutVars>
      </dgm:prSet>
      <dgm:spPr/>
    </dgm:pt>
    <dgm:pt modelId="{F458E785-119A-4F44-AA1B-6280434FAE6E}" type="pres">
      <dgm:prSet presAssocID="{5A4C6373-A707-412C-8500-13506735E722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1E9B8B0B-38D9-43CC-826E-F1F3D0653F3D}" type="pres">
      <dgm:prSet presAssocID="{A120BDA6-78F9-4CC5-A01E-7CDC2815B8E7}" presName="spacer" presStyleCnt="0"/>
      <dgm:spPr/>
    </dgm:pt>
    <dgm:pt modelId="{2965C079-4963-40C4-BFE7-D5017C7106DF}" type="pres">
      <dgm:prSet presAssocID="{32AAB556-94D3-427A-AC92-42B64C10AACD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205F3DF3-10BF-46F8-B8D4-EC554573E14E}" type="pres">
      <dgm:prSet presAssocID="{558C8BBE-68FC-4133-87D5-45907561A968}" presName="spacer" presStyleCnt="0"/>
      <dgm:spPr/>
    </dgm:pt>
    <dgm:pt modelId="{13D988FD-764E-4445-A13C-3835EB01AC0A}" type="pres">
      <dgm:prSet presAssocID="{C2C184F6-4967-4FE7-92D5-CCE1442F223D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BAD50258-D58F-49C8-B4F5-57E906DDF33A}" type="pres">
      <dgm:prSet presAssocID="{79530561-947B-4A16-B2D4-498E28907E51}" presName="spacer" presStyleCnt="0"/>
      <dgm:spPr/>
    </dgm:pt>
    <dgm:pt modelId="{22B69B97-EA3F-4C2E-892C-EABA7246D87B}" type="pres">
      <dgm:prSet presAssocID="{5CFF3334-B773-4224-85DE-2F02F3AEDD40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6B16AE6C-808F-4E1B-88D7-48AEA2E37329}" type="pres">
      <dgm:prSet presAssocID="{DBE65055-CBAE-422C-8907-F2FC8F82D8BB}" presName="spacer" presStyleCnt="0"/>
      <dgm:spPr/>
    </dgm:pt>
    <dgm:pt modelId="{70CE3507-AC15-41FF-80CE-0DA8784C3085}" type="pres">
      <dgm:prSet presAssocID="{05D17B07-2E57-45B5-B54B-7BC82A653EA7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28EC3561-03B4-4279-8664-53107B1A2521}" type="pres">
      <dgm:prSet presAssocID="{E8ABBEC0-27FB-4AE8-AA18-1B6C91356BF8}" presName="spacer" presStyleCnt="0"/>
      <dgm:spPr/>
    </dgm:pt>
    <dgm:pt modelId="{4F0B09D1-3CD8-4402-9DD9-94DB9E1EA6C1}" type="pres">
      <dgm:prSet presAssocID="{FC0011A3-CC51-42CE-9BB9-67B23FC05B39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AB39A714-0A46-4F14-872B-218A29D3197A}" srcId="{C4A0FE02-8648-4114-8EB6-48C6B26E3CA1}" destId="{C2C184F6-4967-4FE7-92D5-CCE1442F223D}" srcOrd="2" destOrd="0" parTransId="{56BCB98C-B718-47D5-87EF-39C1F2BE1787}" sibTransId="{79530561-947B-4A16-B2D4-498E28907E51}"/>
    <dgm:cxn modelId="{0458612F-DDBB-4C65-91EE-3594DC882ECD}" type="presOf" srcId="{C4A0FE02-8648-4114-8EB6-48C6B26E3CA1}" destId="{D38E8AA9-5989-4B06-AE0B-EA5B18C8AA3E}" srcOrd="0" destOrd="0" presId="urn:microsoft.com/office/officeart/2005/8/layout/vList2"/>
    <dgm:cxn modelId="{32567A35-7641-4631-925A-92CB707C12BE}" type="presOf" srcId="{FC0011A3-CC51-42CE-9BB9-67B23FC05B39}" destId="{4F0B09D1-3CD8-4402-9DD9-94DB9E1EA6C1}" srcOrd="0" destOrd="0" presId="urn:microsoft.com/office/officeart/2005/8/layout/vList2"/>
    <dgm:cxn modelId="{CE402A3B-1586-4703-9730-4A8D43E1FA0D}" type="presOf" srcId="{5A4C6373-A707-412C-8500-13506735E722}" destId="{F458E785-119A-4F44-AA1B-6280434FAE6E}" srcOrd="0" destOrd="0" presId="urn:microsoft.com/office/officeart/2005/8/layout/vList2"/>
    <dgm:cxn modelId="{9D668D3E-65AB-4076-AA49-E9A74612E4E1}" srcId="{C4A0FE02-8648-4114-8EB6-48C6B26E3CA1}" destId="{32AAB556-94D3-427A-AC92-42B64C10AACD}" srcOrd="1" destOrd="0" parTransId="{0AD9EB80-8BAF-464D-8727-2CDFB0E2D8C5}" sibTransId="{558C8BBE-68FC-4133-87D5-45907561A968}"/>
    <dgm:cxn modelId="{DB6CBA40-E3D8-46E7-8CA8-9F5F36B03BC5}" srcId="{C4A0FE02-8648-4114-8EB6-48C6B26E3CA1}" destId="{FC0011A3-CC51-42CE-9BB9-67B23FC05B39}" srcOrd="5" destOrd="0" parTransId="{3FA91E61-435A-4583-8DE1-E3C61658574D}" sibTransId="{E921F956-B5C3-4349-B958-688D5E37F39A}"/>
    <dgm:cxn modelId="{A5466F82-CEB1-41AA-A684-B7D470B6EBC1}" srcId="{C4A0FE02-8648-4114-8EB6-48C6B26E3CA1}" destId="{5CFF3334-B773-4224-85DE-2F02F3AEDD40}" srcOrd="3" destOrd="0" parTransId="{3E18FAC8-AA57-43D1-B713-A10286F2B7F9}" sibTransId="{DBE65055-CBAE-422C-8907-F2FC8F82D8BB}"/>
    <dgm:cxn modelId="{28B48689-221D-4F67-888C-191D27142125}" type="presOf" srcId="{05D17B07-2E57-45B5-B54B-7BC82A653EA7}" destId="{70CE3507-AC15-41FF-80CE-0DA8784C3085}" srcOrd="0" destOrd="0" presId="urn:microsoft.com/office/officeart/2005/8/layout/vList2"/>
    <dgm:cxn modelId="{4DC6628C-F775-49EE-A622-756995E7E988}" srcId="{C4A0FE02-8648-4114-8EB6-48C6B26E3CA1}" destId="{5A4C6373-A707-412C-8500-13506735E722}" srcOrd="0" destOrd="0" parTransId="{C3DD42F7-23BA-40E4-8EC0-A3205DE56D21}" sibTransId="{A120BDA6-78F9-4CC5-A01E-7CDC2815B8E7}"/>
    <dgm:cxn modelId="{6858B5B6-91AC-4BBA-8A52-6D5ABD1D3517}" srcId="{C4A0FE02-8648-4114-8EB6-48C6B26E3CA1}" destId="{05D17B07-2E57-45B5-B54B-7BC82A653EA7}" srcOrd="4" destOrd="0" parTransId="{521B0A50-8996-4451-B10B-E98A384195D5}" sibTransId="{E8ABBEC0-27FB-4AE8-AA18-1B6C91356BF8}"/>
    <dgm:cxn modelId="{1A4A7EC3-F230-41C9-91D7-2E8E4016E40C}" type="presOf" srcId="{C2C184F6-4967-4FE7-92D5-CCE1442F223D}" destId="{13D988FD-764E-4445-A13C-3835EB01AC0A}" srcOrd="0" destOrd="0" presId="urn:microsoft.com/office/officeart/2005/8/layout/vList2"/>
    <dgm:cxn modelId="{BACFEBEE-E32D-4C66-A979-9BA2E1092C20}" type="presOf" srcId="{32AAB556-94D3-427A-AC92-42B64C10AACD}" destId="{2965C079-4963-40C4-BFE7-D5017C7106DF}" srcOrd="0" destOrd="0" presId="urn:microsoft.com/office/officeart/2005/8/layout/vList2"/>
    <dgm:cxn modelId="{593167F3-34D2-4DA4-A3DB-B812540B2DF0}" type="presOf" srcId="{5CFF3334-B773-4224-85DE-2F02F3AEDD40}" destId="{22B69B97-EA3F-4C2E-892C-EABA7246D87B}" srcOrd="0" destOrd="0" presId="urn:microsoft.com/office/officeart/2005/8/layout/vList2"/>
    <dgm:cxn modelId="{0981EA9A-474B-4413-942F-3B48C394B7FF}" type="presParOf" srcId="{D38E8AA9-5989-4B06-AE0B-EA5B18C8AA3E}" destId="{F458E785-119A-4F44-AA1B-6280434FAE6E}" srcOrd="0" destOrd="0" presId="urn:microsoft.com/office/officeart/2005/8/layout/vList2"/>
    <dgm:cxn modelId="{67E65710-83AD-4278-A685-C35C96D26A49}" type="presParOf" srcId="{D38E8AA9-5989-4B06-AE0B-EA5B18C8AA3E}" destId="{1E9B8B0B-38D9-43CC-826E-F1F3D0653F3D}" srcOrd="1" destOrd="0" presId="urn:microsoft.com/office/officeart/2005/8/layout/vList2"/>
    <dgm:cxn modelId="{CCA0AC05-5459-485B-96B4-BCC6B8FD5ECC}" type="presParOf" srcId="{D38E8AA9-5989-4B06-AE0B-EA5B18C8AA3E}" destId="{2965C079-4963-40C4-BFE7-D5017C7106DF}" srcOrd="2" destOrd="0" presId="urn:microsoft.com/office/officeart/2005/8/layout/vList2"/>
    <dgm:cxn modelId="{B03FA6DA-ED6F-4E62-8D01-AED28ACB5BF9}" type="presParOf" srcId="{D38E8AA9-5989-4B06-AE0B-EA5B18C8AA3E}" destId="{205F3DF3-10BF-46F8-B8D4-EC554573E14E}" srcOrd="3" destOrd="0" presId="urn:microsoft.com/office/officeart/2005/8/layout/vList2"/>
    <dgm:cxn modelId="{29AA5F8D-82E9-4B97-B9F3-23F7C9908BC7}" type="presParOf" srcId="{D38E8AA9-5989-4B06-AE0B-EA5B18C8AA3E}" destId="{13D988FD-764E-4445-A13C-3835EB01AC0A}" srcOrd="4" destOrd="0" presId="urn:microsoft.com/office/officeart/2005/8/layout/vList2"/>
    <dgm:cxn modelId="{9D2E60B0-184D-41F1-9DA7-D2EB233AB747}" type="presParOf" srcId="{D38E8AA9-5989-4B06-AE0B-EA5B18C8AA3E}" destId="{BAD50258-D58F-49C8-B4F5-57E906DDF33A}" srcOrd="5" destOrd="0" presId="urn:microsoft.com/office/officeart/2005/8/layout/vList2"/>
    <dgm:cxn modelId="{CEB5CBFD-C5C3-4DB0-BA87-3D8FCAC1A6D8}" type="presParOf" srcId="{D38E8AA9-5989-4B06-AE0B-EA5B18C8AA3E}" destId="{22B69B97-EA3F-4C2E-892C-EABA7246D87B}" srcOrd="6" destOrd="0" presId="urn:microsoft.com/office/officeart/2005/8/layout/vList2"/>
    <dgm:cxn modelId="{D8DC3060-999B-47FD-A0BC-7C6CF7CB7E67}" type="presParOf" srcId="{D38E8AA9-5989-4B06-AE0B-EA5B18C8AA3E}" destId="{6B16AE6C-808F-4E1B-88D7-48AEA2E37329}" srcOrd="7" destOrd="0" presId="urn:microsoft.com/office/officeart/2005/8/layout/vList2"/>
    <dgm:cxn modelId="{E3BD60BC-AD60-4036-8CC8-1E5E9A3E558A}" type="presParOf" srcId="{D38E8AA9-5989-4B06-AE0B-EA5B18C8AA3E}" destId="{70CE3507-AC15-41FF-80CE-0DA8784C3085}" srcOrd="8" destOrd="0" presId="urn:microsoft.com/office/officeart/2005/8/layout/vList2"/>
    <dgm:cxn modelId="{5642E575-7978-4182-B74F-EF6EE6A29261}" type="presParOf" srcId="{D38E8AA9-5989-4B06-AE0B-EA5B18C8AA3E}" destId="{28EC3561-03B4-4279-8664-53107B1A2521}" srcOrd="9" destOrd="0" presId="urn:microsoft.com/office/officeart/2005/8/layout/vList2"/>
    <dgm:cxn modelId="{DD7F8C21-7B20-47C4-80E4-17C83E297A8D}" type="presParOf" srcId="{D38E8AA9-5989-4B06-AE0B-EA5B18C8AA3E}" destId="{4F0B09D1-3CD8-4402-9DD9-94DB9E1EA6C1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935A57D-3DD0-4CC7-91E1-627478017637}" type="doc">
      <dgm:prSet loTypeId="urn:microsoft.com/office/officeart/2005/8/layout/radial5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6D76E9E7-49AE-4AB1-BF55-56A062A1CAD7}">
      <dgm:prSet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WOJEWODA</a:t>
          </a:r>
        </a:p>
      </dgm:t>
    </dgm:pt>
    <dgm:pt modelId="{D2A79C39-047A-40CA-B537-48F5644C80A1}" type="parTrans" cxnId="{8AE156FC-EB30-4865-9D74-0E139015412A}">
      <dgm:prSet/>
      <dgm:spPr/>
      <dgm:t>
        <a:bodyPr/>
        <a:lstStyle/>
        <a:p>
          <a:endParaRPr lang="pl-PL"/>
        </a:p>
      </dgm:t>
    </dgm:pt>
    <dgm:pt modelId="{E39555F1-3257-48F0-8391-A19D8058045D}" type="sibTrans" cxnId="{8AE156FC-EB30-4865-9D74-0E139015412A}">
      <dgm:prSet/>
      <dgm:spPr/>
      <dgm:t>
        <a:bodyPr/>
        <a:lstStyle/>
        <a:p>
          <a:endParaRPr lang="pl-PL"/>
        </a:p>
      </dgm:t>
    </dgm:pt>
    <dgm:pt modelId="{2CB028DB-B1C0-4161-9E8D-67D489139C7B}">
      <dgm:prSet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PRZEDSTAWICIEL RADY MINISTRÓW W WOJEWÓDZTWIE</a:t>
          </a:r>
        </a:p>
      </dgm:t>
    </dgm:pt>
    <dgm:pt modelId="{294A99E2-21BB-47AE-918A-16F7614ACEBA}" type="parTrans" cxnId="{27632526-EC53-4268-ADED-19F71B1D4746}">
      <dgm:prSet/>
      <dgm:spPr/>
      <dgm:t>
        <a:bodyPr/>
        <a:lstStyle/>
        <a:p>
          <a:endParaRPr lang="pl-PL"/>
        </a:p>
      </dgm:t>
    </dgm:pt>
    <dgm:pt modelId="{C33D5B62-A7BE-47A8-A433-26BDE4B09BC3}" type="sibTrans" cxnId="{27632526-EC53-4268-ADED-19F71B1D4746}">
      <dgm:prSet/>
      <dgm:spPr/>
      <dgm:t>
        <a:bodyPr/>
        <a:lstStyle/>
        <a:p>
          <a:endParaRPr lang="pl-PL"/>
        </a:p>
      </dgm:t>
    </dgm:pt>
    <dgm:pt modelId="{2097A63C-5C89-4F8F-9002-061E2B649E34}">
      <dgm:prSet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ZWIERZCHNIK RZĄDOWEJ ADMINISTRACJI ZESPOLONEJ</a:t>
          </a:r>
        </a:p>
      </dgm:t>
    </dgm:pt>
    <dgm:pt modelId="{B19C34C5-00E0-48AB-A586-21A2A89AAD30}" type="parTrans" cxnId="{09744DD0-B7B3-4E96-8D7D-09DF5CBB83F0}">
      <dgm:prSet/>
      <dgm:spPr/>
      <dgm:t>
        <a:bodyPr/>
        <a:lstStyle/>
        <a:p>
          <a:endParaRPr lang="pl-PL"/>
        </a:p>
      </dgm:t>
    </dgm:pt>
    <dgm:pt modelId="{C7296344-4DAA-49D3-8436-C898500F4075}" type="sibTrans" cxnId="{09744DD0-B7B3-4E96-8D7D-09DF5CBB83F0}">
      <dgm:prSet/>
      <dgm:spPr/>
      <dgm:t>
        <a:bodyPr/>
        <a:lstStyle/>
        <a:p>
          <a:endParaRPr lang="pl-PL"/>
        </a:p>
      </dgm:t>
    </dgm:pt>
    <dgm:pt modelId="{C6A84D52-1458-47B2-AC7C-7A8ACD511964}">
      <dgm:prSet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ORGAN RZĄDOWEJ ADMINISTRACJI ZESPOLONEJ</a:t>
          </a:r>
        </a:p>
      </dgm:t>
    </dgm:pt>
    <dgm:pt modelId="{A9E92FAF-60AC-4119-AD73-A3C99A9D6C87}" type="parTrans" cxnId="{1398CA46-BFB0-4A43-BCA8-55F70539E532}">
      <dgm:prSet/>
      <dgm:spPr/>
      <dgm:t>
        <a:bodyPr/>
        <a:lstStyle/>
        <a:p>
          <a:endParaRPr lang="pl-PL"/>
        </a:p>
      </dgm:t>
    </dgm:pt>
    <dgm:pt modelId="{BFF6C2F4-5074-4D73-8CC9-32E56939CF45}" type="sibTrans" cxnId="{1398CA46-BFB0-4A43-BCA8-55F70539E532}">
      <dgm:prSet/>
      <dgm:spPr/>
      <dgm:t>
        <a:bodyPr/>
        <a:lstStyle/>
        <a:p>
          <a:endParaRPr lang="pl-PL"/>
        </a:p>
      </dgm:t>
    </dgm:pt>
    <dgm:pt modelId="{8B532FBB-6C36-4546-97DB-5A544C343AAB}">
      <dgm:prSet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ORGAN NADZORU WERYFIKACYJNEGO NAD JST I ICH ZWIĄZKÓW POD WZGLĘDEM LEGALNOŚCI</a:t>
          </a:r>
        </a:p>
      </dgm:t>
    </dgm:pt>
    <dgm:pt modelId="{448CC206-441B-4686-88B1-ACBC446B830F}" type="parTrans" cxnId="{8D8539AE-2B99-4F50-9B4B-C214409AE9EA}">
      <dgm:prSet/>
      <dgm:spPr/>
      <dgm:t>
        <a:bodyPr/>
        <a:lstStyle/>
        <a:p>
          <a:endParaRPr lang="pl-PL"/>
        </a:p>
      </dgm:t>
    </dgm:pt>
    <dgm:pt modelId="{F2AB8DE9-E68F-454E-B453-A1D5CD7B45D2}" type="sibTrans" cxnId="{8D8539AE-2B99-4F50-9B4B-C214409AE9EA}">
      <dgm:prSet/>
      <dgm:spPr/>
      <dgm:t>
        <a:bodyPr/>
        <a:lstStyle/>
        <a:p>
          <a:endParaRPr lang="pl-PL"/>
        </a:p>
      </dgm:t>
    </dgm:pt>
    <dgm:pt modelId="{12AA48C5-C5A5-481D-B09B-075CD744B9E9}">
      <dgm:prSet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ORGAN ADMINISTRACJI RZĄDOWEJ W WOJEWÓDZTWIE</a:t>
          </a:r>
        </a:p>
      </dgm:t>
    </dgm:pt>
    <dgm:pt modelId="{245CCC64-13AF-408D-90A8-37F38F316149}" type="parTrans" cxnId="{3857B7C0-E8F6-4886-ABE4-2A3ECE9E6D7C}">
      <dgm:prSet/>
      <dgm:spPr/>
      <dgm:t>
        <a:bodyPr/>
        <a:lstStyle/>
        <a:p>
          <a:endParaRPr lang="pl-PL"/>
        </a:p>
      </dgm:t>
    </dgm:pt>
    <dgm:pt modelId="{4E75F8A3-9826-4A4E-941A-B16420F94935}" type="sibTrans" cxnId="{3857B7C0-E8F6-4886-ABE4-2A3ECE9E6D7C}">
      <dgm:prSet/>
      <dgm:spPr/>
      <dgm:t>
        <a:bodyPr/>
        <a:lstStyle/>
        <a:p>
          <a:endParaRPr lang="pl-PL"/>
        </a:p>
      </dgm:t>
    </dgm:pt>
    <dgm:pt modelId="{2BF9645C-3D42-4029-B08B-4A567B5EE17F}">
      <dgm:prSet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REPREZENTANT SP</a:t>
          </a:r>
        </a:p>
      </dgm:t>
    </dgm:pt>
    <dgm:pt modelId="{F5FF96AA-1AE1-48B8-ADE8-EB3FAEE3627A}" type="parTrans" cxnId="{30721704-D95A-47C4-B536-66D3DBDF8A8D}">
      <dgm:prSet/>
      <dgm:spPr/>
      <dgm:t>
        <a:bodyPr/>
        <a:lstStyle/>
        <a:p>
          <a:endParaRPr lang="pl-PL"/>
        </a:p>
      </dgm:t>
    </dgm:pt>
    <dgm:pt modelId="{E2D3A400-61D7-448C-9618-37B3107FBA70}" type="sibTrans" cxnId="{30721704-D95A-47C4-B536-66D3DBDF8A8D}">
      <dgm:prSet/>
      <dgm:spPr/>
      <dgm:t>
        <a:bodyPr/>
        <a:lstStyle/>
        <a:p>
          <a:endParaRPr lang="pl-PL"/>
        </a:p>
      </dgm:t>
    </dgm:pt>
    <dgm:pt modelId="{A0E7B3C8-FAEA-4C34-A575-8A7A9DF02D7D}">
      <dgm:prSet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ORGAN WYŻSZEGO STOPNIA W ROZUMIENIU KPA</a:t>
          </a:r>
        </a:p>
      </dgm:t>
    </dgm:pt>
    <dgm:pt modelId="{F51767FD-2979-4CE7-82F4-609804D9BB9D}" type="parTrans" cxnId="{041D83F9-3D3A-4315-988B-B940DB073056}">
      <dgm:prSet/>
      <dgm:spPr/>
      <dgm:t>
        <a:bodyPr/>
        <a:lstStyle/>
        <a:p>
          <a:endParaRPr lang="pl-PL"/>
        </a:p>
      </dgm:t>
    </dgm:pt>
    <dgm:pt modelId="{6BEE0A05-8FCD-4C40-8570-EBA010868E7B}" type="sibTrans" cxnId="{041D83F9-3D3A-4315-988B-B940DB073056}">
      <dgm:prSet/>
      <dgm:spPr/>
      <dgm:t>
        <a:bodyPr/>
        <a:lstStyle/>
        <a:p>
          <a:endParaRPr lang="pl-PL"/>
        </a:p>
      </dgm:t>
    </dgm:pt>
    <dgm:pt modelId="{92E5AF4F-EEE2-4F2F-966D-2A8B472C89D0}" type="pres">
      <dgm:prSet presAssocID="{A935A57D-3DD0-4CC7-91E1-627478017637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089B9D2-F25F-4E18-AAD7-CBEAA8F1DFC5}" type="pres">
      <dgm:prSet presAssocID="{6D76E9E7-49AE-4AB1-BF55-56A062A1CAD7}" presName="centerShape" presStyleLbl="node0" presStyleIdx="0" presStyleCnt="1"/>
      <dgm:spPr/>
    </dgm:pt>
    <dgm:pt modelId="{727387FF-B1F2-4881-9C07-ACA632B30026}" type="pres">
      <dgm:prSet presAssocID="{294A99E2-21BB-47AE-918A-16F7614ACEBA}" presName="parTrans" presStyleLbl="sibTrans2D1" presStyleIdx="0" presStyleCnt="7"/>
      <dgm:spPr/>
    </dgm:pt>
    <dgm:pt modelId="{3CE2672C-3A34-48F1-8181-E485B6270619}" type="pres">
      <dgm:prSet presAssocID="{294A99E2-21BB-47AE-918A-16F7614ACEBA}" presName="connectorText" presStyleLbl="sibTrans2D1" presStyleIdx="0" presStyleCnt="7"/>
      <dgm:spPr/>
    </dgm:pt>
    <dgm:pt modelId="{03BC92DA-F7F6-4D88-9BB6-069C5094EBC4}" type="pres">
      <dgm:prSet presAssocID="{2CB028DB-B1C0-4161-9E8D-67D489139C7B}" presName="node" presStyleLbl="node1" presStyleIdx="0" presStyleCnt="7">
        <dgm:presLayoutVars>
          <dgm:bulletEnabled val="1"/>
        </dgm:presLayoutVars>
      </dgm:prSet>
      <dgm:spPr/>
    </dgm:pt>
    <dgm:pt modelId="{676510B5-AB37-4BF0-8DFC-367DD82C529C}" type="pres">
      <dgm:prSet presAssocID="{B19C34C5-00E0-48AB-A586-21A2A89AAD30}" presName="parTrans" presStyleLbl="sibTrans2D1" presStyleIdx="1" presStyleCnt="7"/>
      <dgm:spPr/>
    </dgm:pt>
    <dgm:pt modelId="{4B403596-45DE-45C6-917C-263262F9BAF4}" type="pres">
      <dgm:prSet presAssocID="{B19C34C5-00E0-48AB-A586-21A2A89AAD30}" presName="connectorText" presStyleLbl="sibTrans2D1" presStyleIdx="1" presStyleCnt="7"/>
      <dgm:spPr/>
    </dgm:pt>
    <dgm:pt modelId="{00B81ABC-0FEE-41D7-BD15-AB4F1696987A}" type="pres">
      <dgm:prSet presAssocID="{2097A63C-5C89-4F8F-9002-061E2B649E34}" presName="node" presStyleLbl="node1" presStyleIdx="1" presStyleCnt="7">
        <dgm:presLayoutVars>
          <dgm:bulletEnabled val="1"/>
        </dgm:presLayoutVars>
      </dgm:prSet>
      <dgm:spPr/>
    </dgm:pt>
    <dgm:pt modelId="{7BED3D66-1865-446A-9D75-51346E089789}" type="pres">
      <dgm:prSet presAssocID="{A9E92FAF-60AC-4119-AD73-A3C99A9D6C87}" presName="parTrans" presStyleLbl="sibTrans2D1" presStyleIdx="2" presStyleCnt="7"/>
      <dgm:spPr/>
    </dgm:pt>
    <dgm:pt modelId="{525DEB84-867F-4EB8-8927-5B0A0EE1E774}" type="pres">
      <dgm:prSet presAssocID="{A9E92FAF-60AC-4119-AD73-A3C99A9D6C87}" presName="connectorText" presStyleLbl="sibTrans2D1" presStyleIdx="2" presStyleCnt="7"/>
      <dgm:spPr/>
    </dgm:pt>
    <dgm:pt modelId="{523D535B-28CA-46A1-B270-11B6D1F7ED6A}" type="pres">
      <dgm:prSet presAssocID="{C6A84D52-1458-47B2-AC7C-7A8ACD511964}" presName="node" presStyleLbl="node1" presStyleIdx="2" presStyleCnt="7">
        <dgm:presLayoutVars>
          <dgm:bulletEnabled val="1"/>
        </dgm:presLayoutVars>
      </dgm:prSet>
      <dgm:spPr/>
    </dgm:pt>
    <dgm:pt modelId="{396C661B-76B5-4C4B-9DFA-968A300BE757}" type="pres">
      <dgm:prSet presAssocID="{448CC206-441B-4686-88B1-ACBC446B830F}" presName="parTrans" presStyleLbl="sibTrans2D1" presStyleIdx="3" presStyleCnt="7"/>
      <dgm:spPr/>
    </dgm:pt>
    <dgm:pt modelId="{93A378F4-C111-46D4-8F6E-B7844999C602}" type="pres">
      <dgm:prSet presAssocID="{448CC206-441B-4686-88B1-ACBC446B830F}" presName="connectorText" presStyleLbl="sibTrans2D1" presStyleIdx="3" presStyleCnt="7"/>
      <dgm:spPr/>
    </dgm:pt>
    <dgm:pt modelId="{30055039-3508-4694-925E-C635B98C6576}" type="pres">
      <dgm:prSet presAssocID="{8B532FBB-6C36-4546-97DB-5A544C343AAB}" presName="node" presStyleLbl="node1" presStyleIdx="3" presStyleCnt="7">
        <dgm:presLayoutVars>
          <dgm:bulletEnabled val="1"/>
        </dgm:presLayoutVars>
      </dgm:prSet>
      <dgm:spPr/>
    </dgm:pt>
    <dgm:pt modelId="{633FCD20-5E71-4475-AA84-447DCBAFB5BB}" type="pres">
      <dgm:prSet presAssocID="{245CCC64-13AF-408D-90A8-37F38F316149}" presName="parTrans" presStyleLbl="sibTrans2D1" presStyleIdx="4" presStyleCnt="7"/>
      <dgm:spPr/>
    </dgm:pt>
    <dgm:pt modelId="{DA472528-8075-4180-AC8F-4F500F836EA7}" type="pres">
      <dgm:prSet presAssocID="{245CCC64-13AF-408D-90A8-37F38F316149}" presName="connectorText" presStyleLbl="sibTrans2D1" presStyleIdx="4" presStyleCnt="7"/>
      <dgm:spPr/>
    </dgm:pt>
    <dgm:pt modelId="{5E36177D-ECD1-49BD-8933-B15426AD19B2}" type="pres">
      <dgm:prSet presAssocID="{12AA48C5-C5A5-481D-B09B-075CD744B9E9}" presName="node" presStyleLbl="node1" presStyleIdx="4" presStyleCnt="7">
        <dgm:presLayoutVars>
          <dgm:bulletEnabled val="1"/>
        </dgm:presLayoutVars>
      </dgm:prSet>
      <dgm:spPr/>
    </dgm:pt>
    <dgm:pt modelId="{E882E5C0-0BC9-44F3-AAD3-70FBF57EEFDD}" type="pres">
      <dgm:prSet presAssocID="{F5FF96AA-1AE1-48B8-ADE8-EB3FAEE3627A}" presName="parTrans" presStyleLbl="sibTrans2D1" presStyleIdx="5" presStyleCnt="7"/>
      <dgm:spPr/>
    </dgm:pt>
    <dgm:pt modelId="{CE549C29-F75D-467A-B0E7-0C4763B48FDB}" type="pres">
      <dgm:prSet presAssocID="{F5FF96AA-1AE1-48B8-ADE8-EB3FAEE3627A}" presName="connectorText" presStyleLbl="sibTrans2D1" presStyleIdx="5" presStyleCnt="7"/>
      <dgm:spPr/>
    </dgm:pt>
    <dgm:pt modelId="{490CF2D6-387A-4AF4-A382-DAA3622FD009}" type="pres">
      <dgm:prSet presAssocID="{2BF9645C-3D42-4029-B08B-4A567B5EE17F}" presName="node" presStyleLbl="node1" presStyleIdx="5" presStyleCnt="7">
        <dgm:presLayoutVars>
          <dgm:bulletEnabled val="1"/>
        </dgm:presLayoutVars>
      </dgm:prSet>
      <dgm:spPr/>
    </dgm:pt>
    <dgm:pt modelId="{44614A38-4A7B-4479-838F-29715E373E79}" type="pres">
      <dgm:prSet presAssocID="{F51767FD-2979-4CE7-82F4-609804D9BB9D}" presName="parTrans" presStyleLbl="sibTrans2D1" presStyleIdx="6" presStyleCnt="7"/>
      <dgm:spPr/>
    </dgm:pt>
    <dgm:pt modelId="{59E582F5-D845-4281-A4FE-04DF5385AEA6}" type="pres">
      <dgm:prSet presAssocID="{F51767FD-2979-4CE7-82F4-609804D9BB9D}" presName="connectorText" presStyleLbl="sibTrans2D1" presStyleIdx="6" presStyleCnt="7"/>
      <dgm:spPr/>
    </dgm:pt>
    <dgm:pt modelId="{EAD7A30C-968B-4F06-954B-FF2EB109FE8A}" type="pres">
      <dgm:prSet presAssocID="{A0E7B3C8-FAEA-4C34-A575-8A7A9DF02D7D}" presName="node" presStyleLbl="node1" presStyleIdx="6" presStyleCnt="7">
        <dgm:presLayoutVars>
          <dgm:bulletEnabled val="1"/>
        </dgm:presLayoutVars>
      </dgm:prSet>
      <dgm:spPr/>
    </dgm:pt>
  </dgm:ptLst>
  <dgm:cxnLst>
    <dgm:cxn modelId="{35E49603-01EA-4B18-9CBC-A7424F5480F6}" type="presOf" srcId="{448CC206-441B-4686-88B1-ACBC446B830F}" destId="{396C661B-76B5-4C4B-9DFA-968A300BE757}" srcOrd="0" destOrd="0" presId="urn:microsoft.com/office/officeart/2005/8/layout/radial5"/>
    <dgm:cxn modelId="{30721704-D95A-47C4-B536-66D3DBDF8A8D}" srcId="{6D76E9E7-49AE-4AB1-BF55-56A062A1CAD7}" destId="{2BF9645C-3D42-4029-B08B-4A567B5EE17F}" srcOrd="5" destOrd="0" parTransId="{F5FF96AA-1AE1-48B8-ADE8-EB3FAEE3627A}" sibTransId="{E2D3A400-61D7-448C-9618-37B3107FBA70}"/>
    <dgm:cxn modelId="{B2DC8309-C25B-4701-99B5-5C410F4BEF73}" type="presOf" srcId="{B19C34C5-00E0-48AB-A586-21A2A89AAD30}" destId="{676510B5-AB37-4BF0-8DFC-367DD82C529C}" srcOrd="0" destOrd="0" presId="urn:microsoft.com/office/officeart/2005/8/layout/radial5"/>
    <dgm:cxn modelId="{F7C1E317-94E3-4169-906A-563348604510}" type="presOf" srcId="{A0E7B3C8-FAEA-4C34-A575-8A7A9DF02D7D}" destId="{EAD7A30C-968B-4F06-954B-FF2EB109FE8A}" srcOrd="0" destOrd="0" presId="urn:microsoft.com/office/officeart/2005/8/layout/radial5"/>
    <dgm:cxn modelId="{7C2C7420-9FBF-4D3C-BEB4-B937D802EBBE}" type="presOf" srcId="{B19C34C5-00E0-48AB-A586-21A2A89AAD30}" destId="{4B403596-45DE-45C6-917C-263262F9BAF4}" srcOrd="1" destOrd="0" presId="urn:microsoft.com/office/officeart/2005/8/layout/radial5"/>
    <dgm:cxn modelId="{5B64FD22-CFD9-40CA-A1BE-BDBFAD78B620}" type="presOf" srcId="{F5FF96AA-1AE1-48B8-ADE8-EB3FAEE3627A}" destId="{E882E5C0-0BC9-44F3-AAD3-70FBF57EEFDD}" srcOrd="0" destOrd="0" presId="urn:microsoft.com/office/officeart/2005/8/layout/radial5"/>
    <dgm:cxn modelId="{DAD5FF23-B7F2-4FBC-946E-C811DFACF3C5}" type="presOf" srcId="{448CC206-441B-4686-88B1-ACBC446B830F}" destId="{93A378F4-C111-46D4-8F6E-B7844999C602}" srcOrd="1" destOrd="0" presId="urn:microsoft.com/office/officeart/2005/8/layout/radial5"/>
    <dgm:cxn modelId="{27632526-EC53-4268-ADED-19F71B1D4746}" srcId="{6D76E9E7-49AE-4AB1-BF55-56A062A1CAD7}" destId="{2CB028DB-B1C0-4161-9E8D-67D489139C7B}" srcOrd="0" destOrd="0" parTransId="{294A99E2-21BB-47AE-918A-16F7614ACEBA}" sibTransId="{C33D5B62-A7BE-47A8-A433-26BDE4B09BC3}"/>
    <dgm:cxn modelId="{32F68935-75D5-41C3-ADFB-B00EFBC4DB76}" type="presOf" srcId="{6D76E9E7-49AE-4AB1-BF55-56A062A1CAD7}" destId="{A089B9D2-F25F-4E18-AAD7-CBEAA8F1DFC5}" srcOrd="0" destOrd="0" presId="urn:microsoft.com/office/officeart/2005/8/layout/radial5"/>
    <dgm:cxn modelId="{02F59F3B-07B0-498F-8A02-94000EE4CD06}" type="presOf" srcId="{F5FF96AA-1AE1-48B8-ADE8-EB3FAEE3627A}" destId="{CE549C29-F75D-467A-B0E7-0C4763B48FDB}" srcOrd="1" destOrd="0" presId="urn:microsoft.com/office/officeart/2005/8/layout/radial5"/>
    <dgm:cxn modelId="{676DDB3E-E62E-4FAE-9C4E-CFADC97B7565}" type="presOf" srcId="{2097A63C-5C89-4F8F-9002-061E2B649E34}" destId="{00B81ABC-0FEE-41D7-BD15-AB4F1696987A}" srcOrd="0" destOrd="0" presId="urn:microsoft.com/office/officeart/2005/8/layout/radial5"/>
    <dgm:cxn modelId="{18F16B5B-2946-41EF-9784-7440A3E7386D}" type="presOf" srcId="{294A99E2-21BB-47AE-918A-16F7614ACEBA}" destId="{3CE2672C-3A34-48F1-8181-E485B6270619}" srcOrd="1" destOrd="0" presId="urn:microsoft.com/office/officeart/2005/8/layout/radial5"/>
    <dgm:cxn modelId="{1398CA46-BFB0-4A43-BCA8-55F70539E532}" srcId="{6D76E9E7-49AE-4AB1-BF55-56A062A1CAD7}" destId="{C6A84D52-1458-47B2-AC7C-7A8ACD511964}" srcOrd="2" destOrd="0" parTransId="{A9E92FAF-60AC-4119-AD73-A3C99A9D6C87}" sibTransId="{BFF6C2F4-5074-4D73-8CC9-32E56939CF45}"/>
    <dgm:cxn modelId="{F8917468-D857-4197-AB84-8B51B1A2EB92}" type="presOf" srcId="{245CCC64-13AF-408D-90A8-37F38F316149}" destId="{DA472528-8075-4180-AC8F-4F500F836EA7}" srcOrd="1" destOrd="0" presId="urn:microsoft.com/office/officeart/2005/8/layout/radial5"/>
    <dgm:cxn modelId="{385EC169-7143-47F3-9483-9C577A2B8EF6}" type="presOf" srcId="{2BF9645C-3D42-4029-B08B-4A567B5EE17F}" destId="{490CF2D6-387A-4AF4-A382-DAA3622FD009}" srcOrd="0" destOrd="0" presId="urn:microsoft.com/office/officeart/2005/8/layout/radial5"/>
    <dgm:cxn modelId="{0618DB6B-6497-4914-B549-371317335805}" type="presOf" srcId="{F51767FD-2979-4CE7-82F4-609804D9BB9D}" destId="{59E582F5-D845-4281-A4FE-04DF5385AEA6}" srcOrd="1" destOrd="0" presId="urn:microsoft.com/office/officeart/2005/8/layout/radial5"/>
    <dgm:cxn modelId="{1CB58A6D-D821-4B8F-B48D-4CFD10DF22F2}" type="presOf" srcId="{245CCC64-13AF-408D-90A8-37F38F316149}" destId="{633FCD20-5E71-4475-AA84-447DCBAFB5BB}" srcOrd="0" destOrd="0" presId="urn:microsoft.com/office/officeart/2005/8/layout/radial5"/>
    <dgm:cxn modelId="{4E84F76F-F390-4288-9665-68ED806E2F6D}" type="presOf" srcId="{8B532FBB-6C36-4546-97DB-5A544C343AAB}" destId="{30055039-3508-4694-925E-C635B98C6576}" srcOrd="0" destOrd="0" presId="urn:microsoft.com/office/officeart/2005/8/layout/radial5"/>
    <dgm:cxn modelId="{22C3E056-032D-4FFA-9EA2-C0B03EBAB82C}" type="presOf" srcId="{F51767FD-2979-4CE7-82F4-609804D9BB9D}" destId="{44614A38-4A7B-4479-838F-29715E373E79}" srcOrd="0" destOrd="0" presId="urn:microsoft.com/office/officeart/2005/8/layout/radial5"/>
    <dgm:cxn modelId="{18A5B291-D006-444E-8198-68D967C57148}" type="presOf" srcId="{12AA48C5-C5A5-481D-B09B-075CD744B9E9}" destId="{5E36177D-ECD1-49BD-8933-B15426AD19B2}" srcOrd="0" destOrd="0" presId="urn:microsoft.com/office/officeart/2005/8/layout/radial5"/>
    <dgm:cxn modelId="{898C189B-28F0-4B8E-A79E-94C70AA554BB}" type="presOf" srcId="{A935A57D-3DD0-4CC7-91E1-627478017637}" destId="{92E5AF4F-EEE2-4F2F-966D-2A8B472C89D0}" srcOrd="0" destOrd="0" presId="urn:microsoft.com/office/officeart/2005/8/layout/radial5"/>
    <dgm:cxn modelId="{841937A9-4749-41BA-81B9-8176CD44BA8D}" type="presOf" srcId="{C6A84D52-1458-47B2-AC7C-7A8ACD511964}" destId="{523D535B-28CA-46A1-B270-11B6D1F7ED6A}" srcOrd="0" destOrd="0" presId="urn:microsoft.com/office/officeart/2005/8/layout/radial5"/>
    <dgm:cxn modelId="{8D8539AE-2B99-4F50-9B4B-C214409AE9EA}" srcId="{6D76E9E7-49AE-4AB1-BF55-56A062A1CAD7}" destId="{8B532FBB-6C36-4546-97DB-5A544C343AAB}" srcOrd="3" destOrd="0" parTransId="{448CC206-441B-4686-88B1-ACBC446B830F}" sibTransId="{F2AB8DE9-E68F-454E-B453-A1D5CD7B45D2}"/>
    <dgm:cxn modelId="{2A9015B0-2ECB-40F9-B87B-9F2CA7311642}" type="presOf" srcId="{2CB028DB-B1C0-4161-9E8D-67D489139C7B}" destId="{03BC92DA-F7F6-4D88-9BB6-069C5094EBC4}" srcOrd="0" destOrd="0" presId="urn:microsoft.com/office/officeart/2005/8/layout/radial5"/>
    <dgm:cxn modelId="{FAE14CBA-3B1D-43F5-9F6F-8274C977CDAF}" type="presOf" srcId="{A9E92FAF-60AC-4119-AD73-A3C99A9D6C87}" destId="{7BED3D66-1865-446A-9D75-51346E089789}" srcOrd="0" destOrd="0" presId="urn:microsoft.com/office/officeart/2005/8/layout/radial5"/>
    <dgm:cxn modelId="{E89A13BC-8B2C-446F-A830-4D95CF3E7D0D}" type="presOf" srcId="{294A99E2-21BB-47AE-918A-16F7614ACEBA}" destId="{727387FF-B1F2-4881-9C07-ACA632B30026}" srcOrd="0" destOrd="0" presId="urn:microsoft.com/office/officeart/2005/8/layout/radial5"/>
    <dgm:cxn modelId="{3857B7C0-E8F6-4886-ABE4-2A3ECE9E6D7C}" srcId="{6D76E9E7-49AE-4AB1-BF55-56A062A1CAD7}" destId="{12AA48C5-C5A5-481D-B09B-075CD744B9E9}" srcOrd="4" destOrd="0" parTransId="{245CCC64-13AF-408D-90A8-37F38F316149}" sibTransId="{4E75F8A3-9826-4A4E-941A-B16420F94935}"/>
    <dgm:cxn modelId="{09744DD0-B7B3-4E96-8D7D-09DF5CBB83F0}" srcId="{6D76E9E7-49AE-4AB1-BF55-56A062A1CAD7}" destId="{2097A63C-5C89-4F8F-9002-061E2B649E34}" srcOrd="1" destOrd="0" parTransId="{B19C34C5-00E0-48AB-A586-21A2A89AAD30}" sibTransId="{C7296344-4DAA-49D3-8436-C898500F4075}"/>
    <dgm:cxn modelId="{639170D6-6836-434C-A083-F68FC8F3E408}" type="presOf" srcId="{A9E92FAF-60AC-4119-AD73-A3C99A9D6C87}" destId="{525DEB84-867F-4EB8-8927-5B0A0EE1E774}" srcOrd="1" destOrd="0" presId="urn:microsoft.com/office/officeart/2005/8/layout/radial5"/>
    <dgm:cxn modelId="{041D83F9-3D3A-4315-988B-B940DB073056}" srcId="{6D76E9E7-49AE-4AB1-BF55-56A062A1CAD7}" destId="{A0E7B3C8-FAEA-4C34-A575-8A7A9DF02D7D}" srcOrd="6" destOrd="0" parTransId="{F51767FD-2979-4CE7-82F4-609804D9BB9D}" sibTransId="{6BEE0A05-8FCD-4C40-8570-EBA010868E7B}"/>
    <dgm:cxn modelId="{8AE156FC-EB30-4865-9D74-0E139015412A}" srcId="{A935A57D-3DD0-4CC7-91E1-627478017637}" destId="{6D76E9E7-49AE-4AB1-BF55-56A062A1CAD7}" srcOrd="0" destOrd="0" parTransId="{D2A79C39-047A-40CA-B537-48F5644C80A1}" sibTransId="{E39555F1-3257-48F0-8391-A19D8058045D}"/>
    <dgm:cxn modelId="{6D293F13-D596-46B5-A37F-41F2D25E6B69}" type="presParOf" srcId="{92E5AF4F-EEE2-4F2F-966D-2A8B472C89D0}" destId="{A089B9D2-F25F-4E18-AAD7-CBEAA8F1DFC5}" srcOrd="0" destOrd="0" presId="urn:microsoft.com/office/officeart/2005/8/layout/radial5"/>
    <dgm:cxn modelId="{13456DC6-6BB4-4430-920F-DF15BB23A770}" type="presParOf" srcId="{92E5AF4F-EEE2-4F2F-966D-2A8B472C89D0}" destId="{727387FF-B1F2-4881-9C07-ACA632B30026}" srcOrd="1" destOrd="0" presId="urn:microsoft.com/office/officeart/2005/8/layout/radial5"/>
    <dgm:cxn modelId="{48916466-9138-45E9-8444-846F243C6EB2}" type="presParOf" srcId="{727387FF-B1F2-4881-9C07-ACA632B30026}" destId="{3CE2672C-3A34-48F1-8181-E485B6270619}" srcOrd="0" destOrd="0" presId="urn:microsoft.com/office/officeart/2005/8/layout/radial5"/>
    <dgm:cxn modelId="{0039F030-031F-43A3-8DDE-7DD37E5682B0}" type="presParOf" srcId="{92E5AF4F-EEE2-4F2F-966D-2A8B472C89D0}" destId="{03BC92DA-F7F6-4D88-9BB6-069C5094EBC4}" srcOrd="2" destOrd="0" presId="urn:microsoft.com/office/officeart/2005/8/layout/radial5"/>
    <dgm:cxn modelId="{38EBEC6D-5E5E-4A0F-B951-60659DBD6487}" type="presParOf" srcId="{92E5AF4F-EEE2-4F2F-966D-2A8B472C89D0}" destId="{676510B5-AB37-4BF0-8DFC-367DD82C529C}" srcOrd="3" destOrd="0" presId="urn:microsoft.com/office/officeart/2005/8/layout/radial5"/>
    <dgm:cxn modelId="{994C9271-5FC5-4AC6-BF29-BF7A8FBDA0E7}" type="presParOf" srcId="{676510B5-AB37-4BF0-8DFC-367DD82C529C}" destId="{4B403596-45DE-45C6-917C-263262F9BAF4}" srcOrd="0" destOrd="0" presId="urn:microsoft.com/office/officeart/2005/8/layout/radial5"/>
    <dgm:cxn modelId="{40444200-14D5-4CD3-AAC7-065D25C74BD2}" type="presParOf" srcId="{92E5AF4F-EEE2-4F2F-966D-2A8B472C89D0}" destId="{00B81ABC-0FEE-41D7-BD15-AB4F1696987A}" srcOrd="4" destOrd="0" presId="urn:microsoft.com/office/officeart/2005/8/layout/radial5"/>
    <dgm:cxn modelId="{96FF68B0-01C0-4A5B-850B-68D604DC2590}" type="presParOf" srcId="{92E5AF4F-EEE2-4F2F-966D-2A8B472C89D0}" destId="{7BED3D66-1865-446A-9D75-51346E089789}" srcOrd="5" destOrd="0" presId="urn:microsoft.com/office/officeart/2005/8/layout/radial5"/>
    <dgm:cxn modelId="{C64F0F9B-A89D-4758-BEDE-D441E818B744}" type="presParOf" srcId="{7BED3D66-1865-446A-9D75-51346E089789}" destId="{525DEB84-867F-4EB8-8927-5B0A0EE1E774}" srcOrd="0" destOrd="0" presId="urn:microsoft.com/office/officeart/2005/8/layout/radial5"/>
    <dgm:cxn modelId="{9DFC756D-120E-4FCF-AA73-BF3E265A066F}" type="presParOf" srcId="{92E5AF4F-EEE2-4F2F-966D-2A8B472C89D0}" destId="{523D535B-28CA-46A1-B270-11B6D1F7ED6A}" srcOrd="6" destOrd="0" presId="urn:microsoft.com/office/officeart/2005/8/layout/radial5"/>
    <dgm:cxn modelId="{0D20E516-DE0F-4E91-99EE-0748BC0930D3}" type="presParOf" srcId="{92E5AF4F-EEE2-4F2F-966D-2A8B472C89D0}" destId="{396C661B-76B5-4C4B-9DFA-968A300BE757}" srcOrd="7" destOrd="0" presId="urn:microsoft.com/office/officeart/2005/8/layout/radial5"/>
    <dgm:cxn modelId="{1DB0EB6B-B5B4-49FD-ABED-C982348773C8}" type="presParOf" srcId="{396C661B-76B5-4C4B-9DFA-968A300BE757}" destId="{93A378F4-C111-46D4-8F6E-B7844999C602}" srcOrd="0" destOrd="0" presId="urn:microsoft.com/office/officeart/2005/8/layout/radial5"/>
    <dgm:cxn modelId="{BA64578A-66EA-468B-B605-1AD1D2274F7E}" type="presParOf" srcId="{92E5AF4F-EEE2-4F2F-966D-2A8B472C89D0}" destId="{30055039-3508-4694-925E-C635B98C6576}" srcOrd="8" destOrd="0" presId="urn:microsoft.com/office/officeart/2005/8/layout/radial5"/>
    <dgm:cxn modelId="{3F12F653-30EE-4DD0-AE0A-77A7ADF6903F}" type="presParOf" srcId="{92E5AF4F-EEE2-4F2F-966D-2A8B472C89D0}" destId="{633FCD20-5E71-4475-AA84-447DCBAFB5BB}" srcOrd="9" destOrd="0" presId="urn:microsoft.com/office/officeart/2005/8/layout/radial5"/>
    <dgm:cxn modelId="{77EA8707-6199-48ED-9630-E176361CC3BB}" type="presParOf" srcId="{633FCD20-5E71-4475-AA84-447DCBAFB5BB}" destId="{DA472528-8075-4180-AC8F-4F500F836EA7}" srcOrd="0" destOrd="0" presId="urn:microsoft.com/office/officeart/2005/8/layout/radial5"/>
    <dgm:cxn modelId="{A26C5B52-675C-424E-8BAD-160A82A9EDAF}" type="presParOf" srcId="{92E5AF4F-EEE2-4F2F-966D-2A8B472C89D0}" destId="{5E36177D-ECD1-49BD-8933-B15426AD19B2}" srcOrd="10" destOrd="0" presId="urn:microsoft.com/office/officeart/2005/8/layout/radial5"/>
    <dgm:cxn modelId="{BFDBFBE3-3F67-4978-9C8C-4674D2CB1086}" type="presParOf" srcId="{92E5AF4F-EEE2-4F2F-966D-2A8B472C89D0}" destId="{E882E5C0-0BC9-44F3-AAD3-70FBF57EEFDD}" srcOrd="11" destOrd="0" presId="urn:microsoft.com/office/officeart/2005/8/layout/radial5"/>
    <dgm:cxn modelId="{E8D31556-F64A-492D-80C8-F7DA0CDD9258}" type="presParOf" srcId="{E882E5C0-0BC9-44F3-AAD3-70FBF57EEFDD}" destId="{CE549C29-F75D-467A-B0E7-0C4763B48FDB}" srcOrd="0" destOrd="0" presId="urn:microsoft.com/office/officeart/2005/8/layout/radial5"/>
    <dgm:cxn modelId="{D5D6261F-6BFE-49CC-B7CA-1DD326C38728}" type="presParOf" srcId="{92E5AF4F-EEE2-4F2F-966D-2A8B472C89D0}" destId="{490CF2D6-387A-4AF4-A382-DAA3622FD009}" srcOrd="12" destOrd="0" presId="urn:microsoft.com/office/officeart/2005/8/layout/radial5"/>
    <dgm:cxn modelId="{2C20B3D9-0687-418D-9CAE-E2787E7F1DC9}" type="presParOf" srcId="{92E5AF4F-EEE2-4F2F-966D-2A8B472C89D0}" destId="{44614A38-4A7B-4479-838F-29715E373E79}" srcOrd="13" destOrd="0" presId="urn:microsoft.com/office/officeart/2005/8/layout/radial5"/>
    <dgm:cxn modelId="{5ADFD9EB-43B8-4E5A-904B-FD03B4A9B9EB}" type="presParOf" srcId="{44614A38-4A7B-4479-838F-29715E373E79}" destId="{59E582F5-D845-4281-A4FE-04DF5385AEA6}" srcOrd="0" destOrd="0" presId="urn:microsoft.com/office/officeart/2005/8/layout/radial5"/>
    <dgm:cxn modelId="{D281E5BC-CE25-422C-B2EE-F4FC9EFFE5B3}" type="presParOf" srcId="{92E5AF4F-EEE2-4F2F-966D-2A8B472C89D0}" destId="{EAD7A30C-968B-4F06-954B-FF2EB109FE8A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11A8155-AB7B-45CC-AE65-4978664E0428}" type="doc">
      <dgm:prSet loTypeId="urn:microsoft.com/office/officeart/2005/8/layout/hierarchy1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l-PL"/>
        </a:p>
      </dgm:t>
    </dgm:pt>
    <dgm:pt modelId="{A93266D2-7F59-497E-A9B6-07ABDC6B7DC3}">
      <dgm:prSet phldrT="[Tekst]"/>
      <dgm:spPr/>
      <dgm:t>
        <a:bodyPr/>
        <a:lstStyle/>
        <a:p>
          <a:pPr algn="ctr"/>
          <a:r>
            <a:rPr lang="pl-PL" dirty="0"/>
            <a:t>ZADANIA JST</a:t>
          </a:r>
        </a:p>
      </dgm:t>
    </dgm:pt>
    <dgm:pt modelId="{D8E65165-8929-46C0-965E-0C222454E28A}" type="parTrans" cxnId="{07F675F1-AEF3-4DCB-8ADC-E3218D70B679}">
      <dgm:prSet/>
      <dgm:spPr/>
      <dgm:t>
        <a:bodyPr/>
        <a:lstStyle/>
        <a:p>
          <a:pPr algn="ctr"/>
          <a:endParaRPr lang="pl-PL"/>
        </a:p>
      </dgm:t>
    </dgm:pt>
    <dgm:pt modelId="{1049FE36-34E4-411F-A3B4-7A28942C1652}" type="sibTrans" cxnId="{07F675F1-AEF3-4DCB-8ADC-E3218D70B679}">
      <dgm:prSet/>
      <dgm:spPr/>
      <dgm:t>
        <a:bodyPr/>
        <a:lstStyle/>
        <a:p>
          <a:pPr algn="ctr"/>
          <a:endParaRPr lang="pl-PL"/>
        </a:p>
      </dgm:t>
    </dgm:pt>
    <dgm:pt modelId="{98B28699-008B-4B15-A928-7A24887DC712}">
      <dgm:prSet phldrT="[Tekst]"/>
      <dgm:spPr/>
      <dgm:t>
        <a:bodyPr/>
        <a:lstStyle/>
        <a:p>
          <a:pPr algn="ctr"/>
          <a:r>
            <a:rPr lang="pl-PL" dirty="0"/>
            <a:t>WŁASNE</a:t>
          </a:r>
        </a:p>
      </dgm:t>
    </dgm:pt>
    <dgm:pt modelId="{81E02338-F265-4E08-A0C0-B9295AC287E5}" type="parTrans" cxnId="{5EC32030-2953-4844-B176-679C244F26CB}">
      <dgm:prSet/>
      <dgm:spPr/>
      <dgm:t>
        <a:bodyPr/>
        <a:lstStyle/>
        <a:p>
          <a:pPr algn="ctr"/>
          <a:endParaRPr lang="pl-PL"/>
        </a:p>
      </dgm:t>
    </dgm:pt>
    <dgm:pt modelId="{00137592-8C1C-42AF-9737-43F74A6FA26E}" type="sibTrans" cxnId="{5EC32030-2953-4844-B176-679C244F26CB}">
      <dgm:prSet/>
      <dgm:spPr/>
      <dgm:t>
        <a:bodyPr/>
        <a:lstStyle/>
        <a:p>
          <a:pPr algn="ctr"/>
          <a:endParaRPr lang="pl-PL"/>
        </a:p>
      </dgm:t>
    </dgm:pt>
    <dgm:pt modelId="{E2034E6B-9265-4056-B930-25405838E733}">
      <dgm:prSet phldrT="[Tekst]"/>
      <dgm:spPr/>
      <dgm:t>
        <a:bodyPr/>
        <a:lstStyle/>
        <a:p>
          <a:pPr algn="ctr"/>
          <a:r>
            <a:rPr lang="pl-PL" dirty="0"/>
            <a:t>ZLECONE</a:t>
          </a:r>
        </a:p>
      </dgm:t>
    </dgm:pt>
    <dgm:pt modelId="{770CFB9D-CE9A-4A47-85EB-1CA8C8CE0A2E}" type="parTrans" cxnId="{3F78AA21-C870-4AC8-97DD-83F52B98A32F}">
      <dgm:prSet/>
      <dgm:spPr/>
      <dgm:t>
        <a:bodyPr/>
        <a:lstStyle/>
        <a:p>
          <a:pPr algn="ctr"/>
          <a:endParaRPr lang="pl-PL"/>
        </a:p>
      </dgm:t>
    </dgm:pt>
    <dgm:pt modelId="{CAB92AF4-72D4-44EE-ABB7-F9A500A3EB4E}" type="sibTrans" cxnId="{3F78AA21-C870-4AC8-97DD-83F52B98A32F}">
      <dgm:prSet/>
      <dgm:spPr/>
      <dgm:t>
        <a:bodyPr/>
        <a:lstStyle/>
        <a:p>
          <a:pPr algn="ctr"/>
          <a:endParaRPr lang="pl-PL"/>
        </a:p>
      </dgm:t>
    </dgm:pt>
    <dgm:pt modelId="{6B356A68-E24A-44E7-A3B1-C097F389B09F}">
      <dgm:prSet/>
      <dgm:spPr/>
      <dgm:t>
        <a:bodyPr/>
        <a:lstStyle/>
        <a:p>
          <a:pPr algn="ctr"/>
          <a:r>
            <a:rPr lang="pl-PL" dirty="0"/>
            <a:t>POWIERZONE</a:t>
          </a:r>
        </a:p>
      </dgm:t>
    </dgm:pt>
    <dgm:pt modelId="{E4EF8F05-A99B-43BB-AE52-0F628F660721}" type="parTrans" cxnId="{AD65D6CA-4768-4371-AFE2-ED060004A6A9}">
      <dgm:prSet/>
      <dgm:spPr/>
      <dgm:t>
        <a:bodyPr/>
        <a:lstStyle/>
        <a:p>
          <a:pPr algn="ctr"/>
          <a:endParaRPr lang="pl-PL"/>
        </a:p>
      </dgm:t>
    </dgm:pt>
    <dgm:pt modelId="{D05A44B5-E883-4282-AB67-7D5A5461324F}" type="sibTrans" cxnId="{AD65D6CA-4768-4371-AFE2-ED060004A6A9}">
      <dgm:prSet/>
      <dgm:spPr/>
      <dgm:t>
        <a:bodyPr/>
        <a:lstStyle/>
        <a:p>
          <a:pPr algn="ctr"/>
          <a:endParaRPr lang="pl-PL"/>
        </a:p>
      </dgm:t>
    </dgm:pt>
    <dgm:pt modelId="{BF33FF4D-ACAA-4D4D-8AA5-73DD16404430}">
      <dgm:prSet/>
      <dgm:spPr/>
      <dgm:t>
        <a:bodyPr/>
        <a:lstStyle/>
        <a:p>
          <a:pPr algn="ctr"/>
          <a:r>
            <a:rPr lang="pl-PL" dirty="0"/>
            <a:t>Z ZAKRESU ADMINISTRACJI RZĄDOWEJ; WYŁĄCZNIE W DRODZE USTAWY; OBLIGATORYJNE; ADM. RZ. ZAPEWNIA ŚRODKI FINANSOWE NA REALIZACJĘ </a:t>
          </a:r>
        </a:p>
      </dgm:t>
    </dgm:pt>
    <dgm:pt modelId="{EC4D136D-2E9B-467E-8AE2-C2185AD87802}" type="parTrans" cxnId="{7E954867-FEAC-42F9-9EFC-7BAE330DA5F6}">
      <dgm:prSet/>
      <dgm:spPr/>
      <dgm:t>
        <a:bodyPr/>
        <a:lstStyle/>
        <a:p>
          <a:pPr algn="ctr"/>
          <a:endParaRPr lang="pl-PL"/>
        </a:p>
      </dgm:t>
    </dgm:pt>
    <dgm:pt modelId="{00341BD3-E958-4757-8F0F-C0562029DE1C}" type="sibTrans" cxnId="{7E954867-FEAC-42F9-9EFC-7BAE330DA5F6}">
      <dgm:prSet/>
      <dgm:spPr/>
      <dgm:t>
        <a:bodyPr/>
        <a:lstStyle/>
        <a:p>
          <a:pPr algn="ctr"/>
          <a:endParaRPr lang="pl-PL"/>
        </a:p>
      </dgm:t>
    </dgm:pt>
    <dgm:pt modelId="{440FAACE-8C3A-4E96-B7A0-2D2462190366}">
      <dgm:prSet/>
      <dgm:spPr/>
      <dgm:t>
        <a:bodyPr/>
        <a:lstStyle/>
        <a:p>
          <a:pPr algn="ctr"/>
          <a:r>
            <a:rPr lang="pl-PL" dirty="0"/>
            <a:t>W DRODZE POROZUMIENIA; DOBROWOLNE; Z ZAKRESU ADMINISTRACJI RZĄDOWEJ LUB INNEJ JST</a:t>
          </a:r>
        </a:p>
      </dgm:t>
    </dgm:pt>
    <dgm:pt modelId="{A010F902-E9CA-464E-9890-962F6E6B44AB}" type="parTrans" cxnId="{8C077570-9BD6-4B6C-A896-418D9F0585EA}">
      <dgm:prSet/>
      <dgm:spPr/>
      <dgm:t>
        <a:bodyPr/>
        <a:lstStyle/>
        <a:p>
          <a:pPr algn="ctr"/>
          <a:endParaRPr lang="pl-PL"/>
        </a:p>
      </dgm:t>
    </dgm:pt>
    <dgm:pt modelId="{057072F8-DC3A-4317-88C0-3023E9A6DA71}" type="sibTrans" cxnId="{8C077570-9BD6-4B6C-A896-418D9F0585EA}">
      <dgm:prSet/>
      <dgm:spPr/>
      <dgm:t>
        <a:bodyPr/>
        <a:lstStyle/>
        <a:p>
          <a:pPr algn="ctr"/>
          <a:endParaRPr lang="pl-PL"/>
        </a:p>
      </dgm:t>
    </dgm:pt>
    <dgm:pt modelId="{DA8EE906-C8A2-4D3D-88FA-43E0E5BB5F7D}">
      <dgm:prSet/>
      <dgm:spPr/>
      <dgm:t>
        <a:bodyPr/>
        <a:lstStyle/>
        <a:p>
          <a:pPr algn="ctr"/>
          <a:r>
            <a:rPr lang="pl-PL" dirty="0"/>
            <a:t>NP. ART. </a:t>
          </a:r>
          <a:r>
            <a:rPr lang="pl-PL"/>
            <a:t>7 USG</a:t>
          </a:r>
          <a:endParaRPr lang="pl-PL" dirty="0"/>
        </a:p>
      </dgm:t>
    </dgm:pt>
    <dgm:pt modelId="{300AD01B-78ED-4474-A712-3D40175C0174}" type="parTrans" cxnId="{25CAEBC2-9905-445C-84B3-2C8BF133A818}">
      <dgm:prSet/>
      <dgm:spPr/>
      <dgm:t>
        <a:bodyPr/>
        <a:lstStyle/>
        <a:p>
          <a:pPr algn="ctr"/>
          <a:endParaRPr lang="pl-PL"/>
        </a:p>
      </dgm:t>
    </dgm:pt>
    <dgm:pt modelId="{F8F280AC-E302-4FD8-94A8-DD30808BB39B}" type="sibTrans" cxnId="{25CAEBC2-9905-445C-84B3-2C8BF133A818}">
      <dgm:prSet/>
      <dgm:spPr/>
      <dgm:t>
        <a:bodyPr/>
        <a:lstStyle/>
        <a:p>
          <a:pPr algn="ctr"/>
          <a:endParaRPr lang="pl-PL"/>
        </a:p>
      </dgm:t>
    </dgm:pt>
    <dgm:pt modelId="{B937434E-8509-466B-9D1D-864446FC2C55}" type="pres">
      <dgm:prSet presAssocID="{911A8155-AB7B-45CC-AE65-4978664E042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9E845CB-BC1E-42DF-ABA4-2719B012C4F7}" type="pres">
      <dgm:prSet presAssocID="{A93266D2-7F59-497E-A9B6-07ABDC6B7DC3}" presName="hierRoot1" presStyleCnt="0"/>
      <dgm:spPr/>
    </dgm:pt>
    <dgm:pt modelId="{150E3001-5756-4FBA-BC59-095E97F374D4}" type="pres">
      <dgm:prSet presAssocID="{A93266D2-7F59-497E-A9B6-07ABDC6B7DC3}" presName="composite" presStyleCnt="0"/>
      <dgm:spPr/>
    </dgm:pt>
    <dgm:pt modelId="{0AC18FF2-32FA-4DB2-AAB8-8259F517C457}" type="pres">
      <dgm:prSet presAssocID="{A93266D2-7F59-497E-A9B6-07ABDC6B7DC3}" presName="background" presStyleLbl="node0" presStyleIdx="0" presStyleCnt="1"/>
      <dgm:spPr/>
    </dgm:pt>
    <dgm:pt modelId="{E1A7AB60-247B-46DF-9B28-580F4DF50DA7}" type="pres">
      <dgm:prSet presAssocID="{A93266D2-7F59-497E-A9B6-07ABDC6B7DC3}" presName="text" presStyleLbl="fgAcc0" presStyleIdx="0" presStyleCnt="1">
        <dgm:presLayoutVars>
          <dgm:chPref val="3"/>
        </dgm:presLayoutVars>
      </dgm:prSet>
      <dgm:spPr/>
    </dgm:pt>
    <dgm:pt modelId="{495B0AD5-55AA-41D6-A10C-746135D97985}" type="pres">
      <dgm:prSet presAssocID="{A93266D2-7F59-497E-A9B6-07ABDC6B7DC3}" presName="hierChild2" presStyleCnt="0"/>
      <dgm:spPr/>
    </dgm:pt>
    <dgm:pt modelId="{109AB793-2360-4C00-BA73-14BDE61301F8}" type="pres">
      <dgm:prSet presAssocID="{81E02338-F265-4E08-A0C0-B9295AC287E5}" presName="Name10" presStyleLbl="parChTrans1D2" presStyleIdx="0" presStyleCnt="3"/>
      <dgm:spPr/>
    </dgm:pt>
    <dgm:pt modelId="{D4665869-AB58-499D-BC6E-9ADDB50004DD}" type="pres">
      <dgm:prSet presAssocID="{98B28699-008B-4B15-A928-7A24887DC712}" presName="hierRoot2" presStyleCnt="0"/>
      <dgm:spPr/>
    </dgm:pt>
    <dgm:pt modelId="{80F8EE53-3E4F-4410-8405-6746C7068796}" type="pres">
      <dgm:prSet presAssocID="{98B28699-008B-4B15-A928-7A24887DC712}" presName="composite2" presStyleCnt="0"/>
      <dgm:spPr/>
    </dgm:pt>
    <dgm:pt modelId="{FEF30273-62AE-4869-AC8C-120B4F4BBDF1}" type="pres">
      <dgm:prSet presAssocID="{98B28699-008B-4B15-A928-7A24887DC712}" presName="background2" presStyleLbl="node2" presStyleIdx="0" presStyleCnt="3"/>
      <dgm:spPr/>
    </dgm:pt>
    <dgm:pt modelId="{49D08BCB-FE49-433B-9562-3878120D0381}" type="pres">
      <dgm:prSet presAssocID="{98B28699-008B-4B15-A928-7A24887DC712}" presName="text2" presStyleLbl="fgAcc2" presStyleIdx="0" presStyleCnt="3">
        <dgm:presLayoutVars>
          <dgm:chPref val="3"/>
        </dgm:presLayoutVars>
      </dgm:prSet>
      <dgm:spPr/>
    </dgm:pt>
    <dgm:pt modelId="{CB5C55E0-4760-4811-9E2B-B3403BBAF27F}" type="pres">
      <dgm:prSet presAssocID="{98B28699-008B-4B15-A928-7A24887DC712}" presName="hierChild3" presStyleCnt="0"/>
      <dgm:spPr/>
    </dgm:pt>
    <dgm:pt modelId="{4A45A053-2E56-4CC9-860E-ADC880818682}" type="pres">
      <dgm:prSet presAssocID="{300AD01B-78ED-4474-A712-3D40175C0174}" presName="Name17" presStyleLbl="parChTrans1D3" presStyleIdx="0" presStyleCnt="3"/>
      <dgm:spPr/>
    </dgm:pt>
    <dgm:pt modelId="{85E4FAB4-6C47-40E7-90E3-BB00DECFFDF6}" type="pres">
      <dgm:prSet presAssocID="{DA8EE906-C8A2-4D3D-88FA-43E0E5BB5F7D}" presName="hierRoot3" presStyleCnt="0"/>
      <dgm:spPr/>
    </dgm:pt>
    <dgm:pt modelId="{B7971967-A999-4EAA-87D5-B51BB30AB096}" type="pres">
      <dgm:prSet presAssocID="{DA8EE906-C8A2-4D3D-88FA-43E0E5BB5F7D}" presName="composite3" presStyleCnt="0"/>
      <dgm:spPr/>
    </dgm:pt>
    <dgm:pt modelId="{4E6E2321-F454-46AC-869A-83C51BC80ADB}" type="pres">
      <dgm:prSet presAssocID="{DA8EE906-C8A2-4D3D-88FA-43E0E5BB5F7D}" presName="background3" presStyleLbl="node3" presStyleIdx="0" presStyleCnt="3"/>
      <dgm:spPr/>
    </dgm:pt>
    <dgm:pt modelId="{08DC9550-BFF3-4A04-87D1-001B50D78C42}" type="pres">
      <dgm:prSet presAssocID="{DA8EE906-C8A2-4D3D-88FA-43E0E5BB5F7D}" presName="text3" presStyleLbl="fgAcc3" presStyleIdx="0" presStyleCnt="3">
        <dgm:presLayoutVars>
          <dgm:chPref val="3"/>
        </dgm:presLayoutVars>
      </dgm:prSet>
      <dgm:spPr/>
    </dgm:pt>
    <dgm:pt modelId="{B3E7E3DF-60C3-4F97-A040-A00EE9EF32AE}" type="pres">
      <dgm:prSet presAssocID="{DA8EE906-C8A2-4D3D-88FA-43E0E5BB5F7D}" presName="hierChild4" presStyleCnt="0"/>
      <dgm:spPr/>
    </dgm:pt>
    <dgm:pt modelId="{70D40E9B-1134-4A4C-92A1-50D5DE0D04D7}" type="pres">
      <dgm:prSet presAssocID="{770CFB9D-CE9A-4A47-85EB-1CA8C8CE0A2E}" presName="Name10" presStyleLbl="parChTrans1D2" presStyleIdx="1" presStyleCnt="3"/>
      <dgm:spPr/>
    </dgm:pt>
    <dgm:pt modelId="{DB03C464-0686-4E2F-A971-DBAFD702B652}" type="pres">
      <dgm:prSet presAssocID="{E2034E6B-9265-4056-B930-25405838E733}" presName="hierRoot2" presStyleCnt="0"/>
      <dgm:spPr/>
    </dgm:pt>
    <dgm:pt modelId="{3A13DAE4-4504-4B49-B57A-FB1603C68838}" type="pres">
      <dgm:prSet presAssocID="{E2034E6B-9265-4056-B930-25405838E733}" presName="composite2" presStyleCnt="0"/>
      <dgm:spPr/>
    </dgm:pt>
    <dgm:pt modelId="{3F00146B-F10F-437C-A41B-876151592BFA}" type="pres">
      <dgm:prSet presAssocID="{E2034E6B-9265-4056-B930-25405838E733}" presName="background2" presStyleLbl="node2" presStyleIdx="1" presStyleCnt="3"/>
      <dgm:spPr/>
    </dgm:pt>
    <dgm:pt modelId="{83ECA1A5-B331-4C33-A197-42ED5ACC99B0}" type="pres">
      <dgm:prSet presAssocID="{E2034E6B-9265-4056-B930-25405838E733}" presName="text2" presStyleLbl="fgAcc2" presStyleIdx="1" presStyleCnt="3">
        <dgm:presLayoutVars>
          <dgm:chPref val="3"/>
        </dgm:presLayoutVars>
      </dgm:prSet>
      <dgm:spPr/>
    </dgm:pt>
    <dgm:pt modelId="{5DF083AF-32A1-45B1-80C9-E495A7F7B068}" type="pres">
      <dgm:prSet presAssocID="{E2034E6B-9265-4056-B930-25405838E733}" presName="hierChild3" presStyleCnt="0"/>
      <dgm:spPr/>
    </dgm:pt>
    <dgm:pt modelId="{F9C77A92-24E6-4294-BE88-0F42164BE409}" type="pres">
      <dgm:prSet presAssocID="{EC4D136D-2E9B-467E-8AE2-C2185AD87802}" presName="Name17" presStyleLbl="parChTrans1D3" presStyleIdx="1" presStyleCnt="3"/>
      <dgm:spPr/>
    </dgm:pt>
    <dgm:pt modelId="{B01567FC-F00C-44AB-A4FE-A36658132409}" type="pres">
      <dgm:prSet presAssocID="{BF33FF4D-ACAA-4D4D-8AA5-73DD16404430}" presName="hierRoot3" presStyleCnt="0"/>
      <dgm:spPr/>
    </dgm:pt>
    <dgm:pt modelId="{12B6A42B-D161-4E05-B222-F63F111704AE}" type="pres">
      <dgm:prSet presAssocID="{BF33FF4D-ACAA-4D4D-8AA5-73DD16404430}" presName="composite3" presStyleCnt="0"/>
      <dgm:spPr/>
    </dgm:pt>
    <dgm:pt modelId="{0AA123CD-97DC-4ABB-8A99-CE54C55AFB20}" type="pres">
      <dgm:prSet presAssocID="{BF33FF4D-ACAA-4D4D-8AA5-73DD16404430}" presName="background3" presStyleLbl="node3" presStyleIdx="1" presStyleCnt="3"/>
      <dgm:spPr/>
    </dgm:pt>
    <dgm:pt modelId="{B8804AC6-5DF6-4AC6-A098-3B3724F2F18C}" type="pres">
      <dgm:prSet presAssocID="{BF33FF4D-ACAA-4D4D-8AA5-73DD16404430}" presName="text3" presStyleLbl="fgAcc3" presStyleIdx="1" presStyleCnt="3">
        <dgm:presLayoutVars>
          <dgm:chPref val="3"/>
        </dgm:presLayoutVars>
      </dgm:prSet>
      <dgm:spPr/>
    </dgm:pt>
    <dgm:pt modelId="{6ABABE13-E963-4F62-9997-CBE7BC83B078}" type="pres">
      <dgm:prSet presAssocID="{BF33FF4D-ACAA-4D4D-8AA5-73DD16404430}" presName="hierChild4" presStyleCnt="0"/>
      <dgm:spPr/>
    </dgm:pt>
    <dgm:pt modelId="{5EDB7D11-3209-43A2-8B0A-06A88FF0D16E}" type="pres">
      <dgm:prSet presAssocID="{E4EF8F05-A99B-43BB-AE52-0F628F660721}" presName="Name10" presStyleLbl="parChTrans1D2" presStyleIdx="2" presStyleCnt="3"/>
      <dgm:spPr/>
    </dgm:pt>
    <dgm:pt modelId="{CA120734-CE4F-4E3E-810B-1149AD611215}" type="pres">
      <dgm:prSet presAssocID="{6B356A68-E24A-44E7-A3B1-C097F389B09F}" presName="hierRoot2" presStyleCnt="0"/>
      <dgm:spPr/>
    </dgm:pt>
    <dgm:pt modelId="{BA29DB63-9D48-4D4C-AEF7-444E3B1F47C1}" type="pres">
      <dgm:prSet presAssocID="{6B356A68-E24A-44E7-A3B1-C097F389B09F}" presName="composite2" presStyleCnt="0"/>
      <dgm:spPr/>
    </dgm:pt>
    <dgm:pt modelId="{3244A2B2-D778-4945-99FC-8CE2CABE44EE}" type="pres">
      <dgm:prSet presAssocID="{6B356A68-E24A-44E7-A3B1-C097F389B09F}" presName="background2" presStyleLbl="node2" presStyleIdx="2" presStyleCnt="3"/>
      <dgm:spPr/>
    </dgm:pt>
    <dgm:pt modelId="{AA0E73AE-EB17-48A7-B908-4F93B95D0669}" type="pres">
      <dgm:prSet presAssocID="{6B356A68-E24A-44E7-A3B1-C097F389B09F}" presName="text2" presStyleLbl="fgAcc2" presStyleIdx="2" presStyleCnt="3">
        <dgm:presLayoutVars>
          <dgm:chPref val="3"/>
        </dgm:presLayoutVars>
      </dgm:prSet>
      <dgm:spPr/>
    </dgm:pt>
    <dgm:pt modelId="{BC880B8A-CF64-4663-A2DA-D8FC5ED23C33}" type="pres">
      <dgm:prSet presAssocID="{6B356A68-E24A-44E7-A3B1-C097F389B09F}" presName="hierChild3" presStyleCnt="0"/>
      <dgm:spPr/>
    </dgm:pt>
    <dgm:pt modelId="{7A5B7CF9-7A8C-4C18-9685-0C598C702D4E}" type="pres">
      <dgm:prSet presAssocID="{A010F902-E9CA-464E-9890-962F6E6B44AB}" presName="Name17" presStyleLbl="parChTrans1D3" presStyleIdx="2" presStyleCnt="3"/>
      <dgm:spPr/>
    </dgm:pt>
    <dgm:pt modelId="{F131B148-EA9F-47A0-B875-63438D3929E9}" type="pres">
      <dgm:prSet presAssocID="{440FAACE-8C3A-4E96-B7A0-2D2462190366}" presName="hierRoot3" presStyleCnt="0"/>
      <dgm:spPr/>
    </dgm:pt>
    <dgm:pt modelId="{71FA6592-32EC-4972-A1B4-02919F951E2B}" type="pres">
      <dgm:prSet presAssocID="{440FAACE-8C3A-4E96-B7A0-2D2462190366}" presName="composite3" presStyleCnt="0"/>
      <dgm:spPr/>
    </dgm:pt>
    <dgm:pt modelId="{D25E4CA3-2E2A-4B6A-B740-EC755F3587AC}" type="pres">
      <dgm:prSet presAssocID="{440FAACE-8C3A-4E96-B7A0-2D2462190366}" presName="background3" presStyleLbl="node3" presStyleIdx="2" presStyleCnt="3"/>
      <dgm:spPr/>
    </dgm:pt>
    <dgm:pt modelId="{BA343967-BEBD-4B87-90EE-79BB82658CB9}" type="pres">
      <dgm:prSet presAssocID="{440FAACE-8C3A-4E96-B7A0-2D2462190366}" presName="text3" presStyleLbl="fgAcc3" presStyleIdx="2" presStyleCnt="3">
        <dgm:presLayoutVars>
          <dgm:chPref val="3"/>
        </dgm:presLayoutVars>
      </dgm:prSet>
      <dgm:spPr/>
    </dgm:pt>
    <dgm:pt modelId="{8325D9B6-D697-498C-B672-B0928D060A65}" type="pres">
      <dgm:prSet presAssocID="{440FAACE-8C3A-4E96-B7A0-2D2462190366}" presName="hierChild4" presStyleCnt="0"/>
      <dgm:spPr/>
    </dgm:pt>
  </dgm:ptLst>
  <dgm:cxnLst>
    <dgm:cxn modelId="{1DDA080E-9C4B-4598-AC5B-72C9C64E52A6}" type="presOf" srcId="{A93266D2-7F59-497E-A9B6-07ABDC6B7DC3}" destId="{E1A7AB60-247B-46DF-9B28-580F4DF50DA7}" srcOrd="0" destOrd="0" presId="urn:microsoft.com/office/officeart/2005/8/layout/hierarchy1"/>
    <dgm:cxn modelId="{3F78AA21-C870-4AC8-97DD-83F52B98A32F}" srcId="{A93266D2-7F59-497E-A9B6-07ABDC6B7DC3}" destId="{E2034E6B-9265-4056-B930-25405838E733}" srcOrd="1" destOrd="0" parTransId="{770CFB9D-CE9A-4A47-85EB-1CA8C8CE0A2E}" sibTransId="{CAB92AF4-72D4-44EE-ABB7-F9A500A3EB4E}"/>
    <dgm:cxn modelId="{8A0C1727-3383-4FD4-B605-2EFAE22B0DDA}" type="presOf" srcId="{98B28699-008B-4B15-A928-7A24887DC712}" destId="{49D08BCB-FE49-433B-9562-3878120D0381}" srcOrd="0" destOrd="0" presId="urn:microsoft.com/office/officeart/2005/8/layout/hierarchy1"/>
    <dgm:cxn modelId="{5EC32030-2953-4844-B176-679C244F26CB}" srcId="{A93266D2-7F59-497E-A9B6-07ABDC6B7DC3}" destId="{98B28699-008B-4B15-A928-7A24887DC712}" srcOrd="0" destOrd="0" parTransId="{81E02338-F265-4E08-A0C0-B9295AC287E5}" sibTransId="{00137592-8C1C-42AF-9737-43F74A6FA26E}"/>
    <dgm:cxn modelId="{07E74430-0B35-4C41-97FC-11F5EDE3498A}" type="presOf" srcId="{EC4D136D-2E9B-467E-8AE2-C2185AD87802}" destId="{F9C77A92-24E6-4294-BE88-0F42164BE409}" srcOrd="0" destOrd="0" presId="urn:microsoft.com/office/officeart/2005/8/layout/hierarchy1"/>
    <dgm:cxn modelId="{CD207133-33C1-4BEF-9FDF-BDD7660A855D}" type="presOf" srcId="{A010F902-E9CA-464E-9890-962F6E6B44AB}" destId="{7A5B7CF9-7A8C-4C18-9685-0C598C702D4E}" srcOrd="0" destOrd="0" presId="urn:microsoft.com/office/officeart/2005/8/layout/hierarchy1"/>
    <dgm:cxn modelId="{CC6C373F-7070-4C59-8CAD-1B622F6EB11E}" type="presOf" srcId="{911A8155-AB7B-45CC-AE65-4978664E0428}" destId="{B937434E-8509-466B-9D1D-864446FC2C55}" srcOrd="0" destOrd="0" presId="urn:microsoft.com/office/officeart/2005/8/layout/hierarchy1"/>
    <dgm:cxn modelId="{B219265C-F3F7-4F96-B74D-803C8BC694D5}" type="presOf" srcId="{E2034E6B-9265-4056-B930-25405838E733}" destId="{83ECA1A5-B331-4C33-A197-42ED5ACC99B0}" srcOrd="0" destOrd="0" presId="urn:microsoft.com/office/officeart/2005/8/layout/hierarchy1"/>
    <dgm:cxn modelId="{7E954867-FEAC-42F9-9EFC-7BAE330DA5F6}" srcId="{E2034E6B-9265-4056-B930-25405838E733}" destId="{BF33FF4D-ACAA-4D4D-8AA5-73DD16404430}" srcOrd="0" destOrd="0" parTransId="{EC4D136D-2E9B-467E-8AE2-C2185AD87802}" sibTransId="{00341BD3-E958-4757-8F0F-C0562029DE1C}"/>
    <dgm:cxn modelId="{8C077570-9BD6-4B6C-A896-418D9F0585EA}" srcId="{6B356A68-E24A-44E7-A3B1-C097F389B09F}" destId="{440FAACE-8C3A-4E96-B7A0-2D2462190366}" srcOrd="0" destOrd="0" parTransId="{A010F902-E9CA-464E-9890-962F6E6B44AB}" sibTransId="{057072F8-DC3A-4317-88C0-3023E9A6DA71}"/>
    <dgm:cxn modelId="{AC2A9F55-966C-485B-8F3B-11F8F58C3384}" type="presOf" srcId="{E4EF8F05-A99B-43BB-AE52-0F628F660721}" destId="{5EDB7D11-3209-43A2-8B0A-06A88FF0D16E}" srcOrd="0" destOrd="0" presId="urn:microsoft.com/office/officeart/2005/8/layout/hierarchy1"/>
    <dgm:cxn modelId="{7F96F592-A1C1-4F8B-8DCD-1D69CBB68C47}" type="presOf" srcId="{440FAACE-8C3A-4E96-B7A0-2D2462190366}" destId="{BA343967-BEBD-4B87-90EE-79BB82658CB9}" srcOrd="0" destOrd="0" presId="urn:microsoft.com/office/officeart/2005/8/layout/hierarchy1"/>
    <dgm:cxn modelId="{29ABC093-C8BF-487C-ACC8-8BF483D17594}" type="presOf" srcId="{BF33FF4D-ACAA-4D4D-8AA5-73DD16404430}" destId="{B8804AC6-5DF6-4AC6-A098-3B3724F2F18C}" srcOrd="0" destOrd="0" presId="urn:microsoft.com/office/officeart/2005/8/layout/hierarchy1"/>
    <dgm:cxn modelId="{25CAEBC2-9905-445C-84B3-2C8BF133A818}" srcId="{98B28699-008B-4B15-A928-7A24887DC712}" destId="{DA8EE906-C8A2-4D3D-88FA-43E0E5BB5F7D}" srcOrd="0" destOrd="0" parTransId="{300AD01B-78ED-4474-A712-3D40175C0174}" sibTransId="{F8F280AC-E302-4FD8-94A8-DD30808BB39B}"/>
    <dgm:cxn modelId="{AD65D6CA-4768-4371-AFE2-ED060004A6A9}" srcId="{A93266D2-7F59-497E-A9B6-07ABDC6B7DC3}" destId="{6B356A68-E24A-44E7-A3B1-C097F389B09F}" srcOrd="2" destOrd="0" parTransId="{E4EF8F05-A99B-43BB-AE52-0F628F660721}" sibTransId="{D05A44B5-E883-4282-AB67-7D5A5461324F}"/>
    <dgm:cxn modelId="{91AF43D0-2A2A-4F9C-9167-62C7107A7F6C}" type="presOf" srcId="{6B356A68-E24A-44E7-A3B1-C097F389B09F}" destId="{AA0E73AE-EB17-48A7-B908-4F93B95D0669}" srcOrd="0" destOrd="0" presId="urn:microsoft.com/office/officeart/2005/8/layout/hierarchy1"/>
    <dgm:cxn modelId="{EA8839D6-E62F-4B3F-B8DE-D5C27F19A315}" type="presOf" srcId="{300AD01B-78ED-4474-A712-3D40175C0174}" destId="{4A45A053-2E56-4CC9-860E-ADC880818682}" srcOrd="0" destOrd="0" presId="urn:microsoft.com/office/officeart/2005/8/layout/hierarchy1"/>
    <dgm:cxn modelId="{31B59FE5-667F-4B15-9000-6A42692D4F93}" type="presOf" srcId="{770CFB9D-CE9A-4A47-85EB-1CA8C8CE0A2E}" destId="{70D40E9B-1134-4A4C-92A1-50D5DE0D04D7}" srcOrd="0" destOrd="0" presId="urn:microsoft.com/office/officeart/2005/8/layout/hierarchy1"/>
    <dgm:cxn modelId="{B77E60F1-FCBC-40E1-9C1A-DBAFE7CC53BB}" type="presOf" srcId="{DA8EE906-C8A2-4D3D-88FA-43E0E5BB5F7D}" destId="{08DC9550-BFF3-4A04-87D1-001B50D78C42}" srcOrd="0" destOrd="0" presId="urn:microsoft.com/office/officeart/2005/8/layout/hierarchy1"/>
    <dgm:cxn modelId="{07F675F1-AEF3-4DCB-8ADC-E3218D70B679}" srcId="{911A8155-AB7B-45CC-AE65-4978664E0428}" destId="{A93266D2-7F59-497E-A9B6-07ABDC6B7DC3}" srcOrd="0" destOrd="0" parTransId="{D8E65165-8929-46C0-965E-0C222454E28A}" sibTransId="{1049FE36-34E4-411F-A3B4-7A28942C1652}"/>
    <dgm:cxn modelId="{29E32EF2-3C5D-4282-9F2E-BA31AFC32000}" type="presOf" srcId="{81E02338-F265-4E08-A0C0-B9295AC287E5}" destId="{109AB793-2360-4C00-BA73-14BDE61301F8}" srcOrd="0" destOrd="0" presId="urn:microsoft.com/office/officeart/2005/8/layout/hierarchy1"/>
    <dgm:cxn modelId="{630D0609-A1AE-49F9-90EF-95ECE7FCE8F7}" type="presParOf" srcId="{B937434E-8509-466B-9D1D-864446FC2C55}" destId="{B9E845CB-BC1E-42DF-ABA4-2719B012C4F7}" srcOrd="0" destOrd="0" presId="urn:microsoft.com/office/officeart/2005/8/layout/hierarchy1"/>
    <dgm:cxn modelId="{32CF49E8-D972-42FD-83A5-1465FE4E3DB9}" type="presParOf" srcId="{B9E845CB-BC1E-42DF-ABA4-2719B012C4F7}" destId="{150E3001-5756-4FBA-BC59-095E97F374D4}" srcOrd="0" destOrd="0" presId="urn:microsoft.com/office/officeart/2005/8/layout/hierarchy1"/>
    <dgm:cxn modelId="{0B7FEA31-B84D-423D-B91C-2CF6D5D6BAC7}" type="presParOf" srcId="{150E3001-5756-4FBA-BC59-095E97F374D4}" destId="{0AC18FF2-32FA-4DB2-AAB8-8259F517C457}" srcOrd="0" destOrd="0" presId="urn:microsoft.com/office/officeart/2005/8/layout/hierarchy1"/>
    <dgm:cxn modelId="{A87C107E-04C6-4253-924D-BF7486866009}" type="presParOf" srcId="{150E3001-5756-4FBA-BC59-095E97F374D4}" destId="{E1A7AB60-247B-46DF-9B28-580F4DF50DA7}" srcOrd="1" destOrd="0" presId="urn:microsoft.com/office/officeart/2005/8/layout/hierarchy1"/>
    <dgm:cxn modelId="{95749397-9404-40E0-B11C-4FBD23FD29CA}" type="presParOf" srcId="{B9E845CB-BC1E-42DF-ABA4-2719B012C4F7}" destId="{495B0AD5-55AA-41D6-A10C-746135D97985}" srcOrd="1" destOrd="0" presId="urn:microsoft.com/office/officeart/2005/8/layout/hierarchy1"/>
    <dgm:cxn modelId="{8AE018CE-B690-4F41-902C-A6FDE886FE33}" type="presParOf" srcId="{495B0AD5-55AA-41D6-A10C-746135D97985}" destId="{109AB793-2360-4C00-BA73-14BDE61301F8}" srcOrd="0" destOrd="0" presId="urn:microsoft.com/office/officeart/2005/8/layout/hierarchy1"/>
    <dgm:cxn modelId="{2056148B-E59E-4942-9D39-DEC50E6667D7}" type="presParOf" srcId="{495B0AD5-55AA-41D6-A10C-746135D97985}" destId="{D4665869-AB58-499D-BC6E-9ADDB50004DD}" srcOrd="1" destOrd="0" presId="urn:microsoft.com/office/officeart/2005/8/layout/hierarchy1"/>
    <dgm:cxn modelId="{84421323-05DD-49C1-8AE6-DE0350348336}" type="presParOf" srcId="{D4665869-AB58-499D-BC6E-9ADDB50004DD}" destId="{80F8EE53-3E4F-4410-8405-6746C7068796}" srcOrd="0" destOrd="0" presId="urn:microsoft.com/office/officeart/2005/8/layout/hierarchy1"/>
    <dgm:cxn modelId="{BA986867-D0EE-4250-A98C-5BA0D93EE4E3}" type="presParOf" srcId="{80F8EE53-3E4F-4410-8405-6746C7068796}" destId="{FEF30273-62AE-4869-AC8C-120B4F4BBDF1}" srcOrd="0" destOrd="0" presId="urn:microsoft.com/office/officeart/2005/8/layout/hierarchy1"/>
    <dgm:cxn modelId="{A0651ACF-D97D-4CD0-A352-B6877AD03AA9}" type="presParOf" srcId="{80F8EE53-3E4F-4410-8405-6746C7068796}" destId="{49D08BCB-FE49-433B-9562-3878120D0381}" srcOrd="1" destOrd="0" presId="urn:microsoft.com/office/officeart/2005/8/layout/hierarchy1"/>
    <dgm:cxn modelId="{1B9494BB-595A-4A62-A829-1C389A73D976}" type="presParOf" srcId="{D4665869-AB58-499D-BC6E-9ADDB50004DD}" destId="{CB5C55E0-4760-4811-9E2B-B3403BBAF27F}" srcOrd="1" destOrd="0" presId="urn:microsoft.com/office/officeart/2005/8/layout/hierarchy1"/>
    <dgm:cxn modelId="{D63F033B-1A54-4F8E-8F25-7BFA77175D48}" type="presParOf" srcId="{CB5C55E0-4760-4811-9E2B-B3403BBAF27F}" destId="{4A45A053-2E56-4CC9-860E-ADC880818682}" srcOrd="0" destOrd="0" presId="urn:microsoft.com/office/officeart/2005/8/layout/hierarchy1"/>
    <dgm:cxn modelId="{8FF5029E-505E-4230-9BAB-36BD6181F251}" type="presParOf" srcId="{CB5C55E0-4760-4811-9E2B-B3403BBAF27F}" destId="{85E4FAB4-6C47-40E7-90E3-BB00DECFFDF6}" srcOrd="1" destOrd="0" presId="urn:microsoft.com/office/officeart/2005/8/layout/hierarchy1"/>
    <dgm:cxn modelId="{342A6084-7177-4388-A46B-5E82E15BE576}" type="presParOf" srcId="{85E4FAB4-6C47-40E7-90E3-BB00DECFFDF6}" destId="{B7971967-A999-4EAA-87D5-B51BB30AB096}" srcOrd="0" destOrd="0" presId="urn:microsoft.com/office/officeart/2005/8/layout/hierarchy1"/>
    <dgm:cxn modelId="{AD4FF6B9-F06A-46D3-AB59-D3C1C1005B2D}" type="presParOf" srcId="{B7971967-A999-4EAA-87D5-B51BB30AB096}" destId="{4E6E2321-F454-46AC-869A-83C51BC80ADB}" srcOrd="0" destOrd="0" presId="urn:microsoft.com/office/officeart/2005/8/layout/hierarchy1"/>
    <dgm:cxn modelId="{73592BC0-A2B0-41E5-8065-9D60C015DFAF}" type="presParOf" srcId="{B7971967-A999-4EAA-87D5-B51BB30AB096}" destId="{08DC9550-BFF3-4A04-87D1-001B50D78C42}" srcOrd="1" destOrd="0" presId="urn:microsoft.com/office/officeart/2005/8/layout/hierarchy1"/>
    <dgm:cxn modelId="{C9261F59-04CE-4800-A59B-3D5CD9E62635}" type="presParOf" srcId="{85E4FAB4-6C47-40E7-90E3-BB00DECFFDF6}" destId="{B3E7E3DF-60C3-4F97-A040-A00EE9EF32AE}" srcOrd="1" destOrd="0" presId="urn:microsoft.com/office/officeart/2005/8/layout/hierarchy1"/>
    <dgm:cxn modelId="{9E3C63C5-88CC-4267-BC43-AD8421B9B1F1}" type="presParOf" srcId="{495B0AD5-55AA-41D6-A10C-746135D97985}" destId="{70D40E9B-1134-4A4C-92A1-50D5DE0D04D7}" srcOrd="2" destOrd="0" presId="urn:microsoft.com/office/officeart/2005/8/layout/hierarchy1"/>
    <dgm:cxn modelId="{63C95451-3A07-4693-A1FA-ACC871C7BBBC}" type="presParOf" srcId="{495B0AD5-55AA-41D6-A10C-746135D97985}" destId="{DB03C464-0686-4E2F-A971-DBAFD702B652}" srcOrd="3" destOrd="0" presId="urn:microsoft.com/office/officeart/2005/8/layout/hierarchy1"/>
    <dgm:cxn modelId="{9EA94866-EDB7-4DB0-AC49-85E144ECF935}" type="presParOf" srcId="{DB03C464-0686-4E2F-A971-DBAFD702B652}" destId="{3A13DAE4-4504-4B49-B57A-FB1603C68838}" srcOrd="0" destOrd="0" presId="urn:microsoft.com/office/officeart/2005/8/layout/hierarchy1"/>
    <dgm:cxn modelId="{B4AE702B-8B79-42C5-8003-EECA0D6D5CDC}" type="presParOf" srcId="{3A13DAE4-4504-4B49-B57A-FB1603C68838}" destId="{3F00146B-F10F-437C-A41B-876151592BFA}" srcOrd="0" destOrd="0" presId="urn:microsoft.com/office/officeart/2005/8/layout/hierarchy1"/>
    <dgm:cxn modelId="{A372AB36-4056-4B23-AA0D-1DB42BE33DA0}" type="presParOf" srcId="{3A13DAE4-4504-4B49-B57A-FB1603C68838}" destId="{83ECA1A5-B331-4C33-A197-42ED5ACC99B0}" srcOrd="1" destOrd="0" presId="urn:microsoft.com/office/officeart/2005/8/layout/hierarchy1"/>
    <dgm:cxn modelId="{D944E80C-08FB-41FF-9C80-19B3D88D1713}" type="presParOf" srcId="{DB03C464-0686-4E2F-A971-DBAFD702B652}" destId="{5DF083AF-32A1-45B1-80C9-E495A7F7B068}" srcOrd="1" destOrd="0" presId="urn:microsoft.com/office/officeart/2005/8/layout/hierarchy1"/>
    <dgm:cxn modelId="{A0F7C8E9-F96A-47FE-9CE3-DFEF3C343FDE}" type="presParOf" srcId="{5DF083AF-32A1-45B1-80C9-E495A7F7B068}" destId="{F9C77A92-24E6-4294-BE88-0F42164BE409}" srcOrd="0" destOrd="0" presId="urn:microsoft.com/office/officeart/2005/8/layout/hierarchy1"/>
    <dgm:cxn modelId="{88E349FF-6D32-4094-8E89-4A3103AFCC5B}" type="presParOf" srcId="{5DF083AF-32A1-45B1-80C9-E495A7F7B068}" destId="{B01567FC-F00C-44AB-A4FE-A36658132409}" srcOrd="1" destOrd="0" presId="urn:microsoft.com/office/officeart/2005/8/layout/hierarchy1"/>
    <dgm:cxn modelId="{48582234-B43F-4D81-9F20-DFD1C1786BD9}" type="presParOf" srcId="{B01567FC-F00C-44AB-A4FE-A36658132409}" destId="{12B6A42B-D161-4E05-B222-F63F111704AE}" srcOrd="0" destOrd="0" presId="urn:microsoft.com/office/officeart/2005/8/layout/hierarchy1"/>
    <dgm:cxn modelId="{8881DD60-D993-4745-AE31-E7010A3ED6A9}" type="presParOf" srcId="{12B6A42B-D161-4E05-B222-F63F111704AE}" destId="{0AA123CD-97DC-4ABB-8A99-CE54C55AFB20}" srcOrd="0" destOrd="0" presId="urn:microsoft.com/office/officeart/2005/8/layout/hierarchy1"/>
    <dgm:cxn modelId="{D744A644-1148-431E-88D0-85785FF5A41E}" type="presParOf" srcId="{12B6A42B-D161-4E05-B222-F63F111704AE}" destId="{B8804AC6-5DF6-4AC6-A098-3B3724F2F18C}" srcOrd="1" destOrd="0" presId="urn:microsoft.com/office/officeart/2005/8/layout/hierarchy1"/>
    <dgm:cxn modelId="{10F2C93A-3868-4309-99CA-D9FA131DD898}" type="presParOf" srcId="{B01567FC-F00C-44AB-A4FE-A36658132409}" destId="{6ABABE13-E963-4F62-9997-CBE7BC83B078}" srcOrd="1" destOrd="0" presId="urn:microsoft.com/office/officeart/2005/8/layout/hierarchy1"/>
    <dgm:cxn modelId="{2EC1A871-0E28-465C-A118-2A552318041C}" type="presParOf" srcId="{495B0AD5-55AA-41D6-A10C-746135D97985}" destId="{5EDB7D11-3209-43A2-8B0A-06A88FF0D16E}" srcOrd="4" destOrd="0" presId="urn:microsoft.com/office/officeart/2005/8/layout/hierarchy1"/>
    <dgm:cxn modelId="{047C1CC1-D238-4B44-8D00-4211CF9D6EA5}" type="presParOf" srcId="{495B0AD5-55AA-41D6-A10C-746135D97985}" destId="{CA120734-CE4F-4E3E-810B-1149AD611215}" srcOrd="5" destOrd="0" presId="urn:microsoft.com/office/officeart/2005/8/layout/hierarchy1"/>
    <dgm:cxn modelId="{AA6684F7-9810-4047-A45E-565E2B4768A0}" type="presParOf" srcId="{CA120734-CE4F-4E3E-810B-1149AD611215}" destId="{BA29DB63-9D48-4D4C-AEF7-444E3B1F47C1}" srcOrd="0" destOrd="0" presId="urn:microsoft.com/office/officeart/2005/8/layout/hierarchy1"/>
    <dgm:cxn modelId="{F1C5C4ED-B450-445A-A5E6-3AC82782AA84}" type="presParOf" srcId="{BA29DB63-9D48-4D4C-AEF7-444E3B1F47C1}" destId="{3244A2B2-D778-4945-99FC-8CE2CABE44EE}" srcOrd="0" destOrd="0" presId="urn:microsoft.com/office/officeart/2005/8/layout/hierarchy1"/>
    <dgm:cxn modelId="{612F2763-85F6-45BB-A6DA-9FD303AC898E}" type="presParOf" srcId="{BA29DB63-9D48-4D4C-AEF7-444E3B1F47C1}" destId="{AA0E73AE-EB17-48A7-B908-4F93B95D0669}" srcOrd="1" destOrd="0" presId="urn:microsoft.com/office/officeart/2005/8/layout/hierarchy1"/>
    <dgm:cxn modelId="{6A7A9EFC-CE8D-47D1-A9BB-16EB09CA78CE}" type="presParOf" srcId="{CA120734-CE4F-4E3E-810B-1149AD611215}" destId="{BC880B8A-CF64-4663-A2DA-D8FC5ED23C33}" srcOrd="1" destOrd="0" presId="urn:microsoft.com/office/officeart/2005/8/layout/hierarchy1"/>
    <dgm:cxn modelId="{13C01251-DB09-4497-81C4-C2365BD3C72D}" type="presParOf" srcId="{BC880B8A-CF64-4663-A2DA-D8FC5ED23C33}" destId="{7A5B7CF9-7A8C-4C18-9685-0C598C702D4E}" srcOrd="0" destOrd="0" presId="urn:microsoft.com/office/officeart/2005/8/layout/hierarchy1"/>
    <dgm:cxn modelId="{01E1DD7A-7F16-48DE-A2AA-C1E0A197A771}" type="presParOf" srcId="{BC880B8A-CF64-4663-A2DA-D8FC5ED23C33}" destId="{F131B148-EA9F-47A0-B875-63438D3929E9}" srcOrd="1" destOrd="0" presId="urn:microsoft.com/office/officeart/2005/8/layout/hierarchy1"/>
    <dgm:cxn modelId="{2A998663-E0DA-47F5-A2FA-6BBB0C1DC8B5}" type="presParOf" srcId="{F131B148-EA9F-47A0-B875-63438D3929E9}" destId="{71FA6592-32EC-4972-A1B4-02919F951E2B}" srcOrd="0" destOrd="0" presId="urn:microsoft.com/office/officeart/2005/8/layout/hierarchy1"/>
    <dgm:cxn modelId="{478BAC57-95B9-402B-9ED9-334D2F371EE4}" type="presParOf" srcId="{71FA6592-32EC-4972-A1B4-02919F951E2B}" destId="{D25E4CA3-2E2A-4B6A-B740-EC755F3587AC}" srcOrd="0" destOrd="0" presId="urn:microsoft.com/office/officeart/2005/8/layout/hierarchy1"/>
    <dgm:cxn modelId="{7350F21C-512F-4E4D-85EC-1DBC06C6B976}" type="presParOf" srcId="{71FA6592-32EC-4972-A1B4-02919F951E2B}" destId="{BA343967-BEBD-4B87-90EE-79BB82658CB9}" srcOrd="1" destOrd="0" presId="urn:microsoft.com/office/officeart/2005/8/layout/hierarchy1"/>
    <dgm:cxn modelId="{C76F5F7C-350F-488D-A7C3-28F66C0E35D3}" type="presParOf" srcId="{F131B148-EA9F-47A0-B875-63438D3929E9}" destId="{8325D9B6-D697-498C-B672-B0928D060A6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5D3896F-718E-42C6-959C-B82EF4ABAA78}" type="doc">
      <dgm:prSet loTypeId="urn:microsoft.com/office/officeart/2008/layout/VerticalCircleList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pl-PL"/>
        </a:p>
      </dgm:t>
    </dgm:pt>
    <dgm:pt modelId="{E293106F-A5AF-45FF-81C0-4F10D7DE469E}">
      <dgm:prSet phldrT="[Tekst]"/>
      <dgm:spPr/>
      <dgm:t>
        <a:bodyPr/>
        <a:lstStyle/>
        <a:p>
          <a:r>
            <a:rPr lang="pl-PL" dirty="0"/>
            <a:t>ADWOKAT</a:t>
          </a:r>
        </a:p>
      </dgm:t>
    </dgm:pt>
    <dgm:pt modelId="{0108C96B-4A7F-4008-BAE5-E12297207961}" type="parTrans" cxnId="{04403E74-6788-40F6-92CA-2A265CD05C1B}">
      <dgm:prSet/>
      <dgm:spPr/>
      <dgm:t>
        <a:bodyPr/>
        <a:lstStyle/>
        <a:p>
          <a:endParaRPr lang="pl-PL"/>
        </a:p>
      </dgm:t>
    </dgm:pt>
    <dgm:pt modelId="{1D8790BF-C549-4435-B5BE-FF9BCA0794C6}" type="sibTrans" cxnId="{04403E74-6788-40F6-92CA-2A265CD05C1B}">
      <dgm:prSet/>
      <dgm:spPr/>
      <dgm:t>
        <a:bodyPr/>
        <a:lstStyle/>
        <a:p>
          <a:endParaRPr lang="pl-PL"/>
        </a:p>
      </dgm:t>
    </dgm:pt>
    <dgm:pt modelId="{36A16341-7277-4826-A8BF-CDEE6649082E}">
      <dgm:prSet phldrT="[Tekst]"/>
      <dgm:spPr/>
      <dgm:t>
        <a:bodyPr/>
        <a:lstStyle/>
        <a:p>
          <a:r>
            <a:rPr lang="pl-PL" dirty="0"/>
            <a:t>RADCA PRAWNY </a:t>
          </a:r>
        </a:p>
      </dgm:t>
    </dgm:pt>
    <dgm:pt modelId="{48B8A2DE-7AC0-43FF-B3E0-633E3AD874E4}" type="parTrans" cxnId="{B3BDFCAE-1B7C-494F-8F70-7F8915DDE2F6}">
      <dgm:prSet/>
      <dgm:spPr/>
      <dgm:t>
        <a:bodyPr/>
        <a:lstStyle/>
        <a:p>
          <a:endParaRPr lang="pl-PL"/>
        </a:p>
      </dgm:t>
    </dgm:pt>
    <dgm:pt modelId="{DA2C7A89-F265-42F3-B9BF-1D0DBD6EB732}" type="sibTrans" cxnId="{B3BDFCAE-1B7C-494F-8F70-7F8915DDE2F6}">
      <dgm:prSet/>
      <dgm:spPr/>
      <dgm:t>
        <a:bodyPr/>
        <a:lstStyle/>
        <a:p>
          <a:endParaRPr lang="pl-PL"/>
        </a:p>
      </dgm:t>
    </dgm:pt>
    <dgm:pt modelId="{899FC23C-9F32-4C06-A9C6-0F5E1EB16DE3}">
      <dgm:prSet phldrT="[Tekst]"/>
      <dgm:spPr/>
      <dgm:t>
        <a:bodyPr/>
        <a:lstStyle/>
        <a:p>
          <a:r>
            <a:rPr lang="pl-PL" dirty="0"/>
            <a:t>RZECZNIK PATENTOWY</a:t>
          </a:r>
        </a:p>
      </dgm:t>
    </dgm:pt>
    <dgm:pt modelId="{9155F665-7A2D-4A48-B343-652BD4C3E656}" type="parTrans" cxnId="{70A39E17-739A-45FC-A423-D62B7EB6CEB7}">
      <dgm:prSet/>
      <dgm:spPr/>
      <dgm:t>
        <a:bodyPr/>
        <a:lstStyle/>
        <a:p>
          <a:endParaRPr lang="pl-PL"/>
        </a:p>
      </dgm:t>
    </dgm:pt>
    <dgm:pt modelId="{B308DD39-B878-4FC1-B5CB-CD633F314D0E}" type="sibTrans" cxnId="{70A39E17-739A-45FC-A423-D62B7EB6CEB7}">
      <dgm:prSet/>
      <dgm:spPr/>
      <dgm:t>
        <a:bodyPr/>
        <a:lstStyle/>
        <a:p>
          <a:endParaRPr lang="pl-PL"/>
        </a:p>
      </dgm:t>
    </dgm:pt>
    <dgm:pt modelId="{7940B42C-A08E-4FDF-8357-22EF741EC4CD}">
      <dgm:prSet/>
      <dgm:spPr/>
      <dgm:t>
        <a:bodyPr/>
        <a:lstStyle/>
        <a:p>
          <a:r>
            <a:rPr lang="pl-PL" dirty="0"/>
            <a:t>ARCHITEKT</a:t>
          </a:r>
        </a:p>
      </dgm:t>
    </dgm:pt>
    <dgm:pt modelId="{86DF2B36-2FD2-4728-B5AA-B5F309D8D9A2}" type="parTrans" cxnId="{8179B0DA-9225-4CD0-9054-2FF475FA4B47}">
      <dgm:prSet/>
      <dgm:spPr/>
      <dgm:t>
        <a:bodyPr/>
        <a:lstStyle/>
        <a:p>
          <a:endParaRPr lang="pl-PL"/>
        </a:p>
      </dgm:t>
    </dgm:pt>
    <dgm:pt modelId="{5C62C81C-E2BA-4F1B-918B-AA4589965897}" type="sibTrans" cxnId="{8179B0DA-9225-4CD0-9054-2FF475FA4B47}">
      <dgm:prSet/>
      <dgm:spPr/>
      <dgm:t>
        <a:bodyPr/>
        <a:lstStyle/>
        <a:p>
          <a:endParaRPr lang="pl-PL"/>
        </a:p>
      </dgm:t>
    </dgm:pt>
    <dgm:pt modelId="{907443B3-1D16-4714-A7EC-E32DFB57E688}">
      <dgm:prSet/>
      <dgm:spPr/>
      <dgm:t>
        <a:bodyPr/>
        <a:lstStyle/>
        <a:p>
          <a:r>
            <a:rPr lang="pl-PL" dirty="0"/>
            <a:t>LEKARZ, LEKARZ DENTYSTA</a:t>
          </a:r>
        </a:p>
      </dgm:t>
    </dgm:pt>
    <dgm:pt modelId="{536D58A8-DA85-40D0-8047-4495AD2D7165}" type="parTrans" cxnId="{136751CF-3EDF-4E36-975A-4C7EEE545700}">
      <dgm:prSet/>
      <dgm:spPr/>
      <dgm:t>
        <a:bodyPr/>
        <a:lstStyle/>
        <a:p>
          <a:endParaRPr lang="pl-PL"/>
        </a:p>
      </dgm:t>
    </dgm:pt>
    <dgm:pt modelId="{5D7B24F7-7DBB-4215-95F3-F4C12D630958}" type="sibTrans" cxnId="{136751CF-3EDF-4E36-975A-4C7EEE545700}">
      <dgm:prSet/>
      <dgm:spPr/>
      <dgm:t>
        <a:bodyPr/>
        <a:lstStyle/>
        <a:p>
          <a:endParaRPr lang="pl-PL"/>
        </a:p>
      </dgm:t>
    </dgm:pt>
    <dgm:pt modelId="{84A9321B-DD5F-4186-80F3-B61B0AC88AC7}">
      <dgm:prSet/>
      <dgm:spPr/>
      <dgm:t>
        <a:bodyPr/>
        <a:lstStyle/>
        <a:p>
          <a:r>
            <a:rPr lang="pl-PL" dirty="0"/>
            <a:t>PIELĘGNIARKA, POŁOŻNA</a:t>
          </a:r>
        </a:p>
      </dgm:t>
    </dgm:pt>
    <dgm:pt modelId="{216DC80C-DF94-49FF-A3DD-56932E3D7406}" type="parTrans" cxnId="{235C1017-5927-4293-904B-BE515BAA0242}">
      <dgm:prSet/>
      <dgm:spPr/>
      <dgm:t>
        <a:bodyPr/>
        <a:lstStyle/>
        <a:p>
          <a:endParaRPr lang="pl-PL"/>
        </a:p>
      </dgm:t>
    </dgm:pt>
    <dgm:pt modelId="{4A40F1FF-A728-4348-875C-1F16A46B5CCF}" type="sibTrans" cxnId="{235C1017-5927-4293-904B-BE515BAA0242}">
      <dgm:prSet/>
      <dgm:spPr/>
      <dgm:t>
        <a:bodyPr/>
        <a:lstStyle/>
        <a:p>
          <a:endParaRPr lang="pl-PL"/>
        </a:p>
      </dgm:t>
    </dgm:pt>
    <dgm:pt modelId="{DE5A2E95-6543-4946-9E3F-6D9CAE57CB86}">
      <dgm:prSet/>
      <dgm:spPr/>
      <dgm:t>
        <a:bodyPr/>
        <a:lstStyle/>
        <a:p>
          <a:r>
            <a:rPr lang="pl-PL" dirty="0"/>
            <a:t>PSYCHOLOG</a:t>
          </a:r>
        </a:p>
      </dgm:t>
    </dgm:pt>
    <dgm:pt modelId="{B7926949-E3E1-4AB8-A71F-C725D21AC40E}" type="parTrans" cxnId="{FF577CE2-B033-44D2-B61B-56AE028E530F}">
      <dgm:prSet/>
      <dgm:spPr/>
      <dgm:t>
        <a:bodyPr/>
        <a:lstStyle/>
        <a:p>
          <a:endParaRPr lang="pl-PL"/>
        </a:p>
      </dgm:t>
    </dgm:pt>
    <dgm:pt modelId="{01AFD109-9165-4EEE-A7A1-FFDEFC9B148C}" type="sibTrans" cxnId="{FF577CE2-B033-44D2-B61B-56AE028E530F}">
      <dgm:prSet/>
      <dgm:spPr/>
      <dgm:t>
        <a:bodyPr/>
        <a:lstStyle/>
        <a:p>
          <a:endParaRPr lang="pl-PL"/>
        </a:p>
      </dgm:t>
    </dgm:pt>
    <dgm:pt modelId="{FDFE1F7D-69C6-4B3D-A69F-B88442D52D5D}">
      <dgm:prSet/>
      <dgm:spPr/>
      <dgm:t>
        <a:bodyPr/>
        <a:lstStyle/>
        <a:p>
          <a:r>
            <a:rPr lang="pl-PL" dirty="0"/>
            <a:t>INŻYNIER BUDOWNICTWA</a:t>
          </a:r>
        </a:p>
      </dgm:t>
    </dgm:pt>
    <dgm:pt modelId="{47F08AA4-9B76-41C2-AA21-58F33DE1984F}" type="parTrans" cxnId="{F001AD5E-DC04-4A4F-B35A-91CAF18F86C2}">
      <dgm:prSet/>
      <dgm:spPr/>
      <dgm:t>
        <a:bodyPr/>
        <a:lstStyle/>
        <a:p>
          <a:endParaRPr lang="pl-PL"/>
        </a:p>
      </dgm:t>
    </dgm:pt>
    <dgm:pt modelId="{197D4F34-F1FE-4A73-9BBF-43BBABD6AE73}" type="sibTrans" cxnId="{F001AD5E-DC04-4A4F-B35A-91CAF18F86C2}">
      <dgm:prSet/>
      <dgm:spPr/>
      <dgm:t>
        <a:bodyPr/>
        <a:lstStyle/>
        <a:p>
          <a:endParaRPr lang="pl-PL"/>
        </a:p>
      </dgm:t>
    </dgm:pt>
    <dgm:pt modelId="{E5A69327-B308-4787-9CDE-837D2DE36738}">
      <dgm:prSet/>
      <dgm:spPr/>
      <dgm:t>
        <a:bodyPr/>
        <a:lstStyle/>
        <a:p>
          <a:r>
            <a:rPr lang="pl-PL" dirty="0"/>
            <a:t>BIEGŁY REWIDENT</a:t>
          </a:r>
        </a:p>
      </dgm:t>
    </dgm:pt>
    <dgm:pt modelId="{057A91DD-E7D3-42D6-971E-9C4635957381}" type="parTrans" cxnId="{292C707B-FA67-4640-9D8C-C5081CC3FA38}">
      <dgm:prSet/>
      <dgm:spPr/>
      <dgm:t>
        <a:bodyPr/>
        <a:lstStyle/>
        <a:p>
          <a:endParaRPr lang="pl-PL"/>
        </a:p>
      </dgm:t>
    </dgm:pt>
    <dgm:pt modelId="{540E054C-A87A-44DB-B764-1D97D0429A98}" type="sibTrans" cxnId="{292C707B-FA67-4640-9D8C-C5081CC3FA38}">
      <dgm:prSet/>
      <dgm:spPr/>
      <dgm:t>
        <a:bodyPr/>
        <a:lstStyle/>
        <a:p>
          <a:endParaRPr lang="pl-PL"/>
        </a:p>
      </dgm:t>
    </dgm:pt>
    <dgm:pt modelId="{D2891462-4283-4CFB-821C-EBE2B1C9E715}">
      <dgm:prSet/>
      <dgm:spPr/>
      <dgm:t>
        <a:bodyPr/>
        <a:lstStyle/>
        <a:p>
          <a:r>
            <a:rPr lang="pl-PL" dirty="0"/>
            <a:t>DORADCA PODATKOWY</a:t>
          </a:r>
        </a:p>
      </dgm:t>
    </dgm:pt>
    <dgm:pt modelId="{0605D4A9-952B-475F-9DDE-44DCB1D0CB21}" type="parTrans" cxnId="{3EC03FC3-263D-437A-8561-9EE356D2F97A}">
      <dgm:prSet/>
      <dgm:spPr/>
      <dgm:t>
        <a:bodyPr/>
        <a:lstStyle/>
        <a:p>
          <a:endParaRPr lang="pl-PL"/>
        </a:p>
      </dgm:t>
    </dgm:pt>
    <dgm:pt modelId="{541318E3-2133-45EE-8A59-49DE46496348}" type="sibTrans" cxnId="{3EC03FC3-263D-437A-8561-9EE356D2F97A}">
      <dgm:prSet/>
      <dgm:spPr/>
      <dgm:t>
        <a:bodyPr/>
        <a:lstStyle/>
        <a:p>
          <a:endParaRPr lang="pl-PL"/>
        </a:p>
      </dgm:t>
    </dgm:pt>
    <dgm:pt modelId="{569FD6D5-DF8C-492A-A2A6-36E49B788BAF}" type="pres">
      <dgm:prSet presAssocID="{D5D3896F-718E-42C6-959C-B82EF4ABAA78}" presName="Name0" presStyleCnt="0">
        <dgm:presLayoutVars>
          <dgm:dir/>
        </dgm:presLayoutVars>
      </dgm:prSet>
      <dgm:spPr/>
    </dgm:pt>
    <dgm:pt modelId="{DCB684FE-BB1D-4E2F-AFE1-C8BF2026213E}" type="pres">
      <dgm:prSet presAssocID="{E293106F-A5AF-45FF-81C0-4F10D7DE469E}" presName="noChildren" presStyleCnt="0"/>
      <dgm:spPr/>
    </dgm:pt>
    <dgm:pt modelId="{9EA1A17E-E03F-4D55-BA42-6C95D668CB57}" type="pres">
      <dgm:prSet presAssocID="{E293106F-A5AF-45FF-81C0-4F10D7DE469E}" presName="gap" presStyleCnt="0"/>
      <dgm:spPr/>
    </dgm:pt>
    <dgm:pt modelId="{33F9DC75-50A7-4BA4-BA47-150B4A632965}" type="pres">
      <dgm:prSet presAssocID="{E293106F-A5AF-45FF-81C0-4F10D7DE469E}" presName="medCircle2" presStyleLbl="vennNode1" presStyleIdx="0" presStyleCnt="10"/>
      <dgm:spPr/>
    </dgm:pt>
    <dgm:pt modelId="{6173F547-6D78-4997-BE6C-11B1AE2F3A3B}" type="pres">
      <dgm:prSet presAssocID="{E293106F-A5AF-45FF-81C0-4F10D7DE469E}" presName="txLvlOnly1" presStyleLbl="revTx" presStyleIdx="0" presStyleCnt="10"/>
      <dgm:spPr/>
    </dgm:pt>
    <dgm:pt modelId="{BC6C1722-50AF-422A-A89F-C9BF927BEA29}" type="pres">
      <dgm:prSet presAssocID="{36A16341-7277-4826-A8BF-CDEE6649082E}" presName="noChildren" presStyleCnt="0"/>
      <dgm:spPr/>
    </dgm:pt>
    <dgm:pt modelId="{343673FC-3BBD-4F25-9807-F83B5766F8AE}" type="pres">
      <dgm:prSet presAssocID="{36A16341-7277-4826-A8BF-CDEE6649082E}" presName="gap" presStyleCnt="0"/>
      <dgm:spPr/>
    </dgm:pt>
    <dgm:pt modelId="{C34F0FD0-6A1B-44F2-B977-542C509C75AC}" type="pres">
      <dgm:prSet presAssocID="{36A16341-7277-4826-A8BF-CDEE6649082E}" presName="medCircle2" presStyleLbl="vennNode1" presStyleIdx="1" presStyleCnt="10"/>
      <dgm:spPr/>
    </dgm:pt>
    <dgm:pt modelId="{D160B413-40DE-4C27-BB8D-F137DAA8F5A7}" type="pres">
      <dgm:prSet presAssocID="{36A16341-7277-4826-A8BF-CDEE6649082E}" presName="txLvlOnly1" presStyleLbl="revTx" presStyleIdx="1" presStyleCnt="10"/>
      <dgm:spPr/>
    </dgm:pt>
    <dgm:pt modelId="{44BACD54-28C2-4C68-AE2F-20C04E3F85B9}" type="pres">
      <dgm:prSet presAssocID="{899FC23C-9F32-4C06-A9C6-0F5E1EB16DE3}" presName="noChildren" presStyleCnt="0"/>
      <dgm:spPr/>
    </dgm:pt>
    <dgm:pt modelId="{DAC9EBAE-A4AC-4986-9638-4B43CDD5DCD4}" type="pres">
      <dgm:prSet presAssocID="{899FC23C-9F32-4C06-A9C6-0F5E1EB16DE3}" presName="gap" presStyleCnt="0"/>
      <dgm:spPr/>
    </dgm:pt>
    <dgm:pt modelId="{3619DD6A-822B-45F3-9590-B7E6882DDE76}" type="pres">
      <dgm:prSet presAssocID="{899FC23C-9F32-4C06-A9C6-0F5E1EB16DE3}" presName="medCircle2" presStyleLbl="vennNode1" presStyleIdx="2" presStyleCnt="10"/>
      <dgm:spPr/>
    </dgm:pt>
    <dgm:pt modelId="{4058A17F-9E25-48E5-95B6-E50A668E273B}" type="pres">
      <dgm:prSet presAssocID="{899FC23C-9F32-4C06-A9C6-0F5E1EB16DE3}" presName="txLvlOnly1" presStyleLbl="revTx" presStyleIdx="2" presStyleCnt="10"/>
      <dgm:spPr/>
    </dgm:pt>
    <dgm:pt modelId="{CDC73C00-97BC-4901-B54E-C14DAEE77561}" type="pres">
      <dgm:prSet presAssocID="{7940B42C-A08E-4FDF-8357-22EF741EC4CD}" presName="noChildren" presStyleCnt="0"/>
      <dgm:spPr/>
    </dgm:pt>
    <dgm:pt modelId="{A2135076-E122-4D7E-B973-8EB111BDE559}" type="pres">
      <dgm:prSet presAssocID="{7940B42C-A08E-4FDF-8357-22EF741EC4CD}" presName="gap" presStyleCnt="0"/>
      <dgm:spPr/>
    </dgm:pt>
    <dgm:pt modelId="{9E844B28-A43F-499C-B168-F247C77CBAB6}" type="pres">
      <dgm:prSet presAssocID="{7940B42C-A08E-4FDF-8357-22EF741EC4CD}" presName="medCircle2" presStyleLbl="vennNode1" presStyleIdx="3" presStyleCnt="10"/>
      <dgm:spPr/>
    </dgm:pt>
    <dgm:pt modelId="{78C675BF-6EC6-447B-8842-0AD53C176461}" type="pres">
      <dgm:prSet presAssocID="{7940B42C-A08E-4FDF-8357-22EF741EC4CD}" presName="txLvlOnly1" presStyleLbl="revTx" presStyleIdx="3" presStyleCnt="10"/>
      <dgm:spPr/>
    </dgm:pt>
    <dgm:pt modelId="{7498C513-2852-4FF2-9C07-E6E81E8F7BCC}" type="pres">
      <dgm:prSet presAssocID="{FDFE1F7D-69C6-4B3D-A69F-B88442D52D5D}" presName="noChildren" presStyleCnt="0"/>
      <dgm:spPr/>
    </dgm:pt>
    <dgm:pt modelId="{A05789DA-9BAE-4A3E-930D-590EC45F27EA}" type="pres">
      <dgm:prSet presAssocID="{FDFE1F7D-69C6-4B3D-A69F-B88442D52D5D}" presName="gap" presStyleCnt="0"/>
      <dgm:spPr/>
    </dgm:pt>
    <dgm:pt modelId="{3AD58663-4A23-46A9-A3A5-4115CA3FD623}" type="pres">
      <dgm:prSet presAssocID="{FDFE1F7D-69C6-4B3D-A69F-B88442D52D5D}" presName="medCircle2" presStyleLbl="vennNode1" presStyleIdx="4" presStyleCnt="10"/>
      <dgm:spPr/>
    </dgm:pt>
    <dgm:pt modelId="{E190691E-F92F-4000-AB93-FD39F8BFD548}" type="pres">
      <dgm:prSet presAssocID="{FDFE1F7D-69C6-4B3D-A69F-B88442D52D5D}" presName="txLvlOnly1" presStyleLbl="revTx" presStyleIdx="4" presStyleCnt="10"/>
      <dgm:spPr/>
    </dgm:pt>
    <dgm:pt modelId="{A302E821-48B8-4308-9BD1-2E4BF8303239}" type="pres">
      <dgm:prSet presAssocID="{907443B3-1D16-4714-A7EC-E32DFB57E688}" presName="noChildren" presStyleCnt="0"/>
      <dgm:spPr/>
    </dgm:pt>
    <dgm:pt modelId="{1F3F12F7-C79A-4AE0-BE99-2AC2D401F7A3}" type="pres">
      <dgm:prSet presAssocID="{907443B3-1D16-4714-A7EC-E32DFB57E688}" presName="gap" presStyleCnt="0"/>
      <dgm:spPr/>
    </dgm:pt>
    <dgm:pt modelId="{B69EEE0D-A73A-402B-8E2A-A5EFC6CA0E0F}" type="pres">
      <dgm:prSet presAssocID="{907443B3-1D16-4714-A7EC-E32DFB57E688}" presName="medCircle2" presStyleLbl="vennNode1" presStyleIdx="5" presStyleCnt="10"/>
      <dgm:spPr/>
    </dgm:pt>
    <dgm:pt modelId="{2DF91AB8-7E35-4B33-A645-53C6573F550A}" type="pres">
      <dgm:prSet presAssocID="{907443B3-1D16-4714-A7EC-E32DFB57E688}" presName="txLvlOnly1" presStyleLbl="revTx" presStyleIdx="5" presStyleCnt="10"/>
      <dgm:spPr/>
    </dgm:pt>
    <dgm:pt modelId="{45A98F5D-CCD2-4159-AD0E-EA7669313FFD}" type="pres">
      <dgm:prSet presAssocID="{84A9321B-DD5F-4186-80F3-B61B0AC88AC7}" presName="noChildren" presStyleCnt="0"/>
      <dgm:spPr/>
    </dgm:pt>
    <dgm:pt modelId="{A5E78CA1-BB5C-4B1A-B21A-644C2BF06088}" type="pres">
      <dgm:prSet presAssocID="{84A9321B-DD5F-4186-80F3-B61B0AC88AC7}" presName="gap" presStyleCnt="0"/>
      <dgm:spPr/>
    </dgm:pt>
    <dgm:pt modelId="{BA757BA8-B1B6-4166-9EA6-DEA657DE2CE4}" type="pres">
      <dgm:prSet presAssocID="{84A9321B-DD5F-4186-80F3-B61B0AC88AC7}" presName="medCircle2" presStyleLbl="vennNode1" presStyleIdx="6" presStyleCnt="10"/>
      <dgm:spPr/>
    </dgm:pt>
    <dgm:pt modelId="{255D390E-7A15-45EF-BECA-3CDFF1C22413}" type="pres">
      <dgm:prSet presAssocID="{84A9321B-DD5F-4186-80F3-B61B0AC88AC7}" presName="txLvlOnly1" presStyleLbl="revTx" presStyleIdx="6" presStyleCnt="10"/>
      <dgm:spPr/>
    </dgm:pt>
    <dgm:pt modelId="{A8D46937-7E52-40F5-913E-327F96704208}" type="pres">
      <dgm:prSet presAssocID="{DE5A2E95-6543-4946-9E3F-6D9CAE57CB86}" presName="noChildren" presStyleCnt="0"/>
      <dgm:spPr/>
    </dgm:pt>
    <dgm:pt modelId="{0B744B70-3A1A-4069-83A2-186CD00745A2}" type="pres">
      <dgm:prSet presAssocID="{DE5A2E95-6543-4946-9E3F-6D9CAE57CB86}" presName="gap" presStyleCnt="0"/>
      <dgm:spPr/>
    </dgm:pt>
    <dgm:pt modelId="{412BE281-9629-42EA-A1F2-8C6B2EE4DF04}" type="pres">
      <dgm:prSet presAssocID="{DE5A2E95-6543-4946-9E3F-6D9CAE57CB86}" presName="medCircle2" presStyleLbl="vennNode1" presStyleIdx="7" presStyleCnt="10"/>
      <dgm:spPr/>
    </dgm:pt>
    <dgm:pt modelId="{5D10A46B-4147-46DF-8637-06436A4C102B}" type="pres">
      <dgm:prSet presAssocID="{DE5A2E95-6543-4946-9E3F-6D9CAE57CB86}" presName="txLvlOnly1" presStyleLbl="revTx" presStyleIdx="7" presStyleCnt="10"/>
      <dgm:spPr/>
    </dgm:pt>
    <dgm:pt modelId="{2C4740CE-9E69-41B6-A7CA-A5E807366E28}" type="pres">
      <dgm:prSet presAssocID="{E5A69327-B308-4787-9CDE-837D2DE36738}" presName="noChildren" presStyleCnt="0"/>
      <dgm:spPr/>
    </dgm:pt>
    <dgm:pt modelId="{774F114B-2F3C-43B5-AA42-196E0A8DB029}" type="pres">
      <dgm:prSet presAssocID="{E5A69327-B308-4787-9CDE-837D2DE36738}" presName="gap" presStyleCnt="0"/>
      <dgm:spPr/>
    </dgm:pt>
    <dgm:pt modelId="{EC13EE44-6EB5-4167-A681-D4859050FA5F}" type="pres">
      <dgm:prSet presAssocID="{E5A69327-B308-4787-9CDE-837D2DE36738}" presName="medCircle2" presStyleLbl="vennNode1" presStyleIdx="8" presStyleCnt="10"/>
      <dgm:spPr/>
    </dgm:pt>
    <dgm:pt modelId="{B5155A00-6A27-42F0-BA9E-9E28807010BE}" type="pres">
      <dgm:prSet presAssocID="{E5A69327-B308-4787-9CDE-837D2DE36738}" presName="txLvlOnly1" presStyleLbl="revTx" presStyleIdx="8" presStyleCnt="10"/>
      <dgm:spPr/>
    </dgm:pt>
    <dgm:pt modelId="{C4DDD8FB-E63D-4AEE-8EAD-C160AF5DC08B}" type="pres">
      <dgm:prSet presAssocID="{D2891462-4283-4CFB-821C-EBE2B1C9E715}" presName="noChildren" presStyleCnt="0"/>
      <dgm:spPr/>
    </dgm:pt>
    <dgm:pt modelId="{5ADA7DE4-8E9B-4839-BAE7-D2F2727C0DBE}" type="pres">
      <dgm:prSet presAssocID="{D2891462-4283-4CFB-821C-EBE2B1C9E715}" presName="gap" presStyleCnt="0"/>
      <dgm:spPr/>
    </dgm:pt>
    <dgm:pt modelId="{5CE9E072-C08A-48D7-8ECC-856BDFAA7A45}" type="pres">
      <dgm:prSet presAssocID="{D2891462-4283-4CFB-821C-EBE2B1C9E715}" presName="medCircle2" presStyleLbl="vennNode1" presStyleIdx="9" presStyleCnt="10"/>
      <dgm:spPr/>
    </dgm:pt>
    <dgm:pt modelId="{A01991DB-BAA5-4938-BC42-89FB9E3CC983}" type="pres">
      <dgm:prSet presAssocID="{D2891462-4283-4CFB-821C-EBE2B1C9E715}" presName="txLvlOnly1" presStyleLbl="revTx" presStyleIdx="9" presStyleCnt="10"/>
      <dgm:spPr/>
    </dgm:pt>
  </dgm:ptLst>
  <dgm:cxnLst>
    <dgm:cxn modelId="{9BEB500C-8744-46BF-A770-870E07E165D2}" type="presOf" srcId="{E293106F-A5AF-45FF-81C0-4F10D7DE469E}" destId="{6173F547-6D78-4997-BE6C-11B1AE2F3A3B}" srcOrd="0" destOrd="0" presId="urn:microsoft.com/office/officeart/2008/layout/VerticalCircleList"/>
    <dgm:cxn modelId="{235C1017-5927-4293-904B-BE515BAA0242}" srcId="{D5D3896F-718E-42C6-959C-B82EF4ABAA78}" destId="{84A9321B-DD5F-4186-80F3-B61B0AC88AC7}" srcOrd="6" destOrd="0" parTransId="{216DC80C-DF94-49FF-A3DD-56932E3D7406}" sibTransId="{4A40F1FF-A728-4348-875C-1F16A46B5CCF}"/>
    <dgm:cxn modelId="{70A39E17-739A-45FC-A423-D62B7EB6CEB7}" srcId="{D5D3896F-718E-42C6-959C-B82EF4ABAA78}" destId="{899FC23C-9F32-4C06-A9C6-0F5E1EB16DE3}" srcOrd="2" destOrd="0" parTransId="{9155F665-7A2D-4A48-B343-652BD4C3E656}" sibTransId="{B308DD39-B878-4FC1-B5CB-CD633F314D0E}"/>
    <dgm:cxn modelId="{94567E2D-CED3-4CA6-9987-F2F3022C9E11}" type="presOf" srcId="{D5D3896F-718E-42C6-959C-B82EF4ABAA78}" destId="{569FD6D5-DF8C-492A-A2A6-36E49B788BAF}" srcOrd="0" destOrd="0" presId="urn:microsoft.com/office/officeart/2008/layout/VerticalCircleList"/>
    <dgm:cxn modelId="{F001AD5E-DC04-4A4F-B35A-91CAF18F86C2}" srcId="{D5D3896F-718E-42C6-959C-B82EF4ABAA78}" destId="{FDFE1F7D-69C6-4B3D-A69F-B88442D52D5D}" srcOrd="4" destOrd="0" parTransId="{47F08AA4-9B76-41C2-AA21-58F33DE1984F}" sibTransId="{197D4F34-F1FE-4A73-9BBF-43BBABD6AE73}"/>
    <dgm:cxn modelId="{CC79406C-B9AB-4C6A-BAA8-52475EB65284}" type="presOf" srcId="{E5A69327-B308-4787-9CDE-837D2DE36738}" destId="{B5155A00-6A27-42F0-BA9E-9E28807010BE}" srcOrd="0" destOrd="0" presId="urn:microsoft.com/office/officeart/2008/layout/VerticalCircleList"/>
    <dgm:cxn modelId="{4D52E84E-3C96-488E-8BD6-478EF6A640C5}" type="presOf" srcId="{899FC23C-9F32-4C06-A9C6-0F5E1EB16DE3}" destId="{4058A17F-9E25-48E5-95B6-E50A668E273B}" srcOrd="0" destOrd="0" presId="urn:microsoft.com/office/officeart/2008/layout/VerticalCircleList"/>
    <dgm:cxn modelId="{04403E74-6788-40F6-92CA-2A265CD05C1B}" srcId="{D5D3896F-718E-42C6-959C-B82EF4ABAA78}" destId="{E293106F-A5AF-45FF-81C0-4F10D7DE469E}" srcOrd="0" destOrd="0" parTransId="{0108C96B-4A7F-4008-BAE5-E12297207961}" sibTransId="{1D8790BF-C549-4435-B5BE-FF9BCA0794C6}"/>
    <dgm:cxn modelId="{0280B359-E34C-45F1-AEB4-0B72FC6299DC}" type="presOf" srcId="{7940B42C-A08E-4FDF-8357-22EF741EC4CD}" destId="{78C675BF-6EC6-447B-8842-0AD53C176461}" srcOrd="0" destOrd="0" presId="urn:microsoft.com/office/officeart/2008/layout/VerticalCircleList"/>
    <dgm:cxn modelId="{292C707B-FA67-4640-9D8C-C5081CC3FA38}" srcId="{D5D3896F-718E-42C6-959C-B82EF4ABAA78}" destId="{E5A69327-B308-4787-9CDE-837D2DE36738}" srcOrd="8" destOrd="0" parTransId="{057A91DD-E7D3-42D6-971E-9C4635957381}" sibTransId="{540E054C-A87A-44DB-B764-1D97D0429A98}"/>
    <dgm:cxn modelId="{E6D14382-506A-4BDA-924B-C14DF4C28084}" type="presOf" srcId="{907443B3-1D16-4714-A7EC-E32DFB57E688}" destId="{2DF91AB8-7E35-4B33-A645-53C6573F550A}" srcOrd="0" destOrd="0" presId="urn:microsoft.com/office/officeart/2008/layout/VerticalCircleList"/>
    <dgm:cxn modelId="{F18A618F-F8C1-43CD-B69D-9CF04B8521DE}" type="presOf" srcId="{DE5A2E95-6543-4946-9E3F-6D9CAE57CB86}" destId="{5D10A46B-4147-46DF-8637-06436A4C102B}" srcOrd="0" destOrd="0" presId="urn:microsoft.com/office/officeart/2008/layout/VerticalCircleList"/>
    <dgm:cxn modelId="{B3BDFCAE-1B7C-494F-8F70-7F8915DDE2F6}" srcId="{D5D3896F-718E-42C6-959C-B82EF4ABAA78}" destId="{36A16341-7277-4826-A8BF-CDEE6649082E}" srcOrd="1" destOrd="0" parTransId="{48B8A2DE-7AC0-43FF-B3E0-633E3AD874E4}" sibTransId="{DA2C7A89-F265-42F3-B9BF-1D0DBD6EB732}"/>
    <dgm:cxn modelId="{5E34CBBD-3D19-46AD-8F10-970AB859B4A8}" type="presOf" srcId="{36A16341-7277-4826-A8BF-CDEE6649082E}" destId="{D160B413-40DE-4C27-BB8D-F137DAA8F5A7}" srcOrd="0" destOrd="0" presId="urn:microsoft.com/office/officeart/2008/layout/VerticalCircleList"/>
    <dgm:cxn modelId="{3EC03FC3-263D-437A-8561-9EE356D2F97A}" srcId="{D5D3896F-718E-42C6-959C-B82EF4ABAA78}" destId="{D2891462-4283-4CFB-821C-EBE2B1C9E715}" srcOrd="9" destOrd="0" parTransId="{0605D4A9-952B-475F-9DDE-44DCB1D0CB21}" sibTransId="{541318E3-2133-45EE-8A59-49DE46496348}"/>
    <dgm:cxn modelId="{87B365C3-5233-426C-8EC2-5A415A427D00}" type="presOf" srcId="{D2891462-4283-4CFB-821C-EBE2B1C9E715}" destId="{A01991DB-BAA5-4938-BC42-89FB9E3CC983}" srcOrd="0" destOrd="0" presId="urn:microsoft.com/office/officeart/2008/layout/VerticalCircleList"/>
    <dgm:cxn modelId="{136751CF-3EDF-4E36-975A-4C7EEE545700}" srcId="{D5D3896F-718E-42C6-959C-B82EF4ABAA78}" destId="{907443B3-1D16-4714-A7EC-E32DFB57E688}" srcOrd="5" destOrd="0" parTransId="{536D58A8-DA85-40D0-8047-4495AD2D7165}" sibTransId="{5D7B24F7-7DBB-4215-95F3-F4C12D630958}"/>
    <dgm:cxn modelId="{359C36D4-6E84-403C-936F-05DFE662E0C3}" type="presOf" srcId="{FDFE1F7D-69C6-4B3D-A69F-B88442D52D5D}" destId="{E190691E-F92F-4000-AB93-FD39F8BFD548}" srcOrd="0" destOrd="0" presId="urn:microsoft.com/office/officeart/2008/layout/VerticalCircleList"/>
    <dgm:cxn modelId="{8179B0DA-9225-4CD0-9054-2FF475FA4B47}" srcId="{D5D3896F-718E-42C6-959C-B82EF4ABAA78}" destId="{7940B42C-A08E-4FDF-8357-22EF741EC4CD}" srcOrd="3" destOrd="0" parTransId="{86DF2B36-2FD2-4728-B5AA-B5F309D8D9A2}" sibTransId="{5C62C81C-E2BA-4F1B-918B-AA4589965897}"/>
    <dgm:cxn modelId="{FF577CE2-B033-44D2-B61B-56AE028E530F}" srcId="{D5D3896F-718E-42C6-959C-B82EF4ABAA78}" destId="{DE5A2E95-6543-4946-9E3F-6D9CAE57CB86}" srcOrd="7" destOrd="0" parTransId="{B7926949-E3E1-4AB8-A71F-C725D21AC40E}" sibTransId="{01AFD109-9165-4EEE-A7A1-FFDEFC9B148C}"/>
    <dgm:cxn modelId="{6D7AA1FB-9EF4-47A1-8FD2-DDC164F057AD}" type="presOf" srcId="{84A9321B-DD5F-4186-80F3-B61B0AC88AC7}" destId="{255D390E-7A15-45EF-BECA-3CDFF1C22413}" srcOrd="0" destOrd="0" presId="urn:microsoft.com/office/officeart/2008/layout/VerticalCircleList"/>
    <dgm:cxn modelId="{C0B93C40-33EB-44A3-A500-1ABDCDA84ED1}" type="presParOf" srcId="{569FD6D5-DF8C-492A-A2A6-36E49B788BAF}" destId="{DCB684FE-BB1D-4E2F-AFE1-C8BF2026213E}" srcOrd="0" destOrd="0" presId="urn:microsoft.com/office/officeart/2008/layout/VerticalCircleList"/>
    <dgm:cxn modelId="{3427A2E7-B741-48CE-BABC-7603DE006FBA}" type="presParOf" srcId="{DCB684FE-BB1D-4E2F-AFE1-C8BF2026213E}" destId="{9EA1A17E-E03F-4D55-BA42-6C95D668CB57}" srcOrd="0" destOrd="0" presId="urn:microsoft.com/office/officeart/2008/layout/VerticalCircleList"/>
    <dgm:cxn modelId="{E322C8C2-7755-4444-83D2-CB73087CB537}" type="presParOf" srcId="{DCB684FE-BB1D-4E2F-AFE1-C8BF2026213E}" destId="{33F9DC75-50A7-4BA4-BA47-150B4A632965}" srcOrd="1" destOrd="0" presId="urn:microsoft.com/office/officeart/2008/layout/VerticalCircleList"/>
    <dgm:cxn modelId="{9C02633E-167B-442E-8EAF-89165639FAE7}" type="presParOf" srcId="{DCB684FE-BB1D-4E2F-AFE1-C8BF2026213E}" destId="{6173F547-6D78-4997-BE6C-11B1AE2F3A3B}" srcOrd="2" destOrd="0" presId="urn:microsoft.com/office/officeart/2008/layout/VerticalCircleList"/>
    <dgm:cxn modelId="{7B6FE77A-3E8A-4FF7-93D6-2209F5300A8D}" type="presParOf" srcId="{569FD6D5-DF8C-492A-A2A6-36E49B788BAF}" destId="{BC6C1722-50AF-422A-A89F-C9BF927BEA29}" srcOrd="1" destOrd="0" presId="urn:microsoft.com/office/officeart/2008/layout/VerticalCircleList"/>
    <dgm:cxn modelId="{F71E5EC0-288F-4389-BFE3-D8312C01C47E}" type="presParOf" srcId="{BC6C1722-50AF-422A-A89F-C9BF927BEA29}" destId="{343673FC-3BBD-4F25-9807-F83B5766F8AE}" srcOrd="0" destOrd="0" presId="urn:microsoft.com/office/officeart/2008/layout/VerticalCircleList"/>
    <dgm:cxn modelId="{4752EC3B-3417-4595-8EC6-0900C7CC745E}" type="presParOf" srcId="{BC6C1722-50AF-422A-A89F-C9BF927BEA29}" destId="{C34F0FD0-6A1B-44F2-B977-542C509C75AC}" srcOrd="1" destOrd="0" presId="urn:microsoft.com/office/officeart/2008/layout/VerticalCircleList"/>
    <dgm:cxn modelId="{3F6DFEC4-0E2C-42BF-A246-6BA7E179D798}" type="presParOf" srcId="{BC6C1722-50AF-422A-A89F-C9BF927BEA29}" destId="{D160B413-40DE-4C27-BB8D-F137DAA8F5A7}" srcOrd="2" destOrd="0" presId="urn:microsoft.com/office/officeart/2008/layout/VerticalCircleList"/>
    <dgm:cxn modelId="{9985B235-7412-4479-A71C-031B96DB792F}" type="presParOf" srcId="{569FD6D5-DF8C-492A-A2A6-36E49B788BAF}" destId="{44BACD54-28C2-4C68-AE2F-20C04E3F85B9}" srcOrd="2" destOrd="0" presId="urn:microsoft.com/office/officeart/2008/layout/VerticalCircleList"/>
    <dgm:cxn modelId="{52C45B9D-A3A9-4A83-BF70-9EB8A4B4556B}" type="presParOf" srcId="{44BACD54-28C2-4C68-AE2F-20C04E3F85B9}" destId="{DAC9EBAE-A4AC-4986-9638-4B43CDD5DCD4}" srcOrd="0" destOrd="0" presId="urn:microsoft.com/office/officeart/2008/layout/VerticalCircleList"/>
    <dgm:cxn modelId="{3B8BFCCC-1A6D-41A3-8F99-32670DA855F2}" type="presParOf" srcId="{44BACD54-28C2-4C68-AE2F-20C04E3F85B9}" destId="{3619DD6A-822B-45F3-9590-B7E6882DDE76}" srcOrd="1" destOrd="0" presId="urn:microsoft.com/office/officeart/2008/layout/VerticalCircleList"/>
    <dgm:cxn modelId="{E787A015-FE59-47EC-BAAC-03F0EBADC020}" type="presParOf" srcId="{44BACD54-28C2-4C68-AE2F-20C04E3F85B9}" destId="{4058A17F-9E25-48E5-95B6-E50A668E273B}" srcOrd="2" destOrd="0" presId="urn:microsoft.com/office/officeart/2008/layout/VerticalCircleList"/>
    <dgm:cxn modelId="{2C30A1FB-0675-4653-B2B8-99DC1ED1C5AD}" type="presParOf" srcId="{569FD6D5-DF8C-492A-A2A6-36E49B788BAF}" destId="{CDC73C00-97BC-4901-B54E-C14DAEE77561}" srcOrd="3" destOrd="0" presId="urn:microsoft.com/office/officeart/2008/layout/VerticalCircleList"/>
    <dgm:cxn modelId="{3BE44EE9-D850-468F-A3B9-783B61853258}" type="presParOf" srcId="{CDC73C00-97BC-4901-B54E-C14DAEE77561}" destId="{A2135076-E122-4D7E-B973-8EB111BDE559}" srcOrd="0" destOrd="0" presId="urn:microsoft.com/office/officeart/2008/layout/VerticalCircleList"/>
    <dgm:cxn modelId="{32B980BB-08A2-4E91-A531-1C5C5B297546}" type="presParOf" srcId="{CDC73C00-97BC-4901-B54E-C14DAEE77561}" destId="{9E844B28-A43F-499C-B168-F247C77CBAB6}" srcOrd="1" destOrd="0" presId="urn:microsoft.com/office/officeart/2008/layout/VerticalCircleList"/>
    <dgm:cxn modelId="{EBA53C49-2BF0-47FD-B17B-F39A3AB76DAE}" type="presParOf" srcId="{CDC73C00-97BC-4901-B54E-C14DAEE77561}" destId="{78C675BF-6EC6-447B-8842-0AD53C176461}" srcOrd="2" destOrd="0" presId="urn:microsoft.com/office/officeart/2008/layout/VerticalCircleList"/>
    <dgm:cxn modelId="{55A1F395-4B36-4898-81F7-3836936A9991}" type="presParOf" srcId="{569FD6D5-DF8C-492A-A2A6-36E49B788BAF}" destId="{7498C513-2852-4FF2-9C07-E6E81E8F7BCC}" srcOrd="4" destOrd="0" presId="urn:microsoft.com/office/officeart/2008/layout/VerticalCircleList"/>
    <dgm:cxn modelId="{B344588F-34E8-4CAD-AA94-7D0F7EC31A6A}" type="presParOf" srcId="{7498C513-2852-4FF2-9C07-E6E81E8F7BCC}" destId="{A05789DA-9BAE-4A3E-930D-590EC45F27EA}" srcOrd="0" destOrd="0" presId="urn:microsoft.com/office/officeart/2008/layout/VerticalCircleList"/>
    <dgm:cxn modelId="{BF8AB80F-5C96-491B-9240-64BA377204F4}" type="presParOf" srcId="{7498C513-2852-4FF2-9C07-E6E81E8F7BCC}" destId="{3AD58663-4A23-46A9-A3A5-4115CA3FD623}" srcOrd="1" destOrd="0" presId="urn:microsoft.com/office/officeart/2008/layout/VerticalCircleList"/>
    <dgm:cxn modelId="{C406D746-E4DD-49DD-8DBD-03FA6253CD31}" type="presParOf" srcId="{7498C513-2852-4FF2-9C07-E6E81E8F7BCC}" destId="{E190691E-F92F-4000-AB93-FD39F8BFD548}" srcOrd="2" destOrd="0" presId="urn:microsoft.com/office/officeart/2008/layout/VerticalCircleList"/>
    <dgm:cxn modelId="{59084590-9507-48E7-A55B-FB7F27ED12EA}" type="presParOf" srcId="{569FD6D5-DF8C-492A-A2A6-36E49B788BAF}" destId="{A302E821-48B8-4308-9BD1-2E4BF8303239}" srcOrd="5" destOrd="0" presId="urn:microsoft.com/office/officeart/2008/layout/VerticalCircleList"/>
    <dgm:cxn modelId="{AA84B5D4-B5EB-4AE7-929A-9783312A29DB}" type="presParOf" srcId="{A302E821-48B8-4308-9BD1-2E4BF8303239}" destId="{1F3F12F7-C79A-4AE0-BE99-2AC2D401F7A3}" srcOrd="0" destOrd="0" presId="urn:microsoft.com/office/officeart/2008/layout/VerticalCircleList"/>
    <dgm:cxn modelId="{DB20B901-6611-4E0D-B060-62271404386B}" type="presParOf" srcId="{A302E821-48B8-4308-9BD1-2E4BF8303239}" destId="{B69EEE0D-A73A-402B-8E2A-A5EFC6CA0E0F}" srcOrd="1" destOrd="0" presId="urn:microsoft.com/office/officeart/2008/layout/VerticalCircleList"/>
    <dgm:cxn modelId="{9950282A-3751-420D-B221-377026E4C9C3}" type="presParOf" srcId="{A302E821-48B8-4308-9BD1-2E4BF8303239}" destId="{2DF91AB8-7E35-4B33-A645-53C6573F550A}" srcOrd="2" destOrd="0" presId="urn:microsoft.com/office/officeart/2008/layout/VerticalCircleList"/>
    <dgm:cxn modelId="{DD34C6D4-73D1-4BB6-B83D-23E032F7D173}" type="presParOf" srcId="{569FD6D5-DF8C-492A-A2A6-36E49B788BAF}" destId="{45A98F5D-CCD2-4159-AD0E-EA7669313FFD}" srcOrd="6" destOrd="0" presId="urn:microsoft.com/office/officeart/2008/layout/VerticalCircleList"/>
    <dgm:cxn modelId="{A61F079E-C47F-4C65-9E62-CB6F98B99E63}" type="presParOf" srcId="{45A98F5D-CCD2-4159-AD0E-EA7669313FFD}" destId="{A5E78CA1-BB5C-4B1A-B21A-644C2BF06088}" srcOrd="0" destOrd="0" presId="urn:microsoft.com/office/officeart/2008/layout/VerticalCircleList"/>
    <dgm:cxn modelId="{CC64E39F-EA09-4007-9B19-6D3350778125}" type="presParOf" srcId="{45A98F5D-CCD2-4159-AD0E-EA7669313FFD}" destId="{BA757BA8-B1B6-4166-9EA6-DEA657DE2CE4}" srcOrd="1" destOrd="0" presId="urn:microsoft.com/office/officeart/2008/layout/VerticalCircleList"/>
    <dgm:cxn modelId="{0A26FA4A-99F3-4752-9396-185E4E04424B}" type="presParOf" srcId="{45A98F5D-CCD2-4159-AD0E-EA7669313FFD}" destId="{255D390E-7A15-45EF-BECA-3CDFF1C22413}" srcOrd="2" destOrd="0" presId="urn:microsoft.com/office/officeart/2008/layout/VerticalCircleList"/>
    <dgm:cxn modelId="{A18F7412-FB9D-45CC-A240-1EB9FB66B88D}" type="presParOf" srcId="{569FD6D5-DF8C-492A-A2A6-36E49B788BAF}" destId="{A8D46937-7E52-40F5-913E-327F96704208}" srcOrd="7" destOrd="0" presId="urn:microsoft.com/office/officeart/2008/layout/VerticalCircleList"/>
    <dgm:cxn modelId="{D01B0274-360E-4FFC-A9EF-83E0A11CF782}" type="presParOf" srcId="{A8D46937-7E52-40F5-913E-327F96704208}" destId="{0B744B70-3A1A-4069-83A2-186CD00745A2}" srcOrd="0" destOrd="0" presId="urn:microsoft.com/office/officeart/2008/layout/VerticalCircleList"/>
    <dgm:cxn modelId="{76A99B97-5785-4C3A-B377-8F7F93C797B6}" type="presParOf" srcId="{A8D46937-7E52-40F5-913E-327F96704208}" destId="{412BE281-9629-42EA-A1F2-8C6B2EE4DF04}" srcOrd="1" destOrd="0" presId="urn:microsoft.com/office/officeart/2008/layout/VerticalCircleList"/>
    <dgm:cxn modelId="{C9B6FA47-63E6-4171-A027-8B9CD3F709D2}" type="presParOf" srcId="{A8D46937-7E52-40F5-913E-327F96704208}" destId="{5D10A46B-4147-46DF-8637-06436A4C102B}" srcOrd="2" destOrd="0" presId="urn:microsoft.com/office/officeart/2008/layout/VerticalCircleList"/>
    <dgm:cxn modelId="{36D5C36D-FB5D-44A9-8CFA-26C652C24FA6}" type="presParOf" srcId="{569FD6D5-DF8C-492A-A2A6-36E49B788BAF}" destId="{2C4740CE-9E69-41B6-A7CA-A5E807366E28}" srcOrd="8" destOrd="0" presId="urn:microsoft.com/office/officeart/2008/layout/VerticalCircleList"/>
    <dgm:cxn modelId="{D348DE6E-008F-4DE4-A020-0DB93B34EBD9}" type="presParOf" srcId="{2C4740CE-9E69-41B6-A7CA-A5E807366E28}" destId="{774F114B-2F3C-43B5-AA42-196E0A8DB029}" srcOrd="0" destOrd="0" presId="urn:microsoft.com/office/officeart/2008/layout/VerticalCircleList"/>
    <dgm:cxn modelId="{6C7AAB51-DCB4-486E-BE2B-1FB97CAC34F3}" type="presParOf" srcId="{2C4740CE-9E69-41B6-A7CA-A5E807366E28}" destId="{EC13EE44-6EB5-4167-A681-D4859050FA5F}" srcOrd="1" destOrd="0" presId="urn:microsoft.com/office/officeart/2008/layout/VerticalCircleList"/>
    <dgm:cxn modelId="{305DFD5E-B5DF-46D6-B3FF-2DC795A541E6}" type="presParOf" srcId="{2C4740CE-9E69-41B6-A7CA-A5E807366E28}" destId="{B5155A00-6A27-42F0-BA9E-9E28807010BE}" srcOrd="2" destOrd="0" presId="urn:microsoft.com/office/officeart/2008/layout/VerticalCircleList"/>
    <dgm:cxn modelId="{32EFE612-5C8F-4976-959B-990D894A4E3A}" type="presParOf" srcId="{569FD6D5-DF8C-492A-A2A6-36E49B788BAF}" destId="{C4DDD8FB-E63D-4AEE-8EAD-C160AF5DC08B}" srcOrd="9" destOrd="0" presId="urn:microsoft.com/office/officeart/2008/layout/VerticalCircleList"/>
    <dgm:cxn modelId="{C1E21137-1AC7-463B-B4B3-CBCC9B68A053}" type="presParOf" srcId="{C4DDD8FB-E63D-4AEE-8EAD-C160AF5DC08B}" destId="{5ADA7DE4-8E9B-4839-BAE7-D2F2727C0DBE}" srcOrd="0" destOrd="0" presId="urn:microsoft.com/office/officeart/2008/layout/VerticalCircleList"/>
    <dgm:cxn modelId="{3E8211F7-0B02-43E7-80C5-B7DD1D45E71B}" type="presParOf" srcId="{C4DDD8FB-E63D-4AEE-8EAD-C160AF5DC08B}" destId="{5CE9E072-C08A-48D7-8ECC-856BDFAA7A45}" srcOrd="1" destOrd="0" presId="urn:microsoft.com/office/officeart/2008/layout/VerticalCircleList"/>
    <dgm:cxn modelId="{903A5A82-96C2-44D5-9C0E-84A5C8043317}" type="presParOf" srcId="{C4DDD8FB-E63D-4AEE-8EAD-C160AF5DC08B}" destId="{A01991DB-BAA5-4938-BC42-89FB9E3CC983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58EDE9-AE36-4FA7-A047-88519F32DD0D}">
      <dsp:nvSpPr>
        <dsp:cNvPr id="0" name=""/>
        <dsp:cNvSpPr/>
      </dsp:nvSpPr>
      <dsp:spPr>
        <a:xfrm>
          <a:off x="4631" y="233874"/>
          <a:ext cx="3184954" cy="318495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b="1" kern="1200" dirty="0">
              <a:solidFill>
                <a:schemeClr val="tx1"/>
              </a:solidFill>
            </a:rPr>
            <a:t>GLOBALIZACJA</a:t>
          </a:r>
        </a:p>
      </dsp:txBody>
      <dsp:txXfrm>
        <a:off x="471057" y="700300"/>
        <a:ext cx="2252102" cy="2252102"/>
      </dsp:txXfrm>
    </dsp:sp>
    <dsp:sp modelId="{B39FE452-E735-48AF-8943-6D0911F523C6}">
      <dsp:nvSpPr>
        <dsp:cNvPr id="0" name=""/>
        <dsp:cNvSpPr/>
      </dsp:nvSpPr>
      <dsp:spPr>
        <a:xfrm>
          <a:off x="3448204" y="902715"/>
          <a:ext cx="1847273" cy="1847273"/>
        </a:xfrm>
        <a:prstGeom prst="mathEqual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500" kern="1200"/>
        </a:p>
      </dsp:txBody>
      <dsp:txXfrm>
        <a:off x="3693060" y="1283253"/>
        <a:ext cx="1357561" cy="1086197"/>
      </dsp:txXfrm>
    </dsp:sp>
    <dsp:sp modelId="{9FAFA06A-2E5A-4643-8B24-0DD7AC038095}">
      <dsp:nvSpPr>
        <dsp:cNvPr id="0" name=""/>
        <dsp:cNvSpPr/>
      </dsp:nvSpPr>
      <dsp:spPr>
        <a:xfrm>
          <a:off x="5554096" y="233874"/>
          <a:ext cx="3184954" cy="3184954"/>
        </a:xfrm>
        <a:prstGeom prst="ellipse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>
              <a:solidFill>
                <a:schemeClr val="tx1"/>
              </a:solidFill>
            </a:rPr>
            <a:t>UMIĘDZYNARODOWIENIE</a:t>
          </a:r>
        </a:p>
      </dsp:txBody>
      <dsp:txXfrm>
        <a:off x="6020522" y="700300"/>
        <a:ext cx="2252102" cy="22521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86BC62-EA85-4BC8-8E44-0651AEAF5265}">
      <dsp:nvSpPr>
        <dsp:cNvPr id="0" name=""/>
        <dsp:cNvSpPr/>
      </dsp:nvSpPr>
      <dsp:spPr>
        <a:xfrm>
          <a:off x="6096000" y="2659879"/>
          <a:ext cx="4312964" cy="7485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4265"/>
              </a:lnTo>
              <a:lnTo>
                <a:pt x="4312964" y="374265"/>
              </a:lnTo>
              <a:lnTo>
                <a:pt x="4312964" y="74853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D66F8F-2D12-4FAB-A33A-D9B178FCE0A8}">
      <dsp:nvSpPr>
        <dsp:cNvPr id="0" name=""/>
        <dsp:cNvSpPr/>
      </dsp:nvSpPr>
      <dsp:spPr>
        <a:xfrm>
          <a:off x="6050280" y="2659879"/>
          <a:ext cx="91440" cy="7485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4853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9E2334-630A-495B-8285-B03A998EF1A5}">
      <dsp:nvSpPr>
        <dsp:cNvPr id="0" name=""/>
        <dsp:cNvSpPr/>
      </dsp:nvSpPr>
      <dsp:spPr>
        <a:xfrm>
          <a:off x="1783035" y="2659879"/>
          <a:ext cx="4312964" cy="748531"/>
        </a:xfrm>
        <a:custGeom>
          <a:avLst/>
          <a:gdLst/>
          <a:ahLst/>
          <a:cxnLst/>
          <a:rect l="0" t="0" r="0" b="0"/>
          <a:pathLst>
            <a:path>
              <a:moveTo>
                <a:pt x="4312964" y="0"/>
              </a:moveTo>
              <a:lnTo>
                <a:pt x="4312964" y="374265"/>
              </a:lnTo>
              <a:lnTo>
                <a:pt x="0" y="374265"/>
              </a:lnTo>
              <a:lnTo>
                <a:pt x="0" y="74853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E20231-DF1C-4021-8E1E-2269453A6EB0}">
      <dsp:nvSpPr>
        <dsp:cNvPr id="0" name=""/>
        <dsp:cNvSpPr/>
      </dsp:nvSpPr>
      <dsp:spPr>
        <a:xfrm>
          <a:off x="4313783" y="877662"/>
          <a:ext cx="3564433" cy="1782216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300" kern="1200" dirty="0">
              <a:solidFill>
                <a:schemeClr val="tx1"/>
              </a:solidFill>
            </a:rPr>
            <a:t>GLOBALIZACJA</a:t>
          </a:r>
        </a:p>
      </dsp:txBody>
      <dsp:txXfrm>
        <a:off x="4313783" y="877662"/>
        <a:ext cx="3564433" cy="1782216"/>
      </dsp:txXfrm>
    </dsp:sp>
    <dsp:sp modelId="{7D623CA1-7AB3-4DA1-9A1E-C2DC567EEEF2}">
      <dsp:nvSpPr>
        <dsp:cNvPr id="0" name=""/>
        <dsp:cNvSpPr/>
      </dsp:nvSpPr>
      <dsp:spPr>
        <a:xfrm>
          <a:off x="818" y="3408410"/>
          <a:ext cx="3564433" cy="1782216"/>
        </a:xfrm>
        <a:prstGeom prst="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300" kern="1200" dirty="0">
              <a:solidFill>
                <a:schemeClr val="tx1"/>
              </a:solidFill>
            </a:rPr>
            <a:t>LIBERALIZACJA</a:t>
          </a:r>
        </a:p>
      </dsp:txBody>
      <dsp:txXfrm>
        <a:off x="818" y="3408410"/>
        <a:ext cx="3564433" cy="1782216"/>
      </dsp:txXfrm>
    </dsp:sp>
    <dsp:sp modelId="{D7FCEA40-A081-4CE3-A72D-EA321E24AB30}">
      <dsp:nvSpPr>
        <dsp:cNvPr id="0" name=""/>
        <dsp:cNvSpPr/>
      </dsp:nvSpPr>
      <dsp:spPr>
        <a:xfrm>
          <a:off x="4313783" y="3408410"/>
          <a:ext cx="3564433" cy="1782216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300" kern="1200" dirty="0">
              <a:solidFill>
                <a:schemeClr val="tx1"/>
              </a:solidFill>
            </a:rPr>
            <a:t>PRYWATYZACJA</a:t>
          </a:r>
        </a:p>
      </dsp:txBody>
      <dsp:txXfrm>
        <a:off x="4313783" y="3408410"/>
        <a:ext cx="3564433" cy="1782216"/>
      </dsp:txXfrm>
    </dsp:sp>
    <dsp:sp modelId="{630CFB56-9172-4BD4-BE1E-02FC1AA8F518}">
      <dsp:nvSpPr>
        <dsp:cNvPr id="0" name=""/>
        <dsp:cNvSpPr/>
      </dsp:nvSpPr>
      <dsp:spPr>
        <a:xfrm>
          <a:off x="8626747" y="3408410"/>
          <a:ext cx="3564433" cy="1782216"/>
        </a:xfrm>
        <a:prstGeom prst="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300" kern="1200" dirty="0">
              <a:solidFill>
                <a:schemeClr val="tx1"/>
              </a:solidFill>
            </a:rPr>
            <a:t>DEREGULACJA</a:t>
          </a:r>
        </a:p>
      </dsp:txBody>
      <dsp:txXfrm>
        <a:off x="8626747" y="3408410"/>
        <a:ext cx="3564433" cy="17822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9B34C0-DF3A-4885-A6C6-1CA3D8FB0F43}">
      <dsp:nvSpPr>
        <dsp:cNvPr id="0" name=""/>
        <dsp:cNvSpPr/>
      </dsp:nvSpPr>
      <dsp:spPr>
        <a:xfrm>
          <a:off x="10024325" y="2508745"/>
          <a:ext cx="981847" cy="4672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8430"/>
              </a:lnTo>
              <a:lnTo>
                <a:pt x="981847" y="318430"/>
              </a:lnTo>
              <a:lnTo>
                <a:pt x="981847" y="467269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99CC5E-4385-4619-9272-F551A4EC2A23}">
      <dsp:nvSpPr>
        <dsp:cNvPr id="0" name=""/>
        <dsp:cNvSpPr/>
      </dsp:nvSpPr>
      <dsp:spPr>
        <a:xfrm>
          <a:off x="9042477" y="2508745"/>
          <a:ext cx="981847" cy="467269"/>
        </a:xfrm>
        <a:custGeom>
          <a:avLst/>
          <a:gdLst/>
          <a:ahLst/>
          <a:cxnLst/>
          <a:rect l="0" t="0" r="0" b="0"/>
          <a:pathLst>
            <a:path>
              <a:moveTo>
                <a:pt x="981847" y="0"/>
              </a:moveTo>
              <a:lnTo>
                <a:pt x="981847" y="318430"/>
              </a:lnTo>
              <a:lnTo>
                <a:pt x="0" y="318430"/>
              </a:lnTo>
              <a:lnTo>
                <a:pt x="0" y="467269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08A6F5-8CC8-4572-8B0C-C5AB896C6343}">
      <dsp:nvSpPr>
        <dsp:cNvPr id="0" name=""/>
        <dsp:cNvSpPr/>
      </dsp:nvSpPr>
      <dsp:spPr>
        <a:xfrm>
          <a:off x="5606013" y="1021246"/>
          <a:ext cx="4418311" cy="4672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8430"/>
              </a:lnTo>
              <a:lnTo>
                <a:pt x="4418311" y="318430"/>
              </a:lnTo>
              <a:lnTo>
                <a:pt x="4418311" y="46726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D9FF64-D5B3-405B-93FB-16FC80CC12BB}">
      <dsp:nvSpPr>
        <dsp:cNvPr id="0" name=""/>
        <dsp:cNvSpPr/>
      </dsp:nvSpPr>
      <dsp:spPr>
        <a:xfrm>
          <a:off x="7078783" y="3996243"/>
          <a:ext cx="981847" cy="4672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8430"/>
              </a:lnTo>
              <a:lnTo>
                <a:pt x="981847" y="318430"/>
              </a:lnTo>
              <a:lnTo>
                <a:pt x="981847" y="467269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49643F-663E-431A-9AAA-67283EE9CAC0}">
      <dsp:nvSpPr>
        <dsp:cNvPr id="0" name=""/>
        <dsp:cNvSpPr/>
      </dsp:nvSpPr>
      <dsp:spPr>
        <a:xfrm>
          <a:off x="6096936" y="3996243"/>
          <a:ext cx="981847" cy="467269"/>
        </a:xfrm>
        <a:custGeom>
          <a:avLst/>
          <a:gdLst/>
          <a:ahLst/>
          <a:cxnLst/>
          <a:rect l="0" t="0" r="0" b="0"/>
          <a:pathLst>
            <a:path>
              <a:moveTo>
                <a:pt x="981847" y="0"/>
              </a:moveTo>
              <a:lnTo>
                <a:pt x="981847" y="318430"/>
              </a:lnTo>
              <a:lnTo>
                <a:pt x="0" y="318430"/>
              </a:lnTo>
              <a:lnTo>
                <a:pt x="0" y="467269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B98750-69EF-4746-8FBA-C989353EB347}">
      <dsp:nvSpPr>
        <dsp:cNvPr id="0" name=""/>
        <dsp:cNvSpPr/>
      </dsp:nvSpPr>
      <dsp:spPr>
        <a:xfrm>
          <a:off x="5115089" y="2508745"/>
          <a:ext cx="1963694" cy="4672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8430"/>
              </a:lnTo>
              <a:lnTo>
                <a:pt x="1963694" y="318430"/>
              </a:lnTo>
              <a:lnTo>
                <a:pt x="1963694" y="467269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2E76B7-DC34-4470-B5F7-7903D50EB5AE}">
      <dsp:nvSpPr>
        <dsp:cNvPr id="0" name=""/>
        <dsp:cNvSpPr/>
      </dsp:nvSpPr>
      <dsp:spPr>
        <a:xfrm>
          <a:off x="5069369" y="2508745"/>
          <a:ext cx="91440" cy="46726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67269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79F3DA-4613-4630-B84F-DEF14732D09F}">
      <dsp:nvSpPr>
        <dsp:cNvPr id="0" name=""/>
        <dsp:cNvSpPr/>
      </dsp:nvSpPr>
      <dsp:spPr>
        <a:xfrm>
          <a:off x="3151395" y="2508745"/>
          <a:ext cx="1963694" cy="467269"/>
        </a:xfrm>
        <a:custGeom>
          <a:avLst/>
          <a:gdLst/>
          <a:ahLst/>
          <a:cxnLst/>
          <a:rect l="0" t="0" r="0" b="0"/>
          <a:pathLst>
            <a:path>
              <a:moveTo>
                <a:pt x="1963694" y="0"/>
              </a:moveTo>
              <a:lnTo>
                <a:pt x="1963694" y="318430"/>
              </a:lnTo>
              <a:lnTo>
                <a:pt x="0" y="318430"/>
              </a:lnTo>
              <a:lnTo>
                <a:pt x="0" y="467269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540F90-68D3-4154-93CF-BE6DCB5663FA}">
      <dsp:nvSpPr>
        <dsp:cNvPr id="0" name=""/>
        <dsp:cNvSpPr/>
      </dsp:nvSpPr>
      <dsp:spPr>
        <a:xfrm>
          <a:off x="5115089" y="1021246"/>
          <a:ext cx="490923" cy="467269"/>
        </a:xfrm>
        <a:custGeom>
          <a:avLst/>
          <a:gdLst/>
          <a:ahLst/>
          <a:cxnLst/>
          <a:rect l="0" t="0" r="0" b="0"/>
          <a:pathLst>
            <a:path>
              <a:moveTo>
                <a:pt x="490923" y="0"/>
              </a:moveTo>
              <a:lnTo>
                <a:pt x="490923" y="318430"/>
              </a:lnTo>
              <a:lnTo>
                <a:pt x="0" y="318430"/>
              </a:lnTo>
              <a:lnTo>
                <a:pt x="0" y="46726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3782ED-5294-4E0A-B0F9-D43243154BCA}">
      <dsp:nvSpPr>
        <dsp:cNvPr id="0" name=""/>
        <dsp:cNvSpPr/>
      </dsp:nvSpPr>
      <dsp:spPr>
        <a:xfrm>
          <a:off x="1141981" y="2508745"/>
          <a:ext cx="91440" cy="46726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67269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1AB493-A4D5-4F29-8577-163F19DF6A01}">
      <dsp:nvSpPr>
        <dsp:cNvPr id="0" name=""/>
        <dsp:cNvSpPr/>
      </dsp:nvSpPr>
      <dsp:spPr>
        <a:xfrm>
          <a:off x="1187701" y="1021246"/>
          <a:ext cx="4418311" cy="467269"/>
        </a:xfrm>
        <a:custGeom>
          <a:avLst/>
          <a:gdLst/>
          <a:ahLst/>
          <a:cxnLst/>
          <a:rect l="0" t="0" r="0" b="0"/>
          <a:pathLst>
            <a:path>
              <a:moveTo>
                <a:pt x="4418311" y="0"/>
              </a:moveTo>
              <a:lnTo>
                <a:pt x="4418311" y="318430"/>
              </a:lnTo>
              <a:lnTo>
                <a:pt x="0" y="318430"/>
              </a:lnTo>
              <a:lnTo>
                <a:pt x="0" y="46726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80D3B0-F7B4-4E73-831A-03AEB26BCF31}">
      <dsp:nvSpPr>
        <dsp:cNvPr id="0" name=""/>
        <dsp:cNvSpPr/>
      </dsp:nvSpPr>
      <dsp:spPr>
        <a:xfrm>
          <a:off x="4802683" y="1018"/>
          <a:ext cx="1606658" cy="102022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977443-9EC6-4523-8120-A5D0D7429112}">
      <dsp:nvSpPr>
        <dsp:cNvPr id="0" name=""/>
        <dsp:cNvSpPr/>
      </dsp:nvSpPr>
      <dsp:spPr>
        <a:xfrm>
          <a:off x="4981201" y="170610"/>
          <a:ext cx="1606658" cy="10202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/>
            <a:t>ADMINISTRACJA PUBLICZNA</a:t>
          </a:r>
        </a:p>
      </dsp:txBody>
      <dsp:txXfrm>
        <a:off x="5011082" y="200491"/>
        <a:ext cx="1546896" cy="960466"/>
      </dsp:txXfrm>
    </dsp:sp>
    <dsp:sp modelId="{3D3F5AA6-3B6D-45E8-83A8-53846B1B50AC}">
      <dsp:nvSpPr>
        <dsp:cNvPr id="0" name=""/>
        <dsp:cNvSpPr/>
      </dsp:nvSpPr>
      <dsp:spPr>
        <a:xfrm>
          <a:off x="384371" y="1488516"/>
          <a:ext cx="1606658" cy="102022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18FEF6-EE46-47DD-98CD-E7DC58036D80}">
      <dsp:nvSpPr>
        <dsp:cNvPr id="0" name=""/>
        <dsp:cNvSpPr/>
      </dsp:nvSpPr>
      <dsp:spPr>
        <a:xfrm>
          <a:off x="562889" y="1658108"/>
          <a:ext cx="1606658" cy="10202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PAŃSTWOWA NIERZĄDOWA</a:t>
          </a:r>
        </a:p>
      </dsp:txBody>
      <dsp:txXfrm>
        <a:off x="592770" y="1687989"/>
        <a:ext cx="1546896" cy="960466"/>
      </dsp:txXfrm>
    </dsp:sp>
    <dsp:sp modelId="{69572F52-E3B1-4350-B397-2AEA27C4B991}">
      <dsp:nvSpPr>
        <dsp:cNvPr id="0" name=""/>
        <dsp:cNvSpPr/>
      </dsp:nvSpPr>
      <dsp:spPr>
        <a:xfrm>
          <a:off x="384371" y="2976015"/>
          <a:ext cx="1606658" cy="102022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12A888-9CA8-40BC-BBD4-18AFCA6E80A6}">
      <dsp:nvSpPr>
        <dsp:cNvPr id="0" name=""/>
        <dsp:cNvSpPr/>
      </dsp:nvSpPr>
      <dsp:spPr>
        <a:xfrm>
          <a:off x="562889" y="3145606"/>
          <a:ext cx="1606658" cy="10202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 dirty="0"/>
            <a:t>PREZYDENT RP; ORGANY NIK; KRRiT; RPO; KRS; ORGANY NBP; ADMINISTRACJA SEJMU I SENATU</a:t>
          </a:r>
        </a:p>
      </dsp:txBody>
      <dsp:txXfrm>
        <a:off x="592770" y="3175487"/>
        <a:ext cx="1546896" cy="960466"/>
      </dsp:txXfrm>
    </dsp:sp>
    <dsp:sp modelId="{F66D9EBB-6574-41F6-B728-A9ECCB751512}">
      <dsp:nvSpPr>
        <dsp:cNvPr id="0" name=""/>
        <dsp:cNvSpPr/>
      </dsp:nvSpPr>
      <dsp:spPr>
        <a:xfrm>
          <a:off x="4311760" y="1488516"/>
          <a:ext cx="1606658" cy="102022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2CB6E4-B734-412D-96CE-7E86AAFF4482}">
      <dsp:nvSpPr>
        <dsp:cNvPr id="0" name=""/>
        <dsp:cNvSpPr/>
      </dsp:nvSpPr>
      <dsp:spPr>
        <a:xfrm>
          <a:off x="4490277" y="1658108"/>
          <a:ext cx="1606658" cy="10202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PAŃSTWOWA RZĄDOWA</a:t>
          </a:r>
        </a:p>
      </dsp:txBody>
      <dsp:txXfrm>
        <a:off x="4520158" y="1687989"/>
        <a:ext cx="1546896" cy="960466"/>
      </dsp:txXfrm>
    </dsp:sp>
    <dsp:sp modelId="{30488421-4178-41CC-8AE3-B719B3B714A0}">
      <dsp:nvSpPr>
        <dsp:cNvPr id="0" name=""/>
        <dsp:cNvSpPr/>
      </dsp:nvSpPr>
      <dsp:spPr>
        <a:xfrm>
          <a:off x="2348065" y="2976015"/>
          <a:ext cx="1606658" cy="102022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C6EBCB-CFAD-46F7-A0D2-F073A55A5F0F}">
      <dsp:nvSpPr>
        <dsp:cNvPr id="0" name=""/>
        <dsp:cNvSpPr/>
      </dsp:nvSpPr>
      <dsp:spPr>
        <a:xfrm>
          <a:off x="2526583" y="3145606"/>
          <a:ext cx="1606658" cy="10202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 dirty="0"/>
            <a:t>ORGANY </a:t>
          </a:r>
          <a:r>
            <a:rPr lang="pl-PL" sz="1000" kern="1200"/>
            <a:t>BEZPOŚREDNIO RZĄDOWEGO </a:t>
          </a:r>
          <a:r>
            <a:rPr lang="pl-PL" sz="1000" kern="1200" dirty="0"/>
            <a:t>SZCZEBLA, TJ. RADA MINISTRÓW; PREZES RADY MINISTRÓW; POSZCZEGÓLNI MINISTROWIE</a:t>
          </a:r>
        </a:p>
      </dsp:txBody>
      <dsp:txXfrm>
        <a:off x="2556464" y="3175487"/>
        <a:ext cx="1546896" cy="960466"/>
      </dsp:txXfrm>
    </dsp:sp>
    <dsp:sp modelId="{E263858A-AEA9-4CDE-8D34-8427C122B38B}">
      <dsp:nvSpPr>
        <dsp:cNvPr id="0" name=""/>
        <dsp:cNvSpPr/>
      </dsp:nvSpPr>
      <dsp:spPr>
        <a:xfrm>
          <a:off x="4311760" y="2976015"/>
          <a:ext cx="1606658" cy="102022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BE0DE2-6A56-4518-9DE5-C389EAE9FE51}">
      <dsp:nvSpPr>
        <dsp:cNvPr id="0" name=""/>
        <dsp:cNvSpPr/>
      </dsp:nvSpPr>
      <dsp:spPr>
        <a:xfrm>
          <a:off x="4490277" y="3145606"/>
          <a:ext cx="1606658" cy="10202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 dirty="0"/>
            <a:t>CENTRALNE ORGANY ADMINISTRACJI RZĄDOWEJ</a:t>
          </a:r>
        </a:p>
      </dsp:txBody>
      <dsp:txXfrm>
        <a:off x="4520158" y="3175487"/>
        <a:ext cx="1546896" cy="960466"/>
      </dsp:txXfrm>
    </dsp:sp>
    <dsp:sp modelId="{6439C873-9EBF-4A02-9AC0-F2831E8BD8AC}">
      <dsp:nvSpPr>
        <dsp:cNvPr id="0" name=""/>
        <dsp:cNvSpPr/>
      </dsp:nvSpPr>
      <dsp:spPr>
        <a:xfrm>
          <a:off x="6275454" y="2976015"/>
          <a:ext cx="1606658" cy="102022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F6B2F6-0F93-41D8-BAC2-B11999B929B6}">
      <dsp:nvSpPr>
        <dsp:cNvPr id="0" name=""/>
        <dsp:cNvSpPr/>
      </dsp:nvSpPr>
      <dsp:spPr>
        <a:xfrm>
          <a:off x="6453971" y="3145606"/>
          <a:ext cx="1606658" cy="10202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 dirty="0"/>
            <a:t>TERENOWE ORGANY ADMINISTRACJI RZĄDOWEJ</a:t>
          </a:r>
        </a:p>
      </dsp:txBody>
      <dsp:txXfrm>
        <a:off x="6483852" y="3175487"/>
        <a:ext cx="1546896" cy="960466"/>
      </dsp:txXfrm>
    </dsp:sp>
    <dsp:sp modelId="{EB4E337F-F60C-4D01-8813-76215B7FFFD9}">
      <dsp:nvSpPr>
        <dsp:cNvPr id="0" name=""/>
        <dsp:cNvSpPr/>
      </dsp:nvSpPr>
      <dsp:spPr>
        <a:xfrm>
          <a:off x="5293607" y="4463513"/>
          <a:ext cx="1606658" cy="102022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CACD2D-4ABA-4008-829E-380B1943E220}">
      <dsp:nvSpPr>
        <dsp:cNvPr id="0" name=""/>
        <dsp:cNvSpPr/>
      </dsp:nvSpPr>
      <dsp:spPr>
        <a:xfrm>
          <a:off x="5472124" y="4633105"/>
          <a:ext cx="1606658" cy="10202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 dirty="0"/>
            <a:t>ADMINISTRACJA ZESPOLONA</a:t>
          </a:r>
        </a:p>
      </dsp:txBody>
      <dsp:txXfrm>
        <a:off x="5502005" y="4662986"/>
        <a:ext cx="1546896" cy="960466"/>
      </dsp:txXfrm>
    </dsp:sp>
    <dsp:sp modelId="{EAF1612B-383A-4896-8419-A81B76EEB0E2}">
      <dsp:nvSpPr>
        <dsp:cNvPr id="0" name=""/>
        <dsp:cNvSpPr/>
      </dsp:nvSpPr>
      <dsp:spPr>
        <a:xfrm>
          <a:off x="7257301" y="4463513"/>
          <a:ext cx="1606658" cy="102022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D5E60C-87B2-41D6-A2F8-8A73240B1F6E}">
      <dsp:nvSpPr>
        <dsp:cNvPr id="0" name=""/>
        <dsp:cNvSpPr/>
      </dsp:nvSpPr>
      <dsp:spPr>
        <a:xfrm>
          <a:off x="7435819" y="4633105"/>
          <a:ext cx="1606658" cy="10202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 dirty="0"/>
            <a:t>ADMINISTRACJA NIEZESPOLONA</a:t>
          </a:r>
        </a:p>
      </dsp:txBody>
      <dsp:txXfrm>
        <a:off x="7465700" y="4662986"/>
        <a:ext cx="1546896" cy="960466"/>
      </dsp:txXfrm>
    </dsp:sp>
    <dsp:sp modelId="{0EF19450-98D6-430D-9927-E11434F9F363}">
      <dsp:nvSpPr>
        <dsp:cNvPr id="0" name=""/>
        <dsp:cNvSpPr/>
      </dsp:nvSpPr>
      <dsp:spPr>
        <a:xfrm>
          <a:off x="9220995" y="1488516"/>
          <a:ext cx="1606658" cy="102022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DA1F20-9065-485A-A82A-CCB4340E2F0F}">
      <dsp:nvSpPr>
        <dsp:cNvPr id="0" name=""/>
        <dsp:cNvSpPr/>
      </dsp:nvSpPr>
      <dsp:spPr>
        <a:xfrm>
          <a:off x="9399513" y="1658108"/>
          <a:ext cx="1606658" cy="10202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ORGANY ADMINISTRACJI SAMORZĄDOWEJ</a:t>
          </a:r>
        </a:p>
      </dsp:txBody>
      <dsp:txXfrm>
        <a:off x="9429394" y="1687989"/>
        <a:ext cx="1546896" cy="960466"/>
      </dsp:txXfrm>
    </dsp:sp>
    <dsp:sp modelId="{8902DD50-A988-4D3E-A565-F0FA744EFEF5}">
      <dsp:nvSpPr>
        <dsp:cNvPr id="0" name=""/>
        <dsp:cNvSpPr/>
      </dsp:nvSpPr>
      <dsp:spPr>
        <a:xfrm>
          <a:off x="8239148" y="2976015"/>
          <a:ext cx="1606658" cy="102022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63525F-BC5C-4677-9939-FCB99333C17A}">
      <dsp:nvSpPr>
        <dsp:cNvPr id="0" name=""/>
        <dsp:cNvSpPr/>
      </dsp:nvSpPr>
      <dsp:spPr>
        <a:xfrm>
          <a:off x="8417666" y="3145606"/>
          <a:ext cx="1606658" cy="10202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 dirty="0"/>
            <a:t>SAMORZĄD TERYTORIALNY</a:t>
          </a:r>
        </a:p>
      </dsp:txBody>
      <dsp:txXfrm>
        <a:off x="8447547" y="3175487"/>
        <a:ext cx="1546896" cy="960466"/>
      </dsp:txXfrm>
    </dsp:sp>
    <dsp:sp modelId="{FB84C58B-AAEE-4B8D-A88B-2B030B587C50}">
      <dsp:nvSpPr>
        <dsp:cNvPr id="0" name=""/>
        <dsp:cNvSpPr/>
      </dsp:nvSpPr>
      <dsp:spPr>
        <a:xfrm>
          <a:off x="10202842" y="2976015"/>
          <a:ext cx="1606658" cy="102022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BADBFE-824A-4A1E-B3E3-F43FD883B5B6}">
      <dsp:nvSpPr>
        <dsp:cNvPr id="0" name=""/>
        <dsp:cNvSpPr/>
      </dsp:nvSpPr>
      <dsp:spPr>
        <a:xfrm>
          <a:off x="10381360" y="3145606"/>
          <a:ext cx="1606658" cy="10202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 dirty="0"/>
            <a:t>SAMORZĄD ZAWODOWY</a:t>
          </a:r>
        </a:p>
      </dsp:txBody>
      <dsp:txXfrm>
        <a:off x="10411241" y="3175487"/>
        <a:ext cx="1546896" cy="96046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58E785-119A-4F44-AA1B-6280434FAE6E}">
      <dsp:nvSpPr>
        <dsp:cNvPr id="0" name=""/>
        <dsp:cNvSpPr/>
      </dsp:nvSpPr>
      <dsp:spPr>
        <a:xfrm>
          <a:off x="0" y="24"/>
          <a:ext cx="11765902" cy="90606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>
              <a:solidFill>
                <a:schemeClr val="tx1"/>
              </a:solidFill>
            </a:rPr>
            <a:t>CO DO ZASADY NIE WCHODZĄ W SKŁAD RZĄDU;</a:t>
          </a:r>
        </a:p>
      </dsp:txBody>
      <dsp:txXfrm>
        <a:off x="44230" y="44254"/>
        <a:ext cx="11677442" cy="817604"/>
      </dsp:txXfrm>
    </dsp:sp>
    <dsp:sp modelId="{2965C079-4963-40C4-BFE7-D5017C7106DF}">
      <dsp:nvSpPr>
        <dsp:cNvPr id="0" name=""/>
        <dsp:cNvSpPr/>
      </dsp:nvSpPr>
      <dsp:spPr>
        <a:xfrm>
          <a:off x="0" y="919814"/>
          <a:ext cx="11765902" cy="906064"/>
        </a:xfrm>
        <a:prstGeom prst="roundRect">
          <a:avLst/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>
              <a:solidFill>
                <a:schemeClr val="tx1"/>
              </a:solidFill>
            </a:rPr>
            <a:t>ICH WŁAŚCIWOŚĆ MIEJSCOWA ROZCIĄGA SIĘ NA OBSZAR CAŁEGO KRAJU;</a:t>
          </a:r>
        </a:p>
      </dsp:txBody>
      <dsp:txXfrm>
        <a:off x="44230" y="964044"/>
        <a:ext cx="11677442" cy="817604"/>
      </dsp:txXfrm>
    </dsp:sp>
    <dsp:sp modelId="{13D988FD-764E-4445-A13C-3835EB01AC0A}">
      <dsp:nvSpPr>
        <dsp:cNvPr id="0" name=""/>
        <dsp:cNvSpPr/>
      </dsp:nvSpPr>
      <dsp:spPr>
        <a:xfrm>
          <a:off x="0" y="1839603"/>
          <a:ext cx="11765902" cy="906064"/>
        </a:xfrm>
        <a:prstGeom prst="roundRect">
          <a:avLst/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>
              <a:solidFill>
                <a:schemeClr val="tx1"/>
              </a:solidFill>
            </a:rPr>
            <a:t>TWORZONE ZAZWYCZAJ W DRODZE USTAWY, LISTA NIE JEST STAŁA;</a:t>
          </a:r>
        </a:p>
      </dsp:txBody>
      <dsp:txXfrm>
        <a:off x="44230" y="1883833"/>
        <a:ext cx="11677442" cy="817604"/>
      </dsp:txXfrm>
    </dsp:sp>
    <dsp:sp modelId="{22B69B97-EA3F-4C2E-892C-EABA7246D87B}">
      <dsp:nvSpPr>
        <dsp:cNvPr id="0" name=""/>
        <dsp:cNvSpPr/>
      </dsp:nvSpPr>
      <dsp:spPr>
        <a:xfrm>
          <a:off x="0" y="2759393"/>
          <a:ext cx="11765902" cy="906064"/>
        </a:xfrm>
        <a:prstGeom prst="roundRect">
          <a:avLst/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>
              <a:solidFill>
                <a:schemeClr val="tx1"/>
              </a:solidFill>
            </a:rPr>
            <a:t>ZAZWYCZAJ SĄ TO ORGANY MONOKRATYCZNE (JEŚLI W NAZWIE MAMY URZĄD – ORGANEM JEDNOOSOBOWYM JEST SZEF TEGO URZĘDU);</a:t>
          </a:r>
        </a:p>
      </dsp:txBody>
      <dsp:txXfrm>
        <a:off x="44230" y="2803623"/>
        <a:ext cx="11677442" cy="817604"/>
      </dsp:txXfrm>
    </dsp:sp>
    <dsp:sp modelId="{70CE3507-AC15-41FF-80CE-0DA8784C3085}">
      <dsp:nvSpPr>
        <dsp:cNvPr id="0" name=""/>
        <dsp:cNvSpPr/>
      </dsp:nvSpPr>
      <dsp:spPr>
        <a:xfrm>
          <a:off x="0" y="3679182"/>
          <a:ext cx="11765902" cy="906064"/>
        </a:xfrm>
        <a:prstGeom prst="roundRect">
          <a:avLst/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>
              <a:solidFill>
                <a:schemeClr val="tx1"/>
              </a:solidFill>
            </a:rPr>
            <a:t>PODLEGAJĄ NADZOROWI ORGANÓW NACZELNYCH – ŚCIŚLE RZĄDOWEGO SZCZEBLA;</a:t>
          </a:r>
        </a:p>
      </dsp:txBody>
      <dsp:txXfrm>
        <a:off x="44230" y="3723412"/>
        <a:ext cx="11677442" cy="817604"/>
      </dsp:txXfrm>
    </dsp:sp>
    <dsp:sp modelId="{4F0B09D1-3CD8-4402-9DD9-94DB9E1EA6C1}">
      <dsp:nvSpPr>
        <dsp:cNvPr id="0" name=""/>
        <dsp:cNvSpPr/>
      </dsp:nvSpPr>
      <dsp:spPr>
        <a:xfrm>
          <a:off x="0" y="4598971"/>
          <a:ext cx="11765902" cy="906064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>
              <a:solidFill>
                <a:schemeClr val="tx1"/>
              </a:solidFill>
            </a:rPr>
            <a:t>SĄ ORGANAMI ZWIERZCHNIMI W STOSUNKU DO TERYTORIALNYCH ORGANÓW ADMINISTRACJI RZĄDOWEJ.</a:t>
          </a:r>
        </a:p>
      </dsp:txBody>
      <dsp:txXfrm>
        <a:off x="44230" y="4643201"/>
        <a:ext cx="11677442" cy="81760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89B9D2-F25F-4E18-AAD7-CBEAA8F1DFC5}">
      <dsp:nvSpPr>
        <dsp:cNvPr id="0" name=""/>
        <dsp:cNvSpPr/>
      </dsp:nvSpPr>
      <dsp:spPr>
        <a:xfrm>
          <a:off x="5107781" y="2572927"/>
          <a:ext cx="1976437" cy="19764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>
              <a:solidFill>
                <a:schemeClr val="tx1"/>
              </a:solidFill>
            </a:rPr>
            <a:t>WOJEWODA</a:t>
          </a:r>
        </a:p>
      </dsp:txBody>
      <dsp:txXfrm>
        <a:off x="5397223" y="2862369"/>
        <a:ext cx="1397553" cy="1397553"/>
      </dsp:txXfrm>
    </dsp:sp>
    <dsp:sp modelId="{727387FF-B1F2-4881-9C07-ACA632B30026}">
      <dsp:nvSpPr>
        <dsp:cNvPr id="0" name=""/>
        <dsp:cNvSpPr/>
      </dsp:nvSpPr>
      <dsp:spPr>
        <a:xfrm rot="16200000">
          <a:off x="5886343" y="1853221"/>
          <a:ext cx="419313" cy="6719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200" kern="1200"/>
        </a:p>
      </dsp:txBody>
      <dsp:txXfrm>
        <a:off x="5949240" y="2050516"/>
        <a:ext cx="293519" cy="403192"/>
      </dsp:txXfrm>
    </dsp:sp>
    <dsp:sp modelId="{03BC92DA-F7F6-4D88-9BB6-069C5094EBC4}">
      <dsp:nvSpPr>
        <dsp:cNvPr id="0" name=""/>
        <dsp:cNvSpPr/>
      </dsp:nvSpPr>
      <dsp:spPr>
        <a:xfrm>
          <a:off x="5206603" y="2976"/>
          <a:ext cx="1778793" cy="177879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chemeClr val="tx1"/>
              </a:solidFill>
            </a:rPr>
            <a:t>PRZEDSTAWICIEL RADY MINISTRÓW W WOJEWÓDZTWIE</a:t>
          </a:r>
        </a:p>
      </dsp:txBody>
      <dsp:txXfrm>
        <a:off x="5467101" y="263474"/>
        <a:ext cx="1257797" cy="1257797"/>
      </dsp:txXfrm>
    </dsp:sp>
    <dsp:sp modelId="{676510B5-AB37-4BF0-8DFC-367DD82C529C}">
      <dsp:nvSpPr>
        <dsp:cNvPr id="0" name=""/>
        <dsp:cNvSpPr/>
      </dsp:nvSpPr>
      <dsp:spPr>
        <a:xfrm rot="19285714">
          <a:off x="6958961" y="2369767"/>
          <a:ext cx="419313" cy="6719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200" kern="1200"/>
        </a:p>
      </dsp:txBody>
      <dsp:txXfrm>
        <a:off x="6972683" y="2543381"/>
        <a:ext cx="293519" cy="403192"/>
      </dsp:txXfrm>
    </dsp:sp>
    <dsp:sp modelId="{00B81ABC-0FEE-41D7-BD15-AB4F1696987A}">
      <dsp:nvSpPr>
        <dsp:cNvPr id="0" name=""/>
        <dsp:cNvSpPr/>
      </dsp:nvSpPr>
      <dsp:spPr>
        <a:xfrm>
          <a:off x="7293133" y="1007796"/>
          <a:ext cx="1778793" cy="177879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chemeClr val="tx1"/>
              </a:solidFill>
            </a:rPr>
            <a:t>ZWIERZCHNIK RZĄDOWEJ ADMINISTRACJI ZESPOLONEJ</a:t>
          </a:r>
        </a:p>
      </dsp:txBody>
      <dsp:txXfrm>
        <a:off x="7553631" y="1268294"/>
        <a:ext cx="1257797" cy="1257797"/>
      </dsp:txXfrm>
    </dsp:sp>
    <dsp:sp modelId="{7BED3D66-1865-446A-9D75-51346E089789}">
      <dsp:nvSpPr>
        <dsp:cNvPr id="0" name=""/>
        <dsp:cNvSpPr/>
      </dsp:nvSpPr>
      <dsp:spPr>
        <a:xfrm rot="771429">
          <a:off x="7223876" y="3530434"/>
          <a:ext cx="419313" cy="6719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200" kern="1200"/>
        </a:p>
      </dsp:txBody>
      <dsp:txXfrm>
        <a:off x="7225453" y="3650836"/>
        <a:ext cx="293519" cy="403192"/>
      </dsp:txXfrm>
    </dsp:sp>
    <dsp:sp modelId="{523D535B-28CA-46A1-B270-11B6D1F7ED6A}">
      <dsp:nvSpPr>
        <dsp:cNvPr id="0" name=""/>
        <dsp:cNvSpPr/>
      </dsp:nvSpPr>
      <dsp:spPr>
        <a:xfrm>
          <a:off x="7808464" y="3265606"/>
          <a:ext cx="1778793" cy="177879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chemeClr val="tx1"/>
              </a:solidFill>
            </a:rPr>
            <a:t>ORGAN RZĄDOWEJ ADMINISTRACJI ZESPOLONEJ</a:t>
          </a:r>
        </a:p>
      </dsp:txBody>
      <dsp:txXfrm>
        <a:off x="8068962" y="3526104"/>
        <a:ext cx="1257797" cy="1257797"/>
      </dsp:txXfrm>
    </dsp:sp>
    <dsp:sp modelId="{396C661B-76B5-4C4B-9DFA-968A300BE757}">
      <dsp:nvSpPr>
        <dsp:cNvPr id="0" name=""/>
        <dsp:cNvSpPr/>
      </dsp:nvSpPr>
      <dsp:spPr>
        <a:xfrm rot="3857143">
          <a:off x="6481601" y="4461217"/>
          <a:ext cx="419313" cy="6719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200" kern="1200"/>
        </a:p>
      </dsp:txBody>
      <dsp:txXfrm>
        <a:off x="6517208" y="4538947"/>
        <a:ext cx="293519" cy="403192"/>
      </dsp:txXfrm>
    </dsp:sp>
    <dsp:sp modelId="{30055039-3508-4694-925E-C635B98C6576}">
      <dsp:nvSpPr>
        <dsp:cNvPr id="0" name=""/>
        <dsp:cNvSpPr/>
      </dsp:nvSpPr>
      <dsp:spPr>
        <a:xfrm>
          <a:off x="6364540" y="5076230"/>
          <a:ext cx="1778793" cy="177879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chemeClr val="tx1"/>
              </a:solidFill>
            </a:rPr>
            <a:t>ORGAN NADZORU WERYFIKACYJNEGO NAD JST I ICH ZWIĄZKÓW POD WZGLĘDEM LEGALNOŚCI</a:t>
          </a:r>
        </a:p>
      </dsp:txBody>
      <dsp:txXfrm>
        <a:off x="6625038" y="5336728"/>
        <a:ext cx="1257797" cy="1257797"/>
      </dsp:txXfrm>
    </dsp:sp>
    <dsp:sp modelId="{633FCD20-5E71-4475-AA84-447DCBAFB5BB}">
      <dsp:nvSpPr>
        <dsp:cNvPr id="0" name=""/>
        <dsp:cNvSpPr/>
      </dsp:nvSpPr>
      <dsp:spPr>
        <a:xfrm rot="6942857">
          <a:off x="5291085" y="4461217"/>
          <a:ext cx="419313" cy="6719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200" kern="1200"/>
        </a:p>
      </dsp:txBody>
      <dsp:txXfrm rot="10800000">
        <a:off x="5381272" y="4538947"/>
        <a:ext cx="293519" cy="403192"/>
      </dsp:txXfrm>
    </dsp:sp>
    <dsp:sp modelId="{5E36177D-ECD1-49BD-8933-B15426AD19B2}">
      <dsp:nvSpPr>
        <dsp:cNvPr id="0" name=""/>
        <dsp:cNvSpPr/>
      </dsp:nvSpPr>
      <dsp:spPr>
        <a:xfrm>
          <a:off x="4048666" y="5076230"/>
          <a:ext cx="1778793" cy="177879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chemeClr val="tx1"/>
              </a:solidFill>
            </a:rPr>
            <a:t>ORGAN ADMINISTRACJI RZĄDOWEJ W WOJEWÓDZTWIE</a:t>
          </a:r>
        </a:p>
      </dsp:txBody>
      <dsp:txXfrm>
        <a:off x="4309164" y="5336728"/>
        <a:ext cx="1257797" cy="1257797"/>
      </dsp:txXfrm>
    </dsp:sp>
    <dsp:sp modelId="{E882E5C0-0BC9-44F3-AAD3-70FBF57EEFDD}">
      <dsp:nvSpPr>
        <dsp:cNvPr id="0" name=""/>
        <dsp:cNvSpPr/>
      </dsp:nvSpPr>
      <dsp:spPr>
        <a:xfrm rot="10028571">
          <a:off x="4548810" y="3530434"/>
          <a:ext cx="419313" cy="6719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200" kern="1200"/>
        </a:p>
      </dsp:txBody>
      <dsp:txXfrm rot="10800000">
        <a:off x="4673027" y="3650836"/>
        <a:ext cx="293519" cy="403192"/>
      </dsp:txXfrm>
    </dsp:sp>
    <dsp:sp modelId="{490CF2D6-387A-4AF4-A382-DAA3622FD009}">
      <dsp:nvSpPr>
        <dsp:cNvPr id="0" name=""/>
        <dsp:cNvSpPr/>
      </dsp:nvSpPr>
      <dsp:spPr>
        <a:xfrm>
          <a:off x="2604742" y="3265606"/>
          <a:ext cx="1778793" cy="177879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chemeClr val="tx1"/>
              </a:solidFill>
            </a:rPr>
            <a:t>REPREZENTANT SP</a:t>
          </a:r>
        </a:p>
      </dsp:txBody>
      <dsp:txXfrm>
        <a:off x="2865240" y="3526104"/>
        <a:ext cx="1257797" cy="1257797"/>
      </dsp:txXfrm>
    </dsp:sp>
    <dsp:sp modelId="{44614A38-4A7B-4479-838F-29715E373E79}">
      <dsp:nvSpPr>
        <dsp:cNvPr id="0" name=""/>
        <dsp:cNvSpPr/>
      </dsp:nvSpPr>
      <dsp:spPr>
        <a:xfrm rot="13114286">
          <a:off x="4813725" y="2369767"/>
          <a:ext cx="419313" cy="6719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200" kern="1200"/>
        </a:p>
      </dsp:txBody>
      <dsp:txXfrm rot="10800000">
        <a:off x="4925797" y="2543381"/>
        <a:ext cx="293519" cy="403192"/>
      </dsp:txXfrm>
    </dsp:sp>
    <dsp:sp modelId="{EAD7A30C-968B-4F06-954B-FF2EB109FE8A}">
      <dsp:nvSpPr>
        <dsp:cNvPr id="0" name=""/>
        <dsp:cNvSpPr/>
      </dsp:nvSpPr>
      <dsp:spPr>
        <a:xfrm>
          <a:off x="3120072" y="1007796"/>
          <a:ext cx="1778793" cy="177879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chemeClr val="tx1"/>
              </a:solidFill>
            </a:rPr>
            <a:t>ORGAN WYŻSZEGO STOPNIA W ROZUMIENIU KPA</a:t>
          </a:r>
        </a:p>
      </dsp:txBody>
      <dsp:txXfrm>
        <a:off x="3380570" y="1268294"/>
        <a:ext cx="1257797" cy="125779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5B7CF9-7A8C-4C18-9685-0C598C702D4E}">
      <dsp:nvSpPr>
        <dsp:cNvPr id="0" name=""/>
        <dsp:cNvSpPr/>
      </dsp:nvSpPr>
      <dsp:spPr>
        <a:xfrm>
          <a:off x="8319313" y="3038941"/>
          <a:ext cx="91440" cy="56563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65637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DB7D11-3209-43A2-8B0A-06A88FF0D16E}">
      <dsp:nvSpPr>
        <dsp:cNvPr id="0" name=""/>
        <dsp:cNvSpPr/>
      </dsp:nvSpPr>
      <dsp:spPr>
        <a:xfrm>
          <a:off x="5987950" y="1238301"/>
          <a:ext cx="2377082" cy="5656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5465"/>
              </a:lnTo>
              <a:lnTo>
                <a:pt x="2377082" y="385465"/>
              </a:lnTo>
              <a:lnTo>
                <a:pt x="2377082" y="565637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C77A92-24E6-4294-BE88-0F42164BE409}">
      <dsp:nvSpPr>
        <dsp:cNvPr id="0" name=""/>
        <dsp:cNvSpPr/>
      </dsp:nvSpPr>
      <dsp:spPr>
        <a:xfrm>
          <a:off x="5942230" y="3038941"/>
          <a:ext cx="91440" cy="56563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65637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D40E9B-1134-4A4C-92A1-50D5DE0D04D7}">
      <dsp:nvSpPr>
        <dsp:cNvPr id="0" name=""/>
        <dsp:cNvSpPr/>
      </dsp:nvSpPr>
      <dsp:spPr>
        <a:xfrm>
          <a:off x="5942230" y="1238301"/>
          <a:ext cx="91440" cy="56563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65637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45A053-2E56-4CC9-860E-ADC880818682}">
      <dsp:nvSpPr>
        <dsp:cNvPr id="0" name=""/>
        <dsp:cNvSpPr/>
      </dsp:nvSpPr>
      <dsp:spPr>
        <a:xfrm>
          <a:off x="3565147" y="3038941"/>
          <a:ext cx="91440" cy="56563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65637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9AB793-2360-4C00-BA73-14BDE61301F8}">
      <dsp:nvSpPr>
        <dsp:cNvPr id="0" name=""/>
        <dsp:cNvSpPr/>
      </dsp:nvSpPr>
      <dsp:spPr>
        <a:xfrm>
          <a:off x="3610867" y="1238301"/>
          <a:ext cx="2377082" cy="565637"/>
        </a:xfrm>
        <a:custGeom>
          <a:avLst/>
          <a:gdLst/>
          <a:ahLst/>
          <a:cxnLst/>
          <a:rect l="0" t="0" r="0" b="0"/>
          <a:pathLst>
            <a:path>
              <a:moveTo>
                <a:pt x="2377082" y="0"/>
              </a:moveTo>
              <a:lnTo>
                <a:pt x="2377082" y="385465"/>
              </a:lnTo>
              <a:lnTo>
                <a:pt x="0" y="385465"/>
              </a:lnTo>
              <a:lnTo>
                <a:pt x="0" y="565637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C18FF2-32FA-4DB2-AAB8-8259F517C457}">
      <dsp:nvSpPr>
        <dsp:cNvPr id="0" name=""/>
        <dsp:cNvSpPr/>
      </dsp:nvSpPr>
      <dsp:spPr>
        <a:xfrm>
          <a:off x="5015507" y="3298"/>
          <a:ext cx="1944885" cy="123500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A7AB60-247B-46DF-9B28-580F4DF50DA7}">
      <dsp:nvSpPr>
        <dsp:cNvPr id="0" name=""/>
        <dsp:cNvSpPr/>
      </dsp:nvSpPr>
      <dsp:spPr>
        <a:xfrm>
          <a:off x="5231606" y="208592"/>
          <a:ext cx="1944885" cy="12350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/>
            <a:t>ZADANIA JST</a:t>
          </a:r>
        </a:p>
      </dsp:txBody>
      <dsp:txXfrm>
        <a:off x="5267778" y="244764"/>
        <a:ext cx="1872541" cy="1162658"/>
      </dsp:txXfrm>
    </dsp:sp>
    <dsp:sp modelId="{FEF30273-62AE-4869-AC8C-120B4F4BBDF1}">
      <dsp:nvSpPr>
        <dsp:cNvPr id="0" name=""/>
        <dsp:cNvSpPr/>
      </dsp:nvSpPr>
      <dsp:spPr>
        <a:xfrm>
          <a:off x="2638424" y="1803938"/>
          <a:ext cx="1944885" cy="123500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D08BCB-FE49-433B-9562-3878120D0381}">
      <dsp:nvSpPr>
        <dsp:cNvPr id="0" name=""/>
        <dsp:cNvSpPr/>
      </dsp:nvSpPr>
      <dsp:spPr>
        <a:xfrm>
          <a:off x="2854523" y="2009232"/>
          <a:ext cx="1944885" cy="12350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/>
            <a:t>WŁASNE</a:t>
          </a:r>
        </a:p>
      </dsp:txBody>
      <dsp:txXfrm>
        <a:off x="2890695" y="2045404"/>
        <a:ext cx="1872541" cy="1162658"/>
      </dsp:txXfrm>
    </dsp:sp>
    <dsp:sp modelId="{4E6E2321-F454-46AC-869A-83C51BC80ADB}">
      <dsp:nvSpPr>
        <dsp:cNvPr id="0" name=""/>
        <dsp:cNvSpPr/>
      </dsp:nvSpPr>
      <dsp:spPr>
        <a:xfrm>
          <a:off x="2638424" y="3604579"/>
          <a:ext cx="1944885" cy="12350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DC9550-BFF3-4A04-87D1-001B50D78C42}">
      <dsp:nvSpPr>
        <dsp:cNvPr id="0" name=""/>
        <dsp:cNvSpPr/>
      </dsp:nvSpPr>
      <dsp:spPr>
        <a:xfrm>
          <a:off x="2854523" y="3809872"/>
          <a:ext cx="1944885" cy="12350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/>
            <a:t>NP. ART. </a:t>
          </a:r>
          <a:r>
            <a:rPr lang="pl-PL" sz="1200" kern="1200"/>
            <a:t>7 USG</a:t>
          </a:r>
          <a:endParaRPr lang="pl-PL" sz="1200" kern="1200" dirty="0"/>
        </a:p>
      </dsp:txBody>
      <dsp:txXfrm>
        <a:off x="2890695" y="3846044"/>
        <a:ext cx="1872541" cy="1162658"/>
      </dsp:txXfrm>
    </dsp:sp>
    <dsp:sp modelId="{3F00146B-F10F-437C-A41B-876151592BFA}">
      <dsp:nvSpPr>
        <dsp:cNvPr id="0" name=""/>
        <dsp:cNvSpPr/>
      </dsp:nvSpPr>
      <dsp:spPr>
        <a:xfrm>
          <a:off x="5015507" y="1803938"/>
          <a:ext cx="1944885" cy="123500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ECA1A5-B331-4C33-A197-42ED5ACC99B0}">
      <dsp:nvSpPr>
        <dsp:cNvPr id="0" name=""/>
        <dsp:cNvSpPr/>
      </dsp:nvSpPr>
      <dsp:spPr>
        <a:xfrm>
          <a:off x="5231606" y="2009232"/>
          <a:ext cx="1944885" cy="12350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/>
            <a:t>ZLECONE</a:t>
          </a:r>
        </a:p>
      </dsp:txBody>
      <dsp:txXfrm>
        <a:off x="5267778" y="2045404"/>
        <a:ext cx="1872541" cy="1162658"/>
      </dsp:txXfrm>
    </dsp:sp>
    <dsp:sp modelId="{0AA123CD-97DC-4ABB-8A99-CE54C55AFB20}">
      <dsp:nvSpPr>
        <dsp:cNvPr id="0" name=""/>
        <dsp:cNvSpPr/>
      </dsp:nvSpPr>
      <dsp:spPr>
        <a:xfrm>
          <a:off x="5015507" y="3604579"/>
          <a:ext cx="1944885" cy="12350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804AC6-5DF6-4AC6-A098-3B3724F2F18C}">
      <dsp:nvSpPr>
        <dsp:cNvPr id="0" name=""/>
        <dsp:cNvSpPr/>
      </dsp:nvSpPr>
      <dsp:spPr>
        <a:xfrm>
          <a:off x="5231606" y="3809872"/>
          <a:ext cx="1944885" cy="12350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/>
            <a:t>Z ZAKRESU ADMINISTRACJI RZĄDOWEJ; WYŁĄCZNIE W DRODZE USTAWY; OBLIGATORYJNE; ADM. RZ. ZAPEWNIA ŚRODKI FINANSOWE NA REALIZACJĘ </a:t>
          </a:r>
        </a:p>
      </dsp:txBody>
      <dsp:txXfrm>
        <a:off x="5267778" y="3846044"/>
        <a:ext cx="1872541" cy="1162658"/>
      </dsp:txXfrm>
    </dsp:sp>
    <dsp:sp modelId="{3244A2B2-D778-4945-99FC-8CE2CABE44EE}">
      <dsp:nvSpPr>
        <dsp:cNvPr id="0" name=""/>
        <dsp:cNvSpPr/>
      </dsp:nvSpPr>
      <dsp:spPr>
        <a:xfrm>
          <a:off x="7392590" y="1803938"/>
          <a:ext cx="1944885" cy="123500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0E73AE-EB17-48A7-B908-4F93B95D0669}">
      <dsp:nvSpPr>
        <dsp:cNvPr id="0" name=""/>
        <dsp:cNvSpPr/>
      </dsp:nvSpPr>
      <dsp:spPr>
        <a:xfrm>
          <a:off x="7608689" y="2009232"/>
          <a:ext cx="1944885" cy="12350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/>
            <a:t>POWIERZONE</a:t>
          </a:r>
        </a:p>
      </dsp:txBody>
      <dsp:txXfrm>
        <a:off x="7644861" y="2045404"/>
        <a:ext cx="1872541" cy="1162658"/>
      </dsp:txXfrm>
    </dsp:sp>
    <dsp:sp modelId="{D25E4CA3-2E2A-4B6A-B740-EC755F3587AC}">
      <dsp:nvSpPr>
        <dsp:cNvPr id="0" name=""/>
        <dsp:cNvSpPr/>
      </dsp:nvSpPr>
      <dsp:spPr>
        <a:xfrm>
          <a:off x="7392590" y="3604579"/>
          <a:ext cx="1944885" cy="12350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343967-BEBD-4B87-90EE-79BB82658CB9}">
      <dsp:nvSpPr>
        <dsp:cNvPr id="0" name=""/>
        <dsp:cNvSpPr/>
      </dsp:nvSpPr>
      <dsp:spPr>
        <a:xfrm>
          <a:off x="7608689" y="3809872"/>
          <a:ext cx="1944885" cy="12350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/>
            <a:t>W DRODZE POROZUMIENIA; DOBROWOLNE; Z ZAKRESU ADMINISTRACJI RZĄDOWEJ LUB INNEJ JST</a:t>
          </a:r>
        </a:p>
      </dsp:txBody>
      <dsp:txXfrm>
        <a:off x="7644861" y="3846044"/>
        <a:ext cx="1872541" cy="116265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F9DC75-50A7-4BA4-BA47-150B4A632965}">
      <dsp:nvSpPr>
        <dsp:cNvPr id="0" name=""/>
        <dsp:cNvSpPr/>
      </dsp:nvSpPr>
      <dsp:spPr>
        <a:xfrm>
          <a:off x="1909452" y="1733"/>
          <a:ext cx="392467" cy="392467"/>
        </a:xfrm>
        <a:prstGeom prst="ellipse">
          <a:avLst/>
        </a:prstGeom>
        <a:gradFill rotWithShape="0">
          <a:gsLst>
            <a:gs pos="0">
              <a:schemeClr val="dk2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173F547-6D78-4997-BE6C-11B1AE2F3A3B}">
      <dsp:nvSpPr>
        <dsp:cNvPr id="0" name=""/>
        <dsp:cNvSpPr/>
      </dsp:nvSpPr>
      <dsp:spPr>
        <a:xfrm>
          <a:off x="2105686" y="1733"/>
          <a:ext cx="2093955" cy="392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/>
            <a:t>ADWOKAT</a:t>
          </a:r>
        </a:p>
      </dsp:txBody>
      <dsp:txXfrm>
        <a:off x="2105686" y="1733"/>
        <a:ext cx="2093955" cy="392467"/>
      </dsp:txXfrm>
    </dsp:sp>
    <dsp:sp modelId="{C34F0FD0-6A1B-44F2-B977-542C509C75AC}">
      <dsp:nvSpPr>
        <dsp:cNvPr id="0" name=""/>
        <dsp:cNvSpPr/>
      </dsp:nvSpPr>
      <dsp:spPr>
        <a:xfrm>
          <a:off x="1909452" y="394201"/>
          <a:ext cx="392467" cy="392467"/>
        </a:xfrm>
        <a:prstGeom prst="ellipse">
          <a:avLst/>
        </a:prstGeom>
        <a:gradFill rotWithShape="0">
          <a:gsLst>
            <a:gs pos="0">
              <a:schemeClr val="dk2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160B413-40DE-4C27-BB8D-F137DAA8F5A7}">
      <dsp:nvSpPr>
        <dsp:cNvPr id="0" name=""/>
        <dsp:cNvSpPr/>
      </dsp:nvSpPr>
      <dsp:spPr>
        <a:xfrm>
          <a:off x="2105686" y="394201"/>
          <a:ext cx="2093955" cy="392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/>
            <a:t>RADCA PRAWNY </a:t>
          </a:r>
        </a:p>
      </dsp:txBody>
      <dsp:txXfrm>
        <a:off x="2105686" y="394201"/>
        <a:ext cx="2093955" cy="392467"/>
      </dsp:txXfrm>
    </dsp:sp>
    <dsp:sp modelId="{3619DD6A-822B-45F3-9590-B7E6882DDE76}">
      <dsp:nvSpPr>
        <dsp:cNvPr id="0" name=""/>
        <dsp:cNvSpPr/>
      </dsp:nvSpPr>
      <dsp:spPr>
        <a:xfrm>
          <a:off x="1909452" y="786668"/>
          <a:ext cx="392467" cy="392467"/>
        </a:xfrm>
        <a:prstGeom prst="ellipse">
          <a:avLst/>
        </a:prstGeom>
        <a:gradFill rotWithShape="0">
          <a:gsLst>
            <a:gs pos="0">
              <a:schemeClr val="dk2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058A17F-9E25-48E5-95B6-E50A668E273B}">
      <dsp:nvSpPr>
        <dsp:cNvPr id="0" name=""/>
        <dsp:cNvSpPr/>
      </dsp:nvSpPr>
      <dsp:spPr>
        <a:xfrm>
          <a:off x="2105686" y="786668"/>
          <a:ext cx="2093955" cy="392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/>
            <a:t>RZECZNIK PATENTOWY</a:t>
          </a:r>
        </a:p>
      </dsp:txBody>
      <dsp:txXfrm>
        <a:off x="2105686" y="786668"/>
        <a:ext cx="2093955" cy="392467"/>
      </dsp:txXfrm>
    </dsp:sp>
    <dsp:sp modelId="{9E844B28-A43F-499C-B168-F247C77CBAB6}">
      <dsp:nvSpPr>
        <dsp:cNvPr id="0" name=""/>
        <dsp:cNvSpPr/>
      </dsp:nvSpPr>
      <dsp:spPr>
        <a:xfrm>
          <a:off x="1909452" y="1179135"/>
          <a:ext cx="392467" cy="392467"/>
        </a:xfrm>
        <a:prstGeom prst="ellipse">
          <a:avLst/>
        </a:prstGeom>
        <a:gradFill rotWithShape="0">
          <a:gsLst>
            <a:gs pos="0">
              <a:schemeClr val="dk2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8C675BF-6EC6-447B-8842-0AD53C176461}">
      <dsp:nvSpPr>
        <dsp:cNvPr id="0" name=""/>
        <dsp:cNvSpPr/>
      </dsp:nvSpPr>
      <dsp:spPr>
        <a:xfrm>
          <a:off x="2105686" y="1179135"/>
          <a:ext cx="2093955" cy="392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/>
            <a:t>ARCHITEKT</a:t>
          </a:r>
        </a:p>
      </dsp:txBody>
      <dsp:txXfrm>
        <a:off x="2105686" y="1179135"/>
        <a:ext cx="2093955" cy="392467"/>
      </dsp:txXfrm>
    </dsp:sp>
    <dsp:sp modelId="{3AD58663-4A23-46A9-A3A5-4115CA3FD623}">
      <dsp:nvSpPr>
        <dsp:cNvPr id="0" name=""/>
        <dsp:cNvSpPr/>
      </dsp:nvSpPr>
      <dsp:spPr>
        <a:xfrm>
          <a:off x="1909452" y="1571602"/>
          <a:ext cx="392467" cy="392467"/>
        </a:xfrm>
        <a:prstGeom prst="ellipse">
          <a:avLst/>
        </a:prstGeom>
        <a:gradFill rotWithShape="0">
          <a:gsLst>
            <a:gs pos="0">
              <a:schemeClr val="dk2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190691E-F92F-4000-AB93-FD39F8BFD548}">
      <dsp:nvSpPr>
        <dsp:cNvPr id="0" name=""/>
        <dsp:cNvSpPr/>
      </dsp:nvSpPr>
      <dsp:spPr>
        <a:xfrm>
          <a:off x="2105686" y="1571602"/>
          <a:ext cx="2093955" cy="392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/>
            <a:t>INŻYNIER BUDOWNICTWA</a:t>
          </a:r>
        </a:p>
      </dsp:txBody>
      <dsp:txXfrm>
        <a:off x="2105686" y="1571602"/>
        <a:ext cx="2093955" cy="392467"/>
      </dsp:txXfrm>
    </dsp:sp>
    <dsp:sp modelId="{B69EEE0D-A73A-402B-8E2A-A5EFC6CA0E0F}">
      <dsp:nvSpPr>
        <dsp:cNvPr id="0" name=""/>
        <dsp:cNvSpPr/>
      </dsp:nvSpPr>
      <dsp:spPr>
        <a:xfrm>
          <a:off x="1909452" y="1964069"/>
          <a:ext cx="392467" cy="392467"/>
        </a:xfrm>
        <a:prstGeom prst="ellipse">
          <a:avLst/>
        </a:prstGeom>
        <a:gradFill rotWithShape="0">
          <a:gsLst>
            <a:gs pos="0">
              <a:schemeClr val="dk2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DF91AB8-7E35-4B33-A645-53C6573F550A}">
      <dsp:nvSpPr>
        <dsp:cNvPr id="0" name=""/>
        <dsp:cNvSpPr/>
      </dsp:nvSpPr>
      <dsp:spPr>
        <a:xfrm>
          <a:off x="2105686" y="1964069"/>
          <a:ext cx="2093955" cy="392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/>
            <a:t>LEKARZ, LEKARZ DENTYSTA</a:t>
          </a:r>
        </a:p>
      </dsp:txBody>
      <dsp:txXfrm>
        <a:off x="2105686" y="1964069"/>
        <a:ext cx="2093955" cy="392467"/>
      </dsp:txXfrm>
    </dsp:sp>
    <dsp:sp modelId="{BA757BA8-B1B6-4166-9EA6-DEA657DE2CE4}">
      <dsp:nvSpPr>
        <dsp:cNvPr id="0" name=""/>
        <dsp:cNvSpPr/>
      </dsp:nvSpPr>
      <dsp:spPr>
        <a:xfrm>
          <a:off x="1909452" y="2356536"/>
          <a:ext cx="392467" cy="392467"/>
        </a:xfrm>
        <a:prstGeom prst="ellipse">
          <a:avLst/>
        </a:prstGeom>
        <a:gradFill rotWithShape="0">
          <a:gsLst>
            <a:gs pos="0">
              <a:schemeClr val="dk2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55D390E-7A15-45EF-BECA-3CDFF1C22413}">
      <dsp:nvSpPr>
        <dsp:cNvPr id="0" name=""/>
        <dsp:cNvSpPr/>
      </dsp:nvSpPr>
      <dsp:spPr>
        <a:xfrm>
          <a:off x="2105686" y="2356536"/>
          <a:ext cx="2093955" cy="392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/>
            <a:t>PIELĘGNIARKA, POŁOŻNA</a:t>
          </a:r>
        </a:p>
      </dsp:txBody>
      <dsp:txXfrm>
        <a:off x="2105686" y="2356536"/>
        <a:ext cx="2093955" cy="392467"/>
      </dsp:txXfrm>
    </dsp:sp>
    <dsp:sp modelId="{412BE281-9629-42EA-A1F2-8C6B2EE4DF04}">
      <dsp:nvSpPr>
        <dsp:cNvPr id="0" name=""/>
        <dsp:cNvSpPr/>
      </dsp:nvSpPr>
      <dsp:spPr>
        <a:xfrm>
          <a:off x="1909452" y="2749003"/>
          <a:ext cx="392467" cy="392467"/>
        </a:xfrm>
        <a:prstGeom prst="ellipse">
          <a:avLst/>
        </a:prstGeom>
        <a:gradFill rotWithShape="0">
          <a:gsLst>
            <a:gs pos="0">
              <a:schemeClr val="dk2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D10A46B-4147-46DF-8637-06436A4C102B}">
      <dsp:nvSpPr>
        <dsp:cNvPr id="0" name=""/>
        <dsp:cNvSpPr/>
      </dsp:nvSpPr>
      <dsp:spPr>
        <a:xfrm>
          <a:off x="2105686" y="2749003"/>
          <a:ext cx="2093955" cy="392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/>
            <a:t>PSYCHOLOG</a:t>
          </a:r>
        </a:p>
      </dsp:txBody>
      <dsp:txXfrm>
        <a:off x="2105686" y="2749003"/>
        <a:ext cx="2093955" cy="392467"/>
      </dsp:txXfrm>
    </dsp:sp>
    <dsp:sp modelId="{EC13EE44-6EB5-4167-A681-D4859050FA5F}">
      <dsp:nvSpPr>
        <dsp:cNvPr id="0" name=""/>
        <dsp:cNvSpPr/>
      </dsp:nvSpPr>
      <dsp:spPr>
        <a:xfrm>
          <a:off x="1909452" y="3141470"/>
          <a:ext cx="392467" cy="392467"/>
        </a:xfrm>
        <a:prstGeom prst="ellipse">
          <a:avLst/>
        </a:prstGeom>
        <a:gradFill rotWithShape="0">
          <a:gsLst>
            <a:gs pos="0">
              <a:schemeClr val="dk2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5155A00-6A27-42F0-BA9E-9E28807010BE}">
      <dsp:nvSpPr>
        <dsp:cNvPr id="0" name=""/>
        <dsp:cNvSpPr/>
      </dsp:nvSpPr>
      <dsp:spPr>
        <a:xfrm>
          <a:off x="2105686" y="3141470"/>
          <a:ext cx="2093955" cy="392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/>
            <a:t>BIEGŁY REWIDENT</a:t>
          </a:r>
        </a:p>
      </dsp:txBody>
      <dsp:txXfrm>
        <a:off x="2105686" y="3141470"/>
        <a:ext cx="2093955" cy="392467"/>
      </dsp:txXfrm>
    </dsp:sp>
    <dsp:sp modelId="{5CE9E072-C08A-48D7-8ECC-856BDFAA7A45}">
      <dsp:nvSpPr>
        <dsp:cNvPr id="0" name=""/>
        <dsp:cNvSpPr/>
      </dsp:nvSpPr>
      <dsp:spPr>
        <a:xfrm>
          <a:off x="1909452" y="3533937"/>
          <a:ext cx="392467" cy="392467"/>
        </a:xfrm>
        <a:prstGeom prst="ellipse">
          <a:avLst/>
        </a:prstGeom>
        <a:gradFill rotWithShape="0">
          <a:gsLst>
            <a:gs pos="0">
              <a:schemeClr val="dk2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01991DB-BAA5-4938-BC42-89FB9E3CC983}">
      <dsp:nvSpPr>
        <dsp:cNvPr id="0" name=""/>
        <dsp:cNvSpPr/>
      </dsp:nvSpPr>
      <dsp:spPr>
        <a:xfrm>
          <a:off x="2105686" y="3533937"/>
          <a:ext cx="2093955" cy="392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/>
            <a:t>DORADCA PODATKOWY</a:t>
          </a:r>
        </a:p>
      </dsp:txBody>
      <dsp:txXfrm>
        <a:off x="2105686" y="3533937"/>
        <a:ext cx="2093955" cy="3924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C47EF-F0B7-42EB-BF38-2A631172645C}" type="datetimeFigureOut">
              <a:rPr lang="pl-PL" smtClean="0"/>
              <a:t>03.03.2023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C3D1B-5899-4106-B67B-E31C9A7557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16552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C47EF-F0B7-42EB-BF38-2A631172645C}" type="datetimeFigureOut">
              <a:rPr lang="pl-PL" smtClean="0"/>
              <a:t>03.03.2023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C3D1B-5899-4106-B67B-E31C9A7557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60950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C47EF-F0B7-42EB-BF38-2A631172645C}" type="datetimeFigureOut">
              <a:rPr lang="pl-PL" smtClean="0"/>
              <a:t>03.03.2023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C3D1B-5899-4106-B67B-E31C9A7557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29310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C47EF-F0B7-42EB-BF38-2A631172645C}" type="datetimeFigureOut">
              <a:rPr lang="pl-PL" smtClean="0"/>
              <a:t>03.03.2023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C3D1B-5899-4106-B67B-E31C9A7557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25248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C47EF-F0B7-42EB-BF38-2A631172645C}" type="datetimeFigureOut">
              <a:rPr lang="pl-PL" smtClean="0"/>
              <a:t>03.03.2023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C3D1B-5899-4106-B67B-E31C9A7557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65975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C47EF-F0B7-42EB-BF38-2A631172645C}" type="datetimeFigureOut">
              <a:rPr lang="pl-PL" smtClean="0"/>
              <a:t>03.03.2023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C3D1B-5899-4106-B67B-E31C9A7557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51784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C47EF-F0B7-42EB-BF38-2A631172645C}" type="datetimeFigureOut">
              <a:rPr lang="pl-PL" smtClean="0"/>
              <a:t>03.03.2023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C3D1B-5899-4106-B67B-E31C9A7557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928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C47EF-F0B7-42EB-BF38-2A631172645C}" type="datetimeFigureOut">
              <a:rPr lang="pl-PL" smtClean="0"/>
              <a:t>03.03.2023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C3D1B-5899-4106-B67B-E31C9A7557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73463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C47EF-F0B7-42EB-BF38-2A631172645C}" type="datetimeFigureOut">
              <a:rPr lang="pl-PL" smtClean="0"/>
              <a:t>03.03.2023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C3D1B-5899-4106-B67B-E31C9A7557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64442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C47EF-F0B7-42EB-BF38-2A631172645C}" type="datetimeFigureOut">
              <a:rPr lang="pl-PL" smtClean="0"/>
              <a:t>03.03.2023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C3D1B-5899-4106-B67B-E31C9A7557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48081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C47EF-F0B7-42EB-BF38-2A631172645C}" type="datetimeFigureOut">
              <a:rPr lang="pl-PL" smtClean="0"/>
              <a:t>03.03.2023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C3D1B-5899-4106-B67B-E31C9A7557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1472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C47EF-F0B7-42EB-BF38-2A631172645C}" type="datetimeFigureOut">
              <a:rPr lang="pl-PL" smtClean="0"/>
              <a:t>03.03.2023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C3D1B-5899-4106-B67B-E31C9A7557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43595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ko/photo/1195822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red.it/scienza/medicina/2020/06/13/coronavirus-covid-prossime-pandemie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histmag.org/Konstytucja-RP-z-2-kwietnia-1997-roku-sukces-czy-Targowica-Nieskonczenie-Niepodlegla-17778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hyperlink" Target="http://pngimg.com/download/16019" TargetMode="External"/><Relationship Id="rId7" Type="http://schemas.openxmlformats.org/officeDocument/2006/relationships/diagramColors" Target="../diagrams/colors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Relationship Id="rId9" Type="http://schemas.openxmlformats.org/officeDocument/2006/relationships/hyperlink" Target="https://creativecommons.org/licenses/by-nc/3.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Obraz 4" descr="Obraz zawierający wewnątrz, siedzi, stół, drewniane&#10;&#10;Opis wygenerowany automatycznie">
            <a:extLst>
              <a:ext uri="{FF2B5EF4-FFF2-40B4-BE49-F238E27FC236}">
                <a16:creationId xmlns:a16="http://schemas.microsoft.com/office/drawing/2014/main" id="{BAC061CA-E992-41A9-8D4F-61081CB6D2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3391" r="9091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DE0FADF-BD5D-4CFF-9E34-8C2DCC43B3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553" y="3091928"/>
            <a:ext cx="9078562" cy="2387600"/>
          </a:xfrm>
        </p:spPr>
        <p:txBody>
          <a:bodyPr>
            <a:normAutofit/>
          </a:bodyPr>
          <a:lstStyle/>
          <a:p>
            <a:pPr algn="l"/>
            <a:r>
              <a:rPr lang="pl-PL" sz="6600"/>
              <a:t>ZAJĘCIA NR 2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9C036068-7D5A-45E7-868D-B4E2510605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553" y="5763375"/>
            <a:ext cx="9078562" cy="592975"/>
          </a:xfrm>
        </p:spPr>
        <p:txBody>
          <a:bodyPr anchor="ctr">
            <a:normAutofit fontScale="70000" lnSpcReduction="20000"/>
          </a:bodyPr>
          <a:lstStyle/>
          <a:p>
            <a:pPr algn="l"/>
            <a:r>
              <a:rPr lang="pl-PL" dirty="0"/>
              <a:t>ADMINISTRACJA PUBLICZNA W DOBIE GLOBALIZACJI; ADMINISTRACJA PUBLICZNA W POLSCE</a:t>
            </a:r>
          </a:p>
          <a:p>
            <a:pPr algn="l"/>
            <a:r>
              <a:rPr lang="pl-PL" dirty="0"/>
              <a:t>dr Karina Pilarz</a:t>
            </a:r>
          </a:p>
          <a:p>
            <a:pPr algn="l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264437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02736175-AA81-4077-A62A-5F2A32707BD4}"/>
              </a:ext>
            </a:extLst>
          </p:cNvPr>
          <p:cNvSpPr/>
          <p:nvPr/>
        </p:nvSpPr>
        <p:spPr>
          <a:xfrm>
            <a:off x="1183432" y="5164138"/>
            <a:ext cx="10515600" cy="746449"/>
          </a:xfrm>
          <a:prstGeom prst="rect">
            <a:avLst/>
          </a:prstGeom>
          <a:solidFill>
            <a:srgbClr val="92D050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ADMINISTRACJA PUBLICZNA W POLSCE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83432" y="1806964"/>
            <a:ext cx="10515600" cy="4351338"/>
          </a:xfrm>
        </p:spPr>
        <p:txBody>
          <a:bodyPr>
            <a:normAutofit fontScale="92500"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pl-PL" dirty="0"/>
              <a:t>FUNKCJA PAŃSTWA;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l-PL" dirty="0"/>
              <a:t>STANOWI ELEMENT WŁADZY WYKONAWCZEJ W ODNIESIENIU DO TRÓJPODZIAŁU WŁADZY (ART. </a:t>
            </a:r>
            <a:r>
              <a:rPr lang="pl-PL"/>
              <a:t>10 UST. 1 </a:t>
            </a:r>
            <a:r>
              <a:rPr lang="pl-PL" dirty="0"/>
              <a:t>KONSTYTUCJI RP); </a:t>
            </a:r>
          </a:p>
          <a:p>
            <a:pPr marL="0" indent="0" algn="just">
              <a:buNone/>
            </a:pPr>
            <a:r>
              <a:rPr lang="pl-PL" dirty="0"/>
              <a:t>OBOK TAKICH ORGANÓW JAK PREZYDENT RP, RADA MINISTRÓW, PREZES RADY MINISTRÓW, NIK, RPO, KRRIT;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l-PL" dirty="0"/>
              <a:t>STRUKTURA OBSADZONA LUDŹMI (OKREŚLONĄ KADRĄ), KTÓRA MA BEZPOŚREDNIO REALIZOWAĆ </a:t>
            </a:r>
            <a:r>
              <a:rPr lang="pl-PL" b="1" dirty="0">
                <a:solidFill>
                  <a:srgbClr val="C00000"/>
                </a:solidFill>
              </a:rPr>
              <a:t>DOBRO WSPÓLNE</a:t>
            </a:r>
            <a:r>
              <a:rPr lang="pl-PL" dirty="0"/>
              <a:t>, W SPOSÓB AKTYWNY, PLANOWY, STAŁY, SYSTEMATYCZNY I WYPOSAŻONY WE WŁADZTWO;</a:t>
            </a:r>
          </a:p>
          <a:p>
            <a:pPr marL="0" indent="0" algn="just">
              <a:buNone/>
            </a:pPr>
            <a:r>
              <a:rPr lang="pl-PL" dirty="0"/>
              <a:t>DOBRO WSPÓLNE – OGÓŁ OKREŚLONYCH KONSTYTUCYJNIE I USTAWOWO WARTOŚCI, DLA KTÓRYCH REALIZACJI STANOWI SIĘ PRAWO.</a:t>
            </a:r>
          </a:p>
        </p:txBody>
      </p:sp>
    </p:spTree>
    <p:extLst>
      <p:ext uri="{BB962C8B-B14F-4D97-AF65-F5344CB8AC3E}">
        <p14:creationId xmlns:p14="http://schemas.microsoft.com/office/powerpoint/2010/main" val="18203056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688CF70E-74D6-4FB9-A49A-52864F4DBD25}"/>
              </a:ext>
            </a:extLst>
          </p:cNvPr>
          <p:cNvSpPr/>
          <p:nvPr/>
        </p:nvSpPr>
        <p:spPr>
          <a:xfrm>
            <a:off x="838200" y="3321698"/>
            <a:ext cx="10515600" cy="13255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E649A8F-9037-4B87-92BC-1393C74F0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B731BE2-13CF-4723-9424-EC582F6FA9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pl-PL" dirty="0">
              <a:solidFill>
                <a:srgbClr val="00B050"/>
              </a:solidFill>
            </a:endParaRPr>
          </a:p>
          <a:p>
            <a:pPr marL="0" indent="0" algn="just">
              <a:buNone/>
            </a:pPr>
            <a:endParaRPr lang="pl-PL" dirty="0">
              <a:solidFill>
                <a:srgbClr val="00B050"/>
              </a:solidFill>
            </a:endParaRPr>
          </a:p>
          <a:p>
            <a:pPr marL="0" indent="0" algn="just">
              <a:buNone/>
            </a:pPr>
            <a:r>
              <a:rPr lang="pl-PL" b="1" dirty="0"/>
              <a:t>PODMIOTY ADMINISTRUJĄCE </a:t>
            </a:r>
            <a:r>
              <a:rPr lang="pl-PL" dirty="0"/>
              <a:t>– OGÓŁ PODMIOTÓW, KTÓRYCH DZIAŁANIA SĄ SKIEROWANE BEZPOŚREDNIO NA REALIZACJĘ DOBRA WSPÓLNEGO.</a:t>
            </a:r>
          </a:p>
        </p:txBody>
      </p:sp>
    </p:spTree>
    <p:extLst>
      <p:ext uri="{BB962C8B-B14F-4D97-AF65-F5344CB8AC3E}">
        <p14:creationId xmlns:p14="http://schemas.microsoft.com/office/powerpoint/2010/main" val="23970155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811B5480-B85F-443D-9F0D-646F538712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7249760"/>
              </p:ext>
            </p:extLst>
          </p:nvPr>
        </p:nvGraphicFramePr>
        <p:xfrm>
          <a:off x="-111967" y="1203649"/>
          <a:ext cx="12372391" cy="5654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Dymek myśli: chmurka 2">
            <a:extLst>
              <a:ext uri="{FF2B5EF4-FFF2-40B4-BE49-F238E27FC236}">
                <a16:creationId xmlns:a16="http://schemas.microsoft.com/office/drawing/2014/main" id="{841E6B36-BADA-4BD0-B9A5-7C749339269C}"/>
              </a:ext>
            </a:extLst>
          </p:cNvPr>
          <p:cNvSpPr/>
          <p:nvPr/>
        </p:nvSpPr>
        <p:spPr>
          <a:xfrm>
            <a:off x="1385596" y="265177"/>
            <a:ext cx="3135085" cy="1876944"/>
          </a:xfrm>
          <a:prstGeom prst="cloudCallout">
            <a:avLst/>
          </a:prstGeom>
          <a:solidFill>
            <a:srgbClr val="FFC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59647CD8-F956-4B83-873D-C46169C05837}"/>
              </a:ext>
            </a:extLst>
          </p:cNvPr>
          <p:cNvSpPr txBox="1"/>
          <p:nvPr/>
        </p:nvSpPr>
        <p:spPr>
          <a:xfrm>
            <a:off x="1609529" y="695571"/>
            <a:ext cx="29111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Wyróżnienie osobnej administracji państwowej, w obręb której nie wchodzi administracja rządowa, jest celowe, logiczne i niezbędne.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               Jan Boć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14536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u="sng" dirty="0"/>
              <a:t>CENTRALNE ORGANY ADMINISTRACJI RZĄDOWEJ:</a:t>
            </a:r>
            <a:br>
              <a:rPr lang="pl-PL" dirty="0"/>
            </a:br>
            <a:endParaRPr lang="pl-PL" dirty="0"/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1C799C94-1191-4AEE-BBAD-46DA3CE4F9B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17241" y="1231640"/>
          <a:ext cx="11765902" cy="55050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12083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5C76EB6-6D9E-49A0-851E-E578ACAFD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F3B7FE9-E921-4224-B51A-C77CC4F45A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4"/>
            <a:ext cx="11353800" cy="503237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b="1" dirty="0">
                <a:highlight>
                  <a:srgbClr val="FF3399"/>
                </a:highlight>
              </a:rPr>
              <a:t>PRZYKŁADY:</a:t>
            </a:r>
          </a:p>
          <a:p>
            <a:pPr marL="0" indent="0">
              <a:buNone/>
            </a:pPr>
            <a:endParaRPr lang="pl-PL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pl-PL" dirty="0"/>
              <a:t>KOMENDANT GŁÓWNY POLICJI (ART. 5 UST. 1 USTAWY O POLICJI);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l-PL" dirty="0"/>
              <a:t>GŁÓWNY INSPEKTOR NADZORU BUDOWLANEGO (ART. 88 UST. 1 USTAWY- PRAWO BUDOWLANE);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l-PL" dirty="0"/>
              <a:t>PREZES UOKIK;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l-PL" dirty="0"/>
              <a:t>SZEF CBA, SZEF ABW, SZEF AW;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l-PL" dirty="0"/>
              <a:t>ORGANY REGULACYJNE (SEKTORY INFRASTRUKTURALNE), TJ.</a:t>
            </a:r>
          </a:p>
          <a:p>
            <a:pPr marL="811213" indent="-457200" algn="just"/>
            <a:r>
              <a:rPr lang="pl-PL" dirty="0"/>
              <a:t>PREZES URZĘDU REGULACJI ENERGETYKI;</a:t>
            </a:r>
          </a:p>
          <a:p>
            <a:pPr marL="811213" indent="-457200" algn="just"/>
            <a:r>
              <a:rPr lang="pl-PL" dirty="0"/>
              <a:t>PREZES URZĘDU KOMUNIKACJI ELEKTRONICZNEJ;</a:t>
            </a:r>
          </a:p>
          <a:p>
            <a:pPr marL="811213" indent="-457200" algn="just"/>
            <a:r>
              <a:rPr lang="pl-PL" dirty="0"/>
              <a:t>PREZES URZĘDU TRANSPORTU KOLEJOWEGO;</a:t>
            </a:r>
          </a:p>
          <a:p>
            <a:pPr marL="811213" indent="-457200" algn="just"/>
            <a:r>
              <a:rPr lang="pl-PL" dirty="0"/>
              <a:t>PREZES URZĘDU LOTNICTWA CYWILNEGO.</a:t>
            </a:r>
          </a:p>
        </p:txBody>
      </p:sp>
    </p:spTree>
    <p:extLst>
      <p:ext uri="{BB962C8B-B14F-4D97-AF65-F5344CB8AC3E}">
        <p14:creationId xmlns:p14="http://schemas.microsoft.com/office/powerpoint/2010/main" val="14369875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825624"/>
            <a:ext cx="11353800" cy="492153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400" dirty="0"/>
              <a:t>Organy podległe poszczególnym ministrom określa Rozporządzenie Prezesa Rady Ministrów w sprawie szczegółowego zakresu działania danego ministra, np.: </a:t>
            </a:r>
            <a:br>
              <a:rPr lang="pl-PL" sz="2400" dirty="0"/>
            </a:br>
            <a:r>
              <a:rPr lang="pl-PL" sz="2400" b="1" i="0" dirty="0">
                <a:solidFill>
                  <a:srgbClr val="000000"/>
                </a:solidFill>
                <a:effectLst/>
                <a:highlight>
                  <a:srgbClr val="1FE9DF"/>
                </a:highlight>
                <a:latin typeface="Helvetica Neue"/>
              </a:rPr>
              <a:t>Rozporządzenie Prezesa Rady Ministrów z dnia 15 kwietnia 2022 r. w sprawie szczegółowego zakresu działania Ministra Rozwoju i Technologii</a:t>
            </a:r>
            <a:endParaRPr lang="pl-PL" sz="2400" dirty="0">
              <a:highlight>
                <a:srgbClr val="1FE9DF"/>
              </a:highlight>
            </a:endParaRPr>
          </a:p>
          <a:p>
            <a:pPr marL="0" indent="0" algn="just">
              <a:buNone/>
            </a:pPr>
            <a:br>
              <a:rPr lang="pl-PL" sz="2400" b="1" u="sng" dirty="0"/>
            </a:br>
            <a:r>
              <a:rPr lang="pl-PL" sz="2000" b="1" u="sng" dirty="0"/>
              <a:t>WYKAZ ORGANÓW PODLEGŁYCH MINISTROWI ROZWOJU I TECHNOLOGII LUB PRZEZ NIEGO NADZOROWANYCH:</a:t>
            </a:r>
          </a:p>
          <a:p>
            <a:pPr marL="0" indent="0" algn="just">
              <a:buNone/>
            </a:pPr>
            <a:r>
              <a:rPr lang="pl-PL" sz="2400" dirty="0"/>
              <a:t>1) Główny Geodeta Kraju; 2) Główny Inspektor Nadzoru Budowlanego; 3) Prezes Głównego Urzędu Miar; 4) Prezes Urzędu Zamówień Publicznych; 5) Urząd Patentowy Rzeczypospolitej Polskiej. </a:t>
            </a:r>
          </a:p>
        </p:txBody>
      </p:sp>
    </p:spTree>
    <p:extLst>
      <p:ext uri="{BB962C8B-B14F-4D97-AF65-F5344CB8AC3E}">
        <p14:creationId xmlns:p14="http://schemas.microsoft.com/office/powerpoint/2010/main" val="30944039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pl-PL" u="sng" dirty="0"/>
            </a:br>
            <a:r>
              <a:rPr lang="pl-PL" u="sng" dirty="0"/>
              <a:t>TERENOWE ORGANY ADMINISTRACJI RZĄDOWEJ</a:t>
            </a:r>
            <a:br>
              <a:rPr lang="pl-PL" u="sng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SWOIM ZAKRESEM DZIAŁANIA OBEJMUJĄ FRAGMENT TERYTORIUM PAŃSTWA</a:t>
            </a:r>
          </a:p>
          <a:p>
            <a:pPr marL="0" indent="0">
              <a:buNone/>
            </a:pPr>
            <a:endParaRPr lang="pl-PL" dirty="0"/>
          </a:p>
          <a:p>
            <a:pPr marL="514350" indent="-514350">
              <a:buAutoNum type="alphaLcParenR"/>
            </a:pPr>
            <a:r>
              <a:rPr lang="pl-PL" dirty="0">
                <a:highlight>
                  <a:srgbClr val="FF3399"/>
                </a:highlight>
              </a:rPr>
              <a:t>ORGANY ZESPOLONE</a:t>
            </a:r>
          </a:p>
          <a:p>
            <a:pPr>
              <a:lnSpc>
                <a:spcPct val="100000"/>
              </a:lnSpc>
            </a:pPr>
            <a:r>
              <a:rPr lang="pl-PL" dirty="0"/>
              <a:t>WOJEWODA;</a:t>
            </a:r>
          </a:p>
          <a:p>
            <a:pPr>
              <a:lnSpc>
                <a:spcPct val="100000"/>
              </a:lnSpc>
            </a:pPr>
            <a:r>
              <a:rPr lang="pl-PL" dirty="0"/>
              <a:t>KIEROWNICY ZESPOLONYCH SŁUŻB, INSPEKCJI I STRAŻY;</a:t>
            </a:r>
          </a:p>
          <a:p>
            <a:pPr>
              <a:lnSpc>
                <a:spcPct val="100000"/>
              </a:lnSpc>
            </a:pPr>
            <a:r>
              <a:rPr lang="pl-PL" dirty="0"/>
              <a:t>DZIAŁAJĄCY POD ZWIERZCHNICTWEM STAROSTY KIEROWNICY POWIATOWYCH SŁUŻB, INSPEKCJI I STRAŻY.</a:t>
            </a:r>
          </a:p>
        </p:txBody>
      </p:sp>
    </p:spTree>
    <p:extLst>
      <p:ext uri="{BB962C8B-B14F-4D97-AF65-F5344CB8AC3E}">
        <p14:creationId xmlns:p14="http://schemas.microsoft.com/office/powerpoint/2010/main" val="21539264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66603BEE-8A57-49F0-A8C7-4CA6FBC6424B}"/>
              </a:ext>
            </a:extLst>
          </p:cNvPr>
          <p:cNvSpPr/>
          <p:nvPr/>
        </p:nvSpPr>
        <p:spPr>
          <a:xfrm>
            <a:off x="838200" y="3163078"/>
            <a:ext cx="10515600" cy="117565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60536E5-4DAD-47EC-93B3-67398C87D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1653DB6-33E9-40F4-BC67-6FEC1197E7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l-PL" dirty="0"/>
              <a:t>Zgodnie z </a:t>
            </a:r>
            <a:r>
              <a:rPr lang="pl-PL" i="1" dirty="0"/>
              <a:t>ustawą o wojewodzie i administracji rządowej w województwie</a:t>
            </a:r>
            <a:r>
              <a:rPr lang="pl-PL" dirty="0"/>
              <a:t> z dnia 23 stycznia 2009 roku - Wojewoda jako zwierzchnik rządowej administracji zespolonej w województwie: </a:t>
            </a:r>
          </a:p>
          <a:p>
            <a:pPr marL="0" indent="0" algn="just">
              <a:buNone/>
            </a:pPr>
            <a:r>
              <a:rPr lang="pl-PL" dirty="0">
                <a:solidFill>
                  <a:srgbClr val="FF0000"/>
                </a:solidFill>
              </a:rPr>
              <a:t>kieruje nią, koordynuje i kontroluje jej działalność; zapewnia warunki skutecznego jej działania i ponosi odpowiedzialność za rezultaty jej działania.</a:t>
            </a:r>
            <a:r>
              <a:rPr lang="pl-PL" dirty="0"/>
              <a:t> </a:t>
            </a:r>
          </a:p>
          <a:p>
            <a:pPr marL="0" indent="0" algn="just">
              <a:buNone/>
            </a:pPr>
            <a:r>
              <a:rPr lang="pl-PL" dirty="0"/>
              <a:t>Kierownicy zespolonych służb, inspekcji i straży, wykonują określone w ustawach zadania i kompetencje w imieniu wojewody lub w imieniu własnym.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703336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2199F-2CD0-40C2-ADA8-20A1A7A02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90283E35-5D23-4899-8CBA-D59519D0729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pole tekstowe 2">
            <a:extLst>
              <a:ext uri="{FF2B5EF4-FFF2-40B4-BE49-F238E27FC236}">
                <a16:creationId xmlns:a16="http://schemas.microsoft.com/office/drawing/2014/main" id="{6C53C912-CC2A-4226-9D2E-738B4AD198A6}"/>
              </a:ext>
            </a:extLst>
          </p:cNvPr>
          <p:cNvSpPr txBox="1"/>
          <p:nvPr/>
        </p:nvSpPr>
        <p:spPr>
          <a:xfrm>
            <a:off x="205273" y="1950098"/>
            <a:ext cx="250993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ART. 3 USTAWY O WOJEWODZIE I ADMINISTRACJI RZĄDOWEJ W WOJEWÓDZTWIE</a:t>
            </a:r>
          </a:p>
        </p:txBody>
      </p:sp>
    </p:spTree>
    <p:extLst>
      <p:ext uri="{BB962C8B-B14F-4D97-AF65-F5344CB8AC3E}">
        <p14:creationId xmlns:p14="http://schemas.microsoft.com/office/powerpoint/2010/main" val="41655908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EF41384-3E84-4161-9A74-05BFC768A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7D5265D-1E76-4A2A-8EB9-AC8EA9960C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pl-PL" dirty="0"/>
              <a:t>Art. 6. 1. Wojewodę </a:t>
            </a:r>
            <a:r>
              <a:rPr lang="pl-PL" b="1" dirty="0">
                <a:solidFill>
                  <a:srgbClr val="00B0F0"/>
                </a:solidFill>
              </a:rPr>
              <a:t>powołuje i odwołuje Prezes Rady Ministrów</a:t>
            </a:r>
            <a:r>
              <a:rPr lang="pl-PL" dirty="0"/>
              <a:t> na wniosek ministra właściwego do spraw administracji publicznej.</a:t>
            </a:r>
          </a:p>
          <a:p>
            <a:pPr marL="0" indent="0" algn="just">
              <a:buNone/>
            </a:pPr>
            <a:r>
              <a:rPr lang="pl-PL" dirty="0"/>
              <a:t>Art. 8. 1. </a:t>
            </a:r>
            <a:r>
              <a:rPr lang="pl-PL" u="sng" dirty="0"/>
              <a:t>Prezes Rady Ministrów kieruje działalnością wojewody</a:t>
            </a:r>
            <a:r>
              <a:rPr lang="pl-PL" dirty="0"/>
              <a:t>, w szczególności wydając w tym zakresie wytyczne i polecenia, żądając przekazania sprawozdań z działalności wojewody oraz dokonując okresowej oceny jego pracy. </a:t>
            </a:r>
          </a:p>
          <a:p>
            <a:pPr marL="0" indent="0" algn="just">
              <a:buNone/>
            </a:pPr>
            <a:r>
              <a:rPr lang="pl-PL" dirty="0"/>
              <a:t>2. </a:t>
            </a:r>
            <a:r>
              <a:rPr lang="pl-PL" u="sng" dirty="0"/>
              <a:t>Prezes Rady Ministrów sprawuje nadzór</a:t>
            </a:r>
            <a:r>
              <a:rPr lang="pl-PL" dirty="0"/>
              <a:t> nad działalnością wojewody na podstawie </a:t>
            </a:r>
            <a:r>
              <a:rPr lang="pl-PL" dirty="0">
                <a:solidFill>
                  <a:srgbClr val="FF0000"/>
                </a:solidFill>
              </a:rPr>
              <a:t>kryterium zgodności jego działania z polityką Rady Ministrów</a:t>
            </a:r>
            <a:r>
              <a:rPr lang="pl-PL" dirty="0"/>
              <a:t>. </a:t>
            </a:r>
          </a:p>
          <a:p>
            <a:pPr marL="0" indent="0" algn="just">
              <a:buNone/>
            </a:pPr>
            <a:r>
              <a:rPr lang="pl-PL" dirty="0"/>
              <a:t>3. </a:t>
            </a:r>
            <a:r>
              <a:rPr lang="pl-PL" u="sng" dirty="0"/>
              <a:t>Minister właściwy do spraw administracji publicznej sprawuje nadzór </a:t>
            </a:r>
            <a:r>
              <a:rPr lang="pl-PL" dirty="0"/>
              <a:t>nad działalnością wojewody na podstawie </a:t>
            </a:r>
            <a:r>
              <a:rPr lang="pl-PL" dirty="0">
                <a:solidFill>
                  <a:srgbClr val="FF0000"/>
                </a:solidFill>
              </a:rPr>
              <a:t>kryterium zgodności jego działania z powszechnie obowiązującym prawem, a także pod względem rzetelności i gospodarności.</a:t>
            </a:r>
          </a:p>
        </p:txBody>
      </p:sp>
    </p:spTree>
    <p:extLst>
      <p:ext uri="{BB962C8B-B14F-4D97-AF65-F5344CB8AC3E}">
        <p14:creationId xmlns:p14="http://schemas.microsoft.com/office/powerpoint/2010/main" val="3400646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Administracja publiczna w dobie globalizacji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77F1E609-376E-46D9-93B1-D7F0789AC07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724159" y="2125014"/>
          <a:ext cx="8743682" cy="3652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50472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F4B98CB-E2BA-4E86-AAEB-D7EFBFC46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E003F9A-9A48-453D-B5A3-46F59ABB2E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>
                <a:highlight>
                  <a:srgbClr val="1FE9DF"/>
                </a:highlight>
              </a:rPr>
              <a:t>PRZYKŁADY ORGANÓW RZĄDOWEJ ADMINISTRACJI ZESPOLONEJ W WOJEWÓDZTWIE: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dirty="0"/>
              <a:t>KOMENDANT WOJEWÓDZKI POLICJI;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dirty="0"/>
              <a:t>KOMENDANT WOJEWÓDZKI PAŃSTWOWEJ STRAŻY POŻARNEJ;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dirty="0"/>
              <a:t>KURATOR OŚWIATY;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dirty="0"/>
              <a:t>WOJEWÓDZKI KONSERWATOR ZABYTKÓW.</a:t>
            </a:r>
          </a:p>
        </p:txBody>
      </p:sp>
    </p:spTree>
    <p:extLst>
      <p:ext uri="{BB962C8B-B14F-4D97-AF65-F5344CB8AC3E}">
        <p14:creationId xmlns:p14="http://schemas.microsoft.com/office/powerpoint/2010/main" val="23780828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65314"/>
            <a:ext cx="12192000" cy="679268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b) </a:t>
            </a:r>
            <a:r>
              <a:rPr lang="pl-PL" dirty="0">
                <a:highlight>
                  <a:srgbClr val="FF3399"/>
                </a:highlight>
              </a:rPr>
              <a:t>ORGANY NIEZESPOLONE 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>
                <a:solidFill>
                  <a:schemeClr val="accent2">
                    <a:lumMod val="75000"/>
                  </a:schemeClr>
                </a:solidFill>
              </a:rPr>
              <a:t>Art. 56 ustawy o wojewodzie i administracji rządowej w województwie</a:t>
            </a:r>
          </a:p>
          <a:p>
            <a:pPr marL="0" indent="0">
              <a:buNone/>
            </a:pPr>
            <a:r>
              <a:rPr lang="pl-PL" dirty="0"/>
              <a:t>Organami niezespolonej administracji rządowej są terenowe organy administracji rządowej podporządkowane właściwemu ministrowi lub centralnemu organowi administracji rządowej oraz kierownicy państwowych osób prawnych i kierownicy innych państwowych jednostek organizacyjnych wykonujących zadania z zakresu administracji rządowej w województwie: </a:t>
            </a:r>
          </a:p>
          <a:p>
            <a:pPr marL="514350" indent="-514350">
              <a:buAutoNum type="arabicParenR"/>
            </a:pPr>
            <a:r>
              <a:rPr lang="pl-PL" dirty="0"/>
              <a:t>szefowie wojewódzkich sztabów wojskowych i wojskowi komendanci uzupełnień; </a:t>
            </a:r>
          </a:p>
          <a:p>
            <a:pPr marL="514350" indent="-514350">
              <a:buAutoNum type="arabicParenR"/>
            </a:pPr>
            <a:r>
              <a:rPr lang="pl-PL" dirty="0"/>
              <a:t>dyrektorzy izb administracji skarbowej, naczelnicy urzędów skarbowych i naczelnicy urzędów celno-skarbowych; </a:t>
            </a:r>
          </a:p>
          <a:p>
            <a:pPr marL="514350" indent="-514350">
              <a:buAutoNum type="arabicParenR"/>
            </a:pPr>
            <a:r>
              <a:rPr lang="pl-PL" dirty="0"/>
              <a:t>(uchylony) </a:t>
            </a:r>
          </a:p>
          <a:p>
            <a:pPr marL="514350" indent="-514350">
              <a:buAutoNum type="arabicParenR"/>
            </a:pPr>
            <a:r>
              <a:rPr lang="pl-PL" dirty="0"/>
              <a:t>dyrektorzy okręgowych urzędów górniczych i dyrektor Specjalistycznego Urzędu Górniczego; </a:t>
            </a:r>
          </a:p>
          <a:p>
            <a:pPr marL="514350" indent="-514350">
              <a:buAutoNum type="arabicParenR"/>
            </a:pPr>
            <a:r>
              <a:rPr lang="pl-PL" dirty="0"/>
              <a:t>dyrektorzy okręgowych urzędów miar; </a:t>
            </a:r>
          </a:p>
          <a:p>
            <a:pPr marL="514350" indent="-514350">
              <a:buAutoNum type="arabicParenR"/>
            </a:pPr>
            <a:r>
              <a:rPr lang="pl-PL" dirty="0"/>
              <a:t>dyrektorzy okręgowych urzędów probierczych; </a:t>
            </a:r>
          </a:p>
          <a:p>
            <a:pPr marL="514350" indent="-514350">
              <a:buAutoNum type="arabicParenR"/>
            </a:pPr>
            <a:r>
              <a:rPr lang="pl-PL" dirty="0"/>
              <a:t>(uchylony) </a:t>
            </a:r>
          </a:p>
          <a:p>
            <a:pPr marL="514350" indent="-514350">
              <a:buAutoNum type="arabicParenR"/>
            </a:pPr>
            <a:r>
              <a:rPr lang="pl-PL" dirty="0"/>
              <a:t>dyrektorzy urzędów morskich; </a:t>
            </a:r>
          </a:p>
          <a:p>
            <a:pPr marL="514350" indent="-514350">
              <a:buAutoNum type="arabicParenR"/>
            </a:pPr>
            <a:r>
              <a:rPr lang="pl-PL" dirty="0"/>
              <a:t>dyrektorzy urzędów statystycznych; </a:t>
            </a:r>
          </a:p>
          <a:p>
            <a:pPr marL="514350" indent="-514350">
              <a:buAutoNum type="arabicParenR"/>
            </a:pPr>
            <a:r>
              <a:rPr lang="pl-PL" dirty="0"/>
              <a:t>dyrektorzy urzędów żeglugi śródlądowej; </a:t>
            </a:r>
          </a:p>
          <a:p>
            <a:pPr marL="514350" indent="-514350">
              <a:buAutoNum type="arabicParenR"/>
            </a:pPr>
            <a:r>
              <a:rPr lang="pl-PL" dirty="0"/>
              <a:t>graniczni i powiatowi lekarze weterynarii; </a:t>
            </a:r>
          </a:p>
          <a:p>
            <a:pPr marL="514350" indent="-514350">
              <a:buAutoNum type="arabicParenR"/>
            </a:pPr>
            <a:r>
              <a:rPr lang="pl-PL" dirty="0"/>
              <a:t>komendanci oddziałów Straży Granicznej, komendanci placówek i dywizjonów Straży Granicznej; </a:t>
            </a:r>
          </a:p>
          <a:p>
            <a:pPr marL="514350" indent="-514350">
              <a:buAutoNum type="arabicParenR"/>
            </a:pPr>
            <a:r>
              <a:rPr lang="pl-PL" dirty="0"/>
              <a:t>(uchylony) </a:t>
            </a:r>
          </a:p>
          <a:p>
            <a:pPr marL="514350" indent="-514350">
              <a:buAutoNum type="arabicParenR"/>
            </a:pPr>
            <a:r>
              <a:rPr lang="pl-PL" dirty="0"/>
              <a:t>państwowi graniczni inspektorzy sanitarni; </a:t>
            </a:r>
          </a:p>
          <a:p>
            <a:pPr marL="514350" indent="-514350">
              <a:buAutoNum type="arabicParenR"/>
            </a:pPr>
            <a:r>
              <a:rPr lang="pl-PL" dirty="0"/>
              <a:t>regionalni dyrektorzy ochrony środowiska.</a:t>
            </a:r>
          </a:p>
        </p:txBody>
      </p:sp>
    </p:spTree>
    <p:extLst>
      <p:ext uri="{BB962C8B-B14F-4D97-AF65-F5344CB8AC3E}">
        <p14:creationId xmlns:p14="http://schemas.microsoft.com/office/powerpoint/2010/main" val="34343541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l-PL" dirty="0"/>
              <a:t>ADMINISTRACJA SAMORZĄDU TERYTORIALNEGO</a:t>
            </a:r>
          </a:p>
          <a:p>
            <a:pPr marL="0" indent="0" algn="just">
              <a:buNone/>
            </a:pPr>
            <a:endParaRPr lang="pl-PL" dirty="0"/>
          </a:p>
          <a:p>
            <a:pPr algn="just"/>
            <a:r>
              <a:rPr lang="pl-PL" dirty="0"/>
              <a:t>KSZTAŁTOWANIE SAMORZĄDU W CZASIE ZABORÓW POD WPŁYWEM FRANCUSKIM I NIEMIECKIM;</a:t>
            </a:r>
          </a:p>
          <a:p>
            <a:pPr algn="just"/>
            <a:r>
              <a:rPr lang="pl-PL" dirty="0"/>
              <a:t>PO ODZYSKANIU NIEPODLEGŁOŚCI PRZYJĘCIE ROZWIĄZAŃ WŁAŚCIWYCH DLA PAŃSTW ZABORCZYCH;</a:t>
            </a:r>
          </a:p>
          <a:p>
            <a:pPr algn="just"/>
            <a:r>
              <a:rPr lang="pl-PL" dirty="0"/>
              <a:t>KONSTYTUCJA MARCOWA – UJEDNOLICONY, TRÓJSTOPNIOWY SYSTEM SAMORZĄDU TERYTORIALNEGO;</a:t>
            </a:r>
          </a:p>
          <a:p>
            <a:pPr algn="just"/>
            <a:r>
              <a:rPr lang="pl-PL" dirty="0"/>
              <a:t>USTAWA Z DNIA 20 MARCA 1950 R. O TERENOWYCH ORGANACH JEDNOLITEJ WŁADZY PAŃSTWOWEJ – LIKWIDACJA SAMORZĄDU TERYTORIALNEGO – RADY NARODOWE;</a:t>
            </a:r>
          </a:p>
          <a:p>
            <a:pPr algn="just"/>
            <a:r>
              <a:rPr lang="pl-PL" dirty="0"/>
              <a:t>PRZYWRÓCENIE SAMORZĄDU: 1990 – GMINY, 1998 – POWIAT I WOJEWÓDZTWO.</a:t>
            </a:r>
          </a:p>
        </p:txBody>
      </p:sp>
      <p:sp>
        <p:nvSpPr>
          <p:cNvPr id="4" name="Dymek mowy: owalny 3">
            <a:extLst>
              <a:ext uri="{FF2B5EF4-FFF2-40B4-BE49-F238E27FC236}">
                <a16:creationId xmlns:a16="http://schemas.microsoft.com/office/drawing/2014/main" id="{344E359D-615C-4B5E-A1B4-4C4769DA0997}"/>
              </a:ext>
            </a:extLst>
          </p:cNvPr>
          <p:cNvSpPr/>
          <p:nvPr/>
        </p:nvSpPr>
        <p:spPr>
          <a:xfrm>
            <a:off x="7289717" y="79689"/>
            <a:ext cx="4208106" cy="2128611"/>
          </a:xfrm>
          <a:prstGeom prst="wedgeEllipseCallou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6D21D349-C9FE-4060-8B45-5C69E28BFED1}"/>
              </a:ext>
            </a:extLst>
          </p:cNvPr>
          <p:cNvSpPr txBox="1"/>
          <p:nvPr/>
        </p:nvSpPr>
        <p:spPr>
          <a:xfrm>
            <a:off x="8173616" y="311912"/>
            <a:ext cx="281784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Państwo zawsze zostawi sobie pewien zakres władzy, która nigdy nie przejdzie całkowicie w ręce samorządu, jeśli, oczywiście, chce istnieć.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70164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1703E03-0772-41E6-92D0-425A9F834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PODSTAWY PRAWNE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B68D733-C52A-4CE4-BB3E-F90FDE9B61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l-PL" dirty="0"/>
              <a:t>Art. 15. Konstytucji RP</a:t>
            </a:r>
          </a:p>
          <a:p>
            <a:pPr marL="0" indent="0" algn="just">
              <a:buNone/>
            </a:pPr>
            <a:r>
              <a:rPr lang="pl-PL" dirty="0"/>
              <a:t>1. Ustrój terytorialny Rzeczypospolitej Polskiej zapewnia </a:t>
            </a:r>
            <a:r>
              <a:rPr lang="pl-PL" dirty="0">
                <a:solidFill>
                  <a:srgbClr val="FF0000"/>
                </a:solidFill>
              </a:rPr>
              <a:t>decentralizację władzy publicznej. </a:t>
            </a:r>
          </a:p>
          <a:p>
            <a:pPr marL="0" indent="0" algn="just">
              <a:buNone/>
            </a:pPr>
            <a:r>
              <a:rPr lang="pl-PL" dirty="0"/>
              <a:t>2. Zasadniczy podział terytorialny państwa uwzględniający więzi społeczne, gospodarcze lub kulturowe i zapewniający jednostkom terytorialnym zdolność wykonywania zadań publicznych określa ustawa.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233435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>
            <a:extLst>
              <a:ext uri="{FF2B5EF4-FFF2-40B4-BE49-F238E27FC236}">
                <a16:creationId xmlns:a16="http://schemas.microsoft.com/office/drawing/2014/main" id="{B6CABC01-6C9F-498A-85A9-8AFB73B3DDB7}"/>
              </a:ext>
            </a:extLst>
          </p:cNvPr>
          <p:cNvSpPr/>
          <p:nvPr/>
        </p:nvSpPr>
        <p:spPr>
          <a:xfrm>
            <a:off x="838200" y="365125"/>
            <a:ext cx="9910665" cy="1460500"/>
          </a:xfrm>
          <a:prstGeom prst="rect">
            <a:avLst/>
          </a:prstGeom>
          <a:solidFill>
            <a:schemeClr val="bg2"/>
          </a:solidFill>
          <a:ln w="762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200" b="1" i="1" dirty="0">
                <a:solidFill>
                  <a:srgbClr val="FF3399"/>
                </a:solidFill>
              </a:rPr>
              <a:t>Gmina to jedyny związek, który posiada tak bardzo naturalny charakter, że powstaje samorzutnie tam, gdzie gromadzą się ludzie </a:t>
            </a:r>
            <a:r>
              <a:rPr lang="pl-PL" sz="3200" b="1" dirty="0">
                <a:solidFill>
                  <a:srgbClr val="FF3399"/>
                </a:solidFill>
              </a:rPr>
              <a:t>-&gt; A. de </a:t>
            </a:r>
            <a:r>
              <a:rPr lang="pl-PL" sz="3200" b="1" dirty="0" err="1">
                <a:solidFill>
                  <a:srgbClr val="FF3399"/>
                </a:solidFill>
              </a:rPr>
              <a:t>Tocqueville</a:t>
            </a:r>
            <a:r>
              <a:rPr lang="pl-PL" sz="3200" b="1" dirty="0">
                <a:solidFill>
                  <a:srgbClr val="FF3399"/>
                </a:solidFill>
              </a:rPr>
              <a:t> „O demokracji w Ameryce”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2138362"/>
            <a:ext cx="1051560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pl-PL" dirty="0"/>
              <a:t>Art. 163. Samorząd terytorialny wykonuje zadania publiczne nie zastrzeżone przez Konstytucję lub ustawy dla organów innych władz publicznych. </a:t>
            </a:r>
            <a:r>
              <a:rPr lang="pl-PL" dirty="0">
                <a:solidFill>
                  <a:srgbClr val="FF0000"/>
                </a:solidFill>
              </a:rPr>
              <a:t>-&gt; DOMNIEMANIE KOMPETENCJI SAMORZĄDU</a:t>
            </a:r>
            <a:endParaRPr lang="pl-PL" dirty="0"/>
          </a:p>
          <a:p>
            <a:pPr marL="0" indent="0" algn="just">
              <a:buNone/>
            </a:pPr>
            <a:r>
              <a:rPr lang="pl-PL" dirty="0"/>
              <a:t>Art. 164. 1. Podstawową jednostką samorządu terytorialnego jest gmina. </a:t>
            </a:r>
          </a:p>
          <a:p>
            <a:pPr marL="0" indent="0" algn="just">
              <a:buNone/>
            </a:pPr>
            <a:r>
              <a:rPr lang="pl-PL" dirty="0"/>
              <a:t>2. Inne jednostki </a:t>
            </a:r>
            <a:r>
              <a:rPr lang="pl-PL" dirty="0">
                <a:solidFill>
                  <a:srgbClr val="00B0F0"/>
                </a:solidFill>
              </a:rPr>
              <a:t>samorządu regionalnego</a:t>
            </a:r>
            <a:r>
              <a:rPr lang="pl-PL" dirty="0"/>
              <a:t> albo </a:t>
            </a:r>
            <a:r>
              <a:rPr lang="pl-PL" dirty="0">
                <a:solidFill>
                  <a:srgbClr val="00B050"/>
                </a:solidFill>
              </a:rPr>
              <a:t>lokalnego i regionalnego</a:t>
            </a:r>
            <a:r>
              <a:rPr lang="pl-PL" dirty="0"/>
              <a:t> określa ustawa. </a:t>
            </a:r>
          </a:p>
          <a:p>
            <a:pPr marL="0" indent="0" algn="just">
              <a:buNone/>
            </a:pPr>
            <a:r>
              <a:rPr lang="pl-PL" dirty="0"/>
              <a:t>3. Gmina wykonuje wszystkie zadania samorządu terytorialnego nie zastrzeżone dla innych jednostek samorządu terytorialnego. </a:t>
            </a:r>
            <a:r>
              <a:rPr lang="pl-PL" dirty="0">
                <a:solidFill>
                  <a:srgbClr val="FF0000"/>
                </a:solidFill>
              </a:rPr>
              <a:t>-&gt; DOMNIEMANIE KOMPETECJI GMINY</a:t>
            </a: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120894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DDAA781-816C-4AA5-B712-119A5D88B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EA68E46-BBC4-4B53-BF4E-A5BA07C12E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dirty="0">
                <a:solidFill>
                  <a:schemeClr val="accent5">
                    <a:lumMod val="75000"/>
                  </a:schemeClr>
                </a:solidFill>
              </a:rPr>
              <a:t>USTAWA Z DNIA 8 MARCA 1990 R. O SAMORZĄDZIE GMINNYM </a:t>
            </a:r>
          </a:p>
          <a:p>
            <a:pPr algn="just"/>
            <a:r>
              <a:rPr lang="pl-PL" dirty="0">
                <a:solidFill>
                  <a:schemeClr val="accent5">
                    <a:lumMod val="75000"/>
                  </a:schemeClr>
                </a:solidFill>
              </a:rPr>
              <a:t>USTAWA Z DNIA 5 CZERWCA 1998 R. O SAMORZĄDZIE POWIATOWYM </a:t>
            </a:r>
          </a:p>
          <a:p>
            <a:pPr algn="just"/>
            <a:r>
              <a:rPr lang="pl-PL" dirty="0">
                <a:solidFill>
                  <a:schemeClr val="accent5">
                    <a:lumMod val="75000"/>
                  </a:schemeClr>
                </a:solidFill>
              </a:rPr>
              <a:t>USTAWA Z DNIA 5 CZERWCA 1998 R. O SAMORZĄDZIE WOJEWÓDZTWA</a:t>
            </a:r>
            <a:endParaRPr lang="pl-PL" dirty="0"/>
          </a:p>
          <a:p>
            <a:pPr lvl="0" algn="just"/>
            <a:r>
              <a:rPr lang="pl-PL" dirty="0"/>
              <a:t>USTAWA Z DNIA 24 LIPCA 1998 R. O WPROWADZENIU ZASADNICZEGO TRÓJSTOPNIOWEGO  PODZIAŁU TERYTORIALNEGO PAŃSTWA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349507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830510FC-F816-4B9F-AAD2-DF287F42AD82}"/>
              </a:ext>
            </a:extLst>
          </p:cNvPr>
          <p:cNvSpPr/>
          <p:nvPr/>
        </p:nvSpPr>
        <p:spPr>
          <a:xfrm>
            <a:off x="1184988" y="111967"/>
            <a:ext cx="9563877" cy="145557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2B73C3C-A691-47FB-A25E-65C52457E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3135" y="130725"/>
            <a:ext cx="9072465" cy="1278197"/>
          </a:xfrm>
        </p:spPr>
        <p:txBody>
          <a:bodyPr>
            <a:normAutofit fontScale="90000"/>
          </a:bodyPr>
          <a:lstStyle/>
          <a:p>
            <a:pPr algn="ctr"/>
            <a:br>
              <a:rPr lang="pl-PL" sz="3100" dirty="0"/>
            </a:br>
            <a:r>
              <a:rPr lang="pl-PL" sz="2700" dirty="0"/>
              <a:t>		</a:t>
            </a:r>
            <a:br>
              <a:rPr lang="pl-PL" sz="2700" dirty="0"/>
            </a:br>
            <a:r>
              <a:rPr lang="pl-PL" sz="2700" dirty="0"/>
              <a:t>CEL JST 	</a:t>
            </a:r>
            <a:r>
              <a:rPr lang="pl-PL" sz="2700" dirty="0">
                <a:solidFill>
                  <a:schemeClr val="accent4">
                    <a:lumMod val="75000"/>
                  </a:schemeClr>
                </a:solidFill>
              </a:rPr>
              <a:t>WYKONYWANIE ZADAŃ PUBLICZNYCH SŁUŻĄCYCH ZASPOKAJANIU POTRZEB LUDZI ZAMIESZKUJĄCYCH OBSZAR DANEJ JEDNOSTKI (WSPÓLNOTY SAMORZĄDOWEJ)</a:t>
            </a:r>
            <a:r>
              <a:rPr lang="pl-PL" sz="2700" dirty="0"/>
              <a:t>.</a:t>
            </a:r>
            <a:br>
              <a:rPr lang="pl-PL" sz="4000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10B5652-2335-44A5-B156-D3783BD988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354563" y="699796"/>
            <a:ext cx="11708363" cy="5477167"/>
          </a:xfrm>
        </p:spPr>
        <p:txBody>
          <a:bodyPr/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31CCE999-BC0A-4598-8F41-841F2128EA39}"/>
              </a:ext>
            </a:extLst>
          </p:cNvPr>
          <p:cNvGraphicFramePr/>
          <p:nvPr/>
        </p:nvGraphicFramePr>
        <p:xfrm>
          <a:off x="0" y="1697860"/>
          <a:ext cx="12192000" cy="50481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Objaśnienie: linia z obramowaniem i paskiem wyróżniającym 6">
            <a:extLst>
              <a:ext uri="{FF2B5EF4-FFF2-40B4-BE49-F238E27FC236}">
                <a16:creationId xmlns:a16="http://schemas.microsoft.com/office/drawing/2014/main" id="{C9CDD100-0CAE-417E-834A-B8DA143837BA}"/>
              </a:ext>
            </a:extLst>
          </p:cNvPr>
          <p:cNvSpPr/>
          <p:nvPr/>
        </p:nvSpPr>
        <p:spPr>
          <a:xfrm>
            <a:off x="9853126" y="1737343"/>
            <a:ext cx="2142931" cy="1436914"/>
          </a:xfrm>
          <a:prstGeom prst="accentBorderCallout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E723C7C1-D7C0-47C7-9585-479978506A9A}"/>
              </a:ext>
            </a:extLst>
          </p:cNvPr>
          <p:cNvSpPr txBox="1"/>
          <p:nvPr/>
        </p:nvSpPr>
        <p:spPr>
          <a:xfrm>
            <a:off x="9955763" y="1717136"/>
            <a:ext cx="19127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ADMINISTRACJA RZĄDOWA NIE MOŻE PRZEJMOWAĆ ZADAŃ JST!!!</a:t>
            </a:r>
          </a:p>
        </p:txBody>
      </p:sp>
      <p:sp>
        <p:nvSpPr>
          <p:cNvPr id="6" name="Strzałka: w prawo 5">
            <a:extLst>
              <a:ext uri="{FF2B5EF4-FFF2-40B4-BE49-F238E27FC236}">
                <a16:creationId xmlns:a16="http://schemas.microsoft.com/office/drawing/2014/main" id="{5F808118-5A63-4306-89A0-1409DC609998}"/>
              </a:ext>
            </a:extLst>
          </p:cNvPr>
          <p:cNvSpPr/>
          <p:nvPr/>
        </p:nvSpPr>
        <p:spPr>
          <a:xfrm>
            <a:off x="3107094" y="466531"/>
            <a:ext cx="513184" cy="1029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71270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ORGANY JST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pl-PL" dirty="0"/>
              <a:t>Art. 169 Konstytucji RP</a:t>
            </a:r>
          </a:p>
          <a:p>
            <a:pPr marL="0" indent="0" algn="just">
              <a:buNone/>
            </a:pPr>
            <a:r>
              <a:rPr lang="pl-PL" dirty="0"/>
              <a:t>1. Jednostki samorządu terytorialnego wykonują swoje zadania za pośrednictwem </a:t>
            </a:r>
            <a:r>
              <a:rPr lang="pl-PL" dirty="0">
                <a:solidFill>
                  <a:srgbClr val="FF0000"/>
                </a:solidFill>
              </a:rPr>
              <a:t>organów stanowiących i wykonawczych</a:t>
            </a:r>
            <a:r>
              <a:rPr lang="pl-PL" dirty="0"/>
              <a:t>. </a:t>
            </a:r>
          </a:p>
          <a:p>
            <a:pPr marL="0" indent="0" algn="just">
              <a:buNone/>
            </a:pPr>
            <a:r>
              <a:rPr lang="pl-PL" dirty="0"/>
              <a:t>2. Wybory do organów stanowiących są powszechne, równe, bezpośrednie i odbywają się w głosowaniu tajnym. Zasady i tryb zgłaszania kandydatów i przeprowadzania wyborów oraz warunki ważności wyborów określa ustawa. </a:t>
            </a:r>
          </a:p>
          <a:p>
            <a:pPr marL="0" indent="0" algn="just">
              <a:buNone/>
            </a:pPr>
            <a:r>
              <a:rPr lang="pl-PL" dirty="0"/>
              <a:t>3. Zasady i tryb wyborów oraz odwoływania organów wykonawczych jednostek samorządu terytorialnego określa ustawa. </a:t>
            </a:r>
          </a:p>
          <a:p>
            <a:pPr marL="0" indent="0" algn="just">
              <a:buNone/>
            </a:pPr>
            <a:r>
              <a:rPr lang="pl-PL" dirty="0"/>
              <a:t>4. Ustrój wewnętrzny jednostek samorządu terytorialnego określają, w granicach ustaw, ich organy stanowiące.</a:t>
            </a:r>
          </a:p>
        </p:txBody>
      </p:sp>
    </p:spTree>
    <p:extLst>
      <p:ext uri="{BB962C8B-B14F-4D97-AF65-F5344CB8AC3E}">
        <p14:creationId xmlns:p14="http://schemas.microsoft.com/office/powerpoint/2010/main" val="18928660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</p:nvPr>
        </p:nvGraphicFramePr>
        <p:xfrm>
          <a:off x="845976" y="2470917"/>
          <a:ext cx="10515600" cy="25603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321674956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1850222954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33470176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l-PL" dirty="0">
                          <a:solidFill>
                            <a:schemeClr val="tx1"/>
                          </a:solidFill>
                        </a:rPr>
                        <a:t>STOPIEŃ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solidFill>
                            <a:schemeClr val="tx1"/>
                          </a:solidFill>
                        </a:rPr>
                        <a:t>ORGAN STANOWIĄCY I KONTROLNY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solidFill>
                            <a:schemeClr val="tx1"/>
                          </a:solidFill>
                        </a:rPr>
                        <a:t>ORGAN WYKONAWCZY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91250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GMINA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RADA GMINY (MIASTA)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WÓJT (BURMISTRZ, PREZYDENT MIASTA)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81661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POWIAT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RADA POWIATU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ZARZĄD POWIATU (ZE STAROSTĄ NA CZELE)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3078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WOJEWÓDZTWO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SEJMIK WOJEWÓDZTWA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ZARZĄD WOJEWÓDZTWA (Z MARSZAŁKIEM NA CZELE)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49636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71855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448055"/>
            <a:ext cx="3414370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36B6D60-D959-43CE-AD16-D0AB341D9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731519"/>
            <a:ext cx="2845191" cy="3237579"/>
          </a:xfrm>
        </p:spPr>
        <p:txBody>
          <a:bodyPr>
            <a:normAutofit/>
          </a:bodyPr>
          <a:lstStyle/>
          <a:p>
            <a:r>
              <a:rPr lang="pl-PL" sz="3500">
                <a:solidFill>
                  <a:srgbClr val="FFFFFF"/>
                </a:solidFill>
              </a:rPr>
              <a:t>USTAWA O SAMORZĄDZIE GMINNYM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19227"/>
            <a:ext cx="3414369" cy="1979852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4603" y="448055"/>
            <a:ext cx="7688475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EBD1876-44A0-4844-9CE0-A7AC6D62D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9709" y="686862"/>
            <a:ext cx="7037591" cy="547512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l-PL" sz="1200" dirty="0"/>
              <a:t>ART. 11A. 1. ORGANAMI GMINY SĄ: </a:t>
            </a:r>
          </a:p>
          <a:p>
            <a:pPr marL="0" indent="0">
              <a:buNone/>
            </a:pPr>
            <a:r>
              <a:rPr lang="pl-PL" sz="1200" dirty="0"/>
              <a:t>1) RADA GMINY; </a:t>
            </a:r>
          </a:p>
          <a:p>
            <a:pPr marL="0" indent="0">
              <a:buNone/>
            </a:pPr>
            <a:r>
              <a:rPr lang="pl-PL" sz="1200" dirty="0"/>
              <a:t>2) WÓJT (BURMISTRZ, PREZYDENT MIASTA).</a:t>
            </a:r>
          </a:p>
          <a:p>
            <a:pPr marL="0" indent="0">
              <a:buNone/>
            </a:pPr>
            <a:r>
              <a:rPr lang="pl-PL" sz="1200" dirty="0"/>
              <a:t>ART. 15. (…) ORGANEM STANOWIĄCYM I KONTROLNYM W GMINIE JEST RADA GMINY. </a:t>
            </a:r>
          </a:p>
          <a:p>
            <a:pPr marL="0" indent="0">
              <a:buNone/>
            </a:pPr>
            <a:r>
              <a:rPr lang="pl-PL" sz="1200" dirty="0"/>
              <a:t>2. JEŻELI SIEDZIBA RADY GMINY ZNAJDUJE SIĘ W MIEŚCIE POŁOŻONYM NA TERYTORIUM TEJ GMINY, RADA NOSI NAZWĘ RADY MIEJSKIEJ. </a:t>
            </a:r>
          </a:p>
          <a:p>
            <a:pPr marL="0" indent="0">
              <a:buNone/>
            </a:pPr>
            <a:r>
              <a:rPr lang="pl-PL" sz="1200" dirty="0"/>
              <a:t>ART. 16. KADENCJA RADY GMINY TRWA 5 LAT LICZĄC OD DNIA WYBORU. </a:t>
            </a:r>
          </a:p>
          <a:p>
            <a:pPr marL="0" indent="0">
              <a:buNone/>
            </a:pPr>
            <a:r>
              <a:rPr lang="pl-PL" sz="1200" dirty="0"/>
              <a:t>ART. 17. 1. W SKŁAD RADY WCHODZĄ RADNI W LICZBIE: </a:t>
            </a:r>
          </a:p>
          <a:p>
            <a:pPr marL="514350" indent="-514350">
              <a:buAutoNum type="arabicParenR"/>
            </a:pPr>
            <a:r>
              <a:rPr lang="pl-PL" sz="1200" dirty="0"/>
              <a:t>PIĘTNASTU W GMINACH DO 20 000 MIESZKAŃCÓW; </a:t>
            </a:r>
          </a:p>
          <a:p>
            <a:pPr marL="514350" indent="-514350">
              <a:buAutoNum type="arabicParenR"/>
            </a:pPr>
            <a:r>
              <a:rPr lang="pl-PL" sz="1200" dirty="0"/>
              <a:t>DWUDZIESTU JEDEN W GMINACH DO 50 000 MIESZKAŃCÓW;</a:t>
            </a:r>
          </a:p>
          <a:p>
            <a:pPr marL="514350" indent="-514350">
              <a:buAutoNum type="arabicParenR"/>
            </a:pPr>
            <a:r>
              <a:rPr lang="pl-PL" sz="1200" dirty="0"/>
              <a:t>DWUDZIESTU TRZECH W GMINACH DO 100 000 MIESZKAŃCÓW; </a:t>
            </a:r>
          </a:p>
          <a:p>
            <a:pPr marL="514350" indent="-514350">
              <a:buAutoNum type="arabicParenR"/>
            </a:pPr>
            <a:r>
              <a:rPr lang="pl-PL" sz="1200" dirty="0"/>
              <a:t>DWUDZIESTU PIĘCIU W GMINACH DO 200 000 MIESZKAŃCÓW ORAZ PO TRZECH NA KAŻDE DALSZE ROZPOCZĘTE 100 000 MIESZKAŃCÓW, NIE WIĘCEJ JEDNAK NIŻ CZTERDZIESTU PIĘCIU RADNYCH.     </a:t>
            </a:r>
            <a:r>
              <a:rPr lang="pl-PL" sz="1200" b="1" u="sng" dirty="0">
                <a:solidFill>
                  <a:srgbClr val="FF0000"/>
                </a:solidFill>
              </a:rPr>
              <a:t>(WYJĄTEK! MIASTO STOŁECZNE WARSZAWA)</a:t>
            </a:r>
          </a:p>
          <a:p>
            <a:pPr marL="0" indent="0">
              <a:buNone/>
            </a:pPr>
            <a:r>
              <a:rPr lang="pl-PL" sz="1200" dirty="0"/>
              <a:t>(…)</a:t>
            </a:r>
          </a:p>
          <a:p>
            <a:pPr marL="0" indent="0">
              <a:buNone/>
            </a:pPr>
            <a:r>
              <a:rPr lang="pl-PL" sz="1200" dirty="0"/>
              <a:t>ART. 18. 1. DO WŁAŚCIWOŚCI RADY GMINY NALEŻĄ WSZYSTKIE SPRAWY POZOSTAJĄCE W ZAKRESIE DZIAŁANIA GMINY, O ILE USTAWY NIE STANOWIĄ INACZEJ.</a:t>
            </a:r>
          </a:p>
          <a:p>
            <a:pPr marL="0" indent="0">
              <a:buNone/>
            </a:pPr>
            <a:r>
              <a:rPr lang="pl-PL" sz="1200" dirty="0"/>
              <a:t>ART. 18A. 1. RADA GMINY KONTROLUJE DZIAŁALNOŚĆ WÓJTA (…)</a:t>
            </a:r>
          </a:p>
          <a:p>
            <a:pPr marL="0" indent="0">
              <a:buNone/>
            </a:pPr>
            <a:r>
              <a:rPr lang="pl-PL" sz="1200" dirty="0"/>
              <a:t>ART. 19. 1. RADA GMINY WYBIERA ZE SWEGO GRONA PRZEWODNICZĄCEGO I 1– 3 WICEPRZEWODNICZĄCYCH (…)</a:t>
            </a:r>
          </a:p>
        </p:txBody>
      </p:sp>
    </p:spTree>
    <p:extLst>
      <p:ext uri="{BB962C8B-B14F-4D97-AF65-F5344CB8AC3E}">
        <p14:creationId xmlns:p14="http://schemas.microsoft.com/office/powerpoint/2010/main" val="974852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tort, homar, urodziny&#10;&#10;Opis wygenerowany automatycznie">
            <a:extLst>
              <a:ext uri="{FF2B5EF4-FFF2-40B4-BE49-F238E27FC236}">
                <a16:creationId xmlns:a16="http://schemas.microsoft.com/office/drawing/2014/main" id="{DFD9652B-6D06-45EA-B8D5-420C4FD355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14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prstClr val="black"/>
              </a:buClr>
              <a:buSzPct val="100000"/>
              <a:buFont typeface="Arial"/>
              <a:buNone/>
              <a:tabLst/>
              <a:defRPr/>
            </a:pPr>
            <a:endParaRPr kumimoji="0" lang="en-US" sz="1600" b="0" i="0" u="none" strike="noStrike" kern="1200" cap="all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BD2D154-7114-4B5C-9577-4E29B146E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pl-PL" sz="3600" b="1" dirty="0"/>
              <a:t>PYTANIE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71C889A-1A51-4034-9429-CF20356D08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pl-PL" sz="3200" b="1" dirty="0"/>
              <a:t>JAKICH SFER MOŻE DOTYCZYĆ GLOBALIZACJA?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274DD1ED-C274-40D3-8A2D-20697B764549}"/>
              </a:ext>
            </a:extLst>
          </p:cNvPr>
          <p:cNvSpPr txBox="1"/>
          <p:nvPr/>
        </p:nvSpPr>
        <p:spPr>
          <a:xfrm>
            <a:off x="9955489" y="6657945"/>
            <a:ext cx="2236510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 tooltip="https://www.wired.it/scienza/medicina/2020/06/13/coronavirus-covid-prossime-pandemie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 zdjęcie</a:t>
            </a:r>
            <a:r>
              <a:rPr kumimoji="0" lang="pl-PL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autor: Nieznany autor, licencja: </a:t>
            </a:r>
            <a:r>
              <a:rPr kumimoji="0" lang="pl-PL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kumimoji="0" lang="pl-PL" sz="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13084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FE6DF5C-A1C8-41A1-85C2-010287CD5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49D6528-D633-47EE-8013-66E33E2E25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pl-PL" dirty="0"/>
              <a:t>ART. 26. 1. ORGANEM WYKONAWCZYM GMINY JEST WÓJT. </a:t>
            </a:r>
          </a:p>
          <a:p>
            <a:pPr marL="0" indent="0" algn="just">
              <a:buNone/>
            </a:pPr>
            <a:r>
              <a:rPr lang="pl-PL" dirty="0"/>
              <a:t>2. KADENCJA WÓJTA </a:t>
            </a:r>
            <a:r>
              <a:rPr lang="pl-PL" dirty="0">
                <a:solidFill>
                  <a:schemeClr val="accent4">
                    <a:lumMod val="75000"/>
                  </a:schemeClr>
                </a:solidFill>
              </a:rPr>
              <a:t>ROZPOCZYNA SIĘ W DNIU ROZPOCZĘCIA KADENCJI RADY GMINY </a:t>
            </a:r>
            <a:r>
              <a:rPr lang="pl-PL" dirty="0"/>
              <a:t>LUB WYBORU GO PRZEZ RADĘ GMINY </a:t>
            </a:r>
            <a:r>
              <a:rPr lang="pl-PL" dirty="0">
                <a:solidFill>
                  <a:schemeClr val="accent4">
                    <a:lumMod val="75000"/>
                  </a:schemeClr>
                </a:solidFill>
              </a:rPr>
              <a:t>I UPŁYWA Z DNIEM UPŁYWU KADENCJI RADY GMINY</a:t>
            </a:r>
            <a:r>
              <a:rPr lang="pl-PL" dirty="0"/>
              <a:t>. </a:t>
            </a:r>
          </a:p>
          <a:p>
            <a:pPr marL="0" indent="0" algn="just">
              <a:buNone/>
            </a:pPr>
            <a:r>
              <a:rPr lang="pl-PL" dirty="0"/>
              <a:t>2A. WÓJTEM (BURMISTRZEM, PREZYDENTEM MIASTA) NIE MOŻE BYĆ OSOBA, KTÓRA NIE JEST OBYWATELEM POLSKIM. </a:t>
            </a:r>
          </a:p>
          <a:p>
            <a:pPr marL="0" indent="0" algn="just">
              <a:buNone/>
            </a:pPr>
            <a:r>
              <a:rPr lang="pl-PL" dirty="0"/>
              <a:t>3. BURMISTRZ JEST ORGANEM WYKONAWCZYM W GMINIE, W KTÓREJ SIEDZIBA WŁADZ ZNAJDUJE SIĘ </a:t>
            </a:r>
            <a:r>
              <a:rPr lang="pl-PL" dirty="0">
                <a:solidFill>
                  <a:srgbClr val="0070C0"/>
                </a:solidFill>
              </a:rPr>
              <a:t>W MIEŚCIE POŁOŻONYM NA TERYTORIUM TEJ GMINY</a:t>
            </a:r>
            <a:r>
              <a:rPr lang="pl-PL" dirty="0"/>
              <a:t>. </a:t>
            </a:r>
          </a:p>
          <a:p>
            <a:pPr marL="0" indent="0" algn="just">
              <a:buNone/>
            </a:pPr>
            <a:r>
              <a:rPr lang="pl-PL" dirty="0"/>
              <a:t>4. W MIASTACH </a:t>
            </a:r>
            <a:r>
              <a:rPr lang="pl-PL" b="1" u="sng" dirty="0"/>
              <a:t>POWYŻEJ 100 000 MIESZKAŃCÓW </a:t>
            </a:r>
            <a:r>
              <a:rPr lang="pl-PL" dirty="0">
                <a:solidFill>
                  <a:srgbClr val="0070C0"/>
                </a:solidFill>
              </a:rPr>
              <a:t>ORGANEM WYKONAWCZYM JEST PREZYDENT MIASTA</a:t>
            </a:r>
            <a:r>
              <a:rPr lang="pl-PL" dirty="0"/>
              <a:t>. DOTYCZY TO RÓWNIEŻ MIAST, W KTÓRYCH DO DNIA WEJŚCIA W ŻYCIE NINIEJSZEJ USTAWY PREZYDENT MIASTA BYŁ ORGANEM WYKONAWCZO-ZARZĄDZAJĄCYM.</a:t>
            </a:r>
          </a:p>
        </p:txBody>
      </p:sp>
    </p:spTree>
    <p:extLst>
      <p:ext uri="{BB962C8B-B14F-4D97-AF65-F5344CB8AC3E}">
        <p14:creationId xmlns:p14="http://schemas.microsoft.com/office/powerpoint/2010/main" val="2333548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448055"/>
            <a:ext cx="3414370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C0F6735-7213-4375-B8D1-69EAE29A2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731519"/>
            <a:ext cx="2845191" cy="3237579"/>
          </a:xfrm>
        </p:spPr>
        <p:txBody>
          <a:bodyPr>
            <a:normAutofit/>
          </a:bodyPr>
          <a:lstStyle/>
          <a:p>
            <a:r>
              <a:rPr lang="pl-PL" sz="3200">
                <a:solidFill>
                  <a:srgbClr val="FFFFFF"/>
                </a:solidFill>
              </a:rPr>
              <a:t>USTAWA O SAMORZĄDZIE POWIATOWYM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19227"/>
            <a:ext cx="3414369" cy="1979852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4603" y="448055"/>
            <a:ext cx="7688475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461E968-5012-40F3-8035-6EBF89FE65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9709" y="686862"/>
            <a:ext cx="7037591" cy="5475129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pl-PL" sz="2000" dirty="0"/>
              <a:t>ART. 8. (…) 2. ORGANAMI POWIATU SĄ: </a:t>
            </a:r>
          </a:p>
          <a:p>
            <a:pPr marL="514350" indent="-514350">
              <a:buAutoNum type="arabicParenR"/>
            </a:pPr>
            <a:r>
              <a:rPr lang="pl-PL" sz="2000" dirty="0"/>
              <a:t>RADA POWIATU; </a:t>
            </a:r>
          </a:p>
          <a:p>
            <a:pPr marL="514350" indent="-514350">
              <a:buAutoNum type="arabicParenR"/>
            </a:pPr>
            <a:r>
              <a:rPr lang="pl-PL" sz="2000" dirty="0"/>
              <a:t>ZARZĄD POWIATU. </a:t>
            </a:r>
          </a:p>
          <a:p>
            <a:pPr marL="0" indent="0">
              <a:buNone/>
            </a:pPr>
            <a:r>
              <a:rPr lang="pl-PL" sz="2000" dirty="0"/>
              <a:t>ART. 9. 1. RADA POWIATU JEST ORGANEM STANOWIĄCYM I KONTROLNYM POWIATU(…)</a:t>
            </a:r>
          </a:p>
          <a:p>
            <a:pPr marL="0" indent="0">
              <a:buNone/>
            </a:pPr>
            <a:r>
              <a:rPr lang="pl-PL" sz="2000" dirty="0"/>
              <a:t>2. KADENCJA RADY TRWA 5 LAT, LICZĄC OD DNIA WYBORÓW. </a:t>
            </a:r>
          </a:p>
          <a:p>
            <a:pPr marL="0" indent="0">
              <a:buNone/>
            </a:pPr>
            <a:r>
              <a:rPr lang="pl-PL" sz="2000" dirty="0"/>
              <a:t>3. RADNI WYBIERANI SĄ </a:t>
            </a:r>
            <a:r>
              <a:rPr lang="pl-PL" sz="2000" u="sng" dirty="0"/>
              <a:t>W WYBORACH BEZPOŚREDNICH</a:t>
            </a:r>
            <a:r>
              <a:rPr lang="pl-PL" sz="2000" dirty="0"/>
              <a:t>(…) </a:t>
            </a:r>
          </a:p>
          <a:p>
            <a:pPr marL="0" indent="0">
              <a:buNone/>
            </a:pPr>
            <a:r>
              <a:rPr lang="pl-PL" sz="2000" dirty="0"/>
              <a:t>4. W SKŁAD RADY POWIATU WCHODZĄ RADNI W LICZBIE PIĘTNASTU W POWIATACH LICZĄCYCH DO 40 000 MIESZKAŃCÓW ORAZ PO DWÓCH NA KAŻDE KOLEJNE ROZPOCZĘTE 20 000 MIESZKAŃCÓW, ALE NIE WIĘCEJ NIŻ DWUDZIESTU DZIEWIĘCIU RADNYCH. </a:t>
            </a:r>
          </a:p>
          <a:p>
            <a:pPr marL="0" indent="0">
              <a:buNone/>
            </a:pPr>
            <a:r>
              <a:rPr lang="pl-PL" sz="2000" dirty="0"/>
              <a:t>(…)</a:t>
            </a:r>
          </a:p>
          <a:p>
            <a:pPr marL="0" indent="0">
              <a:buNone/>
            </a:pPr>
            <a:r>
              <a:rPr lang="pl-PL" sz="2000" dirty="0"/>
              <a:t>ART. 14. 1. RADA POWIATU WYBIERA ZE SWEGO GRONA </a:t>
            </a:r>
            <a:r>
              <a:rPr lang="pl-PL" sz="2000" u="sng" dirty="0"/>
              <a:t>PRZEWODNICZĄCEGO I JEDNEGO LUB DWÓCH WICEPRZEWODNICZĄCYCH </a:t>
            </a:r>
            <a:r>
              <a:rPr lang="pl-PL" sz="2000" dirty="0"/>
              <a:t>(…)</a:t>
            </a:r>
          </a:p>
        </p:txBody>
      </p:sp>
    </p:spTree>
    <p:extLst>
      <p:ext uri="{BB962C8B-B14F-4D97-AF65-F5344CB8AC3E}">
        <p14:creationId xmlns:p14="http://schemas.microsoft.com/office/powerpoint/2010/main" val="4507879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EB42F4D-4245-478D-A7D7-0E531DF7C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3A3B9AE-9A91-4D8F-84F0-3892EAD4E7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dirty="0"/>
              <a:t>ART. 26. 1. ZARZĄD POWIATU JEST ORGANEM WYKONAWCZYM POWIATU. </a:t>
            </a:r>
          </a:p>
          <a:p>
            <a:pPr marL="0" indent="0" algn="just">
              <a:buNone/>
            </a:pPr>
            <a:r>
              <a:rPr lang="pl-PL" dirty="0"/>
              <a:t>2. W SKŁAD ZARZĄDU POWIATU WCHODZĄ </a:t>
            </a:r>
            <a:r>
              <a:rPr lang="pl-PL" dirty="0">
                <a:solidFill>
                  <a:srgbClr val="FF0000"/>
                </a:solidFill>
              </a:rPr>
              <a:t>STAROSTA JAKO JEGO PRZEWODNICZĄCY</a:t>
            </a:r>
            <a:r>
              <a:rPr lang="pl-PL" dirty="0"/>
              <a:t>, WICESTAROSTA I POZOSTALI CZŁONKOWIE. </a:t>
            </a:r>
          </a:p>
          <a:p>
            <a:pPr marL="0" indent="0" algn="just">
              <a:buNone/>
            </a:pPr>
            <a:r>
              <a:rPr lang="pl-PL" dirty="0"/>
              <a:t>(…)</a:t>
            </a:r>
          </a:p>
          <a:p>
            <a:pPr marL="0" indent="0" algn="just">
              <a:buNone/>
            </a:pPr>
            <a:r>
              <a:rPr lang="pl-PL" dirty="0"/>
              <a:t>ART. 27. 1. RADA POWIATU WYBIERA ZARZĄD W LICZBIE </a:t>
            </a:r>
            <a:r>
              <a:rPr lang="pl-PL" dirty="0">
                <a:solidFill>
                  <a:srgbClr val="00B0F0"/>
                </a:solidFill>
              </a:rPr>
              <a:t>OD 3 DO 5 OSÓB</a:t>
            </a:r>
            <a:r>
              <a:rPr lang="pl-PL" dirty="0"/>
              <a:t>, W TYM STAROSTĘ I WICESTAROSTĘ (…)</a:t>
            </a:r>
          </a:p>
        </p:txBody>
      </p:sp>
    </p:spTree>
    <p:extLst>
      <p:ext uri="{BB962C8B-B14F-4D97-AF65-F5344CB8AC3E}">
        <p14:creationId xmlns:p14="http://schemas.microsoft.com/office/powerpoint/2010/main" val="31977104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448055"/>
            <a:ext cx="3414370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07A0496-0B56-4E97-9A32-4A212D013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731519"/>
            <a:ext cx="2845191" cy="3237579"/>
          </a:xfrm>
        </p:spPr>
        <p:txBody>
          <a:bodyPr>
            <a:normAutofit/>
          </a:bodyPr>
          <a:lstStyle/>
          <a:p>
            <a:r>
              <a:rPr lang="pl-PL" sz="2900">
                <a:solidFill>
                  <a:srgbClr val="FFFFFF"/>
                </a:solidFill>
              </a:rPr>
              <a:t>USTAWA O SAMORZĄDZIE WOJEWÓDZTWA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19227"/>
            <a:ext cx="3414369" cy="1979852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4603" y="448055"/>
            <a:ext cx="7688475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EC678FD-A98D-4289-8F28-61A7006AB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9709" y="686862"/>
            <a:ext cx="7037591" cy="5475129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pl-PL" sz="1800" dirty="0"/>
              <a:t>ART. 15. ORGANAMI SAMORZĄDU WOJEWÓDZTWA SĄ: </a:t>
            </a:r>
          </a:p>
          <a:p>
            <a:pPr marL="514350" indent="-514350">
              <a:buAutoNum type="arabicParenR"/>
            </a:pPr>
            <a:r>
              <a:rPr lang="pl-PL" sz="1800" dirty="0"/>
              <a:t>SEJMIK WOJEWÓDZTWA; </a:t>
            </a:r>
          </a:p>
          <a:p>
            <a:pPr marL="514350" indent="-514350">
              <a:buAutoNum type="arabicParenR"/>
            </a:pPr>
            <a:r>
              <a:rPr lang="pl-PL" sz="1800" dirty="0"/>
              <a:t>ZARZĄD WOJEWÓDZTWA. </a:t>
            </a:r>
          </a:p>
          <a:p>
            <a:pPr marL="0" indent="0">
              <a:buNone/>
            </a:pPr>
            <a:r>
              <a:rPr lang="pl-PL" sz="1800" dirty="0"/>
              <a:t>ART. 16. 1. SEJMIK WOJEWÓDZTWA JEST ORGANEM STANOWIĄCYM I KONTROLNYM WOJEWÓDZTWA. </a:t>
            </a:r>
          </a:p>
          <a:p>
            <a:pPr marL="0" indent="0">
              <a:buNone/>
            </a:pPr>
            <a:r>
              <a:rPr lang="pl-PL" sz="1800" dirty="0"/>
              <a:t>2. KADENCJA SEJMIKU WOJEWÓDZTWA TRWA 5 LAT, LICZĄC OD DNIA WYBORÓW. </a:t>
            </a:r>
          </a:p>
          <a:p>
            <a:pPr marL="0" indent="0">
              <a:buNone/>
            </a:pPr>
            <a:r>
              <a:rPr lang="pl-PL" sz="1800" dirty="0"/>
              <a:t>3. W SKŁAD SEJMIKU WOJEWÓDZTWA WCHODZĄ RADNI WYBRANI W WYBORACH BEZPOŚREDNICH W LICZBIE TRZYDZIESTU W WOJEWÓDZTWACH LICZĄCYCH DO 2 000 000 MIESZKAŃCÓW ORAZ PO TRZECH RADNYCH NA KAŻDE KOLEJNE ROZPOCZĘTE 500 000 MIESZKAŃCÓW. </a:t>
            </a:r>
          </a:p>
          <a:p>
            <a:pPr marL="0" indent="0">
              <a:buNone/>
            </a:pPr>
            <a:r>
              <a:rPr lang="pl-PL" sz="1800" dirty="0"/>
              <a:t>(…)</a:t>
            </a:r>
          </a:p>
          <a:p>
            <a:pPr marL="0" indent="0">
              <a:buNone/>
            </a:pPr>
            <a:r>
              <a:rPr lang="pl-PL" sz="1800" dirty="0"/>
              <a:t>ART. 20. 1. SEJMIK WOJEWÓDZTWA WYBIERA ZE SWOJEGO GRONA PRZEWODNICZĄCEGO ORAZ NIE WIĘCEJ NIŻ 3 WICEPRZEWODNICZĄCYCH, BEZWZGLĘDNĄ WIĘKSZOŚCIĄ GŁOSÓW W OBECNOŚCI CO NAJMNIEJ POŁOWY USTAWOWEGO SKŁADU SEJMIKU, W GŁOSOWANIU TAJNYM.</a:t>
            </a:r>
          </a:p>
          <a:p>
            <a:pPr marL="0" indent="0">
              <a:buNone/>
            </a:pPr>
            <a:r>
              <a:rPr lang="pl-PL" sz="1800" dirty="0"/>
              <a:t>(…)</a:t>
            </a:r>
          </a:p>
        </p:txBody>
      </p:sp>
    </p:spTree>
    <p:extLst>
      <p:ext uri="{BB962C8B-B14F-4D97-AF65-F5344CB8AC3E}">
        <p14:creationId xmlns:p14="http://schemas.microsoft.com/office/powerpoint/2010/main" val="21398273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EF35A45-F9BF-45E0-B278-D63CC3BBD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D40A848-C753-406C-B149-F32882FD91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dirty="0"/>
              <a:t>ART. 31. 1. ZARZĄD WOJEWÓDZTWA JEST ORGANEM WYKONAWCZYM WOJEWÓDZTWA.</a:t>
            </a:r>
          </a:p>
          <a:p>
            <a:pPr marL="0" indent="0" algn="just">
              <a:buNone/>
            </a:pPr>
            <a:r>
              <a:rPr lang="pl-PL" dirty="0"/>
              <a:t>2. W SKŁAD ZARZĄDU WOJEWÓDZTWA, LICZĄCEGO </a:t>
            </a:r>
            <a:r>
              <a:rPr lang="pl-PL" dirty="0">
                <a:solidFill>
                  <a:srgbClr val="FF0000"/>
                </a:solidFill>
              </a:rPr>
              <a:t>5 OSÓB</a:t>
            </a:r>
            <a:r>
              <a:rPr lang="pl-PL" dirty="0"/>
              <a:t>, WCHODZI </a:t>
            </a:r>
            <a:r>
              <a:rPr lang="pl-PL" dirty="0">
                <a:solidFill>
                  <a:srgbClr val="FF0000"/>
                </a:solidFill>
              </a:rPr>
              <a:t>MARSZAŁEK WOJEWÓDZTWA JAKO JEGO PRZEWODNICZĄCY</a:t>
            </a:r>
            <a:r>
              <a:rPr lang="pl-PL" dirty="0"/>
              <a:t>, WICEMARSZAŁEK LUB 2 WICEMARSZAŁKÓW I POZOSTALI CZŁONKOWIE.</a:t>
            </a:r>
          </a:p>
          <a:p>
            <a:pPr marL="0" indent="0" algn="just">
              <a:buNone/>
            </a:pPr>
            <a:r>
              <a:rPr lang="pl-PL" dirty="0"/>
              <a:t>(…)</a:t>
            </a:r>
          </a:p>
        </p:txBody>
      </p:sp>
    </p:spTree>
    <p:extLst>
      <p:ext uri="{BB962C8B-B14F-4D97-AF65-F5344CB8AC3E}">
        <p14:creationId xmlns:p14="http://schemas.microsoft.com/office/powerpoint/2010/main" val="13090825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pl-PL" dirty="0"/>
              <a:t>PYTANIE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r>
              <a:rPr lang="pl-PL" sz="3600" dirty="0"/>
              <a:t>KTÓRE JST SĄ WYMIENIONE W KONSTYTUCJI RP Z 1997 R.? DLACZEGO? </a:t>
            </a:r>
          </a:p>
        </p:txBody>
      </p:sp>
      <p:pic>
        <p:nvPicPr>
          <p:cNvPr id="5" name="Obraz 4" descr="Obraz zawierający tekst&#10;&#10;Opis wygenerowany automatycznie">
            <a:extLst>
              <a:ext uri="{FF2B5EF4-FFF2-40B4-BE49-F238E27FC236}">
                <a16:creationId xmlns:a16="http://schemas.microsoft.com/office/drawing/2014/main" id="{1005DF68-E117-42FF-9921-A8AD3DD1BB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544" r="918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ole tekstowe 5">
            <a:extLst>
              <a:ext uri="{FF2B5EF4-FFF2-40B4-BE49-F238E27FC236}">
                <a16:creationId xmlns:a16="http://schemas.microsoft.com/office/drawing/2014/main" id="{FC328871-7810-415F-A182-67F70C174F56}"/>
              </a:ext>
            </a:extLst>
          </p:cNvPr>
          <p:cNvSpPr txBox="1"/>
          <p:nvPr/>
        </p:nvSpPr>
        <p:spPr>
          <a:xfrm>
            <a:off x="2551367" y="6657945"/>
            <a:ext cx="208422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 tooltip="https://histmag.org/Konstytucja-RP-z-2-kwietnia-1997-roku-sukces-czy-Targowica-Nieskonczenie-Niepodlegla-1777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 zdjęcie</a:t>
            </a:r>
            <a:r>
              <a:rPr kumimoji="0" lang="pl-PL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autor: Nieznany autor, licencja: </a:t>
            </a:r>
            <a:r>
              <a:rPr kumimoji="0" lang="pl-PL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kumimoji="0" lang="pl-PL" sz="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08303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pl-PL" dirty="0">
                <a:solidFill>
                  <a:srgbClr val="FF0000"/>
                </a:solidFill>
              </a:rPr>
              <a:t>NADZÓR WERYFIKACYJNY</a:t>
            </a:r>
            <a:r>
              <a:rPr lang="pl-PL" dirty="0"/>
              <a:t> </a:t>
            </a:r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r>
              <a:rPr lang="pl-PL" dirty="0"/>
              <a:t>Art. 171 Konstytucji RP</a:t>
            </a:r>
          </a:p>
          <a:p>
            <a:pPr marL="0" indent="0" algn="just">
              <a:buNone/>
            </a:pPr>
            <a:r>
              <a:rPr lang="pl-PL" dirty="0"/>
              <a:t>1. Działalność samorządu terytorialnego podlega nadzorowi z punktu widzenia </a:t>
            </a:r>
            <a:r>
              <a:rPr lang="pl-PL" b="1" u="sng" dirty="0"/>
              <a:t>legalności</a:t>
            </a:r>
            <a:r>
              <a:rPr lang="pl-PL" dirty="0"/>
              <a:t>. </a:t>
            </a:r>
          </a:p>
          <a:p>
            <a:pPr marL="0" indent="0" algn="just">
              <a:buNone/>
            </a:pPr>
            <a:r>
              <a:rPr lang="pl-PL" dirty="0"/>
              <a:t>2. Organami nadzoru nad działalnością jednostek samorządu terytorialnego są </a:t>
            </a:r>
            <a:r>
              <a:rPr lang="pl-PL" u="sng" dirty="0"/>
              <a:t>Prezes Rady Ministrów i wojewodowie</a:t>
            </a:r>
            <a:r>
              <a:rPr lang="pl-PL" dirty="0"/>
              <a:t>, a w zakresie spraw finansowych </a:t>
            </a:r>
            <a:r>
              <a:rPr lang="pl-PL" u="sng" dirty="0"/>
              <a:t>regionalne izby obrachunkowe</a:t>
            </a:r>
            <a:r>
              <a:rPr lang="pl-PL" dirty="0"/>
              <a:t>. </a:t>
            </a:r>
          </a:p>
          <a:p>
            <a:pPr marL="0" indent="0" algn="just">
              <a:buNone/>
            </a:pPr>
            <a:r>
              <a:rPr lang="pl-PL" dirty="0"/>
              <a:t>3. </a:t>
            </a:r>
            <a:r>
              <a:rPr lang="pl-PL" u="sng" dirty="0"/>
              <a:t>Sejm</a:t>
            </a:r>
            <a:r>
              <a:rPr lang="pl-PL" dirty="0"/>
              <a:t>, na wniosek Prezesa Rady Ministrów, może rozwiązać organ stanowiący samorządu terytorialnego, jeżeli organ ten rażąco narusza Konstytucję lub ustawy. -&gt; </a:t>
            </a:r>
            <a:r>
              <a:rPr lang="pl-PL" b="1" dirty="0">
                <a:solidFill>
                  <a:srgbClr val="FF0000"/>
                </a:solidFill>
              </a:rPr>
              <a:t>środek o charakterze nadzorczym </a:t>
            </a:r>
            <a:r>
              <a:rPr lang="pl-PL" dirty="0"/>
              <a:t>!!!</a:t>
            </a:r>
          </a:p>
        </p:txBody>
      </p:sp>
    </p:spTree>
    <p:extLst>
      <p:ext uri="{BB962C8B-B14F-4D97-AF65-F5344CB8AC3E}">
        <p14:creationId xmlns:p14="http://schemas.microsoft.com/office/powerpoint/2010/main" val="26316080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ADMINISTRACJA SAMORZĄDU ZAWODOWEGO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l-PL" dirty="0"/>
              <a:t>Art. 17 Konstytucji RP</a:t>
            </a:r>
          </a:p>
          <a:p>
            <a:pPr marL="0" indent="0" algn="just">
              <a:buNone/>
            </a:pPr>
            <a:r>
              <a:rPr lang="pl-PL" dirty="0"/>
              <a:t>1. </a:t>
            </a:r>
            <a:r>
              <a:rPr lang="pl-PL" u="sng" dirty="0"/>
              <a:t>W drodze ustawy</a:t>
            </a:r>
            <a:r>
              <a:rPr lang="pl-PL" dirty="0"/>
              <a:t> można tworzyć samorządy zawodowe, reprezentujące osoby wykonujące </a:t>
            </a:r>
            <a:r>
              <a:rPr lang="pl-PL" dirty="0">
                <a:solidFill>
                  <a:srgbClr val="FF0000"/>
                </a:solidFill>
              </a:rPr>
              <a:t>zawody zaufania publicznego </a:t>
            </a:r>
            <a:r>
              <a:rPr lang="pl-PL" dirty="0"/>
              <a:t>i sprawujące pieczę nad należytym wykonywaniem tych zawodów w granicach interesu publicznego i dla jego ochrony.</a:t>
            </a:r>
          </a:p>
          <a:p>
            <a:pPr marL="0" indent="0" algn="just">
              <a:buNone/>
            </a:pPr>
            <a:r>
              <a:rPr lang="pl-PL" dirty="0"/>
              <a:t> 2. W drodze ustawy można tworzyć również inne rodzaje samorządu. Samorządy te nie mogą naruszać wolności wykonywania zawodu ani ograniczać wolności podejmowania działalności gospodarczej.</a:t>
            </a:r>
          </a:p>
        </p:txBody>
      </p:sp>
    </p:spTree>
    <p:extLst>
      <p:ext uri="{BB962C8B-B14F-4D97-AF65-F5344CB8AC3E}">
        <p14:creationId xmlns:p14="http://schemas.microsoft.com/office/powerpoint/2010/main" val="25018097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5B96C23D-E1FA-4B25-BFF1-33C77DA57B33}"/>
              </a:ext>
            </a:extLst>
          </p:cNvPr>
          <p:cNvSpPr/>
          <p:nvPr/>
        </p:nvSpPr>
        <p:spPr>
          <a:xfrm>
            <a:off x="838199" y="2668555"/>
            <a:ext cx="10666445" cy="193143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17CECFA-B2ED-4795-AACB-6D35771BA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BAFDB6B-941E-4290-B754-D7DBC68659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4318" y="1903445"/>
            <a:ext cx="10159482" cy="4273518"/>
          </a:xfrm>
        </p:spPr>
        <p:txBody>
          <a:bodyPr/>
          <a:lstStyle/>
          <a:p>
            <a:pPr marL="0" indent="0">
              <a:buNone/>
            </a:pPr>
            <a:endParaRPr lang="pl-PL" altLang="pl-PL" sz="2800" dirty="0"/>
          </a:p>
          <a:p>
            <a:pPr marL="0" indent="0" algn="just">
              <a:buNone/>
            </a:pPr>
            <a:endParaRPr lang="pl-PL" altLang="pl-PL" dirty="0"/>
          </a:p>
          <a:p>
            <a:pPr marL="0" indent="0" algn="just">
              <a:buNone/>
            </a:pPr>
            <a:r>
              <a:rPr lang="pl-PL" altLang="pl-PL" sz="2400" dirty="0"/>
              <a:t>ISTOTĄ SAMORZĄDU ZAWODOWEGO JEST UDZIELONA MU PRZEZ USTAWODAWCĘ SAMODZIELNOŚĆ W ZAKRESIE ORGANIZACJI WYKONYWANIA ZAWODU, OKREŚLENIA WARUNKÓW JEGO WYKONYWANIA ORAZ KONTROLI NALEŻYTEGO WYKONYWANIA ZAWODU.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093613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0DB9C61-90E0-484F-8602-02F49EDC1B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14D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F7ED563-E5DB-4937-BF78-7893C4DC9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3680" y="228036"/>
            <a:ext cx="11724640" cy="637793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901966F-ABAE-4B44-A222-DABC2D95B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220" y="860028"/>
            <a:ext cx="6006192" cy="1324907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rgbClr val="614D49"/>
                </a:solidFill>
              </a:rPr>
              <a:t>ZAWODY ZAUFANIA PUBLICZNEGO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306B647-FE95-4550-8350-3D2180C62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60466" y="699706"/>
            <a:ext cx="4114800" cy="5477256"/>
          </a:xfrm>
          <a:prstGeom prst="rect">
            <a:avLst/>
          </a:prstGeom>
          <a:solidFill>
            <a:srgbClr val="FFFFFF"/>
          </a:solidFill>
          <a:ln w="15875">
            <a:solidFill>
              <a:srgbClr val="614D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Obraz 4" descr="Obraz zawierający osoba, mężczyzna, trzymający, noszenie&#10;&#10;Opis wygenerowany automatycznie">
            <a:extLst>
              <a:ext uri="{FF2B5EF4-FFF2-40B4-BE49-F238E27FC236}">
                <a16:creationId xmlns:a16="http://schemas.microsoft.com/office/drawing/2014/main" id="{C2BC1FDC-D44D-4701-8E01-F43875DD52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8795" r="5390" b="-3"/>
          <a:stretch/>
        </p:blipFill>
        <p:spPr>
          <a:xfrm>
            <a:off x="7523826" y="862763"/>
            <a:ext cx="3788081" cy="5151142"/>
          </a:xfrm>
          <a:prstGeom prst="rect">
            <a:avLst/>
          </a:prstGeom>
        </p:spPr>
      </p:pic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94062E48-CDFC-469A-A265-1BD68A46611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71220" y="2248823"/>
          <a:ext cx="6006192" cy="39281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pole tekstowe 5">
            <a:extLst>
              <a:ext uri="{FF2B5EF4-FFF2-40B4-BE49-F238E27FC236}">
                <a16:creationId xmlns:a16="http://schemas.microsoft.com/office/drawing/2014/main" id="{C6F040B7-7697-4A17-ACBB-0DA669D663BB}"/>
              </a:ext>
            </a:extLst>
          </p:cNvPr>
          <p:cNvSpPr txBox="1"/>
          <p:nvPr/>
        </p:nvSpPr>
        <p:spPr>
          <a:xfrm>
            <a:off x="9214859" y="5813850"/>
            <a:ext cx="209704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 tooltip="http://pngimg.com/download/160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 zdjęcie</a:t>
            </a:r>
            <a:r>
              <a:rPr kumimoji="0" lang="pl-PL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autor: Nieznany autor, licencja: </a:t>
            </a:r>
            <a:r>
              <a:rPr kumimoji="0" lang="pl-PL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9" tooltip="https://creativecommons.org/licenses/by-nc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endParaRPr kumimoji="0" lang="pl-PL" sz="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4558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094508"/>
            <a:ext cx="12192000" cy="5763491"/>
          </a:xfrm>
        </p:spPr>
        <p:txBody>
          <a:bodyPr/>
          <a:lstStyle/>
          <a:p>
            <a:pPr marL="0" indent="0">
              <a:buNone/>
            </a:pPr>
            <a:endParaRPr lang="pl-PL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1" y="637310"/>
          <a:ext cx="12192000" cy="60682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93615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ZADANIE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14A8EC53-F22C-483C-BDC4-EC071B13CBD5}"/>
              </a:ext>
            </a:extLst>
          </p:cNvPr>
          <p:cNvGraphicFramePr>
            <a:graphicFrameLocks noGrp="1"/>
          </p:cNvGraphicFramePr>
          <p:nvPr/>
        </p:nvGraphicFramePr>
        <p:xfrm>
          <a:off x="2032000" y="1706443"/>
          <a:ext cx="8128000" cy="4470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866823592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224180165"/>
                    </a:ext>
                  </a:extLst>
                </a:gridCol>
              </a:tblGrid>
              <a:tr h="558815">
                <a:tc>
                  <a:txBody>
                    <a:bodyPr/>
                    <a:lstStyle/>
                    <a:p>
                      <a:r>
                        <a:rPr lang="pl-PL" dirty="0">
                          <a:solidFill>
                            <a:schemeClr val="tx1"/>
                          </a:solidFill>
                        </a:rPr>
                        <a:t>ADMINISTRACJA PRYWATNA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solidFill>
                            <a:schemeClr val="tx1"/>
                          </a:solidFill>
                        </a:rPr>
                        <a:t>ADMINISTARCJA PUBLICZNA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365670"/>
                  </a:ext>
                </a:extLst>
              </a:tr>
              <a:tr h="558815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6161220"/>
                  </a:ext>
                </a:extLst>
              </a:tr>
              <a:tr h="558815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3555916"/>
                  </a:ext>
                </a:extLst>
              </a:tr>
              <a:tr h="558815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9154461"/>
                  </a:ext>
                </a:extLst>
              </a:tr>
              <a:tr h="558815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9884633"/>
                  </a:ext>
                </a:extLst>
              </a:tr>
              <a:tr h="558815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4839040"/>
                  </a:ext>
                </a:extLst>
              </a:tr>
              <a:tr h="558815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1450028"/>
                  </a:ext>
                </a:extLst>
              </a:tr>
              <a:tr h="558815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5017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604588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5F8B363-0460-49AB-8C97-8A80F244B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D3470233-FD7C-4F82-A0DB-C712B258C39D}"/>
              </a:ext>
            </a:extLst>
          </p:cNvPr>
          <p:cNvSpPr txBox="1">
            <a:spLocks/>
          </p:cNvSpPr>
          <p:nvPr/>
        </p:nvSpPr>
        <p:spPr>
          <a:xfrm>
            <a:off x="3131587" y="2677885"/>
            <a:ext cx="5928826" cy="2696548"/>
          </a:xfrm>
          <a:prstGeom prst="rect">
            <a:avLst/>
          </a:prstGeom>
          <a:ln w="200025">
            <a:solidFill>
              <a:srgbClr val="FFC000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REFERAT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ADMINISTRACJA PUBLICZNA PROWADZONA PRZEZ KOŚCIÓŁ KATOLICKI</a:t>
            </a:r>
            <a:endParaRPr kumimoji="0" lang="pl-PL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8070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l-PL" b="1" u="sng" dirty="0">
                <a:solidFill>
                  <a:srgbClr val="7030A0"/>
                </a:solidFill>
              </a:rPr>
              <a:t>LIBERALIZACJA</a:t>
            </a:r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r>
              <a:rPr lang="pl-PL" dirty="0"/>
              <a:t>OSŁABIENIE INTERWENCJONIZMU ADMINISTRACJI PAŃSTWA W SFERZE GOSPODARCZEJ, OGRANICZENIE FUNKCJI REGULACYJNYCH ORGANÓW ADMINISTRACYJNYCH.</a:t>
            </a:r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r>
              <a:rPr lang="pl-PL" dirty="0"/>
              <a:t>KONCEPCJA PAŃSTWA JAKO „NOCNEGO STRÓŻA”.</a:t>
            </a:r>
          </a:p>
        </p:txBody>
      </p:sp>
    </p:spTree>
    <p:extLst>
      <p:ext uri="{BB962C8B-B14F-4D97-AF65-F5344CB8AC3E}">
        <p14:creationId xmlns:p14="http://schemas.microsoft.com/office/powerpoint/2010/main" val="3753354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88AF736-3FB5-4AB0-B5F1-F25BF7E05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Praca samodzielna (podręcznik s. 47-52)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171A2B7-7EC9-4990-90BF-71503BCF09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pl-PL" dirty="0"/>
              <a:t>Skutki prywatyzacji zadań publicznych dla obywatela</a:t>
            </a:r>
          </a:p>
          <a:p>
            <a:pPr marL="514350" indent="-514350">
              <a:buAutoNum type="arabicPeriod"/>
            </a:pPr>
            <a:endParaRPr lang="pl-PL" dirty="0"/>
          </a:p>
          <a:p>
            <a:pPr marL="514350" indent="-514350">
              <a:buAutoNum type="arabicPeriod"/>
            </a:pPr>
            <a:endParaRPr lang="pl-PL" dirty="0"/>
          </a:p>
          <a:p>
            <a:pPr marL="514350" indent="-514350">
              <a:buAutoNum type="arabicPeriod"/>
            </a:pPr>
            <a:endParaRPr lang="pl-PL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pl-PL" dirty="0"/>
              <a:t>Jakie kategorie zadań publicznych nie mogą zostać sprywatyzowane?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pl-PL" dirty="0"/>
              <a:t>Jakie są skutki globalizacji?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pl-PL" dirty="0"/>
              <a:t>Jakie dziedziny powinny być ujednolicane na gruncie międzynarodowym?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74F53F29-5A8B-430C-AA02-7D770178D01E}"/>
              </a:ext>
            </a:extLst>
          </p:cNvPr>
          <p:cNvGraphicFramePr>
            <a:graphicFrameLocks noGrp="1"/>
          </p:cNvGraphicFramePr>
          <p:nvPr/>
        </p:nvGraphicFramePr>
        <p:xfrm>
          <a:off x="1697150" y="2432556"/>
          <a:ext cx="8128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86730919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8309074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Aspekty pozytywne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Aspekty negatywne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14317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60523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6003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825624"/>
            <a:ext cx="12192000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u="sng" dirty="0">
                <a:solidFill>
                  <a:srgbClr val="7030A0"/>
                </a:solidFill>
              </a:rPr>
              <a:t>PRYWATYZACJA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Zadania publiczne			usługi publiczne</a:t>
            </a:r>
          </a:p>
          <a:p>
            <a:pPr marL="0" indent="0">
              <a:buNone/>
            </a:pPr>
            <a:r>
              <a:rPr lang="pl-PL" dirty="0"/>
              <a:t>Organ administracji publicznej			podmiot prywatny</a:t>
            </a:r>
          </a:p>
          <a:p>
            <a:pPr marL="0" indent="0">
              <a:buNone/>
            </a:pPr>
            <a:r>
              <a:rPr lang="pl-PL" dirty="0"/>
              <a:t>Obywatel			konsument, świadczeniobiorca</a:t>
            </a:r>
          </a:p>
          <a:p>
            <a:pPr marL="0" indent="0">
              <a:buNone/>
            </a:pPr>
            <a:r>
              <a:rPr lang="pl-PL" dirty="0"/>
              <a:t>Prawo publiczne			prawo prywatne</a:t>
            </a:r>
          </a:p>
          <a:p>
            <a:pPr marL="0" indent="0">
              <a:buNone/>
            </a:pPr>
            <a:r>
              <a:rPr lang="pl-PL" dirty="0"/>
              <a:t>Bezpłatność			odpłatność</a:t>
            </a:r>
          </a:p>
          <a:p>
            <a:pPr marL="0" indent="0">
              <a:buNone/>
            </a:pPr>
            <a:r>
              <a:rPr lang="pl-PL" dirty="0"/>
              <a:t>Równość, powszechność			nierówność, zróżnicowanie, elitarność</a:t>
            </a:r>
          </a:p>
          <a:p>
            <a:pPr marL="0" indent="0">
              <a:buNone/>
            </a:pPr>
            <a:r>
              <a:rPr lang="pl-PL" dirty="0"/>
              <a:t>Stabilna sytuacja			niepewność sytuacji prawnej, możliwość zaprzestania świadczenia usług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7" name="Strzałka: w prawo 6"/>
          <p:cNvSpPr/>
          <p:nvPr/>
        </p:nvSpPr>
        <p:spPr>
          <a:xfrm>
            <a:off x="3325090" y="2826327"/>
            <a:ext cx="748146" cy="4710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trzałka: w prawo 8"/>
          <p:cNvSpPr/>
          <p:nvPr/>
        </p:nvSpPr>
        <p:spPr>
          <a:xfrm>
            <a:off x="5056908" y="3297382"/>
            <a:ext cx="748146" cy="4710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Strzałka: w prawo 9"/>
          <p:cNvSpPr/>
          <p:nvPr/>
        </p:nvSpPr>
        <p:spPr>
          <a:xfrm>
            <a:off x="2154381" y="3768437"/>
            <a:ext cx="748146" cy="4710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Strzałka: w prawo 10"/>
          <p:cNvSpPr/>
          <p:nvPr/>
        </p:nvSpPr>
        <p:spPr>
          <a:xfrm>
            <a:off x="3325090" y="4341811"/>
            <a:ext cx="748146" cy="4710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Strzałka: w prawo 11"/>
          <p:cNvSpPr/>
          <p:nvPr/>
        </p:nvSpPr>
        <p:spPr>
          <a:xfrm>
            <a:off x="2528454" y="4842163"/>
            <a:ext cx="748146" cy="4710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Strzałka: w prawo 12"/>
          <p:cNvSpPr/>
          <p:nvPr/>
        </p:nvSpPr>
        <p:spPr>
          <a:xfrm>
            <a:off x="4308762" y="5417126"/>
            <a:ext cx="748146" cy="4710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Strzałka: w prawo 13"/>
          <p:cNvSpPr/>
          <p:nvPr/>
        </p:nvSpPr>
        <p:spPr>
          <a:xfrm>
            <a:off x="3276600" y="5915889"/>
            <a:ext cx="748146" cy="4710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4905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24D057EF-7DEA-43BF-BCBF-64790E5D6634}"/>
              </a:ext>
            </a:extLst>
          </p:cNvPr>
          <p:cNvSpPr/>
          <p:nvPr/>
        </p:nvSpPr>
        <p:spPr>
          <a:xfrm>
            <a:off x="2687215" y="1690688"/>
            <a:ext cx="6966858" cy="3312368"/>
          </a:xfrm>
          <a:prstGeom prst="rect">
            <a:avLst/>
          </a:prstGeom>
          <a:solidFill>
            <a:schemeClr val="bg2"/>
          </a:solidFill>
          <a:ln w="762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E4B1AE8-149E-4C74-987C-F2DA6C90C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139B805-02FE-4FD1-AB10-34FC00190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3719" y="1969276"/>
            <a:ext cx="6613849" cy="236074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i="1" dirty="0">
                <a:solidFill>
                  <a:srgbClr val="0070C0"/>
                </a:solidFill>
              </a:rPr>
              <a:t>Rząd ma znaczenie tak długo, jak długo kontroluje gospodarkę swojego kraju. Ponieważ gospodarka globalna wyklucza taką kontrolę, odpowiednio tracą swe znaczenie rządy państw.</a:t>
            </a:r>
          </a:p>
          <a:p>
            <a:pPr algn="just"/>
            <a:endParaRPr lang="pl-PL" dirty="0"/>
          </a:p>
          <a:p>
            <a:pPr marL="3657600" lvl="8" indent="0" algn="r">
              <a:buNone/>
            </a:pPr>
            <a:r>
              <a:rPr lang="pl-PL" sz="2800" dirty="0"/>
              <a:t>I. Lipowicz</a:t>
            </a:r>
          </a:p>
        </p:txBody>
      </p:sp>
    </p:spTree>
    <p:extLst>
      <p:ext uri="{BB962C8B-B14F-4D97-AF65-F5344CB8AC3E}">
        <p14:creationId xmlns:p14="http://schemas.microsoft.com/office/powerpoint/2010/main" val="3074772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b="1" u="sng" dirty="0">
                <a:solidFill>
                  <a:srgbClr val="7030A0"/>
                </a:solidFill>
              </a:rPr>
              <a:t>DEREGULACJA</a:t>
            </a:r>
          </a:p>
          <a:p>
            <a:pPr marL="0" indent="0">
              <a:buNone/>
            </a:pPr>
            <a:endParaRPr lang="pl-PL" dirty="0"/>
          </a:p>
          <a:p>
            <a:pPr marL="0" indent="0" algn="just">
              <a:buNone/>
            </a:pPr>
            <a:r>
              <a:rPr lang="pl-PL" dirty="0"/>
              <a:t>WYCOFYWANIE SIĘ PAŃSTWA Z REGULOWANIA JAKICHŚ DZIEDZIN ŻYCIA SPOŁECZNEGO LUB GOSPODARCZEGO, UNIEWAŻNIENIE UZNANYCH ZA ZBĘDNE PRZEPISÓW PRAWNYCH, REGULUJĄCYCH JAKIŚ RODZAJ AKTYWNOŚCI (SJP).</a:t>
            </a:r>
          </a:p>
        </p:txBody>
      </p:sp>
    </p:spTree>
    <p:extLst>
      <p:ext uri="{BB962C8B-B14F-4D97-AF65-F5344CB8AC3E}">
        <p14:creationId xmlns:p14="http://schemas.microsoft.com/office/powerpoint/2010/main" val="1494595716"/>
      </p:ext>
    </p:extLst>
  </p:cSld>
  <p:clrMapOvr>
    <a:masterClrMapping/>
  </p:clrMapOvr>
</p:sld>
</file>

<file path=ppt/theme/theme1.xml><?xml version="1.0" encoding="utf-8"?>
<a:theme xmlns:a="http://schemas.openxmlformats.org/drawingml/2006/main" name="1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2484</Words>
  <Application>Microsoft Office PowerPoint</Application>
  <PresentationFormat>Panoramiczny</PresentationFormat>
  <Paragraphs>272</Paragraphs>
  <Slides>41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41</vt:i4>
      </vt:variant>
    </vt:vector>
  </HeadingPairs>
  <TitlesOfParts>
    <vt:vector size="47" baseType="lpstr">
      <vt:lpstr>Arial</vt:lpstr>
      <vt:lpstr>Calibri</vt:lpstr>
      <vt:lpstr>Calibri Light</vt:lpstr>
      <vt:lpstr>Helvetica Neue</vt:lpstr>
      <vt:lpstr>Wingdings</vt:lpstr>
      <vt:lpstr>1_Motyw pakietu Office</vt:lpstr>
      <vt:lpstr>ZAJĘCIA NR 2</vt:lpstr>
      <vt:lpstr>Administracja publiczna w dobie globalizacji</vt:lpstr>
      <vt:lpstr>PYTANIE</vt:lpstr>
      <vt:lpstr> </vt:lpstr>
      <vt:lpstr>Prezentacja programu PowerPoint</vt:lpstr>
      <vt:lpstr>Praca samodzielna (podręcznik s. 47-52)</vt:lpstr>
      <vt:lpstr>Prezentacja programu PowerPoint</vt:lpstr>
      <vt:lpstr>Prezentacja programu PowerPoint</vt:lpstr>
      <vt:lpstr>Prezentacja programu PowerPoint</vt:lpstr>
      <vt:lpstr>ADMINISTRACJA PUBLICZNA W POLSCE </vt:lpstr>
      <vt:lpstr>Prezentacja programu PowerPoint</vt:lpstr>
      <vt:lpstr>Prezentacja programu PowerPoint</vt:lpstr>
      <vt:lpstr>CENTRALNE ORGANY ADMINISTRACJI RZĄDOWEJ: </vt:lpstr>
      <vt:lpstr>Prezentacja programu PowerPoint</vt:lpstr>
      <vt:lpstr>Prezentacja programu PowerPoint</vt:lpstr>
      <vt:lpstr> TERENOWE ORGANY ADMINISTRACJI RZĄDOWEJ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 </vt:lpstr>
      <vt:lpstr>PODSTAWY PRAWNE</vt:lpstr>
      <vt:lpstr>Gmina to jedyny związek, który posiada tak bardzo naturalny charakter, że powstaje samorzutnie tam, gdzie gromadzą się ludzie -&gt; A. de Tocqueville „O demokracji w Ameryce”</vt:lpstr>
      <vt:lpstr>Prezentacja programu PowerPoint</vt:lpstr>
      <vt:lpstr>    CEL JST  WYKONYWANIE ZADAŃ PUBLICZNYCH SŁUŻĄCYCH ZASPOKAJANIU POTRZEB LUDZI ZAMIESZKUJĄCYCH OBSZAR DANEJ JEDNOSTKI (WSPÓLNOTY SAMORZĄDOWEJ). </vt:lpstr>
      <vt:lpstr>ORGANY JST</vt:lpstr>
      <vt:lpstr>Prezentacja programu PowerPoint</vt:lpstr>
      <vt:lpstr>USTAWA O SAMORZĄDZIE GMINNYM</vt:lpstr>
      <vt:lpstr>Prezentacja programu PowerPoint</vt:lpstr>
      <vt:lpstr>USTAWA O SAMORZĄDZIE POWIATOWYM</vt:lpstr>
      <vt:lpstr>Prezentacja programu PowerPoint</vt:lpstr>
      <vt:lpstr>USTAWA O SAMORZĄDZIE WOJEWÓDZTWA</vt:lpstr>
      <vt:lpstr>Prezentacja programu PowerPoint</vt:lpstr>
      <vt:lpstr>PYTANIE</vt:lpstr>
      <vt:lpstr>Prezentacja programu PowerPoint</vt:lpstr>
      <vt:lpstr>ADMINISTRACJA SAMORZĄDU ZAWODOWEGO </vt:lpstr>
      <vt:lpstr>Prezentacja programu PowerPoint</vt:lpstr>
      <vt:lpstr>ZAWODY ZAUFANIA PUBLICZNEGO</vt:lpstr>
      <vt:lpstr>ZADANIE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ZAJĘCIA NR 2</dc:title>
  <dc:creator>Karina Pilarz</dc:creator>
  <cp:lastModifiedBy>Karina Pilarz</cp:lastModifiedBy>
  <cp:revision>10</cp:revision>
  <dcterms:created xsi:type="dcterms:W3CDTF">2021-02-25T09:48:59Z</dcterms:created>
  <dcterms:modified xsi:type="dcterms:W3CDTF">2023-03-03T11:38:02Z</dcterms:modified>
</cp:coreProperties>
</file>