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416" r:id="rId3"/>
    <p:sldId id="291" r:id="rId4"/>
    <p:sldId id="292" r:id="rId5"/>
    <p:sldId id="296" r:id="rId6"/>
    <p:sldId id="293" r:id="rId7"/>
    <p:sldId id="297" r:id="rId8"/>
    <p:sldId id="299" r:id="rId9"/>
    <p:sldId id="300" r:id="rId10"/>
    <p:sldId id="304" r:id="rId11"/>
    <p:sldId id="298" r:id="rId12"/>
    <p:sldId id="305" r:id="rId13"/>
    <p:sldId id="415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C0F24E-2B03-4170-B88D-91F36FAB7390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F0F0BC7C-3E90-4BBA-8288-DCFDFA15A25F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ETYKA ZAWODOWA</a:t>
          </a:r>
        </a:p>
      </dgm:t>
    </dgm:pt>
    <dgm:pt modelId="{CB3BFE3B-D897-446E-9402-718F2770D534}" type="parTrans" cxnId="{363E0307-0A91-4D9E-9ED0-789BE43F7EC9}">
      <dgm:prSet/>
      <dgm:spPr/>
      <dgm:t>
        <a:bodyPr/>
        <a:lstStyle/>
        <a:p>
          <a:endParaRPr lang="pl-PL"/>
        </a:p>
      </dgm:t>
    </dgm:pt>
    <dgm:pt modelId="{17412242-6167-4087-919E-DB02135F612F}" type="sibTrans" cxnId="{363E0307-0A91-4D9E-9ED0-789BE43F7EC9}">
      <dgm:prSet/>
      <dgm:spPr/>
      <dgm:t>
        <a:bodyPr/>
        <a:lstStyle/>
        <a:p>
          <a:endParaRPr lang="pl-PL"/>
        </a:p>
      </dgm:t>
    </dgm:pt>
    <dgm:pt modelId="{96086035-114E-45A4-84DB-06580A909DA4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 UJĘCIU SZEROKIM</a:t>
          </a:r>
        </a:p>
      </dgm:t>
    </dgm:pt>
    <dgm:pt modelId="{9F7DD987-801F-4983-92F3-CAFD690DD8F5}" type="parTrans" cxnId="{BA16BC28-8731-4FEB-A710-2184F6602F26}">
      <dgm:prSet/>
      <dgm:spPr/>
      <dgm:t>
        <a:bodyPr/>
        <a:lstStyle/>
        <a:p>
          <a:endParaRPr lang="pl-PL"/>
        </a:p>
      </dgm:t>
    </dgm:pt>
    <dgm:pt modelId="{3B939EB8-9EBA-41E2-AB92-8BA0B44BFB67}" type="sibTrans" cxnId="{BA16BC28-8731-4FEB-A710-2184F6602F26}">
      <dgm:prSet/>
      <dgm:spPr/>
      <dgm:t>
        <a:bodyPr/>
        <a:lstStyle/>
        <a:p>
          <a:endParaRPr lang="pl-PL"/>
        </a:p>
      </dgm:t>
    </dgm:pt>
    <dgm:pt modelId="{C1ECD8E2-EFA5-46AB-B82C-38FA3C68975E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 UJĘCIU WĄSKIM</a:t>
          </a:r>
        </a:p>
      </dgm:t>
    </dgm:pt>
    <dgm:pt modelId="{8695F7F2-256D-42BA-86E1-F68653232663}" type="parTrans" cxnId="{82D7B986-6D5F-4B4B-B493-55E68376BA8D}">
      <dgm:prSet/>
      <dgm:spPr/>
      <dgm:t>
        <a:bodyPr/>
        <a:lstStyle/>
        <a:p>
          <a:endParaRPr lang="pl-PL"/>
        </a:p>
      </dgm:t>
    </dgm:pt>
    <dgm:pt modelId="{74A40623-56C1-45CA-B0E8-40A9823ABA33}" type="sibTrans" cxnId="{82D7B986-6D5F-4B4B-B493-55E68376BA8D}">
      <dgm:prSet/>
      <dgm:spPr/>
      <dgm:t>
        <a:bodyPr/>
        <a:lstStyle/>
        <a:p>
          <a:endParaRPr lang="pl-PL"/>
        </a:p>
      </dgm:t>
    </dgm:pt>
    <dgm:pt modelId="{D775779C-D69C-412A-ACB1-49203CC1AB89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NORMY OKREŚLAJĄCE JAK POWINNI ZACHOWYWAĆ SIĘ PRZEDSTAWICIELE DANEGO ZAWODU ORAZ DOTYCZĄCE PRZEKONAŃ MORALNYCH PRZEDSTAWICIELI DANEGO ZAWODU I OCEN ETYCZNYCH ICH ZACHOWAŃ</a:t>
          </a:r>
        </a:p>
      </dgm:t>
    </dgm:pt>
    <dgm:pt modelId="{5BAD6798-3D64-45F5-B541-C73DC0AA5E21}" type="parTrans" cxnId="{12EE24B0-3B83-4434-8D00-315C8C64D9FB}">
      <dgm:prSet/>
      <dgm:spPr/>
      <dgm:t>
        <a:bodyPr/>
        <a:lstStyle/>
        <a:p>
          <a:endParaRPr lang="pl-PL"/>
        </a:p>
      </dgm:t>
    </dgm:pt>
    <dgm:pt modelId="{FC8F19DA-39A2-4BCA-8E3A-A2D4A9F0D1B2}" type="sibTrans" cxnId="{12EE24B0-3B83-4434-8D00-315C8C64D9FB}">
      <dgm:prSet/>
      <dgm:spPr/>
      <dgm:t>
        <a:bodyPr/>
        <a:lstStyle/>
        <a:p>
          <a:endParaRPr lang="pl-PL"/>
        </a:p>
      </dgm:t>
    </dgm:pt>
    <dgm:pt modelId="{A9C03D90-85A8-401A-89DA-39FEFC969357}">
      <dgm:prSet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ZESPÓŁ NORM WSKAZUJĄCYCH, JAK PRZEDSTAWICIELE DANEGO ZAWODU POWINNI SIĘ ZACHOWYWAĆ</a:t>
          </a:r>
        </a:p>
      </dgm:t>
    </dgm:pt>
    <dgm:pt modelId="{42F265B7-8CDA-4363-96B7-02E7190CB396}" type="parTrans" cxnId="{E603B102-69E8-4E91-873D-FC3B8C363E00}">
      <dgm:prSet/>
      <dgm:spPr/>
      <dgm:t>
        <a:bodyPr/>
        <a:lstStyle/>
        <a:p>
          <a:endParaRPr lang="pl-PL"/>
        </a:p>
      </dgm:t>
    </dgm:pt>
    <dgm:pt modelId="{3BE824F4-7747-4426-ADA3-5749E357CFE2}" type="sibTrans" cxnId="{E603B102-69E8-4E91-873D-FC3B8C363E00}">
      <dgm:prSet/>
      <dgm:spPr/>
      <dgm:t>
        <a:bodyPr/>
        <a:lstStyle/>
        <a:p>
          <a:endParaRPr lang="pl-PL"/>
        </a:p>
      </dgm:t>
    </dgm:pt>
    <dgm:pt modelId="{70AC5513-1CC4-4F53-9670-8475B82AFA26}" type="pres">
      <dgm:prSet presAssocID="{21C0F24E-2B03-4170-B88D-91F36FAB739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1CDC9F3-32BA-4C33-B94C-EBC1B8D1FE9D}" type="pres">
      <dgm:prSet presAssocID="{F0F0BC7C-3E90-4BBA-8288-DCFDFA15A25F}" presName="root1" presStyleCnt="0"/>
      <dgm:spPr/>
    </dgm:pt>
    <dgm:pt modelId="{D55C6088-3DB9-437F-B123-D40381D2E114}" type="pres">
      <dgm:prSet presAssocID="{F0F0BC7C-3E90-4BBA-8288-DCFDFA15A25F}" presName="LevelOneTextNode" presStyleLbl="node0" presStyleIdx="0" presStyleCnt="1">
        <dgm:presLayoutVars>
          <dgm:chPref val="3"/>
        </dgm:presLayoutVars>
      </dgm:prSet>
      <dgm:spPr/>
    </dgm:pt>
    <dgm:pt modelId="{87CBB3EC-C2F7-4B82-9FA2-E81451FB264E}" type="pres">
      <dgm:prSet presAssocID="{F0F0BC7C-3E90-4BBA-8288-DCFDFA15A25F}" presName="level2hierChild" presStyleCnt="0"/>
      <dgm:spPr/>
    </dgm:pt>
    <dgm:pt modelId="{51C33720-2236-4F88-8ADB-35F08544D7CA}" type="pres">
      <dgm:prSet presAssocID="{9F7DD987-801F-4983-92F3-CAFD690DD8F5}" presName="conn2-1" presStyleLbl="parChTrans1D2" presStyleIdx="0" presStyleCnt="2"/>
      <dgm:spPr/>
    </dgm:pt>
    <dgm:pt modelId="{D0951111-A337-4919-9887-3CCC28AF3116}" type="pres">
      <dgm:prSet presAssocID="{9F7DD987-801F-4983-92F3-CAFD690DD8F5}" presName="connTx" presStyleLbl="parChTrans1D2" presStyleIdx="0" presStyleCnt="2"/>
      <dgm:spPr/>
    </dgm:pt>
    <dgm:pt modelId="{ECCAE621-5395-48BF-B833-47E748403883}" type="pres">
      <dgm:prSet presAssocID="{96086035-114E-45A4-84DB-06580A909DA4}" presName="root2" presStyleCnt="0"/>
      <dgm:spPr/>
    </dgm:pt>
    <dgm:pt modelId="{97B5076E-A99D-4231-96E0-3F5C0DC14A9D}" type="pres">
      <dgm:prSet presAssocID="{96086035-114E-45A4-84DB-06580A909DA4}" presName="LevelTwoTextNode" presStyleLbl="node2" presStyleIdx="0" presStyleCnt="2">
        <dgm:presLayoutVars>
          <dgm:chPref val="3"/>
        </dgm:presLayoutVars>
      </dgm:prSet>
      <dgm:spPr/>
    </dgm:pt>
    <dgm:pt modelId="{9A46B165-1E32-4F03-9E9B-07A2A34AF8DF}" type="pres">
      <dgm:prSet presAssocID="{96086035-114E-45A4-84DB-06580A909DA4}" presName="level3hierChild" presStyleCnt="0"/>
      <dgm:spPr/>
    </dgm:pt>
    <dgm:pt modelId="{2AC0FF27-59D6-4869-8C70-0A81E8A3D60E}" type="pres">
      <dgm:prSet presAssocID="{5BAD6798-3D64-45F5-B541-C73DC0AA5E21}" presName="conn2-1" presStyleLbl="parChTrans1D3" presStyleIdx="0" presStyleCnt="2"/>
      <dgm:spPr/>
    </dgm:pt>
    <dgm:pt modelId="{4FA997EF-1C03-4B64-ACE6-5B57890298DF}" type="pres">
      <dgm:prSet presAssocID="{5BAD6798-3D64-45F5-B541-C73DC0AA5E21}" presName="connTx" presStyleLbl="parChTrans1D3" presStyleIdx="0" presStyleCnt="2"/>
      <dgm:spPr/>
    </dgm:pt>
    <dgm:pt modelId="{A065BE61-E6CE-401F-B741-0A0B4AAD5CBF}" type="pres">
      <dgm:prSet presAssocID="{D775779C-D69C-412A-ACB1-49203CC1AB89}" presName="root2" presStyleCnt="0"/>
      <dgm:spPr/>
    </dgm:pt>
    <dgm:pt modelId="{35D0E5A1-FAD7-4CF3-B7E2-F3FBE92B7246}" type="pres">
      <dgm:prSet presAssocID="{D775779C-D69C-412A-ACB1-49203CC1AB89}" presName="LevelTwoTextNode" presStyleLbl="node3" presStyleIdx="0" presStyleCnt="2">
        <dgm:presLayoutVars>
          <dgm:chPref val="3"/>
        </dgm:presLayoutVars>
      </dgm:prSet>
      <dgm:spPr/>
    </dgm:pt>
    <dgm:pt modelId="{6C41CA53-92DC-4BA4-BD20-E95716AA6933}" type="pres">
      <dgm:prSet presAssocID="{D775779C-D69C-412A-ACB1-49203CC1AB89}" presName="level3hierChild" presStyleCnt="0"/>
      <dgm:spPr/>
    </dgm:pt>
    <dgm:pt modelId="{68DA6B72-6BA6-42DA-95DA-2AE53A5E2C9B}" type="pres">
      <dgm:prSet presAssocID="{8695F7F2-256D-42BA-86E1-F68653232663}" presName="conn2-1" presStyleLbl="parChTrans1D2" presStyleIdx="1" presStyleCnt="2"/>
      <dgm:spPr/>
    </dgm:pt>
    <dgm:pt modelId="{733F2BF4-0A1A-4353-89DE-8F94B1C9C5C7}" type="pres">
      <dgm:prSet presAssocID="{8695F7F2-256D-42BA-86E1-F68653232663}" presName="connTx" presStyleLbl="parChTrans1D2" presStyleIdx="1" presStyleCnt="2"/>
      <dgm:spPr/>
    </dgm:pt>
    <dgm:pt modelId="{5E68483E-BD3F-45A9-82CB-47F08CD8B592}" type="pres">
      <dgm:prSet presAssocID="{C1ECD8E2-EFA5-46AB-B82C-38FA3C68975E}" presName="root2" presStyleCnt="0"/>
      <dgm:spPr/>
    </dgm:pt>
    <dgm:pt modelId="{892B65E0-9B53-42E2-9461-E6F56BBCA0A7}" type="pres">
      <dgm:prSet presAssocID="{C1ECD8E2-EFA5-46AB-B82C-38FA3C68975E}" presName="LevelTwoTextNode" presStyleLbl="node2" presStyleIdx="1" presStyleCnt="2">
        <dgm:presLayoutVars>
          <dgm:chPref val="3"/>
        </dgm:presLayoutVars>
      </dgm:prSet>
      <dgm:spPr/>
    </dgm:pt>
    <dgm:pt modelId="{3BEF912C-54A8-4232-A531-94C3F6A41EEE}" type="pres">
      <dgm:prSet presAssocID="{C1ECD8E2-EFA5-46AB-B82C-38FA3C68975E}" presName="level3hierChild" presStyleCnt="0"/>
      <dgm:spPr/>
    </dgm:pt>
    <dgm:pt modelId="{3FE75383-8AF8-419D-B346-D96FE267F121}" type="pres">
      <dgm:prSet presAssocID="{42F265B7-8CDA-4363-96B7-02E7190CB396}" presName="conn2-1" presStyleLbl="parChTrans1D3" presStyleIdx="1" presStyleCnt="2"/>
      <dgm:spPr/>
    </dgm:pt>
    <dgm:pt modelId="{6E132768-3C09-443A-B475-D6E6E0497366}" type="pres">
      <dgm:prSet presAssocID="{42F265B7-8CDA-4363-96B7-02E7190CB396}" presName="connTx" presStyleLbl="parChTrans1D3" presStyleIdx="1" presStyleCnt="2"/>
      <dgm:spPr/>
    </dgm:pt>
    <dgm:pt modelId="{E6A7D580-264A-46C6-947B-FD0C3671E278}" type="pres">
      <dgm:prSet presAssocID="{A9C03D90-85A8-401A-89DA-39FEFC969357}" presName="root2" presStyleCnt="0"/>
      <dgm:spPr/>
    </dgm:pt>
    <dgm:pt modelId="{E0901DFF-2933-4F99-9694-6107655CDA03}" type="pres">
      <dgm:prSet presAssocID="{A9C03D90-85A8-401A-89DA-39FEFC969357}" presName="LevelTwoTextNode" presStyleLbl="node3" presStyleIdx="1" presStyleCnt="2">
        <dgm:presLayoutVars>
          <dgm:chPref val="3"/>
        </dgm:presLayoutVars>
      </dgm:prSet>
      <dgm:spPr/>
    </dgm:pt>
    <dgm:pt modelId="{B409F20F-A0B9-452C-84AD-CF82E2A19794}" type="pres">
      <dgm:prSet presAssocID="{A9C03D90-85A8-401A-89DA-39FEFC969357}" presName="level3hierChild" presStyleCnt="0"/>
      <dgm:spPr/>
    </dgm:pt>
  </dgm:ptLst>
  <dgm:cxnLst>
    <dgm:cxn modelId="{E603B102-69E8-4E91-873D-FC3B8C363E00}" srcId="{C1ECD8E2-EFA5-46AB-B82C-38FA3C68975E}" destId="{A9C03D90-85A8-401A-89DA-39FEFC969357}" srcOrd="0" destOrd="0" parTransId="{42F265B7-8CDA-4363-96B7-02E7190CB396}" sibTransId="{3BE824F4-7747-4426-ADA3-5749E357CFE2}"/>
    <dgm:cxn modelId="{363E0307-0A91-4D9E-9ED0-789BE43F7EC9}" srcId="{21C0F24E-2B03-4170-B88D-91F36FAB7390}" destId="{F0F0BC7C-3E90-4BBA-8288-DCFDFA15A25F}" srcOrd="0" destOrd="0" parTransId="{CB3BFE3B-D897-446E-9402-718F2770D534}" sibTransId="{17412242-6167-4087-919E-DB02135F612F}"/>
    <dgm:cxn modelId="{2B8C750B-4F51-45C6-96CD-19BDD9AE73D9}" type="presOf" srcId="{21C0F24E-2B03-4170-B88D-91F36FAB7390}" destId="{70AC5513-1CC4-4F53-9670-8475B82AFA26}" srcOrd="0" destOrd="0" presId="urn:microsoft.com/office/officeart/2008/layout/HorizontalMultiLevelHierarchy"/>
    <dgm:cxn modelId="{E4789B26-5746-44BA-8096-B928E1B1E717}" type="presOf" srcId="{5BAD6798-3D64-45F5-B541-C73DC0AA5E21}" destId="{2AC0FF27-59D6-4869-8C70-0A81E8A3D60E}" srcOrd="0" destOrd="0" presId="urn:microsoft.com/office/officeart/2008/layout/HorizontalMultiLevelHierarchy"/>
    <dgm:cxn modelId="{BA16BC28-8731-4FEB-A710-2184F6602F26}" srcId="{F0F0BC7C-3E90-4BBA-8288-DCFDFA15A25F}" destId="{96086035-114E-45A4-84DB-06580A909DA4}" srcOrd="0" destOrd="0" parTransId="{9F7DD987-801F-4983-92F3-CAFD690DD8F5}" sibTransId="{3B939EB8-9EBA-41E2-AB92-8BA0B44BFB67}"/>
    <dgm:cxn modelId="{A3BECF4D-264A-4741-9BB8-7B881693712E}" type="presOf" srcId="{5BAD6798-3D64-45F5-B541-C73DC0AA5E21}" destId="{4FA997EF-1C03-4B64-ACE6-5B57890298DF}" srcOrd="1" destOrd="0" presId="urn:microsoft.com/office/officeart/2008/layout/HorizontalMultiLevelHierarchy"/>
    <dgm:cxn modelId="{65433A73-8659-44A4-9C8B-AD40BDFBC154}" type="presOf" srcId="{42F265B7-8CDA-4363-96B7-02E7190CB396}" destId="{6E132768-3C09-443A-B475-D6E6E0497366}" srcOrd="1" destOrd="0" presId="urn:microsoft.com/office/officeart/2008/layout/HorizontalMultiLevelHierarchy"/>
    <dgm:cxn modelId="{09683157-08EE-4841-A38E-4E71CD08640E}" type="presOf" srcId="{9F7DD987-801F-4983-92F3-CAFD690DD8F5}" destId="{D0951111-A337-4919-9887-3CCC28AF3116}" srcOrd="1" destOrd="0" presId="urn:microsoft.com/office/officeart/2008/layout/HorizontalMultiLevelHierarchy"/>
    <dgm:cxn modelId="{71C5DC7D-FD67-44FC-8BC4-B345260A1880}" type="presOf" srcId="{8695F7F2-256D-42BA-86E1-F68653232663}" destId="{68DA6B72-6BA6-42DA-95DA-2AE53A5E2C9B}" srcOrd="0" destOrd="0" presId="urn:microsoft.com/office/officeart/2008/layout/HorizontalMultiLevelHierarchy"/>
    <dgm:cxn modelId="{69071A80-FCAE-4474-9329-C2A3BA735A3E}" type="presOf" srcId="{D775779C-D69C-412A-ACB1-49203CC1AB89}" destId="{35D0E5A1-FAD7-4CF3-B7E2-F3FBE92B7246}" srcOrd="0" destOrd="0" presId="urn:microsoft.com/office/officeart/2008/layout/HorizontalMultiLevelHierarchy"/>
    <dgm:cxn modelId="{82D7B986-6D5F-4B4B-B493-55E68376BA8D}" srcId="{F0F0BC7C-3E90-4BBA-8288-DCFDFA15A25F}" destId="{C1ECD8E2-EFA5-46AB-B82C-38FA3C68975E}" srcOrd="1" destOrd="0" parTransId="{8695F7F2-256D-42BA-86E1-F68653232663}" sibTransId="{74A40623-56C1-45CA-B0E8-40A9823ABA33}"/>
    <dgm:cxn modelId="{F2FE2391-489E-40C3-8466-2802ED3810AE}" type="presOf" srcId="{A9C03D90-85A8-401A-89DA-39FEFC969357}" destId="{E0901DFF-2933-4F99-9694-6107655CDA03}" srcOrd="0" destOrd="0" presId="urn:microsoft.com/office/officeart/2008/layout/HorizontalMultiLevelHierarchy"/>
    <dgm:cxn modelId="{839B7A97-9A28-40A2-BF95-69615A7B642B}" type="presOf" srcId="{9F7DD987-801F-4983-92F3-CAFD690DD8F5}" destId="{51C33720-2236-4F88-8ADB-35F08544D7CA}" srcOrd="0" destOrd="0" presId="urn:microsoft.com/office/officeart/2008/layout/HorizontalMultiLevelHierarchy"/>
    <dgm:cxn modelId="{02A27C99-0805-419A-8345-79E618AEA7BE}" type="presOf" srcId="{C1ECD8E2-EFA5-46AB-B82C-38FA3C68975E}" destId="{892B65E0-9B53-42E2-9461-E6F56BBCA0A7}" srcOrd="0" destOrd="0" presId="urn:microsoft.com/office/officeart/2008/layout/HorizontalMultiLevelHierarchy"/>
    <dgm:cxn modelId="{27FD729A-54F0-4D0A-AF6E-0E23B70ECAC3}" type="presOf" srcId="{8695F7F2-256D-42BA-86E1-F68653232663}" destId="{733F2BF4-0A1A-4353-89DE-8F94B1C9C5C7}" srcOrd="1" destOrd="0" presId="urn:microsoft.com/office/officeart/2008/layout/HorizontalMultiLevelHierarchy"/>
    <dgm:cxn modelId="{CFC0D29D-32DF-4F56-B109-712DDB090F8E}" type="presOf" srcId="{96086035-114E-45A4-84DB-06580A909DA4}" destId="{97B5076E-A99D-4231-96E0-3F5C0DC14A9D}" srcOrd="0" destOrd="0" presId="urn:microsoft.com/office/officeart/2008/layout/HorizontalMultiLevelHierarchy"/>
    <dgm:cxn modelId="{12EE24B0-3B83-4434-8D00-315C8C64D9FB}" srcId="{96086035-114E-45A4-84DB-06580A909DA4}" destId="{D775779C-D69C-412A-ACB1-49203CC1AB89}" srcOrd="0" destOrd="0" parTransId="{5BAD6798-3D64-45F5-B541-C73DC0AA5E21}" sibTransId="{FC8F19DA-39A2-4BCA-8E3A-A2D4A9F0D1B2}"/>
    <dgm:cxn modelId="{B29CA8CE-B639-473A-8E5E-9DB788F663EC}" type="presOf" srcId="{F0F0BC7C-3E90-4BBA-8288-DCFDFA15A25F}" destId="{D55C6088-3DB9-437F-B123-D40381D2E114}" srcOrd="0" destOrd="0" presId="urn:microsoft.com/office/officeart/2008/layout/HorizontalMultiLevelHierarchy"/>
    <dgm:cxn modelId="{776190DE-FDC3-4C49-8719-7F99F593813F}" type="presOf" srcId="{42F265B7-8CDA-4363-96B7-02E7190CB396}" destId="{3FE75383-8AF8-419D-B346-D96FE267F121}" srcOrd="0" destOrd="0" presId="urn:microsoft.com/office/officeart/2008/layout/HorizontalMultiLevelHierarchy"/>
    <dgm:cxn modelId="{0D3F2CBF-70EE-4958-9A50-100AAD17E3A3}" type="presParOf" srcId="{70AC5513-1CC4-4F53-9670-8475B82AFA26}" destId="{F1CDC9F3-32BA-4C33-B94C-EBC1B8D1FE9D}" srcOrd="0" destOrd="0" presId="urn:microsoft.com/office/officeart/2008/layout/HorizontalMultiLevelHierarchy"/>
    <dgm:cxn modelId="{9B248EB5-B0D4-4B26-A9EB-B7A12AF5B7BD}" type="presParOf" srcId="{F1CDC9F3-32BA-4C33-B94C-EBC1B8D1FE9D}" destId="{D55C6088-3DB9-437F-B123-D40381D2E114}" srcOrd="0" destOrd="0" presId="urn:microsoft.com/office/officeart/2008/layout/HorizontalMultiLevelHierarchy"/>
    <dgm:cxn modelId="{B528B20E-F2BE-4C8A-A8C2-B53283F0C354}" type="presParOf" srcId="{F1CDC9F3-32BA-4C33-B94C-EBC1B8D1FE9D}" destId="{87CBB3EC-C2F7-4B82-9FA2-E81451FB264E}" srcOrd="1" destOrd="0" presId="urn:microsoft.com/office/officeart/2008/layout/HorizontalMultiLevelHierarchy"/>
    <dgm:cxn modelId="{909E4EE7-62D1-4EE3-9B23-DB31A16A0B8A}" type="presParOf" srcId="{87CBB3EC-C2F7-4B82-9FA2-E81451FB264E}" destId="{51C33720-2236-4F88-8ADB-35F08544D7CA}" srcOrd="0" destOrd="0" presId="urn:microsoft.com/office/officeart/2008/layout/HorizontalMultiLevelHierarchy"/>
    <dgm:cxn modelId="{FF402BE7-68A5-430A-9120-634CE4D9F6CA}" type="presParOf" srcId="{51C33720-2236-4F88-8ADB-35F08544D7CA}" destId="{D0951111-A337-4919-9887-3CCC28AF3116}" srcOrd="0" destOrd="0" presId="urn:microsoft.com/office/officeart/2008/layout/HorizontalMultiLevelHierarchy"/>
    <dgm:cxn modelId="{8CCC1388-E879-4BE4-8D22-20DE978535BB}" type="presParOf" srcId="{87CBB3EC-C2F7-4B82-9FA2-E81451FB264E}" destId="{ECCAE621-5395-48BF-B833-47E748403883}" srcOrd="1" destOrd="0" presId="urn:microsoft.com/office/officeart/2008/layout/HorizontalMultiLevelHierarchy"/>
    <dgm:cxn modelId="{86372B29-92EC-46D2-815A-33537982F6D3}" type="presParOf" srcId="{ECCAE621-5395-48BF-B833-47E748403883}" destId="{97B5076E-A99D-4231-96E0-3F5C0DC14A9D}" srcOrd="0" destOrd="0" presId="urn:microsoft.com/office/officeart/2008/layout/HorizontalMultiLevelHierarchy"/>
    <dgm:cxn modelId="{360C0C9F-E0FE-45E2-9B8D-2FE5AFA415FC}" type="presParOf" srcId="{ECCAE621-5395-48BF-B833-47E748403883}" destId="{9A46B165-1E32-4F03-9E9B-07A2A34AF8DF}" srcOrd="1" destOrd="0" presId="urn:microsoft.com/office/officeart/2008/layout/HorizontalMultiLevelHierarchy"/>
    <dgm:cxn modelId="{51294CF5-A752-4852-8B40-05C867A669D4}" type="presParOf" srcId="{9A46B165-1E32-4F03-9E9B-07A2A34AF8DF}" destId="{2AC0FF27-59D6-4869-8C70-0A81E8A3D60E}" srcOrd="0" destOrd="0" presId="urn:microsoft.com/office/officeart/2008/layout/HorizontalMultiLevelHierarchy"/>
    <dgm:cxn modelId="{CC5B96A2-6581-4215-BAB4-40AAD7C5DD30}" type="presParOf" srcId="{2AC0FF27-59D6-4869-8C70-0A81E8A3D60E}" destId="{4FA997EF-1C03-4B64-ACE6-5B57890298DF}" srcOrd="0" destOrd="0" presId="urn:microsoft.com/office/officeart/2008/layout/HorizontalMultiLevelHierarchy"/>
    <dgm:cxn modelId="{C9CF8649-7E65-4396-880E-CAC9E1A202AA}" type="presParOf" srcId="{9A46B165-1E32-4F03-9E9B-07A2A34AF8DF}" destId="{A065BE61-E6CE-401F-B741-0A0B4AAD5CBF}" srcOrd="1" destOrd="0" presId="urn:microsoft.com/office/officeart/2008/layout/HorizontalMultiLevelHierarchy"/>
    <dgm:cxn modelId="{7C67952C-91B3-40F2-A5BE-D4E0177076AE}" type="presParOf" srcId="{A065BE61-E6CE-401F-B741-0A0B4AAD5CBF}" destId="{35D0E5A1-FAD7-4CF3-B7E2-F3FBE92B7246}" srcOrd="0" destOrd="0" presId="urn:microsoft.com/office/officeart/2008/layout/HorizontalMultiLevelHierarchy"/>
    <dgm:cxn modelId="{F9773E0C-156C-4867-AF7D-9B4CE267138F}" type="presParOf" srcId="{A065BE61-E6CE-401F-B741-0A0B4AAD5CBF}" destId="{6C41CA53-92DC-4BA4-BD20-E95716AA6933}" srcOrd="1" destOrd="0" presId="urn:microsoft.com/office/officeart/2008/layout/HorizontalMultiLevelHierarchy"/>
    <dgm:cxn modelId="{94B2ECC5-6E29-4A90-BC0F-C38F1A22C8D0}" type="presParOf" srcId="{87CBB3EC-C2F7-4B82-9FA2-E81451FB264E}" destId="{68DA6B72-6BA6-42DA-95DA-2AE53A5E2C9B}" srcOrd="2" destOrd="0" presId="urn:microsoft.com/office/officeart/2008/layout/HorizontalMultiLevelHierarchy"/>
    <dgm:cxn modelId="{55D5367D-37E2-4843-92CC-BCF0BBE6750E}" type="presParOf" srcId="{68DA6B72-6BA6-42DA-95DA-2AE53A5E2C9B}" destId="{733F2BF4-0A1A-4353-89DE-8F94B1C9C5C7}" srcOrd="0" destOrd="0" presId="urn:microsoft.com/office/officeart/2008/layout/HorizontalMultiLevelHierarchy"/>
    <dgm:cxn modelId="{18BED9A3-EA9F-4CAB-B63B-ED0BEEFADBA2}" type="presParOf" srcId="{87CBB3EC-C2F7-4B82-9FA2-E81451FB264E}" destId="{5E68483E-BD3F-45A9-82CB-47F08CD8B592}" srcOrd="3" destOrd="0" presId="urn:microsoft.com/office/officeart/2008/layout/HorizontalMultiLevelHierarchy"/>
    <dgm:cxn modelId="{99C60BB2-1BD7-4DB5-A37C-5457E074AEC7}" type="presParOf" srcId="{5E68483E-BD3F-45A9-82CB-47F08CD8B592}" destId="{892B65E0-9B53-42E2-9461-E6F56BBCA0A7}" srcOrd="0" destOrd="0" presId="urn:microsoft.com/office/officeart/2008/layout/HorizontalMultiLevelHierarchy"/>
    <dgm:cxn modelId="{5DAE2C17-AD81-440C-9A01-A4FBB1E4E53D}" type="presParOf" srcId="{5E68483E-BD3F-45A9-82CB-47F08CD8B592}" destId="{3BEF912C-54A8-4232-A531-94C3F6A41EEE}" srcOrd="1" destOrd="0" presId="urn:microsoft.com/office/officeart/2008/layout/HorizontalMultiLevelHierarchy"/>
    <dgm:cxn modelId="{B27AA013-F01A-4BD1-AF47-07B800B911B5}" type="presParOf" srcId="{3BEF912C-54A8-4232-A531-94C3F6A41EEE}" destId="{3FE75383-8AF8-419D-B346-D96FE267F121}" srcOrd="0" destOrd="0" presId="urn:microsoft.com/office/officeart/2008/layout/HorizontalMultiLevelHierarchy"/>
    <dgm:cxn modelId="{1A6339BC-6466-4D74-A344-D4BB5B2DE280}" type="presParOf" srcId="{3FE75383-8AF8-419D-B346-D96FE267F121}" destId="{6E132768-3C09-443A-B475-D6E6E0497366}" srcOrd="0" destOrd="0" presId="urn:microsoft.com/office/officeart/2008/layout/HorizontalMultiLevelHierarchy"/>
    <dgm:cxn modelId="{953BCE71-288D-4BBD-A19E-7120643DE2A1}" type="presParOf" srcId="{3BEF912C-54A8-4232-A531-94C3F6A41EEE}" destId="{E6A7D580-264A-46C6-947B-FD0C3671E278}" srcOrd="1" destOrd="0" presId="urn:microsoft.com/office/officeart/2008/layout/HorizontalMultiLevelHierarchy"/>
    <dgm:cxn modelId="{C7BC4C52-C9F1-49D0-8914-683176629770}" type="presParOf" srcId="{E6A7D580-264A-46C6-947B-FD0C3671E278}" destId="{E0901DFF-2933-4F99-9694-6107655CDA03}" srcOrd="0" destOrd="0" presId="urn:microsoft.com/office/officeart/2008/layout/HorizontalMultiLevelHierarchy"/>
    <dgm:cxn modelId="{7DE6EB9F-43E4-4D17-A0F9-469DA784360B}" type="presParOf" srcId="{E6A7D580-264A-46C6-947B-FD0C3671E278}" destId="{B409F20F-A0B9-452C-84AD-CF82E2A19794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28D8890-C781-4E80-9233-18818D76EBCA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191D5BC0-E9E0-4C40-B3B1-C4E582172BEE}">
      <dgm:prSet custT="1"/>
      <dgm:spPr/>
      <dgm:t>
        <a:bodyPr/>
        <a:lstStyle/>
        <a:p>
          <a:pPr algn="l"/>
          <a:r>
            <a:rPr lang="pl-PL" sz="2800" dirty="0" err="1">
              <a:solidFill>
                <a:schemeClr val="tx1"/>
              </a:solidFill>
            </a:rPr>
            <a:t>Hedonistyka</a:t>
          </a:r>
          <a:r>
            <a:rPr lang="pl-PL" sz="2800" dirty="0">
              <a:solidFill>
                <a:schemeClr val="tx1"/>
              </a:solidFill>
            </a:rPr>
            <a:t>/felicytologia – jak żyć szczęśliwie, unikać cierpienia; indywidualny, osobisty aspekt rozważań;</a:t>
          </a:r>
          <a:endParaRPr lang="pl-PL" sz="1800" dirty="0"/>
        </a:p>
      </dgm:t>
    </dgm:pt>
    <dgm:pt modelId="{ED6F6B17-DA17-44D6-9A79-A39EECFA097F}" type="parTrans" cxnId="{F42F72ED-23C4-4B90-940A-8113CD4AD05E}">
      <dgm:prSet/>
      <dgm:spPr/>
      <dgm:t>
        <a:bodyPr/>
        <a:lstStyle/>
        <a:p>
          <a:endParaRPr lang="pl-PL"/>
        </a:p>
      </dgm:t>
    </dgm:pt>
    <dgm:pt modelId="{0078E69D-6DD7-499F-918D-A8E31E8514FD}" type="sibTrans" cxnId="{F42F72ED-23C4-4B90-940A-8113CD4AD05E}">
      <dgm:prSet/>
      <dgm:spPr/>
      <dgm:t>
        <a:bodyPr/>
        <a:lstStyle/>
        <a:p>
          <a:endParaRPr lang="pl-PL"/>
        </a:p>
      </dgm:t>
    </dgm:pt>
    <dgm:pt modelId="{F33AC88B-02DF-44FD-9FA6-2C46AED44A70}">
      <dgm:prSet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800" dirty="0">
              <a:solidFill>
                <a:schemeClr val="tx1"/>
              </a:solidFill>
            </a:rPr>
            <a:t>Higiena współżycia – jak układać stosunki z innymi ludźmi, unikać konfliktów, łagodzić je i rozwiązywać, godzić przeciwstawne interesy;</a:t>
          </a:r>
        </a:p>
      </dgm:t>
    </dgm:pt>
    <dgm:pt modelId="{BAD9FF3B-0BC6-4F87-8CA9-31469AD10A48}" type="parTrans" cxnId="{3BFC123D-82A8-4D2F-B3C0-6157D4F2DC57}">
      <dgm:prSet/>
      <dgm:spPr/>
      <dgm:t>
        <a:bodyPr/>
        <a:lstStyle/>
        <a:p>
          <a:endParaRPr lang="pl-PL"/>
        </a:p>
      </dgm:t>
    </dgm:pt>
    <dgm:pt modelId="{22A5414F-9A81-4AE6-8D8B-5C288807613C}" type="sibTrans" cxnId="{3BFC123D-82A8-4D2F-B3C0-6157D4F2DC57}">
      <dgm:prSet/>
      <dgm:spPr/>
      <dgm:t>
        <a:bodyPr/>
        <a:lstStyle/>
        <a:p>
          <a:endParaRPr lang="pl-PL"/>
        </a:p>
      </dgm:t>
    </dgm:pt>
    <dgm:pt modelId="{099772A3-8B74-4D78-9178-7DE81D96FC7C}">
      <dgm:prSet custT="1"/>
      <dgm:spPr/>
      <dgm:t>
        <a:bodyPr/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800" dirty="0">
              <a:solidFill>
                <a:schemeClr val="tx1"/>
              </a:solidFill>
            </a:rPr>
            <a:t>Nurt perfekcjonistyczny - kreowanie wzorca osobowego, jak osiągnąć doskonałość, jak żyć godnie, cnotliwie.</a:t>
          </a:r>
          <a:endParaRPr lang="pl-PL" sz="2000" dirty="0"/>
        </a:p>
      </dgm:t>
    </dgm:pt>
    <dgm:pt modelId="{D770C188-269F-4F48-AEA8-31A88FC1C50C}" type="parTrans" cxnId="{18855F6C-98B2-4659-B550-F9C12F9E77EF}">
      <dgm:prSet/>
      <dgm:spPr/>
      <dgm:t>
        <a:bodyPr/>
        <a:lstStyle/>
        <a:p>
          <a:endParaRPr lang="pl-PL"/>
        </a:p>
      </dgm:t>
    </dgm:pt>
    <dgm:pt modelId="{A19C1126-B6AB-4B42-9836-07ACB4A67D00}" type="sibTrans" cxnId="{18855F6C-98B2-4659-B550-F9C12F9E77EF}">
      <dgm:prSet/>
      <dgm:spPr/>
      <dgm:t>
        <a:bodyPr/>
        <a:lstStyle/>
        <a:p>
          <a:endParaRPr lang="pl-PL"/>
        </a:p>
      </dgm:t>
    </dgm:pt>
    <dgm:pt modelId="{923A0DE0-196F-47EF-B3F8-148305FB3A2D}" type="pres">
      <dgm:prSet presAssocID="{828D8890-C781-4E80-9233-18818D76EBCA}" presName="Name0" presStyleCnt="0">
        <dgm:presLayoutVars>
          <dgm:chMax val="7"/>
          <dgm:chPref val="7"/>
          <dgm:dir/>
        </dgm:presLayoutVars>
      </dgm:prSet>
      <dgm:spPr/>
    </dgm:pt>
    <dgm:pt modelId="{0CA968D3-0C70-4D1A-8CB6-4B20ADDD3E33}" type="pres">
      <dgm:prSet presAssocID="{828D8890-C781-4E80-9233-18818D76EBCA}" presName="Name1" presStyleCnt="0"/>
      <dgm:spPr/>
    </dgm:pt>
    <dgm:pt modelId="{AF62D8F3-B968-408C-86BE-31741F0615E8}" type="pres">
      <dgm:prSet presAssocID="{828D8890-C781-4E80-9233-18818D76EBCA}" presName="cycle" presStyleCnt="0"/>
      <dgm:spPr/>
    </dgm:pt>
    <dgm:pt modelId="{27083789-9480-44F3-B08E-08C24678CC9F}" type="pres">
      <dgm:prSet presAssocID="{828D8890-C781-4E80-9233-18818D76EBCA}" presName="srcNode" presStyleLbl="node1" presStyleIdx="0" presStyleCnt="3"/>
      <dgm:spPr/>
    </dgm:pt>
    <dgm:pt modelId="{304778B3-F20B-4CF4-AA71-A4EA99B11947}" type="pres">
      <dgm:prSet presAssocID="{828D8890-C781-4E80-9233-18818D76EBCA}" presName="conn" presStyleLbl="parChTrans1D2" presStyleIdx="0" presStyleCnt="1"/>
      <dgm:spPr/>
    </dgm:pt>
    <dgm:pt modelId="{18323C10-CA8C-4673-872A-FD3AF9B99047}" type="pres">
      <dgm:prSet presAssocID="{828D8890-C781-4E80-9233-18818D76EBCA}" presName="extraNode" presStyleLbl="node1" presStyleIdx="0" presStyleCnt="3"/>
      <dgm:spPr/>
    </dgm:pt>
    <dgm:pt modelId="{D21BFD3E-4165-45EA-BAC4-E1983B36FA96}" type="pres">
      <dgm:prSet presAssocID="{828D8890-C781-4E80-9233-18818D76EBCA}" presName="dstNode" presStyleLbl="node1" presStyleIdx="0" presStyleCnt="3"/>
      <dgm:spPr/>
    </dgm:pt>
    <dgm:pt modelId="{112F51FC-EC35-4EC8-8D35-58BB26A01762}" type="pres">
      <dgm:prSet presAssocID="{191D5BC0-E9E0-4C40-B3B1-C4E582172BEE}" presName="text_1" presStyleLbl="node1" presStyleIdx="0" presStyleCnt="3">
        <dgm:presLayoutVars>
          <dgm:bulletEnabled val="1"/>
        </dgm:presLayoutVars>
      </dgm:prSet>
      <dgm:spPr/>
    </dgm:pt>
    <dgm:pt modelId="{28FD7935-3A7F-4CEA-9D60-7E4427AE05A1}" type="pres">
      <dgm:prSet presAssocID="{191D5BC0-E9E0-4C40-B3B1-C4E582172BEE}" presName="accent_1" presStyleCnt="0"/>
      <dgm:spPr/>
    </dgm:pt>
    <dgm:pt modelId="{D343636B-158E-4825-85B6-49F34F062C96}" type="pres">
      <dgm:prSet presAssocID="{191D5BC0-E9E0-4C40-B3B1-C4E582172BEE}" presName="accentRepeatNode" presStyleLbl="solidFgAcc1" presStyleIdx="0" presStyleCnt="3"/>
      <dgm:spPr/>
    </dgm:pt>
    <dgm:pt modelId="{0ADD2384-C34B-4F33-802D-CF18C1AF328B}" type="pres">
      <dgm:prSet presAssocID="{F33AC88B-02DF-44FD-9FA6-2C46AED44A70}" presName="text_2" presStyleLbl="node1" presStyleIdx="1" presStyleCnt="3">
        <dgm:presLayoutVars>
          <dgm:bulletEnabled val="1"/>
        </dgm:presLayoutVars>
      </dgm:prSet>
      <dgm:spPr/>
    </dgm:pt>
    <dgm:pt modelId="{3E683F01-F826-419F-8267-2F10210877AC}" type="pres">
      <dgm:prSet presAssocID="{F33AC88B-02DF-44FD-9FA6-2C46AED44A70}" presName="accent_2" presStyleCnt="0"/>
      <dgm:spPr/>
    </dgm:pt>
    <dgm:pt modelId="{E5638929-CB2A-45DB-8356-867D27E38B36}" type="pres">
      <dgm:prSet presAssocID="{F33AC88B-02DF-44FD-9FA6-2C46AED44A70}" presName="accentRepeatNode" presStyleLbl="solidFgAcc1" presStyleIdx="1" presStyleCnt="3"/>
      <dgm:spPr/>
    </dgm:pt>
    <dgm:pt modelId="{45D32B8B-F85D-43B8-84B8-CEE8F61482DF}" type="pres">
      <dgm:prSet presAssocID="{099772A3-8B74-4D78-9178-7DE81D96FC7C}" presName="text_3" presStyleLbl="node1" presStyleIdx="2" presStyleCnt="3">
        <dgm:presLayoutVars>
          <dgm:bulletEnabled val="1"/>
        </dgm:presLayoutVars>
      </dgm:prSet>
      <dgm:spPr/>
    </dgm:pt>
    <dgm:pt modelId="{9CE57D6C-6DB0-49DA-9159-CB7DEE80CE37}" type="pres">
      <dgm:prSet presAssocID="{099772A3-8B74-4D78-9178-7DE81D96FC7C}" presName="accent_3" presStyleCnt="0"/>
      <dgm:spPr/>
    </dgm:pt>
    <dgm:pt modelId="{92D3373A-95F2-4263-9832-CC3F59A94775}" type="pres">
      <dgm:prSet presAssocID="{099772A3-8B74-4D78-9178-7DE81D96FC7C}" presName="accentRepeatNode" presStyleLbl="solidFgAcc1" presStyleIdx="2" presStyleCnt="3"/>
      <dgm:spPr/>
    </dgm:pt>
  </dgm:ptLst>
  <dgm:cxnLst>
    <dgm:cxn modelId="{E5CD6332-1E03-4506-9C51-7C278844E5C3}" type="presOf" srcId="{828D8890-C781-4E80-9233-18818D76EBCA}" destId="{923A0DE0-196F-47EF-B3F8-148305FB3A2D}" srcOrd="0" destOrd="0" presId="urn:microsoft.com/office/officeart/2008/layout/VerticalCurvedList"/>
    <dgm:cxn modelId="{3BFC123D-82A8-4D2F-B3C0-6157D4F2DC57}" srcId="{828D8890-C781-4E80-9233-18818D76EBCA}" destId="{F33AC88B-02DF-44FD-9FA6-2C46AED44A70}" srcOrd="1" destOrd="0" parTransId="{BAD9FF3B-0BC6-4F87-8CA9-31469AD10A48}" sibTransId="{22A5414F-9A81-4AE6-8D8B-5C288807613C}"/>
    <dgm:cxn modelId="{18855F6C-98B2-4659-B550-F9C12F9E77EF}" srcId="{828D8890-C781-4E80-9233-18818D76EBCA}" destId="{099772A3-8B74-4D78-9178-7DE81D96FC7C}" srcOrd="2" destOrd="0" parTransId="{D770C188-269F-4F48-AEA8-31A88FC1C50C}" sibTransId="{A19C1126-B6AB-4B42-9836-07ACB4A67D00}"/>
    <dgm:cxn modelId="{5FBAFFB5-D28B-4C75-84FB-391A080A6657}" type="presOf" srcId="{191D5BC0-E9E0-4C40-B3B1-C4E582172BEE}" destId="{112F51FC-EC35-4EC8-8D35-58BB26A01762}" srcOrd="0" destOrd="0" presId="urn:microsoft.com/office/officeart/2008/layout/VerticalCurvedList"/>
    <dgm:cxn modelId="{AB5B13D1-0AB4-4322-9689-B33F4F06143A}" type="presOf" srcId="{099772A3-8B74-4D78-9178-7DE81D96FC7C}" destId="{45D32B8B-F85D-43B8-84B8-CEE8F61482DF}" srcOrd="0" destOrd="0" presId="urn:microsoft.com/office/officeart/2008/layout/VerticalCurvedList"/>
    <dgm:cxn modelId="{F42F72ED-23C4-4B90-940A-8113CD4AD05E}" srcId="{828D8890-C781-4E80-9233-18818D76EBCA}" destId="{191D5BC0-E9E0-4C40-B3B1-C4E582172BEE}" srcOrd="0" destOrd="0" parTransId="{ED6F6B17-DA17-44D6-9A79-A39EECFA097F}" sibTransId="{0078E69D-6DD7-499F-918D-A8E31E8514FD}"/>
    <dgm:cxn modelId="{EB6536F5-CE18-442E-8F09-9933BD6F2CB5}" type="presOf" srcId="{0078E69D-6DD7-499F-918D-A8E31E8514FD}" destId="{304778B3-F20B-4CF4-AA71-A4EA99B11947}" srcOrd="0" destOrd="0" presId="urn:microsoft.com/office/officeart/2008/layout/VerticalCurvedList"/>
    <dgm:cxn modelId="{A42011FB-326D-4E90-B90D-9023BBC8C0E4}" type="presOf" srcId="{F33AC88B-02DF-44FD-9FA6-2C46AED44A70}" destId="{0ADD2384-C34B-4F33-802D-CF18C1AF328B}" srcOrd="0" destOrd="0" presId="urn:microsoft.com/office/officeart/2008/layout/VerticalCurvedList"/>
    <dgm:cxn modelId="{A6220513-10AA-42BA-8DA4-FE1D13C7264D}" type="presParOf" srcId="{923A0DE0-196F-47EF-B3F8-148305FB3A2D}" destId="{0CA968D3-0C70-4D1A-8CB6-4B20ADDD3E33}" srcOrd="0" destOrd="0" presId="urn:microsoft.com/office/officeart/2008/layout/VerticalCurvedList"/>
    <dgm:cxn modelId="{8C058DFE-78A7-4327-B62E-409081C6C3AF}" type="presParOf" srcId="{0CA968D3-0C70-4D1A-8CB6-4B20ADDD3E33}" destId="{AF62D8F3-B968-408C-86BE-31741F0615E8}" srcOrd="0" destOrd="0" presId="urn:microsoft.com/office/officeart/2008/layout/VerticalCurvedList"/>
    <dgm:cxn modelId="{7E47284E-3693-4F65-B547-0DDB3F385F37}" type="presParOf" srcId="{AF62D8F3-B968-408C-86BE-31741F0615E8}" destId="{27083789-9480-44F3-B08E-08C24678CC9F}" srcOrd="0" destOrd="0" presId="urn:microsoft.com/office/officeart/2008/layout/VerticalCurvedList"/>
    <dgm:cxn modelId="{0F673AAA-D445-4F42-AC2F-A75FCD12DFF9}" type="presParOf" srcId="{AF62D8F3-B968-408C-86BE-31741F0615E8}" destId="{304778B3-F20B-4CF4-AA71-A4EA99B11947}" srcOrd="1" destOrd="0" presId="urn:microsoft.com/office/officeart/2008/layout/VerticalCurvedList"/>
    <dgm:cxn modelId="{9692C51A-60AC-40B2-9384-40DBBA59008A}" type="presParOf" srcId="{AF62D8F3-B968-408C-86BE-31741F0615E8}" destId="{18323C10-CA8C-4673-872A-FD3AF9B99047}" srcOrd="2" destOrd="0" presId="urn:microsoft.com/office/officeart/2008/layout/VerticalCurvedList"/>
    <dgm:cxn modelId="{D7B1C237-A800-48B2-A2E8-E88B4ADC75A5}" type="presParOf" srcId="{AF62D8F3-B968-408C-86BE-31741F0615E8}" destId="{D21BFD3E-4165-45EA-BAC4-E1983B36FA96}" srcOrd="3" destOrd="0" presId="urn:microsoft.com/office/officeart/2008/layout/VerticalCurvedList"/>
    <dgm:cxn modelId="{3A6B6273-183F-4B62-BCD5-01D6F348BB62}" type="presParOf" srcId="{0CA968D3-0C70-4D1A-8CB6-4B20ADDD3E33}" destId="{112F51FC-EC35-4EC8-8D35-58BB26A01762}" srcOrd="1" destOrd="0" presId="urn:microsoft.com/office/officeart/2008/layout/VerticalCurvedList"/>
    <dgm:cxn modelId="{24B65E7E-6D0D-4BFB-B33F-F226341AD917}" type="presParOf" srcId="{0CA968D3-0C70-4D1A-8CB6-4B20ADDD3E33}" destId="{28FD7935-3A7F-4CEA-9D60-7E4427AE05A1}" srcOrd="2" destOrd="0" presId="urn:microsoft.com/office/officeart/2008/layout/VerticalCurvedList"/>
    <dgm:cxn modelId="{F2530830-AD5A-4A51-91C2-0FC255269D62}" type="presParOf" srcId="{28FD7935-3A7F-4CEA-9D60-7E4427AE05A1}" destId="{D343636B-158E-4825-85B6-49F34F062C96}" srcOrd="0" destOrd="0" presId="urn:microsoft.com/office/officeart/2008/layout/VerticalCurvedList"/>
    <dgm:cxn modelId="{20935E94-ABFF-4CCC-9693-8966F062DB45}" type="presParOf" srcId="{0CA968D3-0C70-4D1A-8CB6-4B20ADDD3E33}" destId="{0ADD2384-C34B-4F33-802D-CF18C1AF328B}" srcOrd="3" destOrd="0" presId="urn:microsoft.com/office/officeart/2008/layout/VerticalCurvedList"/>
    <dgm:cxn modelId="{CBF05F15-3C09-4A56-8AE1-F785F7AD7715}" type="presParOf" srcId="{0CA968D3-0C70-4D1A-8CB6-4B20ADDD3E33}" destId="{3E683F01-F826-419F-8267-2F10210877AC}" srcOrd="4" destOrd="0" presId="urn:microsoft.com/office/officeart/2008/layout/VerticalCurvedList"/>
    <dgm:cxn modelId="{FDAACABC-25CC-42C6-9A35-01C89032FFE9}" type="presParOf" srcId="{3E683F01-F826-419F-8267-2F10210877AC}" destId="{E5638929-CB2A-45DB-8356-867D27E38B36}" srcOrd="0" destOrd="0" presId="urn:microsoft.com/office/officeart/2008/layout/VerticalCurvedList"/>
    <dgm:cxn modelId="{FF0DD14C-F619-42DC-8D13-3E79C61C2D86}" type="presParOf" srcId="{0CA968D3-0C70-4D1A-8CB6-4B20ADDD3E33}" destId="{45D32B8B-F85D-43B8-84B8-CEE8F61482DF}" srcOrd="5" destOrd="0" presId="urn:microsoft.com/office/officeart/2008/layout/VerticalCurvedList"/>
    <dgm:cxn modelId="{9239AEFF-3671-4486-9D2C-263002CF7B59}" type="presParOf" srcId="{0CA968D3-0C70-4D1A-8CB6-4B20ADDD3E33}" destId="{9CE57D6C-6DB0-49DA-9159-CB7DEE80CE37}" srcOrd="6" destOrd="0" presId="urn:microsoft.com/office/officeart/2008/layout/VerticalCurvedList"/>
    <dgm:cxn modelId="{349743ED-5756-46FD-B360-F96843BD3F4E}" type="presParOf" srcId="{9CE57D6C-6DB0-49DA-9159-CB7DEE80CE37}" destId="{92D3373A-95F2-4263-9832-CC3F59A9477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97A01E-5C5C-4831-BF8C-8D488054B5D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BAA032A-BE0F-4EDA-B56C-80644B37294B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RODZAJE NORM ZAWARTYCH W ETYKACH ZAWODOWYCH</a:t>
          </a:r>
        </a:p>
      </dgm:t>
    </dgm:pt>
    <dgm:pt modelId="{76C68ECE-2586-4454-BF23-3121D0E73379}" type="parTrans" cxnId="{51A7014D-FDCA-4D9A-A649-CD71DE43B47B}">
      <dgm:prSet/>
      <dgm:spPr/>
      <dgm:t>
        <a:bodyPr/>
        <a:lstStyle/>
        <a:p>
          <a:endParaRPr lang="pl-PL"/>
        </a:p>
      </dgm:t>
    </dgm:pt>
    <dgm:pt modelId="{910577B8-78A2-450E-ABEA-3204B67B4030}" type="sibTrans" cxnId="{51A7014D-FDCA-4D9A-A649-CD71DE43B47B}">
      <dgm:prSet/>
      <dgm:spPr/>
      <dgm:t>
        <a:bodyPr/>
        <a:lstStyle/>
        <a:p>
          <a:endParaRPr lang="pl-PL"/>
        </a:p>
      </dgm:t>
    </dgm:pt>
    <dgm:pt modelId="{DAD155BC-DF2D-4DF2-8D7A-F69B68374045}">
      <dgm:prSet/>
      <dgm:spPr/>
      <dgm:t>
        <a:bodyPr/>
        <a:lstStyle/>
        <a:p>
          <a:pPr algn="just"/>
          <a:r>
            <a:rPr lang="pl-PL" dirty="0"/>
            <a:t>Reguły dotyczące technicznych aspektów wykonywania zawodu;</a:t>
          </a:r>
        </a:p>
      </dgm:t>
    </dgm:pt>
    <dgm:pt modelId="{D87EB925-D19B-47C6-A10E-C95A39537B2F}" type="parTrans" cxnId="{6BF44802-F0CA-4B56-B40D-BF66811F5448}">
      <dgm:prSet/>
      <dgm:spPr/>
      <dgm:t>
        <a:bodyPr/>
        <a:lstStyle/>
        <a:p>
          <a:endParaRPr lang="pl-PL"/>
        </a:p>
      </dgm:t>
    </dgm:pt>
    <dgm:pt modelId="{6973CDC0-BB3E-40EE-BF2A-22B48FA262CF}" type="sibTrans" cxnId="{6BF44802-F0CA-4B56-B40D-BF66811F5448}">
      <dgm:prSet/>
      <dgm:spPr/>
      <dgm:t>
        <a:bodyPr/>
        <a:lstStyle/>
        <a:p>
          <a:endParaRPr lang="pl-PL"/>
        </a:p>
      </dgm:t>
    </dgm:pt>
    <dgm:pt modelId="{8B4562E1-DABD-4043-8500-7785C894CB45}">
      <dgm:prSet/>
      <dgm:spPr/>
      <dgm:t>
        <a:bodyPr/>
        <a:lstStyle/>
        <a:p>
          <a:pPr algn="just"/>
          <a:r>
            <a:rPr lang="pl-PL" dirty="0"/>
            <a:t>Reguły określające relację grupy zawodowej do społeczeństwa – stosunek profesjonalisty do odbiorcy jego usług;</a:t>
          </a:r>
        </a:p>
      </dgm:t>
    </dgm:pt>
    <dgm:pt modelId="{1FD70F41-A353-407B-BD47-B9B0D30F52CD}" type="parTrans" cxnId="{4A6CB987-F474-4F3E-B0FE-043A077FAB01}">
      <dgm:prSet/>
      <dgm:spPr/>
      <dgm:t>
        <a:bodyPr/>
        <a:lstStyle/>
        <a:p>
          <a:endParaRPr lang="pl-PL"/>
        </a:p>
      </dgm:t>
    </dgm:pt>
    <dgm:pt modelId="{C948621C-DD0A-42C7-A9AD-73AAEC0613ED}" type="sibTrans" cxnId="{4A6CB987-F474-4F3E-B0FE-043A077FAB01}">
      <dgm:prSet/>
      <dgm:spPr/>
      <dgm:t>
        <a:bodyPr/>
        <a:lstStyle/>
        <a:p>
          <a:endParaRPr lang="pl-PL"/>
        </a:p>
      </dgm:t>
    </dgm:pt>
    <dgm:pt modelId="{5E97647D-0F92-4914-8DA4-DC6B13E22135}">
      <dgm:prSet/>
      <dgm:spPr/>
      <dgm:t>
        <a:bodyPr/>
        <a:lstStyle/>
        <a:p>
          <a:pPr algn="just"/>
          <a:r>
            <a:rPr lang="pl-PL" dirty="0"/>
            <a:t>Reguły określające stosunki między przedstawicielami zawodu.</a:t>
          </a:r>
        </a:p>
      </dgm:t>
    </dgm:pt>
    <dgm:pt modelId="{65CCC556-3372-489D-B86E-02A2FBDBC8B3}" type="parTrans" cxnId="{50AD6818-87E5-4638-A2AB-1972D40A1B5B}">
      <dgm:prSet/>
      <dgm:spPr/>
      <dgm:t>
        <a:bodyPr/>
        <a:lstStyle/>
        <a:p>
          <a:endParaRPr lang="pl-PL"/>
        </a:p>
      </dgm:t>
    </dgm:pt>
    <dgm:pt modelId="{C47E93F5-D67B-4E5E-8930-011922C00699}" type="sibTrans" cxnId="{50AD6818-87E5-4638-A2AB-1972D40A1B5B}">
      <dgm:prSet/>
      <dgm:spPr/>
      <dgm:t>
        <a:bodyPr/>
        <a:lstStyle/>
        <a:p>
          <a:endParaRPr lang="pl-PL"/>
        </a:p>
      </dgm:t>
    </dgm:pt>
    <dgm:pt modelId="{0E93AA43-18FC-4D4F-9C47-8E584CA39A55}" type="pres">
      <dgm:prSet presAssocID="{5497A01E-5C5C-4831-BF8C-8D488054B5D7}" presName="Name0" presStyleCnt="0">
        <dgm:presLayoutVars>
          <dgm:dir/>
          <dgm:animLvl val="lvl"/>
          <dgm:resizeHandles val="exact"/>
        </dgm:presLayoutVars>
      </dgm:prSet>
      <dgm:spPr/>
    </dgm:pt>
    <dgm:pt modelId="{CAD9D0E8-97C8-4FDA-8BCB-F1A6BE064B29}" type="pres">
      <dgm:prSet presAssocID="{BBAA032A-BE0F-4EDA-B56C-80644B37294B}" presName="linNode" presStyleCnt="0"/>
      <dgm:spPr/>
    </dgm:pt>
    <dgm:pt modelId="{320539F1-C420-450F-85F9-8B5800F735BD}" type="pres">
      <dgm:prSet presAssocID="{BBAA032A-BE0F-4EDA-B56C-80644B37294B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72BA2402-730D-4219-9811-0C7E044E26FC}" type="pres">
      <dgm:prSet presAssocID="{BBAA032A-BE0F-4EDA-B56C-80644B37294B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6BF44802-F0CA-4B56-B40D-BF66811F5448}" srcId="{BBAA032A-BE0F-4EDA-B56C-80644B37294B}" destId="{DAD155BC-DF2D-4DF2-8D7A-F69B68374045}" srcOrd="0" destOrd="0" parTransId="{D87EB925-D19B-47C6-A10E-C95A39537B2F}" sibTransId="{6973CDC0-BB3E-40EE-BF2A-22B48FA262CF}"/>
    <dgm:cxn modelId="{50AD6818-87E5-4638-A2AB-1972D40A1B5B}" srcId="{BBAA032A-BE0F-4EDA-B56C-80644B37294B}" destId="{5E97647D-0F92-4914-8DA4-DC6B13E22135}" srcOrd="2" destOrd="0" parTransId="{65CCC556-3372-489D-B86E-02A2FBDBC8B3}" sibTransId="{C47E93F5-D67B-4E5E-8930-011922C00699}"/>
    <dgm:cxn modelId="{B6807D46-B94D-4A27-A859-F7C99666F4EF}" type="presOf" srcId="{DAD155BC-DF2D-4DF2-8D7A-F69B68374045}" destId="{72BA2402-730D-4219-9811-0C7E044E26FC}" srcOrd="0" destOrd="0" presId="urn:microsoft.com/office/officeart/2005/8/layout/vList5"/>
    <dgm:cxn modelId="{51A7014D-FDCA-4D9A-A649-CD71DE43B47B}" srcId="{5497A01E-5C5C-4831-BF8C-8D488054B5D7}" destId="{BBAA032A-BE0F-4EDA-B56C-80644B37294B}" srcOrd="0" destOrd="0" parTransId="{76C68ECE-2586-4454-BF23-3121D0E73379}" sibTransId="{910577B8-78A2-450E-ABEA-3204B67B4030}"/>
    <dgm:cxn modelId="{F46D9F7D-E254-4762-9791-85FF21E6AF53}" type="presOf" srcId="{5497A01E-5C5C-4831-BF8C-8D488054B5D7}" destId="{0E93AA43-18FC-4D4F-9C47-8E584CA39A55}" srcOrd="0" destOrd="0" presId="urn:microsoft.com/office/officeart/2005/8/layout/vList5"/>
    <dgm:cxn modelId="{27926F80-319E-4655-955C-DA60C8516B18}" type="presOf" srcId="{BBAA032A-BE0F-4EDA-B56C-80644B37294B}" destId="{320539F1-C420-450F-85F9-8B5800F735BD}" srcOrd="0" destOrd="0" presId="urn:microsoft.com/office/officeart/2005/8/layout/vList5"/>
    <dgm:cxn modelId="{4A6CB987-F474-4F3E-B0FE-043A077FAB01}" srcId="{BBAA032A-BE0F-4EDA-B56C-80644B37294B}" destId="{8B4562E1-DABD-4043-8500-7785C894CB45}" srcOrd="1" destOrd="0" parTransId="{1FD70F41-A353-407B-BD47-B9B0D30F52CD}" sibTransId="{C948621C-DD0A-42C7-A9AD-73AAEC0613ED}"/>
    <dgm:cxn modelId="{CD29E9A7-1711-47F0-AD3F-148016E42028}" type="presOf" srcId="{5E97647D-0F92-4914-8DA4-DC6B13E22135}" destId="{72BA2402-730D-4219-9811-0C7E044E26FC}" srcOrd="0" destOrd="2" presId="urn:microsoft.com/office/officeart/2005/8/layout/vList5"/>
    <dgm:cxn modelId="{61F190E5-4B35-4133-AAE1-0D06EBEF1BA2}" type="presOf" srcId="{8B4562E1-DABD-4043-8500-7785C894CB45}" destId="{72BA2402-730D-4219-9811-0C7E044E26FC}" srcOrd="0" destOrd="1" presId="urn:microsoft.com/office/officeart/2005/8/layout/vList5"/>
    <dgm:cxn modelId="{0027C431-B5D2-4F65-89E0-C9B9B6047647}" type="presParOf" srcId="{0E93AA43-18FC-4D4F-9C47-8E584CA39A55}" destId="{CAD9D0E8-97C8-4FDA-8BCB-F1A6BE064B29}" srcOrd="0" destOrd="0" presId="urn:microsoft.com/office/officeart/2005/8/layout/vList5"/>
    <dgm:cxn modelId="{430B191D-2453-470A-B81E-F4E5A050D20D}" type="presParOf" srcId="{CAD9D0E8-97C8-4FDA-8BCB-F1A6BE064B29}" destId="{320539F1-C420-450F-85F9-8B5800F735BD}" srcOrd="0" destOrd="0" presId="urn:microsoft.com/office/officeart/2005/8/layout/vList5"/>
    <dgm:cxn modelId="{6C987A4B-8B18-4B57-8A77-BB73DBF39C18}" type="presParOf" srcId="{CAD9D0E8-97C8-4FDA-8BCB-F1A6BE064B29}" destId="{72BA2402-730D-4219-9811-0C7E044E26F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AD418D3-6E39-4643-BB2D-43B5DDDC284C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pl-PL"/>
        </a:p>
      </dgm:t>
    </dgm:pt>
    <dgm:pt modelId="{EE4A60CE-0978-4901-98A3-B93EECFA4BB8}">
      <dgm:prSet/>
      <dgm:spPr/>
      <dgm:t>
        <a:bodyPr/>
        <a:lstStyle/>
        <a:p>
          <a:r>
            <a:rPr lang="pl-PL" dirty="0"/>
            <a:t>POLEGA NA WYKONYWANIU ZADAŃ O CHARAKTERZE SPECJALISTYCZNYM</a:t>
          </a:r>
        </a:p>
      </dgm:t>
    </dgm:pt>
    <dgm:pt modelId="{25AD8DFB-1664-4522-91E7-87D1FC2DAEDC}" type="parTrans" cxnId="{6CA4A093-719E-451F-989D-48F164444CE5}">
      <dgm:prSet/>
      <dgm:spPr/>
      <dgm:t>
        <a:bodyPr/>
        <a:lstStyle/>
        <a:p>
          <a:endParaRPr lang="pl-PL"/>
        </a:p>
      </dgm:t>
    </dgm:pt>
    <dgm:pt modelId="{25298191-FA97-4C6C-9E5B-6D524E551838}" type="sibTrans" cxnId="{6CA4A093-719E-451F-989D-48F164444CE5}">
      <dgm:prSet/>
      <dgm:spPr/>
      <dgm:t>
        <a:bodyPr/>
        <a:lstStyle/>
        <a:p>
          <a:endParaRPr lang="pl-PL"/>
        </a:p>
      </dgm:t>
    </dgm:pt>
    <dgm:pt modelId="{3CC46116-C8C3-4145-BAF6-B8D09D1D146D}">
      <dgm:prSet/>
      <dgm:spPr/>
      <dgm:t>
        <a:bodyPr/>
        <a:lstStyle/>
        <a:p>
          <a:r>
            <a:rPr lang="pl-PL" dirty="0"/>
            <a:t>WYKONYWANIE TYCH ZADAŃ WYMAGA FORMALNEGO WYKSZTAŁCENIA I KWALIFIKACJI (WIEDZY I UMIEJĘTNOŚCI), NABYTYCH PRZEZ WYKSZTAŁCENIE I PRAKTYKĘ</a:t>
          </a:r>
        </a:p>
      </dgm:t>
    </dgm:pt>
    <dgm:pt modelId="{C78B7742-4C3E-4367-A9A9-9FDFA0C99F59}" type="parTrans" cxnId="{3273E90B-C69C-4115-AB61-3D2FC2318C5E}">
      <dgm:prSet/>
      <dgm:spPr/>
      <dgm:t>
        <a:bodyPr/>
        <a:lstStyle/>
        <a:p>
          <a:endParaRPr lang="pl-PL"/>
        </a:p>
      </dgm:t>
    </dgm:pt>
    <dgm:pt modelId="{AA15C828-DCE8-4A82-9A9C-69A484E25E83}" type="sibTrans" cxnId="{3273E90B-C69C-4115-AB61-3D2FC2318C5E}">
      <dgm:prSet/>
      <dgm:spPr/>
      <dgm:t>
        <a:bodyPr/>
        <a:lstStyle/>
        <a:p>
          <a:endParaRPr lang="pl-PL"/>
        </a:p>
      </dgm:t>
    </dgm:pt>
    <dgm:pt modelId="{798AA9A9-3243-4A43-8D2F-BF433834DD3A}">
      <dgm:prSet/>
      <dgm:spPr/>
      <dgm:t>
        <a:bodyPr/>
        <a:lstStyle/>
        <a:p>
          <a:r>
            <a:rPr lang="pl-PL" dirty="0"/>
            <a:t>WYKONYWANY W SPOSÓB STAŁY</a:t>
          </a:r>
        </a:p>
      </dgm:t>
    </dgm:pt>
    <dgm:pt modelId="{EC39381A-F198-487D-AEB4-85506E4E7A40}" type="parTrans" cxnId="{48325771-A67A-458D-AB8B-2F2849FA3A12}">
      <dgm:prSet/>
      <dgm:spPr/>
      <dgm:t>
        <a:bodyPr/>
        <a:lstStyle/>
        <a:p>
          <a:endParaRPr lang="pl-PL"/>
        </a:p>
      </dgm:t>
    </dgm:pt>
    <dgm:pt modelId="{4A2F9C49-C8A5-4A77-A379-8CF9B0D58882}" type="sibTrans" cxnId="{48325771-A67A-458D-AB8B-2F2849FA3A12}">
      <dgm:prSet/>
      <dgm:spPr/>
      <dgm:t>
        <a:bodyPr/>
        <a:lstStyle/>
        <a:p>
          <a:endParaRPr lang="pl-PL"/>
        </a:p>
      </dgm:t>
    </dgm:pt>
    <dgm:pt modelId="{47688AC8-77AD-475D-A1A3-4015BB3FD8A8}">
      <dgm:prSet/>
      <dgm:spPr/>
      <dgm:t>
        <a:bodyPr/>
        <a:lstStyle/>
        <a:p>
          <a:r>
            <a:rPr lang="pl-PL" dirty="0"/>
            <a:t>WYKONYWANY W CELACH ZAROBKOWYCH</a:t>
          </a:r>
        </a:p>
      </dgm:t>
    </dgm:pt>
    <dgm:pt modelId="{39F8CD6A-CCE0-4955-9C35-71B3C6A5A8FC}" type="parTrans" cxnId="{64D5D9E0-DA35-413A-8423-BD195CFAB714}">
      <dgm:prSet/>
      <dgm:spPr/>
      <dgm:t>
        <a:bodyPr/>
        <a:lstStyle/>
        <a:p>
          <a:endParaRPr lang="pl-PL"/>
        </a:p>
      </dgm:t>
    </dgm:pt>
    <dgm:pt modelId="{AD5760AD-9F40-4CC5-8D8F-FC3504BEB5BF}" type="sibTrans" cxnId="{64D5D9E0-DA35-413A-8423-BD195CFAB714}">
      <dgm:prSet/>
      <dgm:spPr/>
      <dgm:t>
        <a:bodyPr/>
        <a:lstStyle/>
        <a:p>
          <a:endParaRPr lang="pl-PL"/>
        </a:p>
      </dgm:t>
    </dgm:pt>
    <dgm:pt modelId="{3B5F93F4-22FA-41E1-A83C-9673F202C804}">
      <dgm:prSet/>
      <dgm:spPr/>
      <dgm:t>
        <a:bodyPr/>
        <a:lstStyle/>
        <a:p>
          <a:r>
            <a:rPr lang="pl-PL" dirty="0"/>
            <a:t>SKUTKIEM WYKONYWANIA ZAWODU JEST ZDOBYCIE ŁĄCZONEGO Z NIM PRESTIŻU I POZYCJI SPOŁECZNEJ</a:t>
          </a:r>
        </a:p>
      </dgm:t>
    </dgm:pt>
    <dgm:pt modelId="{A544C23A-6E59-406D-93B9-E6FD03A5A2CE}" type="parTrans" cxnId="{1FCA855F-EA1B-45AB-98FC-C1D467A96A28}">
      <dgm:prSet/>
      <dgm:spPr/>
      <dgm:t>
        <a:bodyPr/>
        <a:lstStyle/>
        <a:p>
          <a:endParaRPr lang="pl-PL"/>
        </a:p>
      </dgm:t>
    </dgm:pt>
    <dgm:pt modelId="{EE432E10-AF78-4263-B8DA-BF7C3A0CBC94}" type="sibTrans" cxnId="{1FCA855F-EA1B-45AB-98FC-C1D467A96A28}">
      <dgm:prSet/>
      <dgm:spPr/>
      <dgm:t>
        <a:bodyPr/>
        <a:lstStyle/>
        <a:p>
          <a:endParaRPr lang="pl-PL"/>
        </a:p>
      </dgm:t>
    </dgm:pt>
    <dgm:pt modelId="{AED0DADE-BAC8-4C14-8576-1A280293518C}">
      <dgm:prSet/>
      <dgm:spPr/>
      <dgm:t>
        <a:bodyPr/>
        <a:lstStyle/>
        <a:p>
          <a:r>
            <a:rPr lang="pl-PL" dirty="0"/>
            <a:t>POCZUCIE ODRĘBNOŚCI, WYTWORZENIE WIĘZI GRUPOWYCH, SUBKULTURY ZAWODOWEJ</a:t>
          </a:r>
        </a:p>
      </dgm:t>
    </dgm:pt>
    <dgm:pt modelId="{D3B3DF64-7E95-4645-83DC-CBA390F09CB7}" type="parTrans" cxnId="{81100A7F-1B91-471F-A6C8-F0A7CEFC9685}">
      <dgm:prSet/>
      <dgm:spPr/>
      <dgm:t>
        <a:bodyPr/>
        <a:lstStyle/>
        <a:p>
          <a:endParaRPr lang="pl-PL"/>
        </a:p>
      </dgm:t>
    </dgm:pt>
    <dgm:pt modelId="{D97664C9-42C0-4EE2-8C62-5458149524F1}" type="sibTrans" cxnId="{81100A7F-1B91-471F-A6C8-F0A7CEFC9685}">
      <dgm:prSet/>
      <dgm:spPr/>
      <dgm:t>
        <a:bodyPr/>
        <a:lstStyle/>
        <a:p>
          <a:endParaRPr lang="pl-PL"/>
        </a:p>
      </dgm:t>
    </dgm:pt>
    <dgm:pt modelId="{D5A61CB6-970C-473B-A2E7-9CB6E9464869}" type="pres">
      <dgm:prSet presAssocID="{BAD418D3-6E39-4643-BB2D-43B5DDDC284C}" presName="linear" presStyleCnt="0">
        <dgm:presLayoutVars>
          <dgm:animLvl val="lvl"/>
          <dgm:resizeHandles val="exact"/>
        </dgm:presLayoutVars>
      </dgm:prSet>
      <dgm:spPr/>
    </dgm:pt>
    <dgm:pt modelId="{9E9B506D-74E7-4DF3-9B7E-3609CDDA1C15}" type="pres">
      <dgm:prSet presAssocID="{EE4A60CE-0978-4901-98A3-B93EECFA4BB8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1462C8A3-C485-4E8B-8AA4-DFD1E476380D}" type="pres">
      <dgm:prSet presAssocID="{25298191-FA97-4C6C-9E5B-6D524E551838}" presName="spacer" presStyleCnt="0"/>
      <dgm:spPr/>
    </dgm:pt>
    <dgm:pt modelId="{37CCF8F8-CED0-4D9B-8BB9-AF0D91660832}" type="pres">
      <dgm:prSet presAssocID="{3CC46116-C8C3-4145-BAF6-B8D09D1D146D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09287156-78E5-4556-8958-EA12596DC7B8}" type="pres">
      <dgm:prSet presAssocID="{AA15C828-DCE8-4A82-9A9C-69A484E25E83}" presName="spacer" presStyleCnt="0"/>
      <dgm:spPr/>
    </dgm:pt>
    <dgm:pt modelId="{82691926-DBBF-46C0-9815-8B0BEB051EB7}" type="pres">
      <dgm:prSet presAssocID="{798AA9A9-3243-4A43-8D2F-BF433834DD3A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F698428E-CD0C-403E-BA00-D589D693D474}" type="pres">
      <dgm:prSet presAssocID="{4A2F9C49-C8A5-4A77-A379-8CF9B0D58882}" presName="spacer" presStyleCnt="0"/>
      <dgm:spPr/>
    </dgm:pt>
    <dgm:pt modelId="{F6E03E74-F448-45F7-B7BE-EBBA1A53F67D}" type="pres">
      <dgm:prSet presAssocID="{47688AC8-77AD-475D-A1A3-4015BB3FD8A8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19C047C0-B045-44FD-A09D-302284571F65}" type="pres">
      <dgm:prSet presAssocID="{AD5760AD-9F40-4CC5-8D8F-FC3504BEB5BF}" presName="spacer" presStyleCnt="0"/>
      <dgm:spPr/>
    </dgm:pt>
    <dgm:pt modelId="{2273CB54-8A84-43D2-B476-97E8B781F69F}" type="pres">
      <dgm:prSet presAssocID="{3B5F93F4-22FA-41E1-A83C-9673F202C804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0D8C280E-2923-4AB9-A970-8B1DFCA52A52}" type="pres">
      <dgm:prSet presAssocID="{EE432E10-AF78-4263-B8DA-BF7C3A0CBC94}" presName="spacer" presStyleCnt="0"/>
      <dgm:spPr/>
    </dgm:pt>
    <dgm:pt modelId="{09065C9C-CD05-406B-BD13-F0F661CB3034}" type="pres">
      <dgm:prSet presAssocID="{AED0DADE-BAC8-4C14-8576-1A280293518C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3273E90B-C69C-4115-AB61-3D2FC2318C5E}" srcId="{BAD418D3-6E39-4643-BB2D-43B5DDDC284C}" destId="{3CC46116-C8C3-4145-BAF6-B8D09D1D146D}" srcOrd="1" destOrd="0" parTransId="{C78B7742-4C3E-4367-A9A9-9FDFA0C99F59}" sibTransId="{AA15C828-DCE8-4A82-9A9C-69A484E25E83}"/>
    <dgm:cxn modelId="{98735F10-5B8A-4813-8E8B-DF5631EDFA3B}" type="presOf" srcId="{3B5F93F4-22FA-41E1-A83C-9673F202C804}" destId="{2273CB54-8A84-43D2-B476-97E8B781F69F}" srcOrd="0" destOrd="0" presId="urn:microsoft.com/office/officeart/2005/8/layout/vList2"/>
    <dgm:cxn modelId="{AFA0CD29-E561-48A5-A293-CD926DB4DC63}" type="presOf" srcId="{798AA9A9-3243-4A43-8D2F-BF433834DD3A}" destId="{82691926-DBBF-46C0-9815-8B0BEB051EB7}" srcOrd="0" destOrd="0" presId="urn:microsoft.com/office/officeart/2005/8/layout/vList2"/>
    <dgm:cxn modelId="{1FC45B3F-4D24-44B0-96C8-5E2E830DE017}" type="presOf" srcId="{3CC46116-C8C3-4145-BAF6-B8D09D1D146D}" destId="{37CCF8F8-CED0-4D9B-8BB9-AF0D91660832}" srcOrd="0" destOrd="0" presId="urn:microsoft.com/office/officeart/2005/8/layout/vList2"/>
    <dgm:cxn modelId="{1FCA855F-EA1B-45AB-98FC-C1D467A96A28}" srcId="{BAD418D3-6E39-4643-BB2D-43B5DDDC284C}" destId="{3B5F93F4-22FA-41E1-A83C-9673F202C804}" srcOrd="4" destOrd="0" parTransId="{A544C23A-6E59-406D-93B9-E6FD03A5A2CE}" sibTransId="{EE432E10-AF78-4263-B8DA-BF7C3A0CBC94}"/>
    <dgm:cxn modelId="{66968A64-C476-41C7-BF0A-F6227951790C}" type="presOf" srcId="{AED0DADE-BAC8-4C14-8576-1A280293518C}" destId="{09065C9C-CD05-406B-BD13-F0F661CB3034}" srcOrd="0" destOrd="0" presId="urn:microsoft.com/office/officeart/2005/8/layout/vList2"/>
    <dgm:cxn modelId="{48325771-A67A-458D-AB8B-2F2849FA3A12}" srcId="{BAD418D3-6E39-4643-BB2D-43B5DDDC284C}" destId="{798AA9A9-3243-4A43-8D2F-BF433834DD3A}" srcOrd="2" destOrd="0" parTransId="{EC39381A-F198-487D-AEB4-85506E4E7A40}" sibTransId="{4A2F9C49-C8A5-4A77-A379-8CF9B0D58882}"/>
    <dgm:cxn modelId="{81100A7F-1B91-471F-A6C8-F0A7CEFC9685}" srcId="{BAD418D3-6E39-4643-BB2D-43B5DDDC284C}" destId="{AED0DADE-BAC8-4C14-8576-1A280293518C}" srcOrd="5" destOrd="0" parTransId="{D3B3DF64-7E95-4645-83DC-CBA390F09CB7}" sibTransId="{D97664C9-42C0-4EE2-8C62-5458149524F1}"/>
    <dgm:cxn modelId="{6CA4A093-719E-451F-989D-48F164444CE5}" srcId="{BAD418D3-6E39-4643-BB2D-43B5DDDC284C}" destId="{EE4A60CE-0978-4901-98A3-B93EECFA4BB8}" srcOrd="0" destOrd="0" parTransId="{25AD8DFB-1664-4522-91E7-87D1FC2DAEDC}" sibTransId="{25298191-FA97-4C6C-9E5B-6D524E551838}"/>
    <dgm:cxn modelId="{BA113CB0-6B5F-4C7C-A515-9D0918DA794D}" type="presOf" srcId="{47688AC8-77AD-475D-A1A3-4015BB3FD8A8}" destId="{F6E03E74-F448-45F7-B7BE-EBBA1A53F67D}" srcOrd="0" destOrd="0" presId="urn:microsoft.com/office/officeart/2005/8/layout/vList2"/>
    <dgm:cxn modelId="{64D5D9E0-DA35-413A-8423-BD195CFAB714}" srcId="{BAD418D3-6E39-4643-BB2D-43B5DDDC284C}" destId="{47688AC8-77AD-475D-A1A3-4015BB3FD8A8}" srcOrd="3" destOrd="0" parTransId="{39F8CD6A-CCE0-4955-9C35-71B3C6A5A8FC}" sibTransId="{AD5760AD-9F40-4CC5-8D8F-FC3504BEB5BF}"/>
    <dgm:cxn modelId="{D552BEE2-9A4F-45C3-A776-1FFCFC1850A2}" type="presOf" srcId="{BAD418D3-6E39-4643-BB2D-43B5DDDC284C}" destId="{D5A61CB6-970C-473B-A2E7-9CB6E9464869}" srcOrd="0" destOrd="0" presId="urn:microsoft.com/office/officeart/2005/8/layout/vList2"/>
    <dgm:cxn modelId="{4ABA8CF7-D41D-43EA-A819-3BD742ABEEB7}" type="presOf" srcId="{EE4A60CE-0978-4901-98A3-B93EECFA4BB8}" destId="{9E9B506D-74E7-4DF3-9B7E-3609CDDA1C15}" srcOrd="0" destOrd="0" presId="urn:microsoft.com/office/officeart/2005/8/layout/vList2"/>
    <dgm:cxn modelId="{FE41A7D2-F0C6-42B5-8AE1-2CA2285D9E68}" type="presParOf" srcId="{D5A61CB6-970C-473B-A2E7-9CB6E9464869}" destId="{9E9B506D-74E7-4DF3-9B7E-3609CDDA1C15}" srcOrd="0" destOrd="0" presId="urn:microsoft.com/office/officeart/2005/8/layout/vList2"/>
    <dgm:cxn modelId="{12DD5823-8A33-45C4-91A1-0DF239E572BF}" type="presParOf" srcId="{D5A61CB6-970C-473B-A2E7-9CB6E9464869}" destId="{1462C8A3-C485-4E8B-8AA4-DFD1E476380D}" srcOrd="1" destOrd="0" presId="urn:microsoft.com/office/officeart/2005/8/layout/vList2"/>
    <dgm:cxn modelId="{80654965-5999-4EE4-A70A-8192A28FCA93}" type="presParOf" srcId="{D5A61CB6-970C-473B-A2E7-9CB6E9464869}" destId="{37CCF8F8-CED0-4D9B-8BB9-AF0D91660832}" srcOrd="2" destOrd="0" presId="urn:microsoft.com/office/officeart/2005/8/layout/vList2"/>
    <dgm:cxn modelId="{FF70D2AD-429A-4313-B6FC-1D53B0558949}" type="presParOf" srcId="{D5A61CB6-970C-473B-A2E7-9CB6E9464869}" destId="{09287156-78E5-4556-8958-EA12596DC7B8}" srcOrd="3" destOrd="0" presId="urn:microsoft.com/office/officeart/2005/8/layout/vList2"/>
    <dgm:cxn modelId="{69619B4D-BE9D-4A92-B02F-D9D81692ED28}" type="presParOf" srcId="{D5A61CB6-970C-473B-A2E7-9CB6E9464869}" destId="{82691926-DBBF-46C0-9815-8B0BEB051EB7}" srcOrd="4" destOrd="0" presId="urn:microsoft.com/office/officeart/2005/8/layout/vList2"/>
    <dgm:cxn modelId="{7121F2DF-1FF2-450F-94D1-228990556F26}" type="presParOf" srcId="{D5A61CB6-970C-473B-A2E7-9CB6E9464869}" destId="{F698428E-CD0C-403E-BA00-D589D693D474}" srcOrd="5" destOrd="0" presId="urn:microsoft.com/office/officeart/2005/8/layout/vList2"/>
    <dgm:cxn modelId="{A290F65E-7F6E-42C8-9E75-AFC7C3AE9EF0}" type="presParOf" srcId="{D5A61CB6-970C-473B-A2E7-9CB6E9464869}" destId="{F6E03E74-F448-45F7-B7BE-EBBA1A53F67D}" srcOrd="6" destOrd="0" presId="urn:microsoft.com/office/officeart/2005/8/layout/vList2"/>
    <dgm:cxn modelId="{A5C5B780-D0AB-4295-B027-F1399235096E}" type="presParOf" srcId="{D5A61CB6-970C-473B-A2E7-9CB6E9464869}" destId="{19C047C0-B045-44FD-A09D-302284571F65}" srcOrd="7" destOrd="0" presId="urn:microsoft.com/office/officeart/2005/8/layout/vList2"/>
    <dgm:cxn modelId="{FB188562-7365-4AD0-A16D-46D3B24F1DAD}" type="presParOf" srcId="{D5A61CB6-970C-473B-A2E7-9CB6E9464869}" destId="{2273CB54-8A84-43D2-B476-97E8B781F69F}" srcOrd="8" destOrd="0" presId="urn:microsoft.com/office/officeart/2005/8/layout/vList2"/>
    <dgm:cxn modelId="{A9FBEE46-D9BA-4A96-9D26-33997E2E8B4A}" type="presParOf" srcId="{D5A61CB6-970C-473B-A2E7-9CB6E9464869}" destId="{0D8C280E-2923-4AB9-A970-8B1DFCA52A52}" srcOrd="9" destOrd="0" presId="urn:microsoft.com/office/officeart/2005/8/layout/vList2"/>
    <dgm:cxn modelId="{3DB52D65-A2FA-4006-82EC-C5C9737C2BDA}" type="presParOf" srcId="{D5A61CB6-970C-473B-A2E7-9CB6E9464869}" destId="{09065C9C-CD05-406B-BD13-F0F661CB3034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3CEF5CF-8C1C-48EC-BACC-EF39F3B3AD97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pl-PL"/>
        </a:p>
      </dgm:t>
    </dgm:pt>
    <dgm:pt modelId="{B5350AC9-789D-4E56-982F-50C1FB36FDBD}">
      <dgm:prSet/>
      <dgm:spPr/>
      <dgm:t>
        <a:bodyPr/>
        <a:lstStyle/>
        <a:p>
          <a:r>
            <a:rPr lang="pl-PL" dirty="0"/>
            <a:t>KWALIFIKOWANA POSTAĆ ZAWODU</a:t>
          </a:r>
        </a:p>
      </dgm:t>
    </dgm:pt>
    <dgm:pt modelId="{6537EB16-C156-4228-9F9A-B9A9C67A278B}" type="parTrans" cxnId="{3D38E7EB-F45B-4EEA-B7D2-A7060164E2A4}">
      <dgm:prSet/>
      <dgm:spPr/>
      <dgm:t>
        <a:bodyPr/>
        <a:lstStyle/>
        <a:p>
          <a:endParaRPr lang="pl-PL"/>
        </a:p>
      </dgm:t>
    </dgm:pt>
    <dgm:pt modelId="{7CC29532-C9E2-47EF-BF9E-E3199F178B95}" type="sibTrans" cxnId="{3D38E7EB-F45B-4EEA-B7D2-A7060164E2A4}">
      <dgm:prSet/>
      <dgm:spPr/>
      <dgm:t>
        <a:bodyPr/>
        <a:lstStyle/>
        <a:p>
          <a:endParaRPr lang="pl-PL"/>
        </a:p>
      </dgm:t>
    </dgm:pt>
    <dgm:pt modelId="{43D79874-AEF9-4194-82E2-D735BF5F2456}">
      <dgm:prSet/>
      <dgm:spPr/>
      <dgm:t>
        <a:bodyPr/>
        <a:lstStyle/>
        <a:p>
          <a:r>
            <a:rPr lang="pl-PL" dirty="0"/>
            <a:t>ZAWODY, KTÓRE WYMAGAJĄ DŁUGIEGO PRZYGOTOWANIA (STUDIA WYŻSZE, STAŻ)</a:t>
          </a:r>
        </a:p>
      </dgm:t>
    </dgm:pt>
    <dgm:pt modelId="{4E443CF3-5007-4B81-B2BA-C1C5CC52D723}" type="parTrans" cxnId="{013E9A67-7C84-4000-8E48-9A1A211CC348}">
      <dgm:prSet/>
      <dgm:spPr/>
      <dgm:t>
        <a:bodyPr/>
        <a:lstStyle/>
        <a:p>
          <a:endParaRPr lang="pl-PL"/>
        </a:p>
      </dgm:t>
    </dgm:pt>
    <dgm:pt modelId="{EFCBC746-8319-4553-91AA-948EBCA30BDF}" type="sibTrans" cxnId="{013E9A67-7C84-4000-8E48-9A1A211CC348}">
      <dgm:prSet/>
      <dgm:spPr/>
      <dgm:t>
        <a:bodyPr/>
        <a:lstStyle/>
        <a:p>
          <a:endParaRPr lang="pl-PL"/>
        </a:p>
      </dgm:t>
    </dgm:pt>
    <dgm:pt modelId="{F91DF4F9-32E2-4B7C-8D4E-E7E830E16B93}">
      <dgm:prSet/>
      <dgm:spPr/>
      <dgm:t>
        <a:bodyPr/>
        <a:lstStyle/>
        <a:p>
          <a:r>
            <a:rPr lang="pl-PL" dirty="0"/>
            <a:t>MOGĄ BYĆ LICENCJONOWANE</a:t>
          </a:r>
        </a:p>
      </dgm:t>
    </dgm:pt>
    <dgm:pt modelId="{CC5DDDB7-A819-4BB4-AD5A-89C677CAA9D4}" type="parTrans" cxnId="{AAFACC2F-D559-4032-BDDF-08D02F02F23D}">
      <dgm:prSet/>
      <dgm:spPr/>
      <dgm:t>
        <a:bodyPr/>
        <a:lstStyle/>
        <a:p>
          <a:endParaRPr lang="pl-PL"/>
        </a:p>
      </dgm:t>
    </dgm:pt>
    <dgm:pt modelId="{ED5C6AC3-B19B-42EE-AA29-592C5F45E8AE}" type="sibTrans" cxnId="{AAFACC2F-D559-4032-BDDF-08D02F02F23D}">
      <dgm:prSet/>
      <dgm:spPr/>
      <dgm:t>
        <a:bodyPr/>
        <a:lstStyle/>
        <a:p>
          <a:endParaRPr lang="pl-PL"/>
        </a:p>
      </dgm:t>
    </dgm:pt>
    <dgm:pt modelId="{193190EB-D5B8-474E-8373-AF0DB136B891}">
      <dgm:prSet/>
      <dgm:spPr/>
      <dgm:t>
        <a:bodyPr/>
        <a:lstStyle/>
        <a:p>
          <a:r>
            <a:rPr lang="pl-PL" dirty="0"/>
            <a:t>CHARAKTERYSTYCZNE JEST TWORZENIE STOWARZYSZEŃ ZAWODOWYCH ORAZ WŁASNYCH KODEKSÓW ETYCZNYCH</a:t>
          </a:r>
        </a:p>
      </dgm:t>
    </dgm:pt>
    <dgm:pt modelId="{3FC004E9-3990-47A8-9CC8-CD02893A26CD}" type="parTrans" cxnId="{C10700CD-CBE6-4011-8C6A-E6A74D9CAEB4}">
      <dgm:prSet/>
      <dgm:spPr/>
      <dgm:t>
        <a:bodyPr/>
        <a:lstStyle/>
        <a:p>
          <a:endParaRPr lang="pl-PL"/>
        </a:p>
      </dgm:t>
    </dgm:pt>
    <dgm:pt modelId="{B7ACB304-9FEA-4416-AD0C-91F8FDE055FD}" type="sibTrans" cxnId="{C10700CD-CBE6-4011-8C6A-E6A74D9CAEB4}">
      <dgm:prSet/>
      <dgm:spPr/>
      <dgm:t>
        <a:bodyPr/>
        <a:lstStyle/>
        <a:p>
          <a:endParaRPr lang="pl-PL"/>
        </a:p>
      </dgm:t>
    </dgm:pt>
    <dgm:pt modelId="{50011248-9338-4693-8C80-6BC56A70FC16}">
      <dgm:prSet/>
      <dgm:spPr/>
      <dgm:t>
        <a:bodyPr/>
        <a:lstStyle/>
        <a:p>
          <a:r>
            <a:rPr lang="pl-PL" dirty="0"/>
            <a:t>PRACA W WARUNKACH DUŻEJ AUTONOMII, MA SZCZEGÓLNĄ DONIOSŁOŚĆ SPOŁECZNĄ</a:t>
          </a:r>
        </a:p>
      </dgm:t>
    </dgm:pt>
    <dgm:pt modelId="{8307C79B-3730-4E24-9ABF-65CF1FAA003C}" type="parTrans" cxnId="{099008EF-69F4-412B-87C9-67AF334C4E7B}">
      <dgm:prSet/>
      <dgm:spPr/>
      <dgm:t>
        <a:bodyPr/>
        <a:lstStyle/>
        <a:p>
          <a:endParaRPr lang="pl-PL"/>
        </a:p>
      </dgm:t>
    </dgm:pt>
    <dgm:pt modelId="{17B21D8A-447C-4ABF-999B-15025CBB830F}" type="sibTrans" cxnId="{099008EF-69F4-412B-87C9-67AF334C4E7B}">
      <dgm:prSet/>
      <dgm:spPr/>
      <dgm:t>
        <a:bodyPr/>
        <a:lstStyle/>
        <a:p>
          <a:endParaRPr lang="pl-PL"/>
        </a:p>
      </dgm:t>
    </dgm:pt>
    <dgm:pt modelId="{573F0357-6300-4D99-9F3A-C4CEB391FDDE}" type="pres">
      <dgm:prSet presAssocID="{B3CEF5CF-8C1C-48EC-BACC-EF39F3B3AD97}" presName="linear" presStyleCnt="0">
        <dgm:presLayoutVars>
          <dgm:animLvl val="lvl"/>
          <dgm:resizeHandles val="exact"/>
        </dgm:presLayoutVars>
      </dgm:prSet>
      <dgm:spPr/>
    </dgm:pt>
    <dgm:pt modelId="{0C547FD8-4607-44BD-BECE-DA2026199A08}" type="pres">
      <dgm:prSet presAssocID="{B5350AC9-789D-4E56-982F-50C1FB36FDBD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26EFBE20-2F97-4619-801A-839EBC591293}" type="pres">
      <dgm:prSet presAssocID="{7CC29532-C9E2-47EF-BF9E-E3199F178B95}" presName="spacer" presStyleCnt="0"/>
      <dgm:spPr/>
    </dgm:pt>
    <dgm:pt modelId="{559FA8F4-DFB4-4FC9-A9F2-D18DBEFF3403}" type="pres">
      <dgm:prSet presAssocID="{43D79874-AEF9-4194-82E2-D735BF5F2456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2CF10435-6D52-4745-9D0F-75A7C59392A5}" type="pres">
      <dgm:prSet presAssocID="{EFCBC746-8319-4553-91AA-948EBCA30BDF}" presName="spacer" presStyleCnt="0"/>
      <dgm:spPr/>
    </dgm:pt>
    <dgm:pt modelId="{5718C658-D47E-427A-B11B-AF5F3FB59A48}" type="pres">
      <dgm:prSet presAssocID="{F91DF4F9-32E2-4B7C-8D4E-E7E830E16B9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C9D7059A-7564-4912-BDDF-54A9B5A36D6E}" type="pres">
      <dgm:prSet presAssocID="{ED5C6AC3-B19B-42EE-AA29-592C5F45E8AE}" presName="spacer" presStyleCnt="0"/>
      <dgm:spPr/>
    </dgm:pt>
    <dgm:pt modelId="{EC749BAB-9835-4805-B7E7-F24E4F186262}" type="pres">
      <dgm:prSet presAssocID="{50011248-9338-4693-8C80-6BC56A70FC16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2AB53D19-1297-4BE1-9FA5-F685377BFA8B}" type="pres">
      <dgm:prSet presAssocID="{17B21D8A-447C-4ABF-999B-15025CBB830F}" presName="spacer" presStyleCnt="0"/>
      <dgm:spPr/>
    </dgm:pt>
    <dgm:pt modelId="{D5D8BDB2-863F-4AB8-A2E6-2844A027211F}" type="pres">
      <dgm:prSet presAssocID="{193190EB-D5B8-474E-8373-AF0DB136B891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D5FCB500-9BB7-46D3-85BB-F6DBEE2AD734}" type="presOf" srcId="{193190EB-D5B8-474E-8373-AF0DB136B891}" destId="{D5D8BDB2-863F-4AB8-A2E6-2844A027211F}" srcOrd="0" destOrd="0" presId="urn:microsoft.com/office/officeart/2005/8/layout/vList2"/>
    <dgm:cxn modelId="{0A9B0F08-46BC-486F-A263-7E389D080554}" type="presOf" srcId="{F91DF4F9-32E2-4B7C-8D4E-E7E830E16B93}" destId="{5718C658-D47E-427A-B11B-AF5F3FB59A48}" srcOrd="0" destOrd="0" presId="urn:microsoft.com/office/officeart/2005/8/layout/vList2"/>
    <dgm:cxn modelId="{AAFACC2F-D559-4032-BDDF-08D02F02F23D}" srcId="{B3CEF5CF-8C1C-48EC-BACC-EF39F3B3AD97}" destId="{F91DF4F9-32E2-4B7C-8D4E-E7E830E16B93}" srcOrd="2" destOrd="0" parTransId="{CC5DDDB7-A819-4BB4-AD5A-89C677CAA9D4}" sibTransId="{ED5C6AC3-B19B-42EE-AA29-592C5F45E8AE}"/>
    <dgm:cxn modelId="{8FF93B61-9CC8-42DB-85E3-235839024F58}" type="presOf" srcId="{B3CEF5CF-8C1C-48EC-BACC-EF39F3B3AD97}" destId="{573F0357-6300-4D99-9F3A-C4CEB391FDDE}" srcOrd="0" destOrd="0" presId="urn:microsoft.com/office/officeart/2005/8/layout/vList2"/>
    <dgm:cxn modelId="{013E9A67-7C84-4000-8E48-9A1A211CC348}" srcId="{B3CEF5CF-8C1C-48EC-BACC-EF39F3B3AD97}" destId="{43D79874-AEF9-4194-82E2-D735BF5F2456}" srcOrd="1" destOrd="0" parTransId="{4E443CF3-5007-4B81-B2BA-C1C5CC52D723}" sibTransId="{EFCBC746-8319-4553-91AA-948EBCA30BDF}"/>
    <dgm:cxn modelId="{806A3370-87E9-4AF9-8F57-469A7EBC7C2C}" type="presOf" srcId="{B5350AC9-789D-4E56-982F-50C1FB36FDBD}" destId="{0C547FD8-4607-44BD-BECE-DA2026199A08}" srcOrd="0" destOrd="0" presId="urn:microsoft.com/office/officeart/2005/8/layout/vList2"/>
    <dgm:cxn modelId="{D9848DB5-35AF-4571-A36C-55F382A9FAD4}" type="presOf" srcId="{50011248-9338-4693-8C80-6BC56A70FC16}" destId="{EC749BAB-9835-4805-B7E7-F24E4F186262}" srcOrd="0" destOrd="0" presId="urn:microsoft.com/office/officeart/2005/8/layout/vList2"/>
    <dgm:cxn modelId="{C10700CD-CBE6-4011-8C6A-E6A74D9CAEB4}" srcId="{B3CEF5CF-8C1C-48EC-BACC-EF39F3B3AD97}" destId="{193190EB-D5B8-474E-8373-AF0DB136B891}" srcOrd="4" destOrd="0" parTransId="{3FC004E9-3990-47A8-9CC8-CD02893A26CD}" sibTransId="{B7ACB304-9FEA-4416-AD0C-91F8FDE055FD}"/>
    <dgm:cxn modelId="{BBB0D0E3-F0DF-451F-8E4B-7D7E43F5881C}" type="presOf" srcId="{43D79874-AEF9-4194-82E2-D735BF5F2456}" destId="{559FA8F4-DFB4-4FC9-A9F2-D18DBEFF3403}" srcOrd="0" destOrd="0" presId="urn:microsoft.com/office/officeart/2005/8/layout/vList2"/>
    <dgm:cxn modelId="{3D38E7EB-F45B-4EEA-B7D2-A7060164E2A4}" srcId="{B3CEF5CF-8C1C-48EC-BACC-EF39F3B3AD97}" destId="{B5350AC9-789D-4E56-982F-50C1FB36FDBD}" srcOrd="0" destOrd="0" parTransId="{6537EB16-C156-4228-9F9A-B9A9C67A278B}" sibTransId="{7CC29532-C9E2-47EF-BF9E-E3199F178B95}"/>
    <dgm:cxn modelId="{099008EF-69F4-412B-87C9-67AF334C4E7B}" srcId="{B3CEF5CF-8C1C-48EC-BACC-EF39F3B3AD97}" destId="{50011248-9338-4693-8C80-6BC56A70FC16}" srcOrd="3" destOrd="0" parTransId="{8307C79B-3730-4E24-9ABF-65CF1FAA003C}" sibTransId="{17B21D8A-447C-4ABF-999B-15025CBB830F}"/>
    <dgm:cxn modelId="{76B4666A-1892-45F2-8B25-C03D35B9729A}" type="presParOf" srcId="{573F0357-6300-4D99-9F3A-C4CEB391FDDE}" destId="{0C547FD8-4607-44BD-BECE-DA2026199A08}" srcOrd="0" destOrd="0" presId="urn:microsoft.com/office/officeart/2005/8/layout/vList2"/>
    <dgm:cxn modelId="{6EDDCDA0-D1C7-437A-9438-3061E515874E}" type="presParOf" srcId="{573F0357-6300-4D99-9F3A-C4CEB391FDDE}" destId="{26EFBE20-2F97-4619-801A-839EBC591293}" srcOrd="1" destOrd="0" presId="urn:microsoft.com/office/officeart/2005/8/layout/vList2"/>
    <dgm:cxn modelId="{716351A6-1B59-45A7-99E6-1B89231B2118}" type="presParOf" srcId="{573F0357-6300-4D99-9F3A-C4CEB391FDDE}" destId="{559FA8F4-DFB4-4FC9-A9F2-D18DBEFF3403}" srcOrd="2" destOrd="0" presId="urn:microsoft.com/office/officeart/2005/8/layout/vList2"/>
    <dgm:cxn modelId="{1DF13273-DE81-43AC-8C82-6D86037114D0}" type="presParOf" srcId="{573F0357-6300-4D99-9F3A-C4CEB391FDDE}" destId="{2CF10435-6D52-4745-9D0F-75A7C59392A5}" srcOrd="3" destOrd="0" presId="urn:microsoft.com/office/officeart/2005/8/layout/vList2"/>
    <dgm:cxn modelId="{29568DA8-96F1-43B5-AD43-79D560B6D436}" type="presParOf" srcId="{573F0357-6300-4D99-9F3A-C4CEB391FDDE}" destId="{5718C658-D47E-427A-B11B-AF5F3FB59A48}" srcOrd="4" destOrd="0" presId="urn:microsoft.com/office/officeart/2005/8/layout/vList2"/>
    <dgm:cxn modelId="{9FD36927-DFBD-43F5-AA08-A29E63BAFDC0}" type="presParOf" srcId="{573F0357-6300-4D99-9F3A-C4CEB391FDDE}" destId="{C9D7059A-7564-4912-BDDF-54A9B5A36D6E}" srcOrd="5" destOrd="0" presId="urn:microsoft.com/office/officeart/2005/8/layout/vList2"/>
    <dgm:cxn modelId="{B0B1BB27-314F-43B4-ABF2-B6F99C705292}" type="presParOf" srcId="{573F0357-6300-4D99-9F3A-C4CEB391FDDE}" destId="{EC749BAB-9835-4805-B7E7-F24E4F186262}" srcOrd="6" destOrd="0" presId="urn:microsoft.com/office/officeart/2005/8/layout/vList2"/>
    <dgm:cxn modelId="{C84974DE-62B0-4D4C-B520-D064CB05AD62}" type="presParOf" srcId="{573F0357-6300-4D99-9F3A-C4CEB391FDDE}" destId="{2AB53D19-1297-4BE1-9FA5-F685377BFA8B}" srcOrd="7" destOrd="0" presId="urn:microsoft.com/office/officeart/2005/8/layout/vList2"/>
    <dgm:cxn modelId="{E1C027BE-59A0-43D4-9FDB-E43E47305FA9}" type="presParOf" srcId="{573F0357-6300-4D99-9F3A-C4CEB391FDDE}" destId="{D5D8BDB2-863F-4AB8-A2E6-2844A027211F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E75383-8AF8-419D-B346-D96FE267F121}">
      <dsp:nvSpPr>
        <dsp:cNvPr id="0" name=""/>
        <dsp:cNvSpPr/>
      </dsp:nvSpPr>
      <dsp:spPr>
        <a:xfrm>
          <a:off x="6629350" y="3428078"/>
          <a:ext cx="69975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99756" y="4572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6961735" y="3456304"/>
        <a:ext cx="34987" cy="34987"/>
      </dsp:txXfrm>
    </dsp:sp>
    <dsp:sp modelId="{68DA6B72-6BA6-42DA-95DA-2AE53A5E2C9B}">
      <dsp:nvSpPr>
        <dsp:cNvPr id="0" name=""/>
        <dsp:cNvSpPr/>
      </dsp:nvSpPr>
      <dsp:spPr>
        <a:xfrm>
          <a:off x="2430813" y="2807109"/>
          <a:ext cx="699756" cy="6666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49878" y="0"/>
              </a:lnTo>
              <a:lnTo>
                <a:pt x="349878" y="666688"/>
              </a:lnTo>
              <a:lnTo>
                <a:pt x="699756" y="66668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2756528" y="3116291"/>
        <a:ext cx="48325" cy="48325"/>
      </dsp:txXfrm>
    </dsp:sp>
    <dsp:sp modelId="{2AC0FF27-59D6-4869-8C70-0A81E8A3D60E}">
      <dsp:nvSpPr>
        <dsp:cNvPr id="0" name=""/>
        <dsp:cNvSpPr/>
      </dsp:nvSpPr>
      <dsp:spPr>
        <a:xfrm>
          <a:off x="6629350" y="2094700"/>
          <a:ext cx="69975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99756" y="4572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6961735" y="2122927"/>
        <a:ext cx="34987" cy="34987"/>
      </dsp:txXfrm>
    </dsp:sp>
    <dsp:sp modelId="{51C33720-2236-4F88-8ADB-35F08544D7CA}">
      <dsp:nvSpPr>
        <dsp:cNvPr id="0" name=""/>
        <dsp:cNvSpPr/>
      </dsp:nvSpPr>
      <dsp:spPr>
        <a:xfrm>
          <a:off x="2430813" y="2140420"/>
          <a:ext cx="699756" cy="666688"/>
        </a:xfrm>
        <a:custGeom>
          <a:avLst/>
          <a:gdLst/>
          <a:ahLst/>
          <a:cxnLst/>
          <a:rect l="0" t="0" r="0" b="0"/>
          <a:pathLst>
            <a:path>
              <a:moveTo>
                <a:pt x="0" y="666688"/>
              </a:moveTo>
              <a:lnTo>
                <a:pt x="349878" y="666688"/>
              </a:lnTo>
              <a:lnTo>
                <a:pt x="349878" y="0"/>
              </a:lnTo>
              <a:lnTo>
                <a:pt x="699756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2756528" y="2449602"/>
        <a:ext cx="48325" cy="48325"/>
      </dsp:txXfrm>
    </dsp:sp>
    <dsp:sp modelId="{D55C6088-3DB9-437F-B123-D40381D2E114}">
      <dsp:nvSpPr>
        <dsp:cNvPr id="0" name=""/>
        <dsp:cNvSpPr/>
      </dsp:nvSpPr>
      <dsp:spPr>
        <a:xfrm rot="16200000">
          <a:off x="-909647" y="2273758"/>
          <a:ext cx="5614219" cy="106670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5400" kern="1200" dirty="0">
              <a:solidFill>
                <a:schemeClr val="tx1"/>
              </a:solidFill>
            </a:rPr>
            <a:t>ETYKA ZAWODOWA</a:t>
          </a:r>
        </a:p>
      </dsp:txBody>
      <dsp:txXfrm>
        <a:off x="-909647" y="2273758"/>
        <a:ext cx="5614219" cy="1066701"/>
      </dsp:txXfrm>
    </dsp:sp>
    <dsp:sp modelId="{97B5076E-A99D-4231-96E0-3F5C0DC14A9D}">
      <dsp:nvSpPr>
        <dsp:cNvPr id="0" name=""/>
        <dsp:cNvSpPr/>
      </dsp:nvSpPr>
      <dsp:spPr>
        <a:xfrm>
          <a:off x="3130569" y="1607070"/>
          <a:ext cx="3498781" cy="106670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schemeClr val="tx1"/>
              </a:solidFill>
            </a:rPr>
            <a:t>W UJĘCIU SZEROKIM</a:t>
          </a:r>
        </a:p>
      </dsp:txBody>
      <dsp:txXfrm>
        <a:off x="3130569" y="1607070"/>
        <a:ext cx="3498781" cy="1066701"/>
      </dsp:txXfrm>
    </dsp:sp>
    <dsp:sp modelId="{35D0E5A1-FAD7-4CF3-B7E2-F3FBE92B7246}">
      <dsp:nvSpPr>
        <dsp:cNvPr id="0" name=""/>
        <dsp:cNvSpPr/>
      </dsp:nvSpPr>
      <dsp:spPr>
        <a:xfrm>
          <a:off x="7329107" y="1607070"/>
          <a:ext cx="3498781" cy="106670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schemeClr val="tx1"/>
              </a:solidFill>
            </a:rPr>
            <a:t>NORMY OKREŚLAJĄCE JAK POWINNI ZACHOWYWAĆ SIĘ PRZEDSTAWICIELE DANEGO ZAWODU ORAZ DOTYCZĄCE PRZEKONAŃ MORALNYCH PRZEDSTAWICIELI DANEGO ZAWODU I OCEN ETYCZNYCH ICH ZACHOWAŃ</a:t>
          </a:r>
        </a:p>
      </dsp:txBody>
      <dsp:txXfrm>
        <a:off x="7329107" y="1607070"/>
        <a:ext cx="3498781" cy="1066701"/>
      </dsp:txXfrm>
    </dsp:sp>
    <dsp:sp modelId="{892B65E0-9B53-42E2-9461-E6F56BBCA0A7}">
      <dsp:nvSpPr>
        <dsp:cNvPr id="0" name=""/>
        <dsp:cNvSpPr/>
      </dsp:nvSpPr>
      <dsp:spPr>
        <a:xfrm>
          <a:off x="3130569" y="2940447"/>
          <a:ext cx="3498781" cy="106670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>
              <a:solidFill>
                <a:schemeClr val="tx1"/>
              </a:solidFill>
            </a:rPr>
            <a:t>W UJĘCIU WĄSKIM</a:t>
          </a:r>
        </a:p>
      </dsp:txBody>
      <dsp:txXfrm>
        <a:off x="3130569" y="2940447"/>
        <a:ext cx="3498781" cy="1066701"/>
      </dsp:txXfrm>
    </dsp:sp>
    <dsp:sp modelId="{E0901DFF-2933-4F99-9694-6107655CDA03}">
      <dsp:nvSpPr>
        <dsp:cNvPr id="0" name=""/>
        <dsp:cNvSpPr/>
      </dsp:nvSpPr>
      <dsp:spPr>
        <a:xfrm>
          <a:off x="7329107" y="2940447"/>
          <a:ext cx="3498781" cy="106670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ZESPÓŁ NORM WSKAZUJĄCYCH, JAK PRZEDSTAWICIELE DANEGO ZAWODU POWINNI SIĘ ZACHOWYWAĆ</a:t>
          </a:r>
        </a:p>
      </dsp:txBody>
      <dsp:txXfrm>
        <a:off x="7329107" y="2940447"/>
        <a:ext cx="3498781" cy="10667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4778B3-F20B-4CF4-AA71-A4EA99B11947}">
      <dsp:nvSpPr>
        <dsp:cNvPr id="0" name=""/>
        <dsp:cNvSpPr/>
      </dsp:nvSpPr>
      <dsp:spPr>
        <a:xfrm>
          <a:off x="-5688903" y="-870968"/>
          <a:ext cx="6774312" cy="6774312"/>
        </a:xfrm>
        <a:prstGeom prst="blockArc">
          <a:avLst>
            <a:gd name="adj1" fmla="val 18900000"/>
            <a:gd name="adj2" fmla="val 2700000"/>
            <a:gd name="adj3" fmla="val 319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2F51FC-EC35-4EC8-8D35-58BB26A01762}">
      <dsp:nvSpPr>
        <dsp:cNvPr id="0" name=""/>
        <dsp:cNvSpPr/>
      </dsp:nvSpPr>
      <dsp:spPr>
        <a:xfrm>
          <a:off x="698493" y="503237"/>
          <a:ext cx="11259218" cy="100647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8890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 err="1">
              <a:solidFill>
                <a:schemeClr val="tx1"/>
              </a:solidFill>
            </a:rPr>
            <a:t>Hedonistyka</a:t>
          </a:r>
          <a:r>
            <a:rPr lang="pl-PL" sz="2800" kern="1200" dirty="0">
              <a:solidFill>
                <a:schemeClr val="tx1"/>
              </a:solidFill>
            </a:rPr>
            <a:t>/felicytologia – jak żyć szczęśliwie, unikać cierpienia; indywidualny, osobisty aspekt rozważań;</a:t>
          </a:r>
          <a:endParaRPr lang="pl-PL" sz="1800" kern="1200" dirty="0"/>
        </a:p>
      </dsp:txBody>
      <dsp:txXfrm>
        <a:off x="698493" y="503237"/>
        <a:ext cx="11259218" cy="1006475"/>
      </dsp:txXfrm>
    </dsp:sp>
    <dsp:sp modelId="{D343636B-158E-4825-85B6-49F34F062C96}">
      <dsp:nvSpPr>
        <dsp:cNvPr id="0" name=""/>
        <dsp:cNvSpPr/>
      </dsp:nvSpPr>
      <dsp:spPr>
        <a:xfrm>
          <a:off x="69446" y="377428"/>
          <a:ext cx="1258093" cy="12580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DD2384-C34B-4F33-802D-CF18C1AF328B}">
      <dsp:nvSpPr>
        <dsp:cNvPr id="0" name=""/>
        <dsp:cNvSpPr/>
      </dsp:nvSpPr>
      <dsp:spPr>
        <a:xfrm>
          <a:off x="1064347" y="2012950"/>
          <a:ext cx="10893364" cy="1006475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8890" tIns="71120" rIns="71120" bIns="7112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800" kern="1200" dirty="0">
              <a:solidFill>
                <a:schemeClr val="tx1"/>
              </a:solidFill>
            </a:rPr>
            <a:t>Higiena współżycia – jak układać stosunki z innymi ludźmi, unikać konfliktów, łagodzić je i rozwiązywać, godzić przeciwstawne interesy;</a:t>
          </a:r>
        </a:p>
      </dsp:txBody>
      <dsp:txXfrm>
        <a:off x="1064347" y="2012950"/>
        <a:ext cx="10893364" cy="1006475"/>
      </dsp:txXfrm>
    </dsp:sp>
    <dsp:sp modelId="{E5638929-CB2A-45DB-8356-867D27E38B36}">
      <dsp:nvSpPr>
        <dsp:cNvPr id="0" name=""/>
        <dsp:cNvSpPr/>
      </dsp:nvSpPr>
      <dsp:spPr>
        <a:xfrm>
          <a:off x="435300" y="1887140"/>
          <a:ext cx="1258093" cy="12580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D32B8B-F85D-43B8-84B8-CEE8F61482DF}">
      <dsp:nvSpPr>
        <dsp:cNvPr id="0" name=""/>
        <dsp:cNvSpPr/>
      </dsp:nvSpPr>
      <dsp:spPr>
        <a:xfrm>
          <a:off x="698493" y="3522662"/>
          <a:ext cx="11259218" cy="1006475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8890" tIns="71120" rIns="71120" bIns="7112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800" kern="1200" dirty="0">
              <a:solidFill>
                <a:schemeClr val="tx1"/>
              </a:solidFill>
            </a:rPr>
            <a:t>Nurt perfekcjonistyczny - kreowanie wzorca osobowego, jak osiągnąć doskonałość, jak żyć godnie, cnotliwie.</a:t>
          </a:r>
          <a:endParaRPr lang="pl-PL" sz="2000" kern="1200" dirty="0"/>
        </a:p>
      </dsp:txBody>
      <dsp:txXfrm>
        <a:off x="698493" y="3522662"/>
        <a:ext cx="11259218" cy="1006475"/>
      </dsp:txXfrm>
    </dsp:sp>
    <dsp:sp modelId="{92D3373A-95F2-4263-9832-CC3F59A94775}">
      <dsp:nvSpPr>
        <dsp:cNvPr id="0" name=""/>
        <dsp:cNvSpPr/>
      </dsp:nvSpPr>
      <dsp:spPr>
        <a:xfrm>
          <a:off x="69446" y="3396853"/>
          <a:ext cx="1258093" cy="12580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BA2402-730D-4219-9811-0C7E044E26FC}">
      <dsp:nvSpPr>
        <dsp:cNvPr id="0" name=""/>
        <dsp:cNvSpPr/>
      </dsp:nvSpPr>
      <dsp:spPr>
        <a:xfrm rot="5400000">
          <a:off x="5410072" y="-1189323"/>
          <a:ext cx="3481070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800" kern="1200" dirty="0"/>
            <a:t>Reguły dotyczące technicznych aspektów wykonywania zawodu;</a:t>
          </a:r>
        </a:p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800" kern="1200" dirty="0"/>
            <a:t>Reguły określające relację grupy zawodowej do społeczeństwa – stosunek profesjonalisty do odbiorcy jego usług;</a:t>
          </a:r>
        </a:p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800" kern="1200" dirty="0"/>
            <a:t>Reguły określające stosunki między przedstawicielami zawodu.</a:t>
          </a:r>
        </a:p>
      </dsp:txBody>
      <dsp:txXfrm rot="-5400000">
        <a:off x="3785615" y="605066"/>
        <a:ext cx="6560052" cy="3141206"/>
      </dsp:txXfrm>
    </dsp:sp>
    <dsp:sp modelId="{320539F1-C420-450F-85F9-8B5800F735BD}">
      <dsp:nvSpPr>
        <dsp:cNvPr id="0" name=""/>
        <dsp:cNvSpPr/>
      </dsp:nvSpPr>
      <dsp:spPr>
        <a:xfrm>
          <a:off x="0" y="0"/>
          <a:ext cx="3785616" cy="4351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800" kern="1200" dirty="0">
              <a:solidFill>
                <a:schemeClr val="tx1"/>
              </a:solidFill>
            </a:rPr>
            <a:t>RODZAJE NORM ZAWARTYCH W ETYKACH ZAWODOWYCH</a:t>
          </a:r>
        </a:p>
      </dsp:txBody>
      <dsp:txXfrm>
        <a:off x="184799" y="184799"/>
        <a:ext cx="3416018" cy="39817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9B506D-74E7-4DF3-9B7E-3609CDDA1C15}">
      <dsp:nvSpPr>
        <dsp:cNvPr id="0" name=""/>
        <dsp:cNvSpPr/>
      </dsp:nvSpPr>
      <dsp:spPr>
        <a:xfrm>
          <a:off x="0" y="96403"/>
          <a:ext cx="11661058" cy="7150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POLEGA NA WYKONYWANIU ZADAŃ O CHARAKTERZE SPECJALISTYCZNYM</a:t>
          </a:r>
        </a:p>
      </dsp:txBody>
      <dsp:txXfrm>
        <a:off x="34906" y="131309"/>
        <a:ext cx="11591246" cy="645240"/>
      </dsp:txXfrm>
    </dsp:sp>
    <dsp:sp modelId="{37CCF8F8-CED0-4D9B-8BB9-AF0D91660832}">
      <dsp:nvSpPr>
        <dsp:cNvPr id="0" name=""/>
        <dsp:cNvSpPr/>
      </dsp:nvSpPr>
      <dsp:spPr>
        <a:xfrm>
          <a:off x="0" y="863295"/>
          <a:ext cx="11661058" cy="7150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WYKONYWANIE TYCH ZADAŃ WYMAGA FORMALNEGO WYKSZTAŁCENIA I KWALIFIKACJI (WIEDZY I UMIEJĘTNOŚCI), NABYTYCH PRZEZ WYKSZTAŁCENIE I PRAKTYKĘ</a:t>
          </a:r>
        </a:p>
      </dsp:txBody>
      <dsp:txXfrm>
        <a:off x="34906" y="898201"/>
        <a:ext cx="11591246" cy="645240"/>
      </dsp:txXfrm>
    </dsp:sp>
    <dsp:sp modelId="{82691926-DBBF-46C0-9815-8B0BEB051EB7}">
      <dsp:nvSpPr>
        <dsp:cNvPr id="0" name=""/>
        <dsp:cNvSpPr/>
      </dsp:nvSpPr>
      <dsp:spPr>
        <a:xfrm>
          <a:off x="0" y="1630188"/>
          <a:ext cx="11661058" cy="7150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WYKONYWANY W SPOSÓB STAŁY</a:t>
          </a:r>
        </a:p>
      </dsp:txBody>
      <dsp:txXfrm>
        <a:off x="34906" y="1665094"/>
        <a:ext cx="11591246" cy="645240"/>
      </dsp:txXfrm>
    </dsp:sp>
    <dsp:sp modelId="{F6E03E74-F448-45F7-B7BE-EBBA1A53F67D}">
      <dsp:nvSpPr>
        <dsp:cNvPr id="0" name=""/>
        <dsp:cNvSpPr/>
      </dsp:nvSpPr>
      <dsp:spPr>
        <a:xfrm>
          <a:off x="0" y="2397081"/>
          <a:ext cx="11661058" cy="7150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WYKONYWANY W CELACH ZAROBKOWYCH</a:t>
          </a:r>
        </a:p>
      </dsp:txBody>
      <dsp:txXfrm>
        <a:off x="34906" y="2431987"/>
        <a:ext cx="11591246" cy="645240"/>
      </dsp:txXfrm>
    </dsp:sp>
    <dsp:sp modelId="{2273CB54-8A84-43D2-B476-97E8B781F69F}">
      <dsp:nvSpPr>
        <dsp:cNvPr id="0" name=""/>
        <dsp:cNvSpPr/>
      </dsp:nvSpPr>
      <dsp:spPr>
        <a:xfrm>
          <a:off x="0" y="3163974"/>
          <a:ext cx="11661058" cy="7150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SKUTKIEM WYKONYWANIA ZAWODU JEST ZDOBYCIE ŁĄCZONEGO Z NIM PRESTIŻU I POZYCJI SPOŁECZNEJ</a:t>
          </a:r>
        </a:p>
      </dsp:txBody>
      <dsp:txXfrm>
        <a:off x="34906" y="3198880"/>
        <a:ext cx="11591246" cy="645240"/>
      </dsp:txXfrm>
    </dsp:sp>
    <dsp:sp modelId="{09065C9C-CD05-406B-BD13-F0F661CB3034}">
      <dsp:nvSpPr>
        <dsp:cNvPr id="0" name=""/>
        <dsp:cNvSpPr/>
      </dsp:nvSpPr>
      <dsp:spPr>
        <a:xfrm>
          <a:off x="0" y="3930867"/>
          <a:ext cx="11661058" cy="71505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POCZUCIE ODRĘBNOŚCI, WYTWORZENIE WIĘZI GRUPOWYCH, SUBKULTURY ZAWODOWEJ</a:t>
          </a:r>
        </a:p>
      </dsp:txBody>
      <dsp:txXfrm>
        <a:off x="34906" y="3965773"/>
        <a:ext cx="11591246" cy="6452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547FD8-4607-44BD-BECE-DA2026199A08}">
      <dsp:nvSpPr>
        <dsp:cNvPr id="0" name=""/>
        <dsp:cNvSpPr/>
      </dsp:nvSpPr>
      <dsp:spPr>
        <a:xfrm>
          <a:off x="0" y="73966"/>
          <a:ext cx="11877368" cy="95340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KWALIFIKOWANA POSTAĆ ZAWODU</a:t>
          </a:r>
        </a:p>
      </dsp:txBody>
      <dsp:txXfrm>
        <a:off x="46541" y="120507"/>
        <a:ext cx="11784286" cy="860321"/>
      </dsp:txXfrm>
    </dsp:sp>
    <dsp:sp modelId="{559FA8F4-DFB4-4FC9-A9F2-D18DBEFF3403}">
      <dsp:nvSpPr>
        <dsp:cNvPr id="0" name=""/>
        <dsp:cNvSpPr/>
      </dsp:nvSpPr>
      <dsp:spPr>
        <a:xfrm>
          <a:off x="0" y="1096490"/>
          <a:ext cx="11877368" cy="95340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ZAWODY, KTÓRE WYMAGAJĄ DŁUGIEGO PRZYGOTOWANIA (STUDIA WYŻSZE, STAŻ)</a:t>
          </a:r>
        </a:p>
      </dsp:txBody>
      <dsp:txXfrm>
        <a:off x="46541" y="1143031"/>
        <a:ext cx="11784286" cy="860321"/>
      </dsp:txXfrm>
    </dsp:sp>
    <dsp:sp modelId="{5718C658-D47E-427A-B11B-AF5F3FB59A48}">
      <dsp:nvSpPr>
        <dsp:cNvPr id="0" name=""/>
        <dsp:cNvSpPr/>
      </dsp:nvSpPr>
      <dsp:spPr>
        <a:xfrm>
          <a:off x="0" y="2119014"/>
          <a:ext cx="11877368" cy="95340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MOGĄ BYĆ LICENCJONOWANE</a:t>
          </a:r>
        </a:p>
      </dsp:txBody>
      <dsp:txXfrm>
        <a:off x="46541" y="2165555"/>
        <a:ext cx="11784286" cy="860321"/>
      </dsp:txXfrm>
    </dsp:sp>
    <dsp:sp modelId="{EC749BAB-9835-4805-B7E7-F24E4F186262}">
      <dsp:nvSpPr>
        <dsp:cNvPr id="0" name=""/>
        <dsp:cNvSpPr/>
      </dsp:nvSpPr>
      <dsp:spPr>
        <a:xfrm>
          <a:off x="0" y="3141537"/>
          <a:ext cx="11877368" cy="95340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PRACA W WARUNKACH DUŻEJ AUTONOMII, MA SZCZEGÓLNĄ DONIOSŁOŚĆ SPOŁECZNĄ</a:t>
          </a:r>
        </a:p>
      </dsp:txBody>
      <dsp:txXfrm>
        <a:off x="46541" y="3188078"/>
        <a:ext cx="11784286" cy="860321"/>
      </dsp:txXfrm>
    </dsp:sp>
    <dsp:sp modelId="{D5D8BDB2-863F-4AB8-A2E6-2844A027211F}">
      <dsp:nvSpPr>
        <dsp:cNvPr id="0" name=""/>
        <dsp:cNvSpPr/>
      </dsp:nvSpPr>
      <dsp:spPr>
        <a:xfrm>
          <a:off x="0" y="4164061"/>
          <a:ext cx="11877368" cy="95340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CHARAKTERYSTYCZNE JEST TWORZENIE STOWARZYSZEŃ ZAWODOWYCH ORAZ WŁASNYCH KODEKSÓW ETYCZNYCH</a:t>
          </a:r>
        </a:p>
      </dsp:txBody>
      <dsp:txXfrm>
        <a:off x="46541" y="4210602"/>
        <a:ext cx="11784286" cy="8603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2C0563-4FD7-4E42-9C94-F87D584A0E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C7336C0-4E7F-4C69-83E2-DF4E5D6114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4699C62-3A87-45EC-89A4-69F0A4725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C86D-8E48-4114-AFA5-18AF574FB363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1A8CFEE-D036-4818-BFF4-3E40950E6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E5B4F13-DB68-4FB5-97F8-E9A98058C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98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F28D93-2A1C-4BBB-90BA-9EE0B0B94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8BCE1BD-0BFD-474E-B14E-0F2ADF51A9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50BBCA6-4B4C-4043-9DA0-F897AB3E3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C86D-8E48-4114-AFA5-18AF574FB363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72372E6-449A-4F00-AB5E-35B99C359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EEEBFCC-F136-4141-B740-3AC16F8F0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440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F18AE393-30FA-46D9-8C79-3C638F25A0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2A728CF-25AB-47E4-B1D4-8CDC27AA3B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0A115BB-F113-41E1-BAC2-DA03169C3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C86D-8E48-4114-AFA5-18AF574FB363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BDF87D6-BC15-4430-B120-594CB3955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5C630AE-9EC0-4637-8B59-D0A5D4033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994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3031A8-DC09-4DF3-8D70-A9A1CBF79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D1E226-CDEF-452C-BAA1-8C1F03C76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4564ABA-6185-4149-AE76-DF5183103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C86D-8E48-4114-AFA5-18AF574FB363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F56B545-86E5-43BE-8702-11D1971EF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4FCF365-F961-4663-AF37-D0C2B4B10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856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02CE69-B731-45B5-A365-C2B18E73D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43A74D4-B912-4B1E-B5AB-F48412DCC4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982407C-6402-465E-BAF0-B29FDBDE1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C86D-8E48-4114-AFA5-18AF574FB363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FBE2EA1-D283-4FC0-8622-51CFA2C62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658D448-02D9-4267-BF46-3E5867236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8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984FD5-D87C-4B18-AE09-B67B411F0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80A66B-B4F6-488B-8800-6CB62351FD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451690A-5B7C-4762-B3B8-1DAB755EF9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9C0FB4C-4FB5-4EBF-B147-8D0C39333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C86D-8E48-4114-AFA5-18AF574FB363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D03BCC6-F5CB-404F-B550-EF895B99B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EFDFC83-211B-4253-8423-4B8289AEC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802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528CC6-C7EF-48B4-BB20-3D6553553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C32BFA3-DEF4-49A5-8B1E-2AE594466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44012FA-36ED-48A9-AE89-E95730657B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FB46D3C-BA6A-433B-97E1-F213DA7842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4C69FDF-4E9E-401A-8D10-562738FDFB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FB59FE12-4A30-49BF-937D-6C999A4A9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C86D-8E48-4114-AFA5-18AF574FB363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12A4B079-F6AD-4F64-B02F-D8543B8F6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E8D8B6A3-C0F0-4BB2-8A9D-1A26A32F4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803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507CE5-0FA7-4FC0-B97F-E26256FC2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178B9F7-E865-4CDC-B487-06AEF1FC2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C86D-8E48-4114-AFA5-18AF574FB363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6D3EAEA-94F1-4ADA-A02F-4894D568C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2809419-8F3A-4C5D-B088-ED82A7FE7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645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BD51D02D-987E-41E1-9D27-1DA303673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C86D-8E48-4114-AFA5-18AF574FB363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CA213FEC-66D9-4F44-B6EC-FE276BC2B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5BF2766-96F7-4812-A921-1BAB459C2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5285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ADD2B3-28B8-4A96-980B-5D92FFEF0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F4FEC9-7E26-436B-B758-54842DA4B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DF6178E-9097-4CD6-8479-ADFD06BCE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0AF94C6-CEF8-4B6E-8011-EA4C9C38F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C86D-8E48-4114-AFA5-18AF574FB363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219B03A-0C45-4C89-8D0B-448A2C1E1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B9817BB-8F26-4FEC-9694-792EBFABF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446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3FE85A-A2FF-4BC6-85E5-67C7FFAFF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6C1A948-F324-4628-82AA-7306798B08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553C3F2-5279-45BD-A508-8CDF2463F8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FA53569-3BED-46D9-97F9-D7DC0F6D3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DC86D-8E48-4114-AFA5-18AF574FB363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27A8879-9A08-4291-BB96-A89D9B782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95E64A7-FB8E-4304-ABA1-4A9D286E2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30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564C1B5-DE6D-4B65-8857-AFBD3F872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GB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BADF150-5A81-42F0-A1E5-32C48D233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GB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7A33EC8-398C-4653-BE50-8C20D1D00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DC86D-8E48-4114-AFA5-18AF574FB363}" type="datetimeFigureOut">
              <a:rPr lang="en-GB" smtClean="0"/>
              <a:t>06/03/2023</a:t>
            </a:fld>
            <a:endParaRPr lang="en-GB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6D3AC14-3495-4767-B039-D0032FDDD9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7F35222-E4E6-4580-B499-9101593836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5D347-3DE5-40F3-9183-F4413C757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018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po.gov.pl/pliki/1192700305.pdf" TargetMode="External"/><Relationship Id="rId2" Type="http://schemas.openxmlformats.org/officeDocument/2006/relationships/hyperlink" Target="http://www.bibliotekacyfrowa.pl/publication/9530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4C3B63-ECBF-4B79-866C-76CA262E2F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76363"/>
            <a:ext cx="9144000" cy="2521594"/>
          </a:xfrm>
        </p:spPr>
        <p:txBody>
          <a:bodyPr>
            <a:normAutofit/>
          </a:bodyPr>
          <a:lstStyle/>
          <a:p>
            <a:r>
              <a:rPr lang="pl-PL" sz="7000" dirty="0"/>
              <a:t>ZAJĘCIA NR 2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89B9580-221B-4B4B-AF70-8D098CEA68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17728"/>
            <a:ext cx="9144000" cy="2240272"/>
          </a:xfrm>
        </p:spPr>
        <p:txBody>
          <a:bodyPr>
            <a:normAutofit lnSpcReduction="10000"/>
          </a:bodyPr>
          <a:lstStyle/>
          <a:p>
            <a:r>
              <a:rPr lang="pl-PL" dirty="0"/>
              <a:t>ETYKA ZAWODOWA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dr Karina Pilarz</a:t>
            </a:r>
          </a:p>
        </p:txBody>
      </p:sp>
    </p:spTree>
    <p:extLst>
      <p:ext uri="{BB962C8B-B14F-4D97-AF65-F5344CB8AC3E}">
        <p14:creationId xmlns:p14="http://schemas.microsoft.com/office/powerpoint/2010/main" val="3977603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Praca w grupach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Czy administratywiści to profesjonaliści?</a:t>
            </a:r>
          </a:p>
          <a:p>
            <a:pPr marL="0" indent="0">
              <a:buNone/>
            </a:pPr>
            <a:r>
              <a:rPr lang="pl-PL" dirty="0"/>
              <a:t>Czy tworzenie etyk zawodowych jest uzasadnione?</a:t>
            </a:r>
          </a:p>
          <a:p>
            <a:pPr marL="0" indent="0">
              <a:buNone/>
            </a:pPr>
            <a:r>
              <a:rPr lang="pl-PL" dirty="0"/>
              <a:t>Jakie zawody wymagają własnej etyki zawodowej?</a:t>
            </a:r>
          </a:p>
          <a:p>
            <a:pPr marL="0" indent="0">
              <a:buNone/>
            </a:pPr>
            <a:r>
              <a:rPr lang="pl-PL" b="1" dirty="0"/>
              <a:t>Argumenty za i przeciw kodyfikacji etyki zawodowej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4966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452CBF-1FA2-46A1-A719-D8ADA967A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pl-PL" b="1" i="0" dirty="0">
                <a:solidFill>
                  <a:srgbClr val="000000"/>
                </a:solidFill>
                <a:effectLst/>
                <a:latin typeface="Helvetica Neue"/>
              </a:rPr>
              <a:t>Ustawa z dnia 21 listopada 2008 r. </a:t>
            </a:r>
            <a:br>
              <a:rPr lang="pl-PL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pl-PL" b="1" i="0" dirty="0">
                <a:solidFill>
                  <a:srgbClr val="000000"/>
                </a:solidFill>
                <a:effectLst/>
                <a:latin typeface="Helvetica Neue"/>
              </a:rPr>
              <a:t>o służbie cywilnej</a:t>
            </a:r>
            <a:br>
              <a:rPr lang="pl-PL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759A51D-0C7C-433F-A4B2-E0AA16A8D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Art. 1. </a:t>
            </a:r>
          </a:p>
          <a:p>
            <a:pPr marL="0" indent="0" algn="just">
              <a:buNone/>
            </a:pPr>
            <a:r>
              <a:rPr lang="pl-PL" dirty="0"/>
              <a:t>W celu zapewnienia </a:t>
            </a:r>
            <a:r>
              <a:rPr lang="pl-PL" u="sng" dirty="0">
                <a:solidFill>
                  <a:srgbClr val="C00000"/>
                </a:solidFill>
              </a:rPr>
              <a:t>zawodowego, rzetelnego, bezstronnego i politycznie neutralnego</a:t>
            </a:r>
            <a:r>
              <a:rPr lang="pl-PL" dirty="0"/>
              <a:t> wykonywania zadań państwa ustanawia się służbę cywilną oraz określa zasady dostępu do tej służby, zasady jej organizacji, funkcjonowania i rozwoju.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Art. 15 ust. 10</a:t>
            </a:r>
          </a:p>
          <a:p>
            <a:pPr marL="0" indent="0" algn="just">
              <a:buNone/>
            </a:pPr>
            <a:r>
              <a:rPr lang="pl-PL" dirty="0"/>
              <a:t>Prezes Rady Ministrów określi, w drodze zarządzenia, wytyczne w zakresie przestrzegania zasad służby cywilnej oraz zasady etyki korpusu służby cywilnej.</a:t>
            </a:r>
          </a:p>
        </p:txBody>
      </p:sp>
    </p:spTree>
    <p:extLst>
      <p:ext uri="{BB962C8B-B14F-4D97-AF65-F5344CB8AC3E}">
        <p14:creationId xmlns:p14="http://schemas.microsoft.com/office/powerpoint/2010/main" val="3085218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838200" y="2355273"/>
          <a:ext cx="10515600" cy="3228109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2487552070"/>
                    </a:ext>
                  </a:extLst>
                </a:gridCol>
              </a:tblGrid>
              <a:tr h="3228109">
                <a:tc>
                  <a:txBody>
                    <a:bodyPr/>
                    <a:lstStyle/>
                    <a:p>
                      <a:pPr algn="ctr" fontAlgn="base"/>
                      <a:r>
                        <a:rPr lang="pl-PL" b="1" dirty="0">
                          <a:solidFill>
                            <a:srgbClr val="003366"/>
                          </a:solidFill>
                          <a:effectLst/>
                          <a:latin typeface="Verdana" panose="020B0604030504040204" pitchFamily="34" charset="0"/>
                        </a:rPr>
                        <a:t>Zarządzenie Prezesa Rady Ministrów nr 70</a:t>
                      </a:r>
                      <a:br>
                        <a:rPr lang="pl-PL" b="1" dirty="0">
                          <a:solidFill>
                            <a:srgbClr val="003366"/>
                          </a:solidFill>
                          <a:effectLst/>
                          <a:latin typeface="Verdana" panose="020B0604030504040204" pitchFamily="34" charset="0"/>
                        </a:rPr>
                      </a:br>
                      <a:r>
                        <a:rPr lang="pl-PL" b="1" dirty="0">
                          <a:solidFill>
                            <a:srgbClr val="003366"/>
                          </a:solidFill>
                          <a:effectLst/>
                          <a:latin typeface="Verdana" panose="020B0604030504040204" pitchFamily="34" charset="0"/>
                        </a:rPr>
                        <a:t> z dnia 6 października 2011 r. </a:t>
                      </a:r>
                    </a:p>
                    <a:p>
                      <a:pPr algn="ctr" fontAlgn="base"/>
                      <a:r>
                        <a:rPr lang="pl-PL" b="1" dirty="0">
                          <a:solidFill>
                            <a:srgbClr val="003366"/>
                          </a:solidFill>
                          <a:effectLst/>
                          <a:latin typeface="Verdana" panose="020B0604030504040204" pitchFamily="34" charset="0"/>
                        </a:rPr>
                        <a:t>w sprawie wytycznych w zakresie przestrzegania zasad służby cywilnej oraz w sprawie zasad etyki korpusu służby cywilnej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9012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6911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D04334-5368-4A93-803A-48A0D50BF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PRACA DOMOWA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092966-F1AA-46DE-ACDB-FD9B69814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2083143" cy="4491199"/>
          </a:xfrm>
        </p:spPr>
        <p:txBody>
          <a:bodyPr/>
          <a:lstStyle/>
          <a:p>
            <a:pPr algn="just"/>
            <a:r>
              <a:rPr lang="pl-PL" dirty="0">
                <a:solidFill>
                  <a:srgbClr val="222222"/>
                </a:solidFill>
                <a:effectLst/>
              </a:rPr>
              <a:t>J. Korczak, Przyjazny urząd jako nowa dyrektywa kultury administrowania: refleksje nad jakością obsługi interesantów w instytucjach administracji publicznej, [</a:t>
            </a:r>
            <a:r>
              <a:rPr lang="pl-PL" dirty="0">
                <a:solidFill>
                  <a:srgbClr val="222222"/>
                </a:solidFill>
              </a:rPr>
              <a:t>w</a:t>
            </a:r>
            <a:r>
              <a:rPr lang="pl-PL" dirty="0">
                <a:solidFill>
                  <a:srgbClr val="222222"/>
                </a:solidFill>
                <a:effectLst/>
              </a:rPr>
              <a:t>:] J. Korczak (red.) Cywilizacja administracji publicznej: księga jubileuszowa z okazji 80-lecia urodzin prof. nadzw. UWr dra hab. Jana Jeżewskiego, Wrocław 2018, s. 217-231,</a:t>
            </a:r>
          </a:p>
          <a:p>
            <a:pPr marL="0" indent="0" algn="just">
              <a:buNone/>
            </a:pPr>
            <a:r>
              <a:rPr lang="pl-PL" dirty="0">
                <a:solidFill>
                  <a:schemeClr val="accent1">
                    <a:lumMod val="75000"/>
                  </a:schemeClr>
                </a:solidFill>
                <a:effectLst/>
              </a:rPr>
              <a:t> </a:t>
            </a:r>
            <a:r>
              <a:rPr lang="pl-PL" strike="noStrike" dirty="0">
                <a:solidFill>
                  <a:schemeClr val="accent1">
                    <a:lumMod val="75000"/>
                  </a:schemeClr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http://www.bibliotekacyfrowa.pl/publication/95307</a:t>
            </a:r>
            <a:endParaRPr lang="pl-PL" strike="noStrike" dirty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pPr algn="just"/>
            <a:r>
              <a:rPr kumimoji="0" lang="pl-PL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Europejski Kodeks Dobrej Administracji</a:t>
            </a:r>
          </a:p>
          <a:p>
            <a:pPr marL="0" indent="0" algn="just">
              <a:buNone/>
            </a:pPr>
            <a:r>
              <a:rPr kumimoji="0" lang="pl-PL" sz="2800" b="0" i="0" u="sng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https://www.ombudsman.europa.eu/pl/publication/3510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5685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6FECE3-C798-BAB3-8946-58E61736F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E997DD-6A9A-AAF3-C6D7-9D0A88863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en-GB" dirty="0"/>
              <a:t>https://www.youtube.com/watch?v=CQh9LmmzNcY&amp;ab_channel=FILOZOFZBECZKI</a:t>
            </a:r>
          </a:p>
        </p:txBody>
      </p:sp>
    </p:spTree>
    <p:extLst>
      <p:ext uri="{BB962C8B-B14F-4D97-AF65-F5344CB8AC3E}">
        <p14:creationId xmlns:p14="http://schemas.microsoft.com/office/powerpoint/2010/main" val="2157654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11D452-7758-47CC-99B8-23CF8CFEF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536BD881-C307-4416-BDEC-8F4B3D73EF7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1012722"/>
          <a:ext cx="12192000" cy="5614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4193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BC00CE-86B8-426A-A3E0-A1AC36D61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M. OSSOWSKA – PODZIAŁ ZAGADNIEŃ MORALNYCH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D40152E4-C0F8-404D-AC6E-BB0BA700429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-1" y="1825624"/>
          <a:ext cx="12027159" cy="5032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8317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Które z tych grup stanowią, a które nie stanowią przedmiotu zainteresowania etyk zawodowych? Uzasadnij odpowiedź. </a:t>
            </a:r>
          </a:p>
        </p:txBody>
      </p:sp>
    </p:spTree>
    <p:extLst>
      <p:ext uri="{BB962C8B-B14F-4D97-AF65-F5344CB8AC3E}">
        <p14:creationId xmlns:p14="http://schemas.microsoft.com/office/powerpoint/2010/main" val="2931600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FCE56A-1089-4D7A-A4CA-76C7550C2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4822077E-9980-4023-960A-2A9C65D1621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5544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65E90E-9D7C-424D-B3BF-28B94E84E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107487"/>
          </a:xfrm>
        </p:spPr>
        <p:txBody>
          <a:bodyPr>
            <a:normAutofit/>
          </a:bodyPr>
          <a:lstStyle/>
          <a:p>
            <a:pPr algn="ctr"/>
            <a:r>
              <a:rPr lang="pl-PL" sz="9600" b="1" dirty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78E614-7FFC-4BA3-8FFA-98CE9B163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NORMY ETYKI ZAWODOWEJ NIE OBOWIĄZUJĄ NA MOCY ICH NORMATYWNEGO OKREŚLENIA CZY WPISANIA W KODEKS, ALE WIĄŻĄ OSOBY WYKONUJĄCE DANY ZAWÓD NIEZALEŻNIE OD ISTNIENIA KODEKSU, CZY TEŻ ZAKRESU W NIM UREGULOWANEGO</a:t>
            </a:r>
            <a:endParaRPr lang="pl-PL" dirty="0">
              <a:solidFill>
                <a:srgbClr val="FF000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56872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6BDC11-AA46-455B-89D6-F409A070C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ZAWÓD</a:t>
            </a:r>
          </a:p>
        </p:txBody>
      </p:sp>
      <p:graphicFrame>
        <p:nvGraphicFramePr>
          <p:cNvPr id="6" name="Symbol zastępczy zawartości 5">
            <a:extLst>
              <a:ext uri="{FF2B5EF4-FFF2-40B4-BE49-F238E27FC236}">
                <a16:creationId xmlns:a16="http://schemas.microsoft.com/office/drawing/2014/main" id="{468EAC47-BB61-4835-80C0-6427A199D12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65471" y="1825624"/>
          <a:ext cx="11661058" cy="4742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94220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CEAFA6-9791-414B-8A04-B69817160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PROFESJA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619758DE-A48F-402A-8E38-CF6E3886B71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86813" y="1474839"/>
          <a:ext cx="11877368" cy="5191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788400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543</Words>
  <Application>Microsoft Office PowerPoint</Application>
  <PresentationFormat>Panoramiczny</PresentationFormat>
  <Paragraphs>63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Helvetica Neue</vt:lpstr>
      <vt:lpstr>Verdana</vt:lpstr>
      <vt:lpstr>Motyw pakietu Office</vt:lpstr>
      <vt:lpstr>ZAJĘCIA NR 2</vt:lpstr>
      <vt:lpstr>Prezentacja programu PowerPoint</vt:lpstr>
      <vt:lpstr>Prezentacja programu PowerPoint</vt:lpstr>
      <vt:lpstr>M. OSSOWSKA – PODZIAŁ ZAGADNIEŃ MORALNYCH</vt:lpstr>
      <vt:lpstr>Prezentacja programu PowerPoint</vt:lpstr>
      <vt:lpstr>Prezentacja programu PowerPoint</vt:lpstr>
      <vt:lpstr>!</vt:lpstr>
      <vt:lpstr>ZAWÓD</vt:lpstr>
      <vt:lpstr>PROFESJA</vt:lpstr>
      <vt:lpstr>Praca w grupach</vt:lpstr>
      <vt:lpstr> Ustawa z dnia 21 listopada 2008 r.  o służbie cywilnej </vt:lpstr>
      <vt:lpstr>Prezentacja programu PowerPoint</vt:lpstr>
      <vt:lpstr>PRACA DOMOWA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ZAJĘCIA NR 2</dc:title>
  <dc:creator>Karina Pilarz</dc:creator>
  <cp:lastModifiedBy>Karina Pilarz</cp:lastModifiedBy>
  <cp:revision>3</cp:revision>
  <dcterms:created xsi:type="dcterms:W3CDTF">2022-03-02T17:59:20Z</dcterms:created>
  <dcterms:modified xsi:type="dcterms:W3CDTF">2023-03-06T18:03:35Z</dcterms:modified>
</cp:coreProperties>
</file>