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429" r:id="rId3"/>
    <p:sldId id="438" r:id="rId4"/>
    <p:sldId id="439" r:id="rId5"/>
    <p:sldId id="441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F6C775-C459-80F1-9F4C-5DC32560A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8C745D-C998-59A2-6AC3-26E742BBE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05C90C-89BB-2F34-69BA-E04E8C81E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966225-5F05-E82E-1660-721E20CD8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BCBA02-AE68-1218-1B8A-2F0F6CD4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78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F5F622-6C3A-054F-4201-390D1E8C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B4F9A6A-10C7-CA09-62B9-28D74BDAD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44B009-9151-C46D-6347-3DD70BE52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3D00D0-261C-3767-D617-22CE63ABF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38F962-29C5-F022-73A5-099EC4EB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32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405BD86-F67E-3276-B3CC-1879D2FAB5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BB9B2E5-946E-F494-B638-0757D574F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812179-1813-B37D-E149-0407B9518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53F6FA-4B91-6576-977E-844F8A396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659419-61F4-EDC1-D43F-4696BDAA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20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056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613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602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174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616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530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725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71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9B3857-FDCE-6609-52D8-8EB101B2F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055648-4590-C961-69D3-49C00643D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9BE8FF-D732-7943-93DE-59FE2ADE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62A655-01B0-DC54-FFDD-8B322755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FCBC45-BE6D-7F6A-D4C6-A4856098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818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17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946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52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A90F62-4FED-991F-C51E-EEA388DD7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15E7256-ADD5-4D25-304F-E9B4D6BC3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5717FE-9140-3277-0AD3-CEC886422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D17027-502D-CDD6-8C60-D22C8804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0745B9-7BBA-72D4-4DA9-0499955D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27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202E3-4774-1725-7C8D-46F84CB2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AA9CCC-C978-7357-CD50-8363F92C0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7ECC455-AB48-4ADF-BE06-35CEA16F5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EA687B0-C3E0-1AC4-D0D4-285E2973E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6E265B4-7336-2CF1-CE88-F141477B0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10EA14D-28B7-4653-6C9C-5098DFB15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54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0FDEB2-2AE1-2D45-E58E-845143CEE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1CC6AB6-3EB0-308C-3D3D-414EF7EFE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D958419-D9AB-45EE-A63D-1E8E28DE6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81E310C-1386-61F2-4853-CEA19ECED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C4751EB-9609-ED43-3342-EC8C52851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E51BED6-41FD-0BE7-EA91-592CDC054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BDDE103-F12A-C676-0317-1D8328D07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E9B3B51-43A5-537A-26E0-3E359A47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3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D16AF-9F3F-6371-412F-4EC266706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078D498-AC80-C315-9951-4DF9C408D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F7A9B35-3606-DEDA-39DB-8169AF26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D6E36BD-68DB-5F7B-F4BF-465C1E7E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72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19D2F11-1B7D-DF54-55F1-236C0EE71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15ECDBF-5D74-CBED-5010-00D0414A6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B1FAD4C-77B6-650F-7BA1-55B1AD7FD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30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561C2E-B2C4-0FE9-EA0A-A69A5C734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602A49-F3D2-C78A-5F0A-659EF290B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C598FCA-AD87-26C9-CF0D-0956A3F78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2ED8EE7-F156-2004-7A77-7F76FB08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4D32B45-76BE-5072-E4C8-2E5A6070D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C8E08D-9DBD-8F12-7539-9F499030F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44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03D579-ED92-2CAD-5903-53C2793A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51EB9FA-9DA4-C529-9EEF-078A1F76F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2A37AC5-F5DB-1B76-87B4-57B2F7C2D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0D383A8-F857-862D-9484-A630807EA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931666-D5FD-7047-4D45-004D3BB6F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D9AC0E-61FB-D845-27FD-BD2CC8940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15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160C0DC-B9BD-BAAD-CC53-93199EDB2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25FD03-30D5-3D15-BE41-101D23CB3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174B9E6-DA81-076C-685F-D04E1B26A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9DB7F-6F54-4088-A44B-56043D6DF1C2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055031D-F085-3678-8551-8C57B633B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1CB448-38EB-8C3C-E25C-8D2B3630E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80F2A-0232-474C-AE6F-39A6B4331B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12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451BBD8-2B8E-4E99-AF93-692428A7910B}" type="datetimeFigureOut">
              <a:rPr lang="en-GB" smtClean="0"/>
              <a:t>29/04/2023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42BEFD-144E-4086-AB7E-48F9A508DD8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66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ss.org.pl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EE34E4-C44E-29A5-CFD2-AC168A04C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DA46D-8632-0C97-AB24-605D8B227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r>
              <a:rPr lang="pl-PL" b="1" dirty="0"/>
              <a:t>ZAJĘCIA NR 4</a:t>
            </a:r>
          </a:p>
          <a:p>
            <a:r>
              <a:rPr lang="pl-PL" dirty="0"/>
              <a:t>1. SPÓŁDZIELNIE SOCJALNE;</a:t>
            </a:r>
          </a:p>
          <a:p>
            <a:r>
              <a:rPr lang="pl-PL" dirty="0"/>
              <a:t>2. STUDIUM WYBRANEGO PRZYPADKU.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199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5E8845-D3B8-17C7-FBBC-B2348C407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9BB898-6DB4-F6EA-4CEE-74D10FF05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PODSTAWA PRAWNA: </a:t>
            </a:r>
            <a:r>
              <a:rPr lang="pl-PL" b="1" dirty="0"/>
              <a:t>USTAWA Z DNIA 27 KWIETNIA 2006 R. O SPÓŁDZIELNIACH SOCJALNYCH</a:t>
            </a:r>
            <a:r>
              <a:rPr lang="pl-PL" dirty="0"/>
              <a:t>; </a:t>
            </a:r>
          </a:p>
          <a:p>
            <a:pPr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POWOŁANIE SPÓŁDZIELNI SOCJALNYCH MA DWA PODSTAWOWE CELE:</a:t>
            </a:r>
          </a:p>
          <a:p>
            <a:pPr marL="265113" indent="-90488" algn="just">
              <a:buClrTx/>
              <a:buFont typeface="Wingdings" panose="05000000000000000000" pitchFamily="2" charset="2"/>
              <a:buChar char="ü"/>
            </a:pPr>
            <a:r>
              <a:rPr lang="pl-PL" dirty="0"/>
              <a:t>WSPÓLNE PROWADZENIE PRZEDSIĘBIORSTWA;</a:t>
            </a:r>
          </a:p>
          <a:p>
            <a:pPr marL="265113" indent="-90488" algn="just">
              <a:buClrTx/>
              <a:buFont typeface="Wingdings" panose="05000000000000000000" pitchFamily="2" charset="2"/>
              <a:buChar char="ü"/>
            </a:pPr>
            <a:r>
              <a:rPr lang="pl-PL" dirty="0"/>
              <a:t>WŁĄCZENIE JEJ DZIAŁACZY W ŻYCIE ZAWODOWE I SPOŁECZNE;</a:t>
            </a:r>
          </a:p>
          <a:p>
            <a:pPr marL="180975" indent="-161925"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SPÓŁDZIELNIA SOCJALNA JEST TO PODMIOT EKONOMII SPOŁECZNEJ TWORZĄCY PODSTAWY PRAWNE DLA DZIAŁALNOŚCI OSÓB ZAGROŻONYCH WYKLUCZENIEM SPOŁECZNYM;</a:t>
            </a:r>
          </a:p>
          <a:p>
            <a:pPr marL="180975" indent="-161925" algn="just">
              <a:buClrTx/>
              <a:buFont typeface="Wingdings" panose="05000000000000000000" pitchFamily="2" charset="2"/>
              <a:buChar char="§"/>
            </a:pPr>
            <a:r>
              <a:rPr lang="pl-PL" dirty="0"/>
              <a:t>ŚRODKI NA UTWORZENIE SPÓŁDZIELNI SOCJALNEJ MOŻNA OTRZYMAĆ WE WŁAŚCIWYM TERYTORIALNIE URZĘDZIE PRACY, W RAMACH ŚRODKÓW PRZEZNACZONYCH NA PROMOCJĘ ZATRUDNIENIA.</a:t>
            </a:r>
          </a:p>
          <a:p>
            <a:pPr marL="19050" indent="0" algn="just">
              <a:buClrTx/>
              <a:buNone/>
            </a:pPr>
            <a:r>
              <a:rPr lang="pl-PL" dirty="0"/>
              <a:t>J. BLICHARZ, USTAWA O DZIAŁALNOŚCI POŻYTKU PUBLICZNEGO I O WOLONTARIACIE. USTAWA O SPÓŁDZIELNIACH SOCJALNYCH. KOMENTARZ, WARSZAWA 2012.</a:t>
            </a:r>
          </a:p>
          <a:p>
            <a:pPr marL="180975" indent="-161925">
              <a:buClrTx/>
              <a:buFont typeface="Wingdings" panose="05000000000000000000" pitchFamily="2" charset="2"/>
              <a:buChar char="§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364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5AFD8-4228-5D9B-2105-FAEC7FF63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0E153D-DF73-4138-DC39-55ABE6A8E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/>
          </a:p>
          <a:p>
            <a:pPr algn="ctr"/>
            <a:endParaRPr lang="pl-PL" b="1" dirty="0"/>
          </a:p>
          <a:p>
            <a:pPr algn="ctr"/>
            <a:endParaRPr lang="pl-PL" b="1" dirty="0"/>
          </a:p>
          <a:p>
            <a:pPr algn="ctr"/>
            <a:r>
              <a:rPr lang="pl-PL" b="1" dirty="0"/>
              <a:t>WROCŁAWSKA SPÓŁDZIELNIA SOCJALNA</a:t>
            </a:r>
          </a:p>
          <a:p>
            <a:pPr algn="ctr"/>
            <a:r>
              <a:rPr lang="en-GB" dirty="0">
                <a:hlinkClick r:id="rId2"/>
              </a:rPr>
              <a:t>https://wss.org.pl/</a:t>
            </a:r>
            <a:endParaRPr lang="pl-PL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47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EE34E4-C44E-29A5-CFD2-AC168A04C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DA46D-8632-0C97-AB24-605D8B227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r>
              <a:rPr lang="pl-PL" b="1" dirty="0"/>
              <a:t>ZAJĘCIA NR 5</a:t>
            </a:r>
          </a:p>
          <a:p>
            <a:r>
              <a:rPr lang="pl-PL" dirty="0"/>
              <a:t>1. PREZENTACJE ZALICZENIOWE</a:t>
            </a:r>
          </a:p>
        </p:txBody>
      </p:sp>
    </p:spTree>
    <p:extLst>
      <p:ext uri="{BB962C8B-B14F-4D97-AF65-F5344CB8AC3E}">
        <p14:creationId xmlns:p14="http://schemas.microsoft.com/office/powerpoint/2010/main" val="34528379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Panoramiczny</PresentationFormat>
  <Paragraphs>23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Retrospekcja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Karina Pilarz</dc:creator>
  <cp:lastModifiedBy>Karina Pilarz</cp:lastModifiedBy>
  <cp:revision>1</cp:revision>
  <dcterms:created xsi:type="dcterms:W3CDTF">2023-04-29T10:57:36Z</dcterms:created>
  <dcterms:modified xsi:type="dcterms:W3CDTF">2023-04-29T10:58:50Z</dcterms:modified>
</cp:coreProperties>
</file>